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64" r:id="rId2"/>
    <p:sldId id="265" r:id="rId3"/>
    <p:sldId id="266" r:id="rId4"/>
    <p:sldId id="279" r:id="rId5"/>
    <p:sldId id="267" r:id="rId6"/>
    <p:sldId id="269" r:id="rId7"/>
    <p:sldId id="271" r:id="rId8"/>
    <p:sldId id="295" r:id="rId9"/>
    <p:sldId id="272" r:id="rId10"/>
    <p:sldId id="273" r:id="rId11"/>
    <p:sldId id="288" r:id="rId12"/>
    <p:sldId id="274" r:id="rId13"/>
    <p:sldId id="275" r:id="rId14"/>
    <p:sldId id="276" r:id="rId15"/>
    <p:sldId id="277" r:id="rId16"/>
    <p:sldId id="262" r:id="rId17"/>
    <p:sldId id="263" r:id="rId18"/>
    <p:sldId id="278" r:id="rId19"/>
    <p:sldId id="280" r:id="rId20"/>
    <p:sldId id="270" r:id="rId21"/>
    <p:sldId id="281" r:id="rId22"/>
    <p:sldId id="282" r:id="rId23"/>
    <p:sldId id="283" r:id="rId24"/>
    <p:sldId id="284" r:id="rId25"/>
    <p:sldId id="285" r:id="rId26"/>
    <p:sldId id="286" r:id="rId27"/>
    <p:sldId id="287" r:id="rId28"/>
    <p:sldId id="260" r:id="rId29"/>
    <p:sldId id="268" r:id="rId30"/>
    <p:sldId id="257" r:id="rId31"/>
    <p:sldId id="289" r:id="rId32"/>
    <p:sldId id="290" r:id="rId33"/>
    <p:sldId id="259" r:id="rId34"/>
    <p:sldId id="291" r:id="rId35"/>
    <p:sldId id="258" r:id="rId36"/>
    <p:sldId id="292" r:id="rId37"/>
    <p:sldId id="293" r:id="rId38"/>
    <p:sldId id="294" r:id="rId39"/>
    <p:sldId id="261" r:id="rId40"/>
    <p:sldId id="296"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46" y="463"/>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6BBEC-E432-432D-9BFC-A253D2DD06A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1972C-C4FF-4D58-82D6-40C7301616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17A55A-B5D4-4671-A059-FBFEF8A0CE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94BC7-A3C7-4A13-9752-ED9C107D9EA2}" type="slidenum">
              <a:rPr lang="en-US" smtClean="0"/>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DF94BC7-A3C7-4A13-9752-ED9C107D9EA2}" type="slidenum">
              <a:rPr lang="en-US" smtClean="0"/>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679852-FE9E-45B5-93CD-6D9F89316D6C}" type="slidenum">
              <a:rPr lang="zh-CN" altLang="en-US" smtClean="0"/>
              <a:t>39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17A55A-B5D4-4671-A059-FBFEF8A0CE8B}"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679852-FE9E-45B5-93CD-6D9F89316D6C}"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838200" y="179706"/>
            <a:ext cx="10515600" cy="859789"/>
          </a:xfrm>
        </p:spPr>
        <p:txBody>
          <a:bodyPr>
            <a:normAutofit/>
          </a:bodyPr>
          <a:lstStyle>
            <a:lvl1pPr algn="ctr">
              <a:defRPr sz="4000" b="1"/>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C1C7EA-A73E-43A9-911B-451D2BED6E57}" type="datetime1">
              <a:rPr lang="en-US" smtClean="0"/>
              <a:t>1/10/2023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4"/>
          <p:cNvSpPr>
            <a:spLocks noGrp="1"/>
          </p:cNvSpPr>
          <p:nvPr>
            <p:ph type="sldNum" sz="quarter" idx="12"/>
          </p:nvPr>
        </p:nvSpPr>
        <p:spPr>
          <a:xfrm>
            <a:off x="11262360" y="396240"/>
            <a:ext cx="640080" cy="365125"/>
          </a:xfrm>
          <a:prstGeom prst="rect">
            <a:avLst/>
          </a:prstGeom>
        </p:spPr>
        <p:txBody>
          <a:bodyPr/>
          <a:lstStyle/>
          <a:p>
            <a:fld id="{EA01570A-8480-497D-96D4-D725A6D7C6AA}" type="slidenum">
              <a:rPr lang="en-US" smtClean="0"/>
              <a:t>‹#›</a:t>
            </a:fld>
            <a:endParaRPr 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4" name="Group 3"/>
          <p:cNvGrpSpPr/>
          <p:nvPr userDrawn="1"/>
        </p:nvGrpSpPr>
        <p:grpSpPr>
          <a:xfrm>
            <a:off x="5540485" y="0"/>
            <a:ext cx="6958759" cy="3638044"/>
            <a:chOff x="11078084" y="0"/>
            <a:chExt cx="13913893" cy="7276088"/>
          </a:xfrm>
          <a:solidFill>
            <a:schemeClr val="bg1">
              <a:lumMod val="85000"/>
              <a:alpha val="10000"/>
            </a:schemeClr>
          </a:solidFill>
        </p:grpSpPr>
        <p:sp>
          <p:nvSpPr>
            <p:cNvPr id="5" name="Oval 4"/>
            <p:cNvSpPr/>
            <p:nvPr userDrawn="1"/>
          </p:nvSpPr>
          <p:spPr>
            <a:xfrm flipH="1">
              <a:off x="17397155" y="0"/>
              <a:ext cx="849551" cy="84953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5"/>
            <p:cNvSpPr/>
            <p:nvPr userDrawn="1"/>
          </p:nvSpPr>
          <p:spPr>
            <a:xfrm flipH="1">
              <a:off x="13859726" y="3448121"/>
              <a:ext cx="615143" cy="615735"/>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userDrawn="1"/>
          </p:nvSpPr>
          <p:spPr>
            <a:xfrm flipH="1">
              <a:off x="19468471" y="1207377"/>
              <a:ext cx="615143" cy="615735"/>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userDrawn="1"/>
          </p:nvSpPr>
          <p:spPr>
            <a:xfrm flipH="1">
              <a:off x="21407665" y="4729567"/>
              <a:ext cx="615143" cy="615735"/>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userDrawn="1"/>
          </p:nvSpPr>
          <p:spPr>
            <a:xfrm flipH="1">
              <a:off x="21886426" y="1726737"/>
              <a:ext cx="3105551" cy="3104558"/>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lvl="0" algn="ctr" defTabSz="755650">
                <a:lnSpc>
                  <a:spcPct val="90000"/>
                </a:lnSpc>
                <a:spcBef>
                  <a:spcPct val="0"/>
                </a:spcBef>
                <a:spcAft>
                  <a:spcPct val="35000"/>
                </a:spcAft>
              </a:pPr>
              <a:endParaRPr lang="en-US" sz="3000" kern="1200"/>
            </a:p>
          </p:txBody>
        </p:sp>
        <p:sp>
          <p:nvSpPr>
            <p:cNvPr id="10" name="Oval 9"/>
            <p:cNvSpPr/>
            <p:nvPr userDrawn="1"/>
          </p:nvSpPr>
          <p:spPr>
            <a:xfrm flipH="1">
              <a:off x="18256652" y="1234149"/>
              <a:ext cx="849551" cy="84953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userDrawn="1"/>
          </p:nvSpPr>
          <p:spPr>
            <a:xfrm flipH="1">
              <a:off x="22624101" y="5740317"/>
              <a:ext cx="1535727" cy="153577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userDrawn="1"/>
          </p:nvSpPr>
          <p:spPr>
            <a:xfrm flipH="1">
              <a:off x="11078084" y="265925"/>
              <a:ext cx="3105551" cy="3104558"/>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lvl="0" algn="ctr" defTabSz="755650">
                <a:lnSpc>
                  <a:spcPct val="90000"/>
                </a:lnSpc>
                <a:spcBef>
                  <a:spcPct val="0"/>
                </a:spcBef>
                <a:spcAft>
                  <a:spcPct val="35000"/>
                </a:spcAft>
              </a:pPr>
              <a:endParaRPr lang="en-US" sz="3000" kern="1200"/>
            </a:p>
          </p:txBody>
        </p:sp>
        <p:sp>
          <p:nvSpPr>
            <p:cNvPr id="13" name="Oval 12"/>
            <p:cNvSpPr/>
            <p:nvPr userDrawn="1"/>
          </p:nvSpPr>
          <p:spPr>
            <a:xfrm flipH="1">
              <a:off x="14719222" y="2409403"/>
              <a:ext cx="849551" cy="84953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cSld>
  <p:clrMapOvr>
    <a:masterClrMapping/>
  </p:clrMapOvr>
  <p:transition spd="slow" advTm="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Tree>
  </p:cSld>
  <p:clrMapOvr>
    <a:masterClrMapping/>
  </p:clrMapOvr>
  <p:transition spd="slow"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4">
    <p:spTree>
      <p:nvGrpSpPr>
        <p:cNvPr id="1" name=""/>
        <p:cNvGrpSpPr/>
        <p:nvPr/>
      </p:nvGrpSpPr>
      <p:grpSpPr>
        <a:xfrm>
          <a:off x="0" y="0"/>
          <a:ext cx="0" cy="0"/>
          <a:chOff x="0" y="0"/>
          <a:chExt cx="0" cy="0"/>
        </a:xfrm>
      </p:grpSpPr>
      <p:grpSp>
        <p:nvGrpSpPr>
          <p:cNvPr id="5" name="Group 57"/>
          <p:cNvGrpSpPr/>
          <p:nvPr userDrawn="1"/>
        </p:nvGrpSpPr>
        <p:grpSpPr>
          <a:xfrm>
            <a:off x="11642852" y="289839"/>
            <a:ext cx="239646" cy="280844"/>
            <a:chOff x="4974071" y="1143363"/>
            <a:chExt cx="2008620" cy="2353922"/>
          </a:xfrm>
        </p:grpSpPr>
        <p:sp>
          <p:nvSpPr>
            <p:cNvPr id="6" name="Freeform 328"/>
            <p:cNvSpPr/>
            <p:nvPr/>
          </p:nvSpPr>
          <p:spPr bwMode="auto">
            <a:xfrm>
              <a:off x="4974071" y="1143363"/>
              <a:ext cx="1389108" cy="2351665"/>
            </a:xfrm>
            <a:custGeom>
              <a:avLst/>
              <a:gdLst>
                <a:gd name="T0" fmla="*/ 841 w 1231"/>
                <a:gd name="T1" fmla="*/ 0 h 2084"/>
                <a:gd name="T2" fmla="*/ 1129 w 1231"/>
                <a:gd name="T3" fmla="*/ 588 h 2084"/>
                <a:gd name="T4" fmla="*/ 396 w 1231"/>
                <a:gd name="T5" fmla="*/ 1560 h 2084"/>
                <a:gd name="T6" fmla="*/ 1231 w 1231"/>
                <a:gd name="T7" fmla="*/ 1522 h 2084"/>
                <a:gd name="T8" fmla="*/ 0 w 1231"/>
                <a:gd name="T9" fmla="*/ 2084 h 2084"/>
                <a:gd name="T10" fmla="*/ 841 w 1231"/>
                <a:gd name="T11" fmla="*/ 0 h 2084"/>
              </a:gdLst>
              <a:ahLst/>
              <a:cxnLst>
                <a:cxn ang="0">
                  <a:pos x="T0" y="T1"/>
                </a:cxn>
                <a:cxn ang="0">
                  <a:pos x="T2" y="T3"/>
                </a:cxn>
                <a:cxn ang="0">
                  <a:pos x="T4" y="T5"/>
                </a:cxn>
                <a:cxn ang="0">
                  <a:pos x="T6" y="T7"/>
                </a:cxn>
                <a:cxn ang="0">
                  <a:pos x="T8" y="T9"/>
                </a:cxn>
                <a:cxn ang="0">
                  <a:pos x="T10" y="T11"/>
                </a:cxn>
              </a:cxnLst>
              <a:rect l="0" t="0" r="r" b="b"/>
              <a:pathLst>
                <a:path w="1231" h="2084">
                  <a:moveTo>
                    <a:pt x="841" y="0"/>
                  </a:moveTo>
                  <a:lnTo>
                    <a:pt x="1129" y="588"/>
                  </a:lnTo>
                  <a:lnTo>
                    <a:pt x="396" y="1560"/>
                  </a:lnTo>
                  <a:lnTo>
                    <a:pt x="1231" y="1522"/>
                  </a:lnTo>
                  <a:lnTo>
                    <a:pt x="0" y="2084"/>
                  </a:lnTo>
                  <a:lnTo>
                    <a:pt x="841"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en-US"/>
            </a:p>
          </p:txBody>
        </p:sp>
        <p:sp>
          <p:nvSpPr>
            <p:cNvPr id="7" name="Freeform 329"/>
            <p:cNvSpPr/>
            <p:nvPr/>
          </p:nvSpPr>
          <p:spPr bwMode="auto">
            <a:xfrm>
              <a:off x="5906161" y="1896031"/>
              <a:ext cx="1076530" cy="1601254"/>
            </a:xfrm>
            <a:custGeom>
              <a:avLst/>
              <a:gdLst>
                <a:gd name="T0" fmla="*/ 338 w 954"/>
                <a:gd name="T1" fmla="*/ 0 h 1419"/>
                <a:gd name="T2" fmla="*/ 954 w 954"/>
                <a:gd name="T3" fmla="*/ 1419 h 1419"/>
                <a:gd name="T4" fmla="*/ 0 w 954"/>
                <a:gd name="T5" fmla="*/ 455 h 1419"/>
                <a:gd name="T6" fmla="*/ 338 w 954"/>
                <a:gd name="T7" fmla="*/ 0 h 1419"/>
              </a:gdLst>
              <a:ahLst/>
              <a:cxnLst>
                <a:cxn ang="0">
                  <a:pos x="T0" y="T1"/>
                </a:cxn>
                <a:cxn ang="0">
                  <a:pos x="T2" y="T3"/>
                </a:cxn>
                <a:cxn ang="0">
                  <a:pos x="T4" y="T5"/>
                </a:cxn>
                <a:cxn ang="0">
                  <a:pos x="T6" y="T7"/>
                </a:cxn>
              </a:cxnLst>
              <a:rect l="0" t="0" r="r" b="b"/>
              <a:pathLst>
                <a:path w="954" h="1419">
                  <a:moveTo>
                    <a:pt x="338" y="0"/>
                  </a:moveTo>
                  <a:lnTo>
                    <a:pt x="954" y="1419"/>
                  </a:lnTo>
                  <a:lnTo>
                    <a:pt x="0" y="455"/>
                  </a:lnTo>
                  <a:lnTo>
                    <a:pt x="338" y="0"/>
                  </a:lnTo>
                  <a:close/>
                </a:path>
              </a:pathLst>
            </a:custGeom>
            <a:solidFill>
              <a:schemeClr val="accent5"/>
            </a:solidFill>
            <a:ln w="0">
              <a:solidFill>
                <a:schemeClr val="accent5"/>
              </a:solidFill>
              <a:prstDash val="solid"/>
              <a:round/>
            </a:ln>
          </p:spPr>
          <p:txBody>
            <a:bodyPr vert="horz" wrap="square" lIns="91440" tIns="45720" rIns="91440" bIns="45720" numCol="1" anchor="t" anchorCtr="0" compatLnSpc="1"/>
            <a:lstStyle/>
            <a:p>
              <a:endParaRPr lang="en-US" dirty="0"/>
            </a:p>
          </p:txBody>
        </p:sp>
        <p:sp>
          <p:nvSpPr>
            <p:cNvPr id="8" name="Freeform 330"/>
            <p:cNvSpPr/>
            <p:nvPr/>
          </p:nvSpPr>
          <p:spPr bwMode="auto">
            <a:xfrm>
              <a:off x="4974071" y="1143363"/>
              <a:ext cx="1117154" cy="2351665"/>
            </a:xfrm>
            <a:custGeom>
              <a:avLst/>
              <a:gdLst>
                <a:gd name="T0" fmla="*/ 841 w 990"/>
                <a:gd name="T1" fmla="*/ 0 h 2084"/>
                <a:gd name="T2" fmla="*/ 990 w 990"/>
                <a:gd name="T3" fmla="*/ 303 h 2084"/>
                <a:gd name="T4" fmla="*/ 0 w 990"/>
                <a:gd name="T5" fmla="*/ 2084 h 2084"/>
                <a:gd name="T6" fmla="*/ 841 w 990"/>
                <a:gd name="T7" fmla="*/ 0 h 2084"/>
              </a:gdLst>
              <a:ahLst/>
              <a:cxnLst>
                <a:cxn ang="0">
                  <a:pos x="T0" y="T1"/>
                </a:cxn>
                <a:cxn ang="0">
                  <a:pos x="T2" y="T3"/>
                </a:cxn>
                <a:cxn ang="0">
                  <a:pos x="T4" y="T5"/>
                </a:cxn>
                <a:cxn ang="0">
                  <a:pos x="T6" y="T7"/>
                </a:cxn>
              </a:cxnLst>
              <a:rect l="0" t="0" r="r" b="b"/>
              <a:pathLst>
                <a:path w="990" h="2084">
                  <a:moveTo>
                    <a:pt x="841" y="0"/>
                  </a:moveTo>
                  <a:lnTo>
                    <a:pt x="990" y="303"/>
                  </a:lnTo>
                  <a:lnTo>
                    <a:pt x="0" y="2084"/>
                  </a:lnTo>
                  <a:lnTo>
                    <a:pt x="841" y="0"/>
                  </a:lnTo>
                  <a:close/>
                </a:path>
              </a:pathLst>
            </a:custGeom>
            <a:solidFill>
              <a:schemeClr val="accent2"/>
            </a:solidFill>
            <a:ln w="0">
              <a:solidFill>
                <a:schemeClr val="accent2"/>
              </a:solidFill>
              <a:prstDash val="solid"/>
              <a:round/>
            </a:ln>
          </p:spPr>
          <p:txBody>
            <a:bodyPr vert="horz" wrap="square" lIns="91440" tIns="45720" rIns="91440" bIns="45720" numCol="1" anchor="t" anchorCtr="0" compatLnSpc="1"/>
            <a:lstStyle/>
            <a:p>
              <a:endParaRPr lang="en-US"/>
            </a:p>
          </p:txBody>
        </p:sp>
        <p:sp>
          <p:nvSpPr>
            <p:cNvPr id="9" name="Freeform 331"/>
            <p:cNvSpPr/>
            <p:nvPr/>
          </p:nvSpPr>
          <p:spPr bwMode="auto">
            <a:xfrm>
              <a:off x="6099124" y="1896031"/>
              <a:ext cx="883567" cy="1601254"/>
            </a:xfrm>
            <a:custGeom>
              <a:avLst/>
              <a:gdLst>
                <a:gd name="T0" fmla="*/ 167 w 783"/>
                <a:gd name="T1" fmla="*/ 0 h 1419"/>
                <a:gd name="T2" fmla="*/ 783 w 783"/>
                <a:gd name="T3" fmla="*/ 1419 h 1419"/>
                <a:gd name="T4" fmla="*/ 0 w 783"/>
                <a:gd name="T5" fmla="*/ 226 h 1419"/>
                <a:gd name="T6" fmla="*/ 167 w 783"/>
                <a:gd name="T7" fmla="*/ 0 h 1419"/>
              </a:gdLst>
              <a:ahLst/>
              <a:cxnLst>
                <a:cxn ang="0">
                  <a:pos x="T0" y="T1"/>
                </a:cxn>
                <a:cxn ang="0">
                  <a:pos x="T2" y="T3"/>
                </a:cxn>
                <a:cxn ang="0">
                  <a:pos x="T4" y="T5"/>
                </a:cxn>
                <a:cxn ang="0">
                  <a:pos x="T6" y="T7"/>
                </a:cxn>
              </a:cxnLst>
              <a:rect l="0" t="0" r="r" b="b"/>
              <a:pathLst>
                <a:path w="783" h="1419">
                  <a:moveTo>
                    <a:pt x="167" y="0"/>
                  </a:moveTo>
                  <a:lnTo>
                    <a:pt x="783" y="1419"/>
                  </a:lnTo>
                  <a:lnTo>
                    <a:pt x="0" y="226"/>
                  </a:lnTo>
                  <a:lnTo>
                    <a:pt x="167" y="0"/>
                  </a:lnTo>
                  <a:close/>
                </a:path>
              </a:pathLst>
            </a:custGeom>
            <a:solidFill>
              <a:schemeClr val="accent6"/>
            </a:solidFill>
            <a:ln w="0">
              <a:solidFill>
                <a:schemeClr val="accent6"/>
              </a:solidFill>
              <a:prstDash val="solid"/>
              <a:round/>
            </a:ln>
          </p:spPr>
          <p:txBody>
            <a:bodyPr vert="horz" wrap="square" lIns="91440" tIns="45720" rIns="91440" bIns="45720" numCol="1" anchor="t" anchorCtr="0" compatLnSpc="1"/>
            <a:lstStyle/>
            <a:p>
              <a:endParaRPr lang="en-US"/>
            </a:p>
          </p:txBody>
        </p:sp>
        <p:sp>
          <p:nvSpPr>
            <p:cNvPr id="10" name="Freeform 332"/>
            <p:cNvSpPr/>
            <p:nvPr/>
          </p:nvSpPr>
          <p:spPr bwMode="auto">
            <a:xfrm>
              <a:off x="5420933" y="1143363"/>
              <a:ext cx="827146" cy="1760364"/>
            </a:xfrm>
            <a:custGeom>
              <a:avLst/>
              <a:gdLst>
                <a:gd name="T0" fmla="*/ 445 w 733"/>
                <a:gd name="T1" fmla="*/ 0 h 1560"/>
                <a:gd name="T2" fmla="*/ 733 w 733"/>
                <a:gd name="T3" fmla="*/ 588 h 1560"/>
                <a:gd name="T4" fmla="*/ 0 w 733"/>
                <a:gd name="T5" fmla="*/ 1560 h 1560"/>
                <a:gd name="T6" fmla="*/ 110 w 733"/>
                <a:gd name="T7" fmla="*/ 1177 h 1560"/>
                <a:gd name="T8" fmla="*/ 594 w 733"/>
                <a:gd name="T9" fmla="*/ 303 h 1560"/>
                <a:gd name="T10" fmla="*/ 445 w 733"/>
                <a:gd name="T11" fmla="*/ 0 h 1560"/>
              </a:gdLst>
              <a:ahLst/>
              <a:cxnLst>
                <a:cxn ang="0">
                  <a:pos x="T0" y="T1"/>
                </a:cxn>
                <a:cxn ang="0">
                  <a:pos x="T2" y="T3"/>
                </a:cxn>
                <a:cxn ang="0">
                  <a:pos x="T4" y="T5"/>
                </a:cxn>
                <a:cxn ang="0">
                  <a:pos x="T6" y="T7"/>
                </a:cxn>
                <a:cxn ang="0">
                  <a:pos x="T8" y="T9"/>
                </a:cxn>
                <a:cxn ang="0">
                  <a:pos x="T10" y="T11"/>
                </a:cxn>
              </a:cxnLst>
              <a:rect l="0" t="0" r="r" b="b"/>
              <a:pathLst>
                <a:path w="733" h="1560">
                  <a:moveTo>
                    <a:pt x="445" y="0"/>
                  </a:moveTo>
                  <a:lnTo>
                    <a:pt x="733" y="588"/>
                  </a:lnTo>
                  <a:lnTo>
                    <a:pt x="0" y="1560"/>
                  </a:lnTo>
                  <a:lnTo>
                    <a:pt x="110" y="1177"/>
                  </a:lnTo>
                  <a:lnTo>
                    <a:pt x="594" y="303"/>
                  </a:lnTo>
                  <a:lnTo>
                    <a:pt x="445" y="0"/>
                  </a:lnTo>
                  <a:close/>
                </a:path>
              </a:pathLst>
            </a:custGeom>
            <a:solidFill>
              <a:schemeClr val="accent4">
                <a:lumMod val="75000"/>
              </a:schemeClr>
            </a:solidFill>
            <a:ln w="0">
              <a:solidFill>
                <a:schemeClr val="accent4">
                  <a:lumMod val="75000"/>
                </a:schemeClr>
              </a:solidFill>
              <a:prstDash val="solid"/>
              <a:round/>
            </a:ln>
          </p:spPr>
          <p:txBody>
            <a:bodyPr vert="horz" wrap="square" lIns="91440" tIns="45720" rIns="91440" bIns="45720" numCol="1" anchor="t" anchorCtr="0" compatLnSpc="1"/>
            <a:lstStyle/>
            <a:p>
              <a:endParaRPr lang="en-US"/>
            </a:p>
          </p:txBody>
        </p:sp>
        <p:sp>
          <p:nvSpPr>
            <p:cNvPr id="11" name="Freeform 333"/>
            <p:cNvSpPr/>
            <p:nvPr/>
          </p:nvSpPr>
          <p:spPr bwMode="auto">
            <a:xfrm>
              <a:off x="5545061" y="1143363"/>
              <a:ext cx="546164" cy="1328172"/>
            </a:xfrm>
            <a:custGeom>
              <a:avLst/>
              <a:gdLst>
                <a:gd name="T0" fmla="*/ 335 w 484"/>
                <a:gd name="T1" fmla="*/ 0 h 1177"/>
                <a:gd name="T2" fmla="*/ 484 w 484"/>
                <a:gd name="T3" fmla="*/ 303 h 1177"/>
                <a:gd name="T4" fmla="*/ 0 w 484"/>
                <a:gd name="T5" fmla="*/ 1177 h 1177"/>
                <a:gd name="T6" fmla="*/ 335 w 484"/>
                <a:gd name="T7" fmla="*/ 0 h 1177"/>
              </a:gdLst>
              <a:ahLst/>
              <a:cxnLst>
                <a:cxn ang="0">
                  <a:pos x="T0" y="T1"/>
                </a:cxn>
                <a:cxn ang="0">
                  <a:pos x="T2" y="T3"/>
                </a:cxn>
                <a:cxn ang="0">
                  <a:pos x="T4" y="T5"/>
                </a:cxn>
                <a:cxn ang="0">
                  <a:pos x="T6" y="T7"/>
                </a:cxn>
              </a:cxnLst>
              <a:rect l="0" t="0" r="r" b="b"/>
              <a:pathLst>
                <a:path w="484" h="1177">
                  <a:moveTo>
                    <a:pt x="335" y="0"/>
                  </a:moveTo>
                  <a:lnTo>
                    <a:pt x="484" y="303"/>
                  </a:lnTo>
                  <a:lnTo>
                    <a:pt x="0" y="1177"/>
                  </a:lnTo>
                  <a:lnTo>
                    <a:pt x="335" y="0"/>
                  </a:lnTo>
                  <a:close/>
                </a:path>
              </a:pathLst>
            </a:custGeom>
            <a:solidFill>
              <a:schemeClr val="accent2">
                <a:lumMod val="75000"/>
              </a:schemeClr>
            </a:solidFill>
            <a:ln w="0">
              <a:solidFill>
                <a:schemeClr val="accent2">
                  <a:lumMod val="75000"/>
                </a:schemeClr>
              </a:solidFill>
              <a:prstDash val="solid"/>
              <a:round/>
            </a:ln>
          </p:spPr>
          <p:txBody>
            <a:bodyPr vert="horz" wrap="square" lIns="91440" tIns="45720" rIns="91440" bIns="45720" numCol="1" anchor="t" anchorCtr="0" compatLnSpc="1"/>
            <a:lstStyle/>
            <a:p>
              <a:endParaRPr lang="en-US"/>
            </a:p>
          </p:txBody>
        </p:sp>
        <p:sp>
          <p:nvSpPr>
            <p:cNvPr id="12" name="Freeform 334"/>
            <p:cNvSpPr/>
            <p:nvPr/>
          </p:nvSpPr>
          <p:spPr bwMode="auto">
            <a:xfrm>
              <a:off x="4974071" y="2864231"/>
              <a:ext cx="1383465" cy="630797"/>
            </a:xfrm>
            <a:custGeom>
              <a:avLst/>
              <a:gdLst>
                <a:gd name="T0" fmla="*/ 1224 w 1226"/>
                <a:gd name="T1" fmla="*/ 0 h 559"/>
                <a:gd name="T2" fmla="*/ 1226 w 1226"/>
                <a:gd name="T3" fmla="*/ 1 h 559"/>
                <a:gd name="T4" fmla="*/ 0 w 1226"/>
                <a:gd name="T5" fmla="*/ 559 h 559"/>
                <a:gd name="T6" fmla="*/ 1224 w 1226"/>
                <a:gd name="T7" fmla="*/ 0 h 559"/>
              </a:gdLst>
              <a:ahLst/>
              <a:cxnLst>
                <a:cxn ang="0">
                  <a:pos x="T0" y="T1"/>
                </a:cxn>
                <a:cxn ang="0">
                  <a:pos x="T2" y="T3"/>
                </a:cxn>
                <a:cxn ang="0">
                  <a:pos x="T4" y="T5"/>
                </a:cxn>
                <a:cxn ang="0">
                  <a:pos x="T6" y="T7"/>
                </a:cxn>
              </a:cxnLst>
              <a:rect l="0" t="0" r="r" b="b"/>
              <a:pathLst>
                <a:path w="1226" h="559">
                  <a:moveTo>
                    <a:pt x="1224" y="0"/>
                  </a:moveTo>
                  <a:lnTo>
                    <a:pt x="1226" y="1"/>
                  </a:lnTo>
                  <a:lnTo>
                    <a:pt x="0" y="559"/>
                  </a:lnTo>
                  <a:lnTo>
                    <a:pt x="1224"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335"/>
            <p:cNvSpPr/>
            <p:nvPr/>
          </p:nvSpPr>
          <p:spPr bwMode="auto">
            <a:xfrm>
              <a:off x="4974071" y="2864231"/>
              <a:ext cx="1381208" cy="630797"/>
            </a:xfrm>
            <a:custGeom>
              <a:avLst/>
              <a:gdLst>
                <a:gd name="T0" fmla="*/ 1224 w 1224"/>
                <a:gd name="T1" fmla="*/ 0 h 559"/>
                <a:gd name="T2" fmla="*/ 1224 w 1224"/>
                <a:gd name="T3" fmla="*/ 0 h 559"/>
                <a:gd name="T4" fmla="*/ 0 w 1224"/>
                <a:gd name="T5" fmla="*/ 559 h 559"/>
                <a:gd name="T6" fmla="*/ 194 w 1224"/>
                <a:gd name="T7" fmla="*/ 211 h 559"/>
                <a:gd name="T8" fmla="*/ 1224 w 1224"/>
                <a:gd name="T9" fmla="*/ 0 h 559"/>
              </a:gdLst>
              <a:ahLst/>
              <a:cxnLst>
                <a:cxn ang="0">
                  <a:pos x="T0" y="T1"/>
                </a:cxn>
                <a:cxn ang="0">
                  <a:pos x="T2" y="T3"/>
                </a:cxn>
                <a:cxn ang="0">
                  <a:pos x="T4" y="T5"/>
                </a:cxn>
                <a:cxn ang="0">
                  <a:pos x="T6" y="T7"/>
                </a:cxn>
                <a:cxn ang="0">
                  <a:pos x="T8" y="T9"/>
                </a:cxn>
              </a:cxnLst>
              <a:rect l="0" t="0" r="r" b="b"/>
              <a:pathLst>
                <a:path w="1224" h="559">
                  <a:moveTo>
                    <a:pt x="1224" y="0"/>
                  </a:moveTo>
                  <a:lnTo>
                    <a:pt x="1224" y="0"/>
                  </a:lnTo>
                  <a:lnTo>
                    <a:pt x="0" y="559"/>
                  </a:lnTo>
                  <a:lnTo>
                    <a:pt x="194" y="211"/>
                  </a:lnTo>
                  <a:lnTo>
                    <a:pt x="1224" y="0"/>
                  </a:lnTo>
                  <a:close/>
                </a:path>
              </a:pathLst>
            </a:custGeom>
            <a:solidFill>
              <a:schemeClr val="accent4">
                <a:lumMod val="75000"/>
              </a:schemeClr>
            </a:solidFill>
            <a:ln w="0">
              <a:solidFill>
                <a:schemeClr val="accent4">
                  <a:lumMod val="75000"/>
                </a:schemeClr>
              </a:solidFill>
              <a:prstDash val="solid"/>
              <a:round/>
            </a:ln>
          </p:spPr>
          <p:txBody>
            <a:bodyPr vert="horz" wrap="square" lIns="91440" tIns="45720" rIns="91440" bIns="45720" numCol="1" anchor="t" anchorCtr="0" compatLnSpc="1"/>
            <a:lstStyle/>
            <a:p>
              <a:endParaRPr lang="en-US"/>
            </a:p>
          </p:txBody>
        </p:sp>
        <p:sp>
          <p:nvSpPr>
            <p:cNvPr id="14" name="Freeform 336"/>
            <p:cNvSpPr/>
            <p:nvPr/>
          </p:nvSpPr>
          <p:spPr bwMode="auto">
            <a:xfrm>
              <a:off x="6355279" y="2863103"/>
              <a:ext cx="4514" cy="2257"/>
            </a:xfrm>
            <a:custGeom>
              <a:avLst/>
              <a:gdLst>
                <a:gd name="T0" fmla="*/ 3 w 4"/>
                <a:gd name="T1" fmla="*/ 0 h 2"/>
                <a:gd name="T2" fmla="*/ 4 w 4"/>
                <a:gd name="T3" fmla="*/ 1 h 2"/>
                <a:gd name="T4" fmla="*/ 2 w 4"/>
                <a:gd name="T5" fmla="*/ 2 h 2"/>
                <a:gd name="T6" fmla="*/ 0 w 4"/>
                <a:gd name="T7" fmla="*/ 1 h 2"/>
                <a:gd name="T8" fmla="*/ 0 w 4"/>
                <a:gd name="T9" fmla="*/ 1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4" y="1"/>
                  </a:lnTo>
                  <a:lnTo>
                    <a:pt x="2" y="2"/>
                  </a:lnTo>
                  <a:lnTo>
                    <a:pt x="0" y="1"/>
                  </a:lnTo>
                  <a:lnTo>
                    <a:pt x="0" y="1"/>
                  </a:lnTo>
                  <a:lnTo>
                    <a:pt x="3" y="0"/>
                  </a:lnTo>
                  <a:close/>
                </a:path>
              </a:pathLst>
            </a:custGeom>
            <a:solidFill>
              <a:srgbClr val="3BA4FF"/>
            </a:solidFill>
            <a:ln w="0">
              <a:solidFill>
                <a:srgbClr val="3BA4FF"/>
              </a:solidFill>
              <a:prstDash val="solid"/>
              <a:round/>
            </a:ln>
          </p:spPr>
          <p:txBody>
            <a:bodyPr vert="horz" wrap="square" lIns="91440" tIns="45720" rIns="91440" bIns="45720" numCol="1" anchor="t" anchorCtr="0" compatLnSpc="1"/>
            <a:lstStyle/>
            <a:p>
              <a:endParaRPr lang="en-US"/>
            </a:p>
          </p:txBody>
        </p:sp>
        <p:sp>
          <p:nvSpPr>
            <p:cNvPr id="15" name="Freeform 337"/>
            <p:cNvSpPr/>
            <p:nvPr/>
          </p:nvSpPr>
          <p:spPr bwMode="auto">
            <a:xfrm>
              <a:off x="4974071" y="3102332"/>
              <a:ext cx="218917" cy="392696"/>
            </a:xfrm>
            <a:custGeom>
              <a:avLst/>
              <a:gdLst>
                <a:gd name="T0" fmla="*/ 194 w 194"/>
                <a:gd name="T1" fmla="*/ 0 h 348"/>
                <a:gd name="T2" fmla="*/ 0 w 194"/>
                <a:gd name="T3" fmla="*/ 348 h 348"/>
                <a:gd name="T4" fmla="*/ 137 w 194"/>
                <a:gd name="T5" fmla="*/ 11 h 348"/>
                <a:gd name="T6" fmla="*/ 194 w 194"/>
                <a:gd name="T7" fmla="*/ 0 h 348"/>
              </a:gdLst>
              <a:ahLst/>
              <a:cxnLst>
                <a:cxn ang="0">
                  <a:pos x="T0" y="T1"/>
                </a:cxn>
                <a:cxn ang="0">
                  <a:pos x="T2" y="T3"/>
                </a:cxn>
                <a:cxn ang="0">
                  <a:pos x="T4" y="T5"/>
                </a:cxn>
                <a:cxn ang="0">
                  <a:pos x="T6" y="T7"/>
                </a:cxn>
              </a:cxnLst>
              <a:rect l="0" t="0" r="r" b="b"/>
              <a:pathLst>
                <a:path w="194" h="348">
                  <a:moveTo>
                    <a:pt x="194" y="0"/>
                  </a:moveTo>
                  <a:lnTo>
                    <a:pt x="0" y="348"/>
                  </a:lnTo>
                  <a:lnTo>
                    <a:pt x="137" y="11"/>
                  </a:lnTo>
                  <a:lnTo>
                    <a:pt x="194" y="0"/>
                  </a:lnTo>
                  <a:close/>
                </a:path>
              </a:pathLst>
            </a:custGeom>
            <a:solidFill>
              <a:schemeClr val="accent2">
                <a:lumMod val="75000"/>
              </a:schemeClr>
            </a:solidFill>
            <a:ln w="0">
              <a:solidFill>
                <a:schemeClr val="accent2">
                  <a:lumMod val="75000"/>
                </a:schemeClr>
              </a:solidFill>
              <a:prstDash val="solid"/>
              <a:round/>
            </a:ln>
          </p:spPr>
          <p:txBody>
            <a:bodyPr vert="horz" wrap="square" lIns="91440" tIns="45720" rIns="91440" bIns="45720" numCol="1" anchor="t" anchorCtr="0" compatLnSpc="1"/>
            <a:lstStyle/>
            <a:p>
              <a:endParaRPr lang="en-US"/>
            </a:p>
          </p:txBody>
        </p:sp>
        <p:sp>
          <p:nvSpPr>
            <p:cNvPr id="16" name="Freeform 338"/>
            <p:cNvSpPr/>
            <p:nvPr/>
          </p:nvSpPr>
          <p:spPr bwMode="auto">
            <a:xfrm>
              <a:off x="6332711" y="2506516"/>
              <a:ext cx="649980" cy="990769"/>
            </a:xfrm>
            <a:custGeom>
              <a:avLst/>
              <a:gdLst>
                <a:gd name="T0" fmla="*/ 0 w 576"/>
                <a:gd name="T1" fmla="*/ 0 h 878"/>
                <a:gd name="T2" fmla="*/ 576 w 576"/>
                <a:gd name="T3" fmla="*/ 878 h 878"/>
                <a:gd name="T4" fmla="*/ 24 w 576"/>
                <a:gd name="T5" fmla="*/ 317 h 878"/>
                <a:gd name="T6" fmla="*/ 31 w 576"/>
                <a:gd name="T7" fmla="*/ 314 h 878"/>
                <a:gd name="T8" fmla="*/ 23 w 576"/>
                <a:gd name="T9" fmla="*/ 316 h 878"/>
                <a:gd name="T10" fmla="*/ 22 w 576"/>
                <a:gd name="T11" fmla="*/ 314 h 878"/>
                <a:gd name="T12" fmla="*/ 0 w 576"/>
                <a:gd name="T13" fmla="*/ 0 h 878"/>
              </a:gdLst>
              <a:ahLst/>
              <a:cxnLst>
                <a:cxn ang="0">
                  <a:pos x="T0" y="T1"/>
                </a:cxn>
                <a:cxn ang="0">
                  <a:pos x="T2" y="T3"/>
                </a:cxn>
                <a:cxn ang="0">
                  <a:pos x="T4" y="T5"/>
                </a:cxn>
                <a:cxn ang="0">
                  <a:pos x="T6" y="T7"/>
                </a:cxn>
                <a:cxn ang="0">
                  <a:pos x="T8" y="T9"/>
                </a:cxn>
                <a:cxn ang="0">
                  <a:pos x="T10" y="T11"/>
                </a:cxn>
                <a:cxn ang="0">
                  <a:pos x="T12" y="T13"/>
                </a:cxn>
              </a:cxnLst>
              <a:rect l="0" t="0" r="r" b="b"/>
              <a:pathLst>
                <a:path w="576" h="878">
                  <a:moveTo>
                    <a:pt x="0" y="0"/>
                  </a:moveTo>
                  <a:lnTo>
                    <a:pt x="576" y="878"/>
                  </a:lnTo>
                  <a:lnTo>
                    <a:pt x="24" y="317"/>
                  </a:lnTo>
                  <a:lnTo>
                    <a:pt x="31" y="314"/>
                  </a:lnTo>
                  <a:lnTo>
                    <a:pt x="23" y="316"/>
                  </a:lnTo>
                  <a:lnTo>
                    <a:pt x="22" y="314"/>
                  </a:lnTo>
                  <a:lnTo>
                    <a:pt x="0" y="0"/>
                  </a:lnTo>
                  <a:close/>
                </a:path>
              </a:pathLst>
            </a:custGeom>
            <a:solidFill>
              <a:schemeClr val="accent5">
                <a:lumMod val="60000"/>
                <a:lumOff val="40000"/>
              </a:schemeClr>
            </a:solidFill>
            <a:ln w="0">
              <a:solidFill>
                <a:schemeClr val="accent5">
                  <a:lumMod val="60000"/>
                  <a:lumOff val="40000"/>
                </a:schemeClr>
              </a:solidFill>
              <a:prstDash val="solid"/>
              <a:round/>
            </a:ln>
          </p:spPr>
          <p:txBody>
            <a:bodyPr vert="horz" wrap="square" lIns="91440" tIns="45720" rIns="91440" bIns="45720" numCol="1" anchor="t" anchorCtr="0" compatLnSpc="1"/>
            <a:lstStyle/>
            <a:p>
              <a:endParaRPr lang="en-US"/>
            </a:p>
          </p:txBody>
        </p:sp>
        <p:sp>
          <p:nvSpPr>
            <p:cNvPr id="17" name="Freeform 339"/>
            <p:cNvSpPr/>
            <p:nvPr/>
          </p:nvSpPr>
          <p:spPr bwMode="auto">
            <a:xfrm>
              <a:off x="6287573" y="1896031"/>
              <a:ext cx="695118" cy="1601254"/>
            </a:xfrm>
            <a:custGeom>
              <a:avLst/>
              <a:gdLst>
                <a:gd name="T0" fmla="*/ 0 w 616"/>
                <a:gd name="T1" fmla="*/ 0 h 1419"/>
                <a:gd name="T2" fmla="*/ 616 w 616"/>
                <a:gd name="T3" fmla="*/ 1419 h 1419"/>
                <a:gd name="T4" fmla="*/ 40 w 616"/>
                <a:gd name="T5" fmla="*/ 541 h 1419"/>
                <a:gd name="T6" fmla="*/ 0 w 616"/>
                <a:gd name="T7" fmla="*/ 0 h 1419"/>
              </a:gdLst>
              <a:ahLst/>
              <a:cxnLst>
                <a:cxn ang="0">
                  <a:pos x="T0" y="T1"/>
                </a:cxn>
                <a:cxn ang="0">
                  <a:pos x="T2" y="T3"/>
                </a:cxn>
                <a:cxn ang="0">
                  <a:pos x="T4" y="T5"/>
                </a:cxn>
                <a:cxn ang="0">
                  <a:pos x="T6" y="T7"/>
                </a:cxn>
              </a:cxnLst>
              <a:rect l="0" t="0" r="r" b="b"/>
              <a:pathLst>
                <a:path w="616" h="1419">
                  <a:moveTo>
                    <a:pt x="0" y="0"/>
                  </a:moveTo>
                  <a:lnTo>
                    <a:pt x="616" y="1419"/>
                  </a:lnTo>
                  <a:lnTo>
                    <a:pt x="40" y="541"/>
                  </a:lnTo>
                  <a:lnTo>
                    <a:pt x="0" y="0"/>
                  </a:lnTo>
                  <a:close/>
                </a:path>
              </a:pathLst>
            </a:custGeom>
            <a:solidFill>
              <a:schemeClr val="accent6">
                <a:lumMod val="60000"/>
                <a:lumOff val="40000"/>
              </a:schemeClr>
            </a:solidFill>
            <a:ln w="0">
              <a:solidFill>
                <a:schemeClr val="accent6">
                  <a:lumMod val="60000"/>
                  <a:lumOff val="40000"/>
                </a:schemeClr>
              </a:solidFill>
              <a:prstDash val="solid"/>
              <a:round/>
            </a:ln>
          </p:spPr>
          <p:txBody>
            <a:bodyPr vert="horz" wrap="square" lIns="91440" tIns="45720" rIns="91440" bIns="45720" numCol="1" anchor="t" anchorCtr="0" compatLnSpc="1"/>
            <a:lstStyle/>
            <a:p>
              <a:endParaRPr lang="en-US"/>
            </a:p>
          </p:txBody>
        </p:sp>
        <p:sp>
          <p:nvSpPr>
            <p:cNvPr id="18" name="Freeform 340"/>
            <p:cNvSpPr/>
            <p:nvPr/>
          </p:nvSpPr>
          <p:spPr bwMode="auto">
            <a:xfrm>
              <a:off x="6358664" y="2860846"/>
              <a:ext cx="9028" cy="3386"/>
            </a:xfrm>
            <a:custGeom>
              <a:avLst/>
              <a:gdLst>
                <a:gd name="T0" fmla="*/ 8 w 8"/>
                <a:gd name="T1" fmla="*/ 0 h 3"/>
                <a:gd name="T2" fmla="*/ 1 w 8"/>
                <a:gd name="T3" fmla="*/ 3 h 3"/>
                <a:gd name="T4" fmla="*/ 0 w 8"/>
                <a:gd name="T5" fmla="*/ 2 h 3"/>
                <a:gd name="T6" fmla="*/ 8 w 8"/>
                <a:gd name="T7" fmla="*/ 0 h 3"/>
              </a:gdLst>
              <a:ahLst/>
              <a:cxnLst>
                <a:cxn ang="0">
                  <a:pos x="T0" y="T1"/>
                </a:cxn>
                <a:cxn ang="0">
                  <a:pos x="T2" y="T3"/>
                </a:cxn>
                <a:cxn ang="0">
                  <a:pos x="T4" y="T5"/>
                </a:cxn>
                <a:cxn ang="0">
                  <a:pos x="T6" y="T7"/>
                </a:cxn>
              </a:cxnLst>
              <a:rect l="0" t="0" r="r" b="b"/>
              <a:pathLst>
                <a:path w="8" h="3">
                  <a:moveTo>
                    <a:pt x="8" y="0"/>
                  </a:moveTo>
                  <a:lnTo>
                    <a:pt x="1" y="3"/>
                  </a:lnTo>
                  <a:lnTo>
                    <a:pt x="0" y="2"/>
                  </a:lnTo>
                  <a:lnTo>
                    <a:pt x="8" y="0"/>
                  </a:lnTo>
                  <a:close/>
                </a:path>
              </a:pathLst>
            </a:custGeom>
            <a:solidFill>
              <a:srgbClr val="234EFF"/>
            </a:solidFill>
            <a:ln w="0">
              <a:solidFill>
                <a:srgbClr val="234EFF"/>
              </a:solidFill>
              <a:prstDash val="solid"/>
              <a:round/>
            </a:ln>
          </p:spPr>
          <p:txBody>
            <a:bodyPr vert="horz" wrap="square" lIns="91440" tIns="45720" rIns="91440" bIns="45720" numCol="1" anchor="t" anchorCtr="0" compatLnSpc="1"/>
            <a:lstStyle/>
            <a:p>
              <a:endParaRPr lang="en-US"/>
            </a:p>
          </p:txBody>
        </p:sp>
      </p:grpSp>
      <p:sp>
        <p:nvSpPr>
          <p:cNvPr id="19" name="TextBox 72"/>
          <p:cNvSpPr txBox="1"/>
          <p:nvPr userDrawn="1"/>
        </p:nvSpPr>
        <p:spPr>
          <a:xfrm>
            <a:off x="236883" y="6379029"/>
            <a:ext cx="1967205" cy="338554"/>
          </a:xfrm>
          <a:prstGeom prst="rect">
            <a:avLst/>
          </a:prstGeom>
          <a:noFill/>
        </p:spPr>
        <p:txBody>
          <a:bodyPr wrap="none" rtlCol="0">
            <a:spAutoFit/>
          </a:bodyPr>
          <a:lstStyle/>
          <a:p>
            <a:pPr algn="ctr"/>
            <a:r>
              <a:rPr lang="en-US" sz="1600" dirty="0">
                <a:solidFill>
                  <a:schemeClr val="bg1">
                    <a:lumMod val="75000"/>
                  </a:schemeClr>
                </a:solidFill>
              </a:rPr>
              <a:t>Company Conference</a:t>
            </a:r>
          </a:p>
        </p:txBody>
      </p:sp>
      <p:sp>
        <p:nvSpPr>
          <p:cNvPr id="21" name="Rectangle 47"/>
          <p:cNvSpPr/>
          <p:nvPr userDrawn="1"/>
        </p:nvSpPr>
        <p:spPr>
          <a:xfrm>
            <a:off x="3917576" y="379640"/>
            <a:ext cx="3916300" cy="307777"/>
          </a:xfrm>
          <a:prstGeom prst="rect">
            <a:avLst/>
          </a:prstGeom>
        </p:spPr>
        <p:txBody>
          <a:bodyPr wrap="square">
            <a:spAutoFit/>
          </a:bodyPr>
          <a:lstStyle/>
          <a:p>
            <a:pPr algn="ctr"/>
            <a:r>
              <a:rPr lang="en-US" sz="1400" dirty="0">
                <a:solidFill>
                  <a:schemeClr val="bg1">
                    <a:lumMod val="65000"/>
                  </a:schemeClr>
                </a:solidFill>
                <a:ea typeface="Adobe Fan Heiti Std B" panose="020B0700000000000000" pitchFamily="34" charset="-128"/>
              </a:rPr>
              <a:t>Lorem ipsum dolor sit </a:t>
            </a:r>
            <a:r>
              <a:rPr lang="en-US" sz="1400" dirty="0" err="1">
                <a:solidFill>
                  <a:schemeClr val="bg1">
                    <a:lumMod val="65000"/>
                  </a:schemeClr>
                </a:solidFill>
                <a:ea typeface="Adobe Fan Heiti Std B" panose="020B0700000000000000" pitchFamily="34" charset="-128"/>
              </a:rPr>
              <a:t>amet</a:t>
            </a:r>
            <a:r>
              <a:rPr lang="en-US" sz="1400" dirty="0">
                <a:solidFill>
                  <a:schemeClr val="bg1">
                    <a:lumMod val="65000"/>
                  </a:schemeClr>
                </a:solidFill>
                <a:ea typeface="Adobe Fan Heiti Std B" panose="020B0700000000000000" pitchFamily="34" charset="-128"/>
              </a:rPr>
              <a:t>, </a:t>
            </a:r>
            <a:r>
              <a:rPr lang="en-US" sz="1400" dirty="0" err="1">
                <a:solidFill>
                  <a:schemeClr val="bg1">
                    <a:lumMod val="65000"/>
                  </a:schemeClr>
                </a:solidFill>
                <a:ea typeface="Adobe Fan Heiti Std B" panose="020B0700000000000000" pitchFamily="34" charset="-128"/>
              </a:rPr>
              <a:t>conse</a:t>
            </a:r>
            <a:r>
              <a:rPr lang="en-US" sz="1400" dirty="0">
                <a:solidFill>
                  <a:schemeClr val="bg1">
                    <a:lumMod val="65000"/>
                  </a:schemeClr>
                </a:solidFill>
                <a:ea typeface="Adobe Fan Heiti Std B" panose="020B0700000000000000" pitchFamily="34" charset="-128"/>
              </a:rPr>
              <a:t> </a:t>
            </a:r>
            <a:r>
              <a:rPr lang="en-US" sz="1400" dirty="0" err="1">
                <a:solidFill>
                  <a:schemeClr val="bg1">
                    <a:lumMod val="65000"/>
                  </a:schemeClr>
                </a:solidFill>
                <a:ea typeface="Adobe Fan Heiti Std B" panose="020B0700000000000000" pitchFamily="34" charset="-128"/>
              </a:rPr>
              <a:t>ctetur</a:t>
            </a:r>
            <a:endParaRPr lang="en-US" sz="1400" dirty="0">
              <a:solidFill>
                <a:schemeClr val="bg1">
                  <a:lumMod val="65000"/>
                </a:schemeClr>
              </a:solidFill>
            </a:endParaRPr>
          </a:p>
        </p:txBody>
      </p:sp>
    </p:spTree>
  </p:cSld>
  <p:clrMapOvr>
    <a:masterClrMapping/>
  </p:clrMapOvr>
  <p:transition spd="slow"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4">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t>‹#›</a:t>
            </a:fld>
            <a:endParaRPr lang="en-US" dirty="0"/>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DA2CC75-8280-4D50-8556-C2874ADEF92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190E77-D57C-49F8-ADC2-FB99C50EBC2E}" type="slidenum">
              <a:rPr lang="zh-CN" altLang="en-US" smtClean="0"/>
              <a:t>‹#›</a:t>
            </a:fld>
            <a:endParaRPr lang="zh-CN" altLang="en-US"/>
          </a:p>
        </p:txBody>
      </p:sp>
    </p:spTree>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Tm="5000">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273"/>
          <p:cNvSpPr/>
          <p:nvPr/>
        </p:nvSpPr>
        <p:spPr>
          <a:xfrm>
            <a:off x="8455773" y="1650999"/>
            <a:ext cx="1533036" cy="497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38100" cap="rnd">
            <a:solidFill/>
            <a:custDash>
              <a:ds d="100000" sp="200000"/>
            </a:custDash>
            <a:round/>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02" name="Shape 1274"/>
          <p:cNvSpPr/>
          <p:nvPr/>
        </p:nvSpPr>
        <p:spPr>
          <a:xfrm>
            <a:off x="6606373" y="2283050"/>
            <a:ext cx="1670298" cy="4977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38100" cap="rnd">
            <a:solidFill/>
            <a:custDash>
              <a:ds d="100000" sp="200000"/>
            </a:custDash>
            <a:round/>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03" name="Shape 1275"/>
          <p:cNvSpPr/>
          <p:nvPr/>
        </p:nvSpPr>
        <p:spPr>
          <a:xfrm>
            <a:off x="4988964" y="3029267"/>
            <a:ext cx="1412506" cy="387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38100" cap="rnd">
            <a:solidFill/>
            <a:custDash>
              <a:ds d="100000" sp="200000"/>
            </a:custDash>
            <a:round/>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04" name="Shape 1276"/>
          <p:cNvSpPr/>
          <p:nvPr/>
        </p:nvSpPr>
        <p:spPr>
          <a:xfrm>
            <a:off x="3379824" y="3621315"/>
            <a:ext cx="1412506" cy="387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38100" cap="rnd">
            <a:solidFill/>
            <a:custDash>
              <a:ds d="100000" sp="200000"/>
            </a:custDash>
            <a:round/>
          </a:ln>
        </p:spPr>
        <p:txBody>
          <a:bodyPr lIns="0" tIns="0" rIns="0" bIns="0" anchor="ctr"/>
          <a:lstStyle/>
          <a:p>
            <a:pPr algn="ctr" defTabSz="412750">
              <a:defRPr sz="3200"/>
            </a:pPr>
            <a:endParaRPr sz="1600" kern="0">
              <a:solidFill>
                <a:sysClr val="windowText" lastClr="000000"/>
              </a:solidFill>
              <a:cs typeface="+mn-ea"/>
              <a:sym typeface="+mn-lt"/>
            </a:endParaRPr>
          </a:p>
        </p:txBody>
      </p:sp>
      <p:grpSp>
        <p:nvGrpSpPr>
          <p:cNvPr id="106" name="Group 1284"/>
          <p:cNvGrpSpPr/>
          <p:nvPr/>
        </p:nvGrpSpPr>
        <p:grpSpPr>
          <a:xfrm>
            <a:off x="2757329" y="5830496"/>
            <a:ext cx="1697239" cy="6088226"/>
            <a:chOff x="0" y="0"/>
            <a:chExt cx="3394475" cy="12176449"/>
          </a:xfrm>
        </p:grpSpPr>
        <p:sp>
          <p:nvSpPr>
            <p:cNvPr id="107" name="Shape 1280"/>
            <p:cNvSpPr/>
            <p:nvPr/>
          </p:nvSpPr>
          <p:spPr>
            <a:xfrm>
              <a:off x="0" y="0"/>
              <a:ext cx="3394476" cy="12176450"/>
            </a:xfrm>
            <a:custGeom>
              <a:avLst/>
              <a:gdLst/>
              <a:ahLst/>
              <a:cxnLst>
                <a:cxn ang="0">
                  <a:pos x="wd2" y="hd2"/>
                </a:cxn>
                <a:cxn ang="5400000">
                  <a:pos x="wd2" y="hd2"/>
                </a:cxn>
                <a:cxn ang="10800000">
                  <a:pos x="wd2" y="hd2"/>
                </a:cxn>
                <a:cxn ang="16200000">
                  <a:pos x="wd2" y="hd2"/>
                </a:cxn>
              </a:cxnLst>
              <a:rect l="0" t="0" r="r" b="b"/>
              <a:pathLst>
                <a:path w="21600" h="21600" extrusionOk="0">
                  <a:moveTo>
                    <a:pt x="7200" y="1316"/>
                  </a:moveTo>
                  <a:lnTo>
                    <a:pt x="7200" y="1317"/>
                  </a:lnTo>
                  <a:lnTo>
                    <a:pt x="7197" y="1316"/>
                  </a:lnTo>
                  <a:lnTo>
                    <a:pt x="21592" y="1316"/>
                  </a:lnTo>
                  <a:lnTo>
                    <a:pt x="14292" y="9"/>
                  </a:lnTo>
                  <a:lnTo>
                    <a:pt x="0" y="0"/>
                  </a:lnTo>
                  <a:lnTo>
                    <a:pt x="0" y="19997"/>
                  </a:lnTo>
                  <a:lnTo>
                    <a:pt x="7200" y="21600"/>
                  </a:lnTo>
                  <a:lnTo>
                    <a:pt x="7200" y="21600"/>
                  </a:lnTo>
                  <a:lnTo>
                    <a:pt x="21600" y="21600"/>
                  </a:lnTo>
                  <a:lnTo>
                    <a:pt x="21600" y="1316"/>
                  </a:lnTo>
                  <a:cubicBezTo>
                    <a:pt x="21600" y="1316"/>
                    <a:pt x="7200" y="1316"/>
                    <a:pt x="7200" y="1316"/>
                  </a:cubicBezTo>
                  <a:close/>
                </a:path>
              </a:pathLst>
            </a:custGeom>
            <a:solidFill>
              <a:schemeClr val="accent1"/>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08" name="Shape 1281"/>
            <p:cNvSpPr/>
            <p:nvPr/>
          </p:nvSpPr>
          <p:spPr>
            <a:xfrm>
              <a:off x="0" y="0"/>
              <a:ext cx="1131470" cy="12176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9997"/>
                  </a:lnTo>
                  <a:lnTo>
                    <a:pt x="0" y="0"/>
                  </a:lnTo>
                  <a:lnTo>
                    <a:pt x="21600" y="1317"/>
                  </a:lnTo>
                  <a:cubicBezTo>
                    <a:pt x="21600" y="1317"/>
                    <a:pt x="21600" y="21600"/>
                    <a:pt x="21600" y="21600"/>
                  </a:cubicBezTo>
                  <a:close/>
                </a:path>
              </a:pathLst>
            </a:custGeom>
            <a:solidFill>
              <a:srgbClr val="FFFFFF">
                <a:alpha val="20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10" name="Shape 1282"/>
            <p:cNvSpPr/>
            <p:nvPr/>
          </p:nvSpPr>
          <p:spPr>
            <a:xfrm>
              <a:off x="0" y="0"/>
              <a:ext cx="3393315" cy="742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6"/>
                  </a:lnTo>
                  <a:lnTo>
                    <a:pt x="0" y="0"/>
                  </a:lnTo>
                  <a:lnTo>
                    <a:pt x="14296" y="154"/>
                  </a:lnTo>
                  <a:cubicBezTo>
                    <a:pt x="14296" y="154"/>
                    <a:pt x="21600" y="21600"/>
                    <a:pt x="21600" y="21600"/>
                  </a:cubicBezTo>
                  <a:close/>
                </a:path>
              </a:pathLst>
            </a:custGeom>
            <a:solidFill>
              <a:srgbClr val="000000">
                <a:alpha val="25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pic>
          <p:nvPicPr>
            <p:cNvPr id="111" name="07_White.png"/>
            <p:cNvPicPr/>
            <p:nvPr/>
          </p:nvPicPr>
          <p:blipFill>
            <a:blip r:embed="rId3">
              <a:alphaModFix amt="60000"/>
            </a:blip>
            <a:srcRect/>
            <a:stretch>
              <a:fillRect/>
            </a:stretch>
          </p:blipFill>
          <p:spPr>
            <a:xfrm>
              <a:off x="1128189" y="742592"/>
              <a:ext cx="1498753" cy="11412125"/>
            </a:xfrm>
            <a:prstGeom prst="rect">
              <a:avLst/>
            </a:prstGeom>
            <a:ln w="12700" cap="flat">
              <a:noFill/>
              <a:miter lim="400000"/>
              <a:headEnd/>
              <a:tailEnd/>
            </a:ln>
            <a:effectLst/>
          </p:spPr>
        </p:pic>
      </p:grpSp>
      <p:grpSp>
        <p:nvGrpSpPr>
          <p:cNvPr id="112" name="Group 1289"/>
          <p:cNvGrpSpPr/>
          <p:nvPr/>
        </p:nvGrpSpPr>
        <p:grpSpPr>
          <a:xfrm>
            <a:off x="4442598" y="5250657"/>
            <a:ext cx="1697239" cy="6088226"/>
            <a:chOff x="0" y="0"/>
            <a:chExt cx="3394475" cy="12176449"/>
          </a:xfrm>
        </p:grpSpPr>
        <p:sp>
          <p:nvSpPr>
            <p:cNvPr id="114" name="Shape 1285"/>
            <p:cNvSpPr/>
            <p:nvPr/>
          </p:nvSpPr>
          <p:spPr>
            <a:xfrm>
              <a:off x="0" y="0"/>
              <a:ext cx="3394476" cy="12176450"/>
            </a:xfrm>
            <a:custGeom>
              <a:avLst/>
              <a:gdLst/>
              <a:ahLst/>
              <a:cxnLst>
                <a:cxn ang="0">
                  <a:pos x="wd2" y="hd2"/>
                </a:cxn>
                <a:cxn ang="5400000">
                  <a:pos x="wd2" y="hd2"/>
                </a:cxn>
                <a:cxn ang="10800000">
                  <a:pos x="wd2" y="hd2"/>
                </a:cxn>
                <a:cxn ang="16200000">
                  <a:pos x="wd2" y="hd2"/>
                </a:cxn>
              </a:cxnLst>
              <a:rect l="0" t="0" r="r" b="b"/>
              <a:pathLst>
                <a:path w="21600" h="21600" extrusionOk="0">
                  <a:moveTo>
                    <a:pt x="7200" y="1316"/>
                  </a:moveTo>
                  <a:lnTo>
                    <a:pt x="7200" y="1317"/>
                  </a:lnTo>
                  <a:lnTo>
                    <a:pt x="7197" y="1316"/>
                  </a:lnTo>
                  <a:lnTo>
                    <a:pt x="21592" y="1316"/>
                  </a:lnTo>
                  <a:lnTo>
                    <a:pt x="14292" y="9"/>
                  </a:lnTo>
                  <a:lnTo>
                    <a:pt x="0" y="0"/>
                  </a:lnTo>
                  <a:lnTo>
                    <a:pt x="0" y="19997"/>
                  </a:lnTo>
                  <a:lnTo>
                    <a:pt x="7200" y="21600"/>
                  </a:lnTo>
                  <a:lnTo>
                    <a:pt x="7200" y="21600"/>
                  </a:lnTo>
                  <a:lnTo>
                    <a:pt x="21600" y="21600"/>
                  </a:lnTo>
                  <a:lnTo>
                    <a:pt x="21600" y="1316"/>
                  </a:lnTo>
                  <a:cubicBezTo>
                    <a:pt x="21600" y="1316"/>
                    <a:pt x="7200" y="1316"/>
                    <a:pt x="7200" y="1316"/>
                  </a:cubicBezTo>
                  <a:close/>
                </a:path>
              </a:pathLst>
            </a:custGeom>
            <a:solidFill>
              <a:schemeClr val="accent2"/>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15" name="Shape 1286"/>
            <p:cNvSpPr/>
            <p:nvPr/>
          </p:nvSpPr>
          <p:spPr>
            <a:xfrm>
              <a:off x="0" y="0"/>
              <a:ext cx="1131470" cy="12176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9997"/>
                  </a:lnTo>
                  <a:lnTo>
                    <a:pt x="0" y="0"/>
                  </a:lnTo>
                  <a:lnTo>
                    <a:pt x="21600" y="1317"/>
                  </a:lnTo>
                  <a:cubicBezTo>
                    <a:pt x="21600" y="1317"/>
                    <a:pt x="21600" y="21600"/>
                    <a:pt x="21600" y="21600"/>
                  </a:cubicBezTo>
                  <a:close/>
                </a:path>
              </a:pathLst>
            </a:custGeom>
            <a:solidFill>
              <a:srgbClr val="FFFFFF">
                <a:alpha val="20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16" name="Shape 1287"/>
            <p:cNvSpPr/>
            <p:nvPr/>
          </p:nvSpPr>
          <p:spPr>
            <a:xfrm>
              <a:off x="0" y="0"/>
              <a:ext cx="3393315" cy="742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6"/>
                  </a:lnTo>
                  <a:lnTo>
                    <a:pt x="0" y="0"/>
                  </a:lnTo>
                  <a:lnTo>
                    <a:pt x="14296" y="154"/>
                  </a:lnTo>
                  <a:cubicBezTo>
                    <a:pt x="14296" y="154"/>
                    <a:pt x="21600" y="21600"/>
                    <a:pt x="21600" y="21600"/>
                  </a:cubicBezTo>
                  <a:close/>
                </a:path>
              </a:pathLst>
            </a:custGeom>
            <a:solidFill>
              <a:srgbClr val="000000">
                <a:alpha val="25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pic>
          <p:nvPicPr>
            <p:cNvPr id="118" name="07_White.png"/>
            <p:cNvPicPr/>
            <p:nvPr/>
          </p:nvPicPr>
          <p:blipFill>
            <a:blip r:embed="rId3">
              <a:alphaModFix amt="60000"/>
            </a:blip>
            <a:srcRect/>
            <a:stretch>
              <a:fillRect/>
            </a:stretch>
          </p:blipFill>
          <p:spPr>
            <a:xfrm>
              <a:off x="1128189" y="742592"/>
              <a:ext cx="1498753" cy="11412125"/>
            </a:xfrm>
            <a:prstGeom prst="rect">
              <a:avLst/>
            </a:prstGeom>
            <a:ln w="12700" cap="flat">
              <a:noFill/>
              <a:miter lim="400000"/>
              <a:headEnd/>
              <a:tailEnd/>
            </a:ln>
            <a:effectLst/>
          </p:spPr>
        </p:pic>
      </p:grpSp>
      <p:grpSp>
        <p:nvGrpSpPr>
          <p:cNvPr id="119" name="Group 1294"/>
          <p:cNvGrpSpPr/>
          <p:nvPr/>
        </p:nvGrpSpPr>
        <p:grpSpPr>
          <a:xfrm>
            <a:off x="6127867" y="4587329"/>
            <a:ext cx="1697239" cy="6088225"/>
            <a:chOff x="0" y="0"/>
            <a:chExt cx="3394475" cy="12176449"/>
          </a:xfrm>
        </p:grpSpPr>
        <p:sp>
          <p:nvSpPr>
            <p:cNvPr id="120" name="Shape 1290"/>
            <p:cNvSpPr/>
            <p:nvPr/>
          </p:nvSpPr>
          <p:spPr>
            <a:xfrm>
              <a:off x="0" y="0"/>
              <a:ext cx="3394476" cy="12176450"/>
            </a:xfrm>
            <a:custGeom>
              <a:avLst/>
              <a:gdLst/>
              <a:ahLst/>
              <a:cxnLst>
                <a:cxn ang="0">
                  <a:pos x="wd2" y="hd2"/>
                </a:cxn>
                <a:cxn ang="5400000">
                  <a:pos x="wd2" y="hd2"/>
                </a:cxn>
                <a:cxn ang="10800000">
                  <a:pos x="wd2" y="hd2"/>
                </a:cxn>
                <a:cxn ang="16200000">
                  <a:pos x="wd2" y="hd2"/>
                </a:cxn>
              </a:cxnLst>
              <a:rect l="0" t="0" r="r" b="b"/>
              <a:pathLst>
                <a:path w="21600" h="21600" extrusionOk="0">
                  <a:moveTo>
                    <a:pt x="7200" y="1316"/>
                  </a:moveTo>
                  <a:lnTo>
                    <a:pt x="7200" y="1317"/>
                  </a:lnTo>
                  <a:lnTo>
                    <a:pt x="7197" y="1316"/>
                  </a:lnTo>
                  <a:lnTo>
                    <a:pt x="21592" y="1316"/>
                  </a:lnTo>
                  <a:lnTo>
                    <a:pt x="14292" y="9"/>
                  </a:lnTo>
                  <a:lnTo>
                    <a:pt x="0" y="0"/>
                  </a:lnTo>
                  <a:lnTo>
                    <a:pt x="0" y="19997"/>
                  </a:lnTo>
                  <a:lnTo>
                    <a:pt x="7200" y="21600"/>
                  </a:lnTo>
                  <a:lnTo>
                    <a:pt x="7200" y="21600"/>
                  </a:lnTo>
                  <a:lnTo>
                    <a:pt x="21600" y="21600"/>
                  </a:lnTo>
                  <a:lnTo>
                    <a:pt x="21600" y="1316"/>
                  </a:lnTo>
                  <a:cubicBezTo>
                    <a:pt x="21600" y="1316"/>
                    <a:pt x="7200" y="1316"/>
                    <a:pt x="7200" y="1316"/>
                  </a:cubicBezTo>
                  <a:close/>
                </a:path>
              </a:pathLst>
            </a:custGeom>
            <a:solidFill>
              <a:schemeClr val="accent3"/>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21" name="Shape 1291"/>
            <p:cNvSpPr/>
            <p:nvPr/>
          </p:nvSpPr>
          <p:spPr>
            <a:xfrm>
              <a:off x="0" y="0"/>
              <a:ext cx="1131470" cy="12176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9997"/>
                  </a:lnTo>
                  <a:lnTo>
                    <a:pt x="0" y="0"/>
                  </a:lnTo>
                  <a:lnTo>
                    <a:pt x="21600" y="1317"/>
                  </a:lnTo>
                  <a:cubicBezTo>
                    <a:pt x="21600" y="1317"/>
                    <a:pt x="21600" y="21600"/>
                    <a:pt x="21600" y="21600"/>
                  </a:cubicBezTo>
                  <a:close/>
                </a:path>
              </a:pathLst>
            </a:custGeom>
            <a:solidFill>
              <a:srgbClr val="FFFFFF">
                <a:alpha val="20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22" name="Shape 1292"/>
            <p:cNvSpPr/>
            <p:nvPr/>
          </p:nvSpPr>
          <p:spPr>
            <a:xfrm>
              <a:off x="0" y="0"/>
              <a:ext cx="3393315" cy="742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6"/>
                  </a:lnTo>
                  <a:lnTo>
                    <a:pt x="0" y="0"/>
                  </a:lnTo>
                  <a:lnTo>
                    <a:pt x="14296" y="154"/>
                  </a:lnTo>
                  <a:cubicBezTo>
                    <a:pt x="14296" y="154"/>
                    <a:pt x="21600" y="21600"/>
                    <a:pt x="21600" y="21600"/>
                  </a:cubicBezTo>
                  <a:close/>
                </a:path>
              </a:pathLst>
            </a:custGeom>
            <a:solidFill>
              <a:srgbClr val="000000">
                <a:alpha val="25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pic>
          <p:nvPicPr>
            <p:cNvPr id="123" name="07_White.png"/>
            <p:cNvPicPr/>
            <p:nvPr/>
          </p:nvPicPr>
          <p:blipFill>
            <a:blip r:embed="rId3">
              <a:alphaModFix amt="60000"/>
            </a:blip>
            <a:srcRect/>
            <a:stretch>
              <a:fillRect/>
            </a:stretch>
          </p:blipFill>
          <p:spPr>
            <a:xfrm>
              <a:off x="1128189" y="742592"/>
              <a:ext cx="1498753" cy="11412125"/>
            </a:xfrm>
            <a:prstGeom prst="rect">
              <a:avLst/>
            </a:prstGeom>
            <a:ln w="12700" cap="flat">
              <a:noFill/>
              <a:miter lim="400000"/>
              <a:headEnd/>
              <a:tailEnd/>
            </a:ln>
            <a:effectLst/>
          </p:spPr>
        </p:pic>
      </p:grpSp>
      <p:grpSp>
        <p:nvGrpSpPr>
          <p:cNvPr id="124" name="Group 1299"/>
          <p:cNvGrpSpPr/>
          <p:nvPr/>
        </p:nvGrpSpPr>
        <p:grpSpPr>
          <a:xfrm>
            <a:off x="7813136" y="3832603"/>
            <a:ext cx="1697239" cy="6088225"/>
            <a:chOff x="0" y="0"/>
            <a:chExt cx="3394475" cy="12176449"/>
          </a:xfrm>
        </p:grpSpPr>
        <p:sp>
          <p:nvSpPr>
            <p:cNvPr id="125" name="Shape 1295"/>
            <p:cNvSpPr/>
            <p:nvPr/>
          </p:nvSpPr>
          <p:spPr>
            <a:xfrm>
              <a:off x="0" y="0"/>
              <a:ext cx="3394476" cy="12176450"/>
            </a:xfrm>
            <a:custGeom>
              <a:avLst/>
              <a:gdLst/>
              <a:ahLst/>
              <a:cxnLst>
                <a:cxn ang="0">
                  <a:pos x="wd2" y="hd2"/>
                </a:cxn>
                <a:cxn ang="5400000">
                  <a:pos x="wd2" y="hd2"/>
                </a:cxn>
                <a:cxn ang="10800000">
                  <a:pos x="wd2" y="hd2"/>
                </a:cxn>
                <a:cxn ang="16200000">
                  <a:pos x="wd2" y="hd2"/>
                </a:cxn>
              </a:cxnLst>
              <a:rect l="0" t="0" r="r" b="b"/>
              <a:pathLst>
                <a:path w="21600" h="21600" extrusionOk="0">
                  <a:moveTo>
                    <a:pt x="7200" y="1316"/>
                  </a:moveTo>
                  <a:lnTo>
                    <a:pt x="7200" y="1317"/>
                  </a:lnTo>
                  <a:lnTo>
                    <a:pt x="7197" y="1316"/>
                  </a:lnTo>
                  <a:lnTo>
                    <a:pt x="21592" y="1316"/>
                  </a:lnTo>
                  <a:lnTo>
                    <a:pt x="14292" y="9"/>
                  </a:lnTo>
                  <a:lnTo>
                    <a:pt x="0" y="0"/>
                  </a:lnTo>
                  <a:lnTo>
                    <a:pt x="0" y="19997"/>
                  </a:lnTo>
                  <a:lnTo>
                    <a:pt x="7200" y="21600"/>
                  </a:lnTo>
                  <a:lnTo>
                    <a:pt x="7200" y="21600"/>
                  </a:lnTo>
                  <a:lnTo>
                    <a:pt x="21600" y="21600"/>
                  </a:lnTo>
                  <a:lnTo>
                    <a:pt x="21600" y="1316"/>
                  </a:lnTo>
                  <a:cubicBezTo>
                    <a:pt x="21600" y="1316"/>
                    <a:pt x="7200" y="1316"/>
                    <a:pt x="7200" y="1316"/>
                  </a:cubicBezTo>
                  <a:close/>
                </a:path>
              </a:pathLst>
            </a:custGeom>
            <a:solidFill>
              <a:schemeClr val="accent4"/>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26" name="Shape 1296"/>
            <p:cNvSpPr/>
            <p:nvPr/>
          </p:nvSpPr>
          <p:spPr>
            <a:xfrm>
              <a:off x="0" y="0"/>
              <a:ext cx="1131470" cy="12176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9997"/>
                  </a:lnTo>
                  <a:lnTo>
                    <a:pt x="0" y="0"/>
                  </a:lnTo>
                  <a:lnTo>
                    <a:pt x="21600" y="1317"/>
                  </a:lnTo>
                  <a:cubicBezTo>
                    <a:pt x="21600" y="1317"/>
                    <a:pt x="21600" y="21600"/>
                    <a:pt x="21600" y="21600"/>
                  </a:cubicBezTo>
                  <a:close/>
                </a:path>
              </a:pathLst>
            </a:custGeom>
            <a:solidFill>
              <a:srgbClr val="FFFFFF">
                <a:alpha val="20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27" name="Shape 1297"/>
            <p:cNvSpPr/>
            <p:nvPr/>
          </p:nvSpPr>
          <p:spPr>
            <a:xfrm>
              <a:off x="0" y="0"/>
              <a:ext cx="3393315" cy="742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6"/>
                  </a:lnTo>
                  <a:lnTo>
                    <a:pt x="0" y="0"/>
                  </a:lnTo>
                  <a:lnTo>
                    <a:pt x="14296" y="154"/>
                  </a:lnTo>
                  <a:cubicBezTo>
                    <a:pt x="14296" y="154"/>
                    <a:pt x="21600" y="21600"/>
                    <a:pt x="21600" y="21600"/>
                  </a:cubicBezTo>
                  <a:close/>
                </a:path>
              </a:pathLst>
            </a:custGeom>
            <a:solidFill>
              <a:srgbClr val="000000">
                <a:alpha val="25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pic>
          <p:nvPicPr>
            <p:cNvPr id="128" name="07_White.png"/>
            <p:cNvPicPr/>
            <p:nvPr/>
          </p:nvPicPr>
          <p:blipFill>
            <a:blip r:embed="rId3">
              <a:alphaModFix amt="60000"/>
            </a:blip>
            <a:srcRect/>
            <a:stretch>
              <a:fillRect/>
            </a:stretch>
          </p:blipFill>
          <p:spPr>
            <a:xfrm>
              <a:off x="1128189" y="742592"/>
              <a:ext cx="1498753" cy="11412125"/>
            </a:xfrm>
            <a:prstGeom prst="rect">
              <a:avLst/>
            </a:prstGeom>
            <a:ln w="12700" cap="flat">
              <a:noFill/>
              <a:miter lim="400000"/>
              <a:headEnd/>
              <a:tailEnd/>
            </a:ln>
            <a:effectLst/>
          </p:spPr>
        </p:pic>
      </p:grpSp>
      <p:grpSp>
        <p:nvGrpSpPr>
          <p:cNvPr id="129" name="Group 1304"/>
          <p:cNvGrpSpPr/>
          <p:nvPr/>
        </p:nvGrpSpPr>
        <p:grpSpPr>
          <a:xfrm>
            <a:off x="9497070" y="3261858"/>
            <a:ext cx="1697239" cy="6088225"/>
            <a:chOff x="0" y="0"/>
            <a:chExt cx="3394475" cy="12176449"/>
          </a:xfrm>
        </p:grpSpPr>
        <p:sp>
          <p:nvSpPr>
            <p:cNvPr id="130" name="Shape 1300"/>
            <p:cNvSpPr/>
            <p:nvPr/>
          </p:nvSpPr>
          <p:spPr>
            <a:xfrm>
              <a:off x="0" y="0"/>
              <a:ext cx="3394476" cy="12176450"/>
            </a:xfrm>
            <a:custGeom>
              <a:avLst/>
              <a:gdLst/>
              <a:ahLst/>
              <a:cxnLst>
                <a:cxn ang="0">
                  <a:pos x="wd2" y="hd2"/>
                </a:cxn>
                <a:cxn ang="5400000">
                  <a:pos x="wd2" y="hd2"/>
                </a:cxn>
                <a:cxn ang="10800000">
                  <a:pos x="wd2" y="hd2"/>
                </a:cxn>
                <a:cxn ang="16200000">
                  <a:pos x="wd2" y="hd2"/>
                </a:cxn>
              </a:cxnLst>
              <a:rect l="0" t="0" r="r" b="b"/>
              <a:pathLst>
                <a:path w="21600" h="21600" extrusionOk="0">
                  <a:moveTo>
                    <a:pt x="7200" y="1316"/>
                  </a:moveTo>
                  <a:lnTo>
                    <a:pt x="7200" y="1317"/>
                  </a:lnTo>
                  <a:lnTo>
                    <a:pt x="7197" y="1316"/>
                  </a:lnTo>
                  <a:lnTo>
                    <a:pt x="21592" y="1316"/>
                  </a:lnTo>
                  <a:lnTo>
                    <a:pt x="14292" y="9"/>
                  </a:lnTo>
                  <a:lnTo>
                    <a:pt x="0" y="0"/>
                  </a:lnTo>
                  <a:lnTo>
                    <a:pt x="0" y="19997"/>
                  </a:lnTo>
                  <a:lnTo>
                    <a:pt x="7200" y="21600"/>
                  </a:lnTo>
                  <a:lnTo>
                    <a:pt x="7200" y="21600"/>
                  </a:lnTo>
                  <a:lnTo>
                    <a:pt x="21600" y="21600"/>
                  </a:lnTo>
                  <a:lnTo>
                    <a:pt x="21600" y="1316"/>
                  </a:lnTo>
                  <a:cubicBezTo>
                    <a:pt x="21600" y="1316"/>
                    <a:pt x="7200" y="1316"/>
                    <a:pt x="7200" y="1316"/>
                  </a:cubicBezTo>
                  <a:close/>
                </a:path>
              </a:pathLst>
            </a:custGeom>
            <a:solidFill>
              <a:schemeClr val="accent5"/>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31" name="Shape 1301"/>
            <p:cNvSpPr/>
            <p:nvPr/>
          </p:nvSpPr>
          <p:spPr>
            <a:xfrm>
              <a:off x="0" y="0"/>
              <a:ext cx="1131470" cy="121764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9997"/>
                  </a:lnTo>
                  <a:lnTo>
                    <a:pt x="0" y="0"/>
                  </a:lnTo>
                  <a:lnTo>
                    <a:pt x="21600" y="1317"/>
                  </a:lnTo>
                  <a:cubicBezTo>
                    <a:pt x="21600" y="1317"/>
                    <a:pt x="21600" y="21600"/>
                    <a:pt x="21600" y="21600"/>
                  </a:cubicBezTo>
                  <a:close/>
                </a:path>
              </a:pathLst>
            </a:custGeom>
            <a:solidFill>
              <a:srgbClr val="FFFFFF">
                <a:alpha val="20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sp>
          <p:nvSpPr>
            <p:cNvPr id="132" name="Shape 1302"/>
            <p:cNvSpPr/>
            <p:nvPr/>
          </p:nvSpPr>
          <p:spPr>
            <a:xfrm>
              <a:off x="0" y="0"/>
              <a:ext cx="3393315" cy="7421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199" y="21596"/>
                  </a:lnTo>
                  <a:lnTo>
                    <a:pt x="0" y="0"/>
                  </a:lnTo>
                  <a:lnTo>
                    <a:pt x="14296" y="154"/>
                  </a:lnTo>
                  <a:cubicBezTo>
                    <a:pt x="14296" y="154"/>
                    <a:pt x="21600" y="21600"/>
                    <a:pt x="21600" y="21600"/>
                  </a:cubicBezTo>
                  <a:close/>
                </a:path>
              </a:pathLst>
            </a:custGeom>
            <a:solidFill>
              <a:srgbClr val="000000">
                <a:alpha val="25000"/>
              </a:srgbClr>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pic>
          <p:nvPicPr>
            <p:cNvPr id="133" name="07_White.png"/>
            <p:cNvPicPr/>
            <p:nvPr/>
          </p:nvPicPr>
          <p:blipFill>
            <a:blip r:embed="rId3">
              <a:alphaModFix amt="60000"/>
            </a:blip>
            <a:srcRect/>
            <a:stretch>
              <a:fillRect/>
            </a:stretch>
          </p:blipFill>
          <p:spPr>
            <a:xfrm>
              <a:off x="1128189" y="742592"/>
              <a:ext cx="1498753" cy="11412125"/>
            </a:xfrm>
            <a:prstGeom prst="rect">
              <a:avLst/>
            </a:prstGeom>
            <a:ln w="12700" cap="flat">
              <a:noFill/>
              <a:miter lim="400000"/>
              <a:headEnd/>
              <a:tailEnd/>
            </a:ln>
            <a:effectLst/>
          </p:spPr>
        </p:pic>
      </p:grpSp>
      <p:sp>
        <p:nvSpPr>
          <p:cNvPr id="134" name="Shape 1305"/>
          <p:cNvSpPr/>
          <p:nvPr/>
        </p:nvSpPr>
        <p:spPr>
          <a:xfrm>
            <a:off x="9281846" y="1925691"/>
            <a:ext cx="1822809" cy="829394"/>
          </a:xfrm>
          <a:prstGeom prst="rect">
            <a:avLst/>
          </a:prstGeom>
          <a:ln w="12700">
            <a:miter lim="400000"/>
          </a:ln>
        </p:spPr>
        <p:txBody>
          <a:bodyPr lIns="0" tIns="0" rIns="0" bIns="0">
            <a:spAutoFit/>
          </a:bodyPr>
          <a:lstStyle/>
          <a:p>
            <a:pPr algn="ctr" defTabSz="412750">
              <a:lnSpc>
                <a:spcPct val="130000"/>
              </a:lnSpc>
              <a:defRPr sz="1800"/>
            </a:pPr>
            <a:r>
              <a:rPr lang="en-US" altLang="zh-CN" sz="1250" kern="0" dirty="0">
                <a:solidFill>
                  <a:srgbClr val="7B3A90"/>
                </a:solidFill>
                <a:cs typeface="+mn-ea"/>
                <a:sym typeface="+mn-lt"/>
              </a:rPr>
              <a:t>2020</a:t>
            </a:r>
            <a:r>
              <a:rPr lang="zh-CN" altLang="en-US" sz="1250" kern="0" dirty="0">
                <a:solidFill>
                  <a:srgbClr val="7B3A90"/>
                </a:solidFill>
                <a:cs typeface="+mn-ea"/>
                <a:sym typeface="+mn-lt"/>
              </a:rPr>
              <a:t>年</a:t>
            </a:r>
            <a:endParaRPr lang="en-US" altLang="zh-CN" sz="1250" kern="0" dirty="0">
              <a:solidFill>
                <a:srgbClr val="7B3A90"/>
              </a:solidFill>
              <a:cs typeface="+mn-ea"/>
              <a:sym typeface="+mn-lt"/>
            </a:endParaRPr>
          </a:p>
          <a:p>
            <a:pPr algn="ctr" defTabSz="412750">
              <a:lnSpc>
                <a:spcPct val="130000"/>
              </a:lnSpc>
              <a:defRPr sz="1800"/>
            </a:pPr>
            <a:r>
              <a:rPr sz="1000" kern="0" dirty="0">
                <a:solidFill>
                  <a:srgbClr val="222B31"/>
                </a:solidFill>
                <a:cs typeface="+mn-ea"/>
                <a:sym typeface="+mn-lt"/>
              </a:rPr>
              <a:t>Lorem ipsum dolor sit </a:t>
            </a:r>
            <a:r>
              <a:rPr sz="1000" kern="0" dirty="0" err="1">
                <a:solidFill>
                  <a:srgbClr val="222B31"/>
                </a:solidFill>
                <a:cs typeface="+mn-ea"/>
                <a:sym typeface="+mn-lt"/>
              </a:rPr>
              <a:t>amet</a:t>
            </a:r>
            <a:r>
              <a:rPr sz="1000" kern="0" dirty="0">
                <a:solidFill>
                  <a:srgbClr val="222B31"/>
                </a:solidFill>
                <a:cs typeface="+mn-ea"/>
                <a:sym typeface="+mn-lt"/>
              </a:rPr>
              <a:t>, </a:t>
            </a:r>
            <a:r>
              <a:rPr sz="1000" kern="0" dirty="0" err="1">
                <a:solidFill>
                  <a:srgbClr val="222B31"/>
                </a:solidFill>
                <a:cs typeface="+mn-ea"/>
                <a:sym typeface="+mn-lt"/>
              </a:rPr>
              <a:t>consectetuer</a:t>
            </a:r>
            <a:r>
              <a:rPr sz="1000" kern="0" dirty="0">
                <a:solidFill>
                  <a:srgbClr val="222B31"/>
                </a:solidFill>
                <a:cs typeface="+mn-ea"/>
                <a:sym typeface="+mn-lt"/>
              </a:rPr>
              <a:t> </a:t>
            </a:r>
            <a:r>
              <a:rPr sz="1000" kern="0" dirty="0" err="1">
                <a:solidFill>
                  <a:srgbClr val="222B31"/>
                </a:solidFill>
                <a:cs typeface="+mn-ea"/>
                <a:sym typeface="+mn-lt"/>
              </a:rPr>
              <a:t>adipiscing</a:t>
            </a:r>
            <a:r>
              <a:rPr sz="1000" kern="0" dirty="0">
                <a:solidFill>
                  <a:srgbClr val="222B31"/>
                </a:solidFill>
                <a:cs typeface="+mn-ea"/>
                <a:sym typeface="+mn-lt"/>
              </a:rPr>
              <a:t> </a:t>
            </a:r>
            <a:r>
              <a:rPr sz="1000" kern="0" dirty="0" err="1">
                <a:solidFill>
                  <a:srgbClr val="222B31"/>
                </a:solidFill>
                <a:cs typeface="+mn-ea"/>
                <a:sym typeface="+mn-lt"/>
              </a:rPr>
              <a:t>elit</a:t>
            </a:r>
            <a:r>
              <a:rPr sz="1000" kern="0" dirty="0">
                <a:solidFill>
                  <a:srgbClr val="222B31"/>
                </a:solidFill>
                <a:cs typeface="+mn-ea"/>
                <a:sym typeface="+mn-lt"/>
              </a:rPr>
              <a:t>, </a:t>
            </a:r>
            <a:r>
              <a:rPr sz="1000" kern="0" dirty="0" err="1">
                <a:solidFill>
                  <a:srgbClr val="222B31"/>
                </a:solidFill>
                <a:cs typeface="+mn-ea"/>
                <a:sym typeface="+mn-lt"/>
              </a:rPr>
              <a:t>sed</a:t>
            </a:r>
            <a:r>
              <a:rPr sz="1000" kern="0" dirty="0">
                <a:solidFill>
                  <a:srgbClr val="222B31"/>
                </a:solidFill>
                <a:cs typeface="+mn-ea"/>
                <a:sym typeface="+mn-lt"/>
              </a:rPr>
              <a:t> </a:t>
            </a:r>
            <a:r>
              <a:rPr sz="1000" kern="0" dirty="0" err="1">
                <a:solidFill>
                  <a:srgbClr val="222B31"/>
                </a:solidFill>
                <a:cs typeface="+mn-ea"/>
                <a:sym typeface="+mn-lt"/>
              </a:rPr>
              <a:t>diam</a:t>
            </a:r>
            <a:r>
              <a:rPr sz="1000" kern="0" dirty="0">
                <a:solidFill>
                  <a:srgbClr val="222B31"/>
                </a:solidFill>
                <a:cs typeface="+mn-ea"/>
                <a:sym typeface="+mn-lt"/>
              </a:rPr>
              <a:t> </a:t>
            </a:r>
            <a:r>
              <a:rPr sz="1000" kern="0" dirty="0" err="1">
                <a:solidFill>
                  <a:srgbClr val="222B31"/>
                </a:solidFill>
                <a:cs typeface="+mn-ea"/>
                <a:sym typeface="+mn-lt"/>
              </a:rPr>
              <a:t>nonummy</a:t>
            </a:r>
            <a:r>
              <a:rPr sz="1000" kern="0" dirty="0">
                <a:solidFill>
                  <a:srgbClr val="222B31"/>
                </a:solidFill>
                <a:cs typeface="+mn-ea"/>
                <a:sym typeface="+mn-lt"/>
              </a:rPr>
              <a:t>.</a:t>
            </a:r>
          </a:p>
        </p:txBody>
      </p:sp>
      <p:sp>
        <p:nvSpPr>
          <p:cNvPr id="135" name="Shape 1306"/>
          <p:cNvSpPr/>
          <p:nvPr/>
        </p:nvSpPr>
        <p:spPr>
          <a:xfrm flipV="1">
            <a:off x="10193250" y="2826771"/>
            <a:ext cx="1" cy="350653"/>
          </a:xfrm>
          <a:prstGeom prst="line">
            <a:avLst/>
          </a:prstGeom>
          <a:ln w="50800">
            <a:solidFill>
              <a:srgbClr val="BBBFC3"/>
            </a:solidFill>
            <a:miter lim="400000"/>
            <a:headEnd type="arrow"/>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36" name="Shape 1307"/>
          <p:cNvSpPr/>
          <p:nvPr/>
        </p:nvSpPr>
        <p:spPr>
          <a:xfrm>
            <a:off x="7545705" y="2517739"/>
            <a:ext cx="1822809" cy="829394"/>
          </a:xfrm>
          <a:prstGeom prst="rect">
            <a:avLst/>
          </a:prstGeom>
          <a:ln w="12700">
            <a:miter lim="400000"/>
          </a:ln>
        </p:spPr>
        <p:txBody>
          <a:bodyPr lIns="0" tIns="0" rIns="0" bIns="0">
            <a:spAutoFit/>
          </a:bodyPr>
          <a:lstStyle/>
          <a:p>
            <a:pPr algn="ctr" defTabSz="412750">
              <a:lnSpc>
                <a:spcPct val="130000"/>
              </a:lnSpc>
              <a:defRPr sz="1800"/>
            </a:pPr>
            <a:r>
              <a:rPr lang="en-US" altLang="zh-CN" sz="1250" kern="0" dirty="0">
                <a:solidFill>
                  <a:srgbClr val="FFC000"/>
                </a:solidFill>
                <a:cs typeface="+mn-ea"/>
                <a:sym typeface="+mn-lt"/>
              </a:rPr>
              <a:t>2019</a:t>
            </a:r>
            <a:r>
              <a:rPr lang="zh-CN" altLang="en-US" sz="1250" kern="0" dirty="0">
                <a:solidFill>
                  <a:srgbClr val="FFC000"/>
                </a:solidFill>
                <a:cs typeface="+mn-ea"/>
                <a:sym typeface="+mn-lt"/>
              </a:rPr>
              <a:t>年</a:t>
            </a:r>
            <a:endParaRPr lang="en-US" altLang="zh-CN" sz="1250" kern="0" dirty="0">
              <a:solidFill>
                <a:srgbClr val="FFC000"/>
              </a:solidFill>
              <a:cs typeface="+mn-ea"/>
              <a:sym typeface="+mn-lt"/>
            </a:endParaRPr>
          </a:p>
          <a:p>
            <a:pPr algn="ctr" defTabSz="412750">
              <a:lnSpc>
                <a:spcPct val="130000"/>
              </a:lnSpc>
              <a:defRPr sz="1800"/>
            </a:pPr>
            <a:r>
              <a:rPr sz="1000" kern="0" dirty="0">
                <a:solidFill>
                  <a:srgbClr val="222B31"/>
                </a:solidFill>
                <a:cs typeface="+mn-ea"/>
                <a:sym typeface="+mn-lt"/>
              </a:rPr>
              <a:t>Lorem ipsum dolor sit </a:t>
            </a:r>
            <a:r>
              <a:rPr sz="1000" kern="0" dirty="0" err="1">
                <a:solidFill>
                  <a:srgbClr val="222B31"/>
                </a:solidFill>
                <a:cs typeface="+mn-ea"/>
                <a:sym typeface="+mn-lt"/>
              </a:rPr>
              <a:t>amet</a:t>
            </a:r>
            <a:r>
              <a:rPr sz="1000" kern="0" dirty="0">
                <a:solidFill>
                  <a:srgbClr val="222B31"/>
                </a:solidFill>
                <a:cs typeface="+mn-ea"/>
                <a:sym typeface="+mn-lt"/>
              </a:rPr>
              <a:t>, </a:t>
            </a:r>
            <a:r>
              <a:rPr sz="1000" kern="0" dirty="0" err="1">
                <a:solidFill>
                  <a:srgbClr val="222B31"/>
                </a:solidFill>
                <a:cs typeface="+mn-ea"/>
                <a:sym typeface="+mn-lt"/>
              </a:rPr>
              <a:t>consectetuer</a:t>
            </a:r>
            <a:r>
              <a:rPr sz="1000" kern="0" dirty="0">
                <a:solidFill>
                  <a:srgbClr val="222B31"/>
                </a:solidFill>
                <a:cs typeface="+mn-ea"/>
                <a:sym typeface="+mn-lt"/>
              </a:rPr>
              <a:t> </a:t>
            </a:r>
            <a:r>
              <a:rPr sz="1000" kern="0" dirty="0" err="1">
                <a:solidFill>
                  <a:srgbClr val="222B31"/>
                </a:solidFill>
                <a:cs typeface="+mn-ea"/>
                <a:sym typeface="+mn-lt"/>
              </a:rPr>
              <a:t>adipiscing</a:t>
            </a:r>
            <a:r>
              <a:rPr sz="1000" kern="0" dirty="0">
                <a:solidFill>
                  <a:srgbClr val="222B31"/>
                </a:solidFill>
                <a:cs typeface="+mn-ea"/>
                <a:sym typeface="+mn-lt"/>
              </a:rPr>
              <a:t> </a:t>
            </a:r>
            <a:r>
              <a:rPr sz="1000" kern="0" dirty="0" err="1">
                <a:solidFill>
                  <a:srgbClr val="222B31"/>
                </a:solidFill>
                <a:cs typeface="+mn-ea"/>
                <a:sym typeface="+mn-lt"/>
              </a:rPr>
              <a:t>elit</a:t>
            </a:r>
            <a:r>
              <a:rPr sz="1000" kern="0" dirty="0">
                <a:solidFill>
                  <a:srgbClr val="222B31"/>
                </a:solidFill>
                <a:cs typeface="+mn-ea"/>
                <a:sym typeface="+mn-lt"/>
              </a:rPr>
              <a:t>, </a:t>
            </a:r>
            <a:r>
              <a:rPr sz="1000" kern="0" dirty="0" err="1">
                <a:solidFill>
                  <a:srgbClr val="222B31"/>
                </a:solidFill>
                <a:cs typeface="+mn-ea"/>
                <a:sym typeface="+mn-lt"/>
              </a:rPr>
              <a:t>sed</a:t>
            </a:r>
            <a:r>
              <a:rPr sz="1000" kern="0" dirty="0">
                <a:solidFill>
                  <a:srgbClr val="222B31"/>
                </a:solidFill>
                <a:cs typeface="+mn-ea"/>
                <a:sym typeface="+mn-lt"/>
              </a:rPr>
              <a:t> </a:t>
            </a:r>
            <a:r>
              <a:rPr sz="1000" kern="0" dirty="0" err="1">
                <a:solidFill>
                  <a:srgbClr val="222B31"/>
                </a:solidFill>
                <a:cs typeface="+mn-ea"/>
                <a:sym typeface="+mn-lt"/>
              </a:rPr>
              <a:t>diam</a:t>
            </a:r>
            <a:r>
              <a:rPr sz="1000" kern="0" dirty="0">
                <a:solidFill>
                  <a:srgbClr val="222B31"/>
                </a:solidFill>
                <a:cs typeface="+mn-ea"/>
                <a:sym typeface="+mn-lt"/>
              </a:rPr>
              <a:t> </a:t>
            </a:r>
            <a:r>
              <a:rPr sz="1000" kern="0" dirty="0" err="1">
                <a:solidFill>
                  <a:srgbClr val="222B31"/>
                </a:solidFill>
                <a:cs typeface="+mn-ea"/>
                <a:sym typeface="+mn-lt"/>
              </a:rPr>
              <a:t>nonummy</a:t>
            </a:r>
            <a:r>
              <a:rPr sz="1000" kern="0" dirty="0">
                <a:solidFill>
                  <a:srgbClr val="222B31"/>
                </a:solidFill>
                <a:cs typeface="+mn-ea"/>
                <a:sym typeface="+mn-lt"/>
              </a:rPr>
              <a:t>.</a:t>
            </a:r>
          </a:p>
        </p:txBody>
      </p:sp>
      <p:sp>
        <p:nvSpPr>
          <p:cNvPr id="137" name="Shape 1308"/>
          <p:cNvSpPr/>
          <p:nvPr/>
        </p:nvSpPr>
        <p:spPr>
          <a:xfrm flipV="1">
            <a:off x="8457109" y="3418819"/>
            <a:ext cx="1" cy="350654"/>
          </a:xfrm>
          <a:prstGeom prst="line">
            <a:avLst/>
          </a:prstGeom>
          <a:ln w="50800">
            <a:solidFill>
              <a:srgbClr val="BBBFC3"/>
            </a:solidFill>
            <a:miter lim="400000"/>
            <a:headEnd type="arrow"/>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38" name="Shape 1309"/>
          <p:cNvSpPr/>
          <p:nvPr/>
        </p:nvSpPr>
        <p:spPr>
          <a:xfrm>
            <a:off x="5712664" y="3285801"/>
            <a:ext cx="1822809" cy="829394"/>
          </a:xfrm>
          <a:prstGeom prst="rect">
            <a:avLst/>
          </a:prstGeom>
          <a:ln w="12700">
            <a:miter lim="400000"/>
          </a:ln>
        </p:spPr>
        <p:txBody>
          <a:bodyPr lIns="0" tIns="0" rIns="0" bIns="0">
            <a:spAutoFit/>
          </a:bodyPr>
          <a:lstStyle/>
          <a:p>
            <a:pPr algn="ctr" defTabSz="412750">
              <a:lnSpc>
                <a:spcPct val="130000"/>
              </a:lnSpc>
              <a:defRPr sz="1800"/>
            </a:pPr>
            <a:r>
              <a:rPr lang="en-US" altLang="zh-CN" sz="1250" kern="0" dirty="0">
                <a:solidFill>
                  <a:srgbClr val="629507"/>
                </a:solidFill>
                <a:cs typeface="+mn-ea"/>
                <a:sym typeface="+mn-lt"/>
              </a:rPr>
              <a:t>2018</a:t>
            </a:r>
            <a:r>
              <a:rPr lang="zh-CN" altLang="en-US" sz="1250" kern="0" dirty="0">
                <a:solidFill>
                  <a:srgbClr val="629507"/>
                </a:solidFill>
                <a:cs typeface="+mn-ea"/>
                <a:sym typeface="+mn-lt"/>
              </a:rPr>
              <a:t>年</a:t>
            </a:r>
            <a:endParaRPr lang="en-US" altLang="zh-CN" sz="1250" kern="0" dirty="0">
              <a:solidFill>
                <a:srgbClr val="629507"/>
              </a:solidFill>
              <a:cs typeface="+mn-ea"/>
              <a:sym typeface="+mn-lt"/>
            </a:endParaRPr>
          </a:p>
          <a:p>
            <a:pPr algn="ctr" defTabSz="412750">
              <a:lnSpc>
                <a:spcPct val="130000"/>
              </a:lnSpc>
              <a:defRPr sz="1800"/>
            </a:pPr>
            <a:r>
              <a:rPr sz="1000" kern="0" dirty="0">
                <a:solidFill>
                  <a:srgbClr val="222B31"/>
                </a:solidFill>
                <a:cs typeface="+mn-ea"/>
                <a:sym typeface="+mn-lt"/>
              </a:rPr>
              <a:t>Lorem ipsum dolor sit </a:t>
            </a:r>
            <a:r>
              <a:rPr sz="1000" kern="0" dirty="0" err="1">
                <a:solidFill>
                  <a:srgbClr val="222B31"/>
                </a:solidFill>
                <a:cs typeface="+mn-ea"/>
                <a:sym typeface="+mn-lt"/>
              </a:rPr>
              <a:t>amet</a:t>
            </a:r>
            <a:r>
              <a:rPr sz="1000" kern="0" dirty="0">
                <a:solidFill>
                  <a:srgbClr val="222B31"/>
                </a:solidFill>
                <a:cs typeface="+mn-ea"/>
                <a:sym typeface="+mn-lt"/>
              </a:rPr>
              <a:t>, </a:t>
            </a:r>
            <a:r>
              <a:rPr sz="1000" kern="0" dirty="0" err="1">
                <a:solidFill>
                  <a:srgbClr val="222B31"/>
                </a:solidFill>
                <a:cs typeface="+mn-ea"/>
                <a:sym typeface="+mn-lt"/>
              </a:rPr>
              <a:t>consectetuer</a:t>
            </a:r>
            <a:r>
              <a:rPr sz="1000" kern="0" dirty="0">
                <a:solidFill>
                  <a:srgbClr val="222B31"/>
                </a:solidFill>
                <a:cs typeface="+mn-ea"/>
                <a:sym typeface="+mn-lt"/>
              </a:rPr>
              <a:t> </a:t>
            </a:r>
            <a:r>
              <a:rPr sz="1000" kern="0" dirty="0" err="1">
                <a:solidFill>
                  <a:srgbClr val="222B31"/>
                </a:solidFill>
                <a:cs typeface="+mn-ea"/>
                <a:sym typeface="+mn-lt"/>
              </a:rPr>
              <a:t>adipiscing</a:t>
            </a:r>
            <a:r>
              <a:rPr sz="1000" kern="0" dirty="0">
                <a:solidFill>
                  <a:srgbClr val="222B31"/>
                </a:solidFill>
                <a:cs typeface="+mn-ea"/>
                <a:sym typeface="+mn-lt"/>
              </a:rPr>
              <a:t> </a:t>
            </a:r>
            <a:r>
              <a:rPr sz="1000" kern="0" dirty="0" err="1">
                <a:solidFill>
                  <a:srgbClr val="222B31"/>
                </a:solidFill>
                <a:cs typeface="+mn-ea"/>
                <a:sym typeface="+mn-lt"/>
              </a:rPr>
              <a:t>elit</a:t>
            </a:r>
            <a:r>
              <a:rPr sz="1000" kern="0" dirty="0">
                <a:solidFill>
                  <a:srgbClr val="222B31"/>
                </a:solidFill>
                <a:cs typeface="+mn-ea"/>
                <a:sym typeface="+mn-lt"/>
              </a:rPr>
              <a:t>, </a:t>
            </a:r>
            <a:r>
              <a:rPr sz="1000" kern="0" dirty="0" err="1">
                <a:solidFill>
                  <a:srgbClr val="222B31"/>
                </a:solidFill>
                <a:cs typeface="+mn-ea"/>
                <a:sym typeface="+mn-lt"/>
              </a:rPr>
              <a:t>sed</a:t>
            </a:r>
            <a:r>
              <a:rPr sz="1000" kern="0" dirty="0">
                <a:solidFill>
                  <a:srgbClr val="222B31"/>
                </a:solidFill>
                <a:cs typeface="+mn-ea"/>
                <a:sym typeface="+mn-lt"/>
              </a:rPr>
              <a:t> </a:t>
            </a:r>
            <a:r>
              <a:rPr sz="1000" kern="0" dirty="0" err="1">
                <a:solidFill>
                  <a:srgbClr val="222B31"/>
                </a:solidFill>
                <a:cs typeface="+mn-ea"/>
                <a:sym typeface="+mn-lt"/>
              </a:rPr>
              <a:t>diam</a:t>
            </a:r>
            <a:r>
              <a:rPr sz="1000" kern="0" dirty="0">
                <a:solidFill>
                  <a:srgbClr val="222B31"/>
                </a:solidFill>
                <a:cs typeface="+mn-ea"/>
                <a:sym typeface="+mn-lt"/>
              </a:rPr>
              <a:t> </a:t>
            </a:r>
            <a:r>
              <a:rPr sz="1000" kern="0" dirty="0" err="1">
                <a:solidFill>
                  <a:srgbClr val="222B31"/>
                </a:solidFill>
                <a:cs typeface="+mn-ea"/>
                <a:sym typeface="+mn-lt"/>
              </a:rPr>
              <a:t>nonummy</a:t>
            </a:r>
            <a:r>
              <a:rPr sz="1000" kern="0" dirty="0">
                <a:solidFill>
                  <a:srgbClr val="222B31"/>
                </a:solidFill>
                <a:cs typeface="+mn-ea"/>
                <a:sym typeface="+mn-lt"/>
              </a:rPr>
              <a:t>.</a:t>
            </a:r>
          </a:p>
        </p:txBody>
      </p:sp>
      <p:sp>
        <p:nvSpPr>
          <p:cNvPr id="139" name="Shape 1310"/>
          <p:cNvSpPr/>
          <p:nvPr/>
        </p:nvSpPr>
        <p:spPr>
          <a:xfrm flipV="1">
            <a:off x="6649468" y="4186881"/>
            <a:ext cx="1" cy="350654"/>
          </a:xfrm>
          <a:prstGeom prst="line">
            <a:avLst/>
          </a:prstGeom>
          <a:ln w="50800">
            <a:solidFill>
              <a:srgbClr val="BBBFC3"/>
            </a:solidFill>
            <a:miter lim="400000"/>
            <a:headEnd type="arrow"/>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40" name="Shape 1311"/>
          <p:cNvSpPr/>
          <p:nvPr/>
        </p:nvSpPr>
        <p:spPr>
          <a:xfrm>
            <a:off x="4097426" y="3885850"/>
            <a:ext cx="1822809" cy="829394"/>
          </a:xfrm>
          <a:prstGeom prst="rect">
            <a:avLst/>
          </a:prstGeom>
          <a:ln w="12700">
            <a:miter lim="400000"/>
          </a:ln>
        </p:spPr>
        <p:txBody>
          <a:bodyPr lIns="0" tIns="0" rIns="0" bIns="0">
            <a:spAutoFit/>
          </a:bodyPr>
          <a:lstStyle/>
          <a:p>
            <a:pPr algn="ctr" defTabSz="412750">
              <a:lnSpc>
                <a:spcPct val="130000"/>
              </a:lnSpc>
              <a:defRPr sz="1800"/>
            </a:pPr>
            <a:r>
              <a:rPr lang="en-US" altLang="zh-CN" sz="1250" kern="0" dirty="0">
                <a:solidFill>
                  <a:srgbClr val="D05126"/>
                </a:solidFill>
                <a:cs typeface="+mn-ea"/>
                <a:sym typeface="+mn-lt"/>
              </a:rPr>
              <a:t>2017</a:t>
            </a:r>
            <a:r>
              <a:rPr lang="zh-CN" altLang="en-US" sz="1250" kern="0" dirty="0">
                <a:solidFill>
                  <a:srgbClr val="D05126"/>
                </a:solidFill>
                <a:cs typeface="+mn-ea"/>
                <a:sym typeface="+mn-lt"/>
              </a:rPr>
              <a:t>年</a:t>
            </a:r>
            <a:endParaRPr lang="en-US" altLang="zh-CN" sz="1250" kern="0" dirty="0">
              <a:solidFill>
                <a:srgbClr val="D05126"/>
              </a:solidFill>
              <a:cs typeface="+mn-ea"/>
              <a:sym typeface="+mn-lt"/>
            </a:endParaRPr>
          </a:p>
          <a:p>
            <a:pPr algn="ctr" defTabSz="412750">
              <a:lnSpc>
                <a:spcPct val="130000"/>
              </a:lnSpc>
              <a:defRPr sz="1800"/>
            </a:pPr>
            <a:r>
              <a:rPr sz="1000" kern="0" dirty="0">
                <a:solidFill>
                  <a:srgbClr val="222B31"/>
                </a:solidFill>
                <a:cs typeface="+mn-ea"/>
                <a:sym typeface="+mn-lt"/>
              </a:rPr>
              <a:t>Lorem ipsum dolor sit </a:t>
            </a:r>
            <a:r>
              <a:rPr sz="1000" kern="0" dirty="0" err="1">
                <a:solidFill>
                  <a:srgbClr val="222B31"/>
                </a:solidFill>
                <a:cs typeface="+mn-ea"/>
                <a:sym typeface="+mn-lt"/>
              </a:rPr>
              <a:t>amet</a:t>
            </a:r>
            <a:r>
              <a:rPr sz="1000" kern="0" dirty="0">
                <a:solidFill>
                  <a:srgbClr val="222B31"/>
                </a:solidFill>
                <a:cs typeface="+mn-ea"/>
                <a:sym typeface="+mn-lt"/>
              </a:rPr>
              <a:t>, </a:t>
            </a:r>
            <a:r>
              <a:rPr sz="1000" kern="0" dirty="0" err="1">
                <a:solidFill>
                  <a:srgbClr val="222B31"/>
                </a:solidFill>
                <a:cs typeface="+mn-ea"/>
                <a:sym typeface="+mn-lt"/>
              </a:rPr>
              <a:t>consectetuer</a:t>
            </a:r>
            <a:r>
              <a:rPr sz="1000" kern="0" dirty="0">
                <a:solidFill>
                  <a:srgbClr val="222B31"/>
                </a:solidFill>
                <a:cs typeface="+mn-ea"/>
                <a:sym typeface="+mn-lt"/>
              </a:rPr>
              <a:t> </a:t>
            </a:r>
            <a:r>
              <a:rPr sz="1000" kern="0" dirty="0" err="1">
                <a:solidFill>
                  <a:srgbClr val="222B31"/>
                </a:solidFill>
                <a:cs typeface="+mn-ea"/>
                <a:sym typeface="+mn-lt"/>
              </a:rPr>
              <a:t>adipiscing</a:t>
            </a:r>
            <a:r>
              <a:rPr sz="1000" kern="0" dirty="0">
                <a:solidFill>
                  <a:srgbClr val="222B31"/>
                </a:solidFill>
                <a:cs typeface="+mn-ea"/>
                <a:sym typeface="+mn-lt"/>
              </a:rPr>
              <a:t> </a:t>
            </a:r>
            <a:r>
              <a:rPr sz="1000" kern="0" dirty="0" err="1">
                <a:solidFill>
                  <a:srgbClr val="222B31"/>
                </a:solidFill>
                <a:cs typeface="+mn-ea"/>
                <a:sym typeface="+mn-lt"/>
              </a:rPr>
              <a:t>elit</a:t>
            </a:r>
            <a:r>
              <a:rPr sz="1000" kern="0" dirty="0">
                <a:solidFill>
                  <a:srgbClr val="222B31"/>
                </a:solidFill>
                <a:cs typeface="+mn-ea"/>
                <a:sym typeface="+mn-lt"/>
              </a:rPr>
              <a:t>, </a:t>
            </a:r>
            <a:r>
              <a:rPr sz="1000" kern="0" dirty="0" err="1">
                <a:solidFill>
                  <a:srgbClr val="222B31"/>
                </a:solidFill>
                <a:cs typeface="+mn-ea"/>
                <a:sym typeface="+mn-lt"/>
              </a:rPr>
              <a:t>sed</a:t>
            </a:r>
            <a:r>
              <a:rPr sz="1000" kern="0" dirty="0">
                <a:solidFill>
                  <a:srgbClr val="222B31"/>
                </a:solidFill>
                <a:cs typeface="+mn-ea"/>
                <a:sym typeface="+mn-lt"/>
              </a:rPr>
              <a:t> </a:t>
            </a:r>
            <a:r>
              <a:rPr sz="1000" kern="0" dirty="0" err="1">
                <a:solidFill>
                  <a:srgbClr val="222B31"/>
                </a:solidFill>
                <a:cs typeface="+mn-ea"/>
                <a:sym typeface="+mn-lt"/>
              </a:rPr>
              <a:t>diam</a:t>
            </a:r>
            <a:r>
              <a:rPr sz="1000" kern="0" dirty="0">
                <a:solidFill>
                  <a:srgbClr val="222B31"/>
                </a:solidFill>
                <a:cs typeface="+mn-ea"/>
                <a:sym typeface="+mn-lt"/>
              </a:rPr>
              <a:t> </a:t>
            </a:r>
            <a:r>
              <a:rPr sz="1000" kern="0" dirty="0" err="1">
                <a:solidFill>
                  <a:srgbClr val="222B31"/>
                </a:solidFill>
                <a:cs typeface="+mn-ea"/>
                <a:sym typeface="+mn-lt"/>
              </a:rPr>
              <a:t>nonummy</a:t>
            </a:r>
            <a:r>
              <a:rPr sz="1000" kern="0" dirty="0">
                <a:solidFill>
                  <a:srgbClr val="222B31"/>
                </a:solidFill>
                <a:cs typeface="+mn-ea"/>
                <a:sym typeface="+mn-lt"/>
              </a:rPr>
              <a:t>.</a:t>
            </a:r>
          </a:p>
        </p:txBody>
      </p:sp>
      <p:sp>
        <p:nvSpPr>
          <p:cNvPr id="141" name="Shape 1312"/>
          <p:cNvSpPr/>
          <p:nvPr/>
        </p:nvSpPr>
        <p:spPr>
          <a:xfrm flipV="1">
            <a:off x="5008830" y="4786930"/>
            <a:ext cx="1" cy="350653"/>
          </a:xfrm>
          <a:prstGeom prst="line">
            <a:avLst/>
          </a:prstGeom>
          <a:ln w="50800">
            <a:solidFill>
              <a:srgbClr val="BBBFC3"/>
            </a:solidFill>
            <a:miter lim="400000"/>
            <a:headEnd type="arrow"/>
          </a:ln>
        </p:spPr>
        <p:txBody>
          <a:bodyPr lIns="0" tIns="0" rIns="0" bIns="0" anchor="ctr"/>
          <a:lstStyle/>
          <a:p>
            <a:pPr algn="ctr" defTabSz="412750">
              <a:defRPr sz="3200"/>
            </a:pPr>
            <a:endParaRPr sz="1600" kern="0">
              <a:solidFill>
                <a:sysClr val="windowText" lastClr="000000"/>
              </a:solidFill>
              <a:cs typeface="+mn-ea"/>
              <a:sym typeface="+mn-lt"/>
            </a:endParaRPr>
          </a:p>
        </p:txBody>
      </p:sp>
      <p:sp>
        <p:nvSpPr>
          <p:cNvPr id="142" name="Shape 1313"/>
          <p:cNvSpPr/>
          <p:nvPr/>
        </p:nvSpPr>
        <p:spPr>
          <a:xfrm>
            <a:off x="2457293" y="4509900"/>
            <a:ext cx="1822809" cy="829394"/>
          </a:xfrm>
          <a:prstGeom prst="rect">
            <a:avLst/>
          </a:prstGeom>
          <a:ln w="12700">
            <a:miter lim="400000"/>
          </a:ln>
        </p:spPr>
        <p:txBody>
          <a:bodyPr lIns="0" tIns="0" rIns="0" bIns="0">
            <a:spAutoFit/>
          </a:bodyPr>
          <a:lstStyle/>
          <a:p>
            <a:pPr algn="ctr" defTabSz="412750">
              <a:lnSpc>
                <a:spcPct val="130000"/>
              </a:lnSpc>
              <a:defRPr sz="1800"/>
            </a:pPr>
            <a:r>
              <a:rPr lang="en-US" altLang="zh-CN" sz="1250" kern="0" dirty="0">
                <a:solidFill>
                  <a:srgbClr val="1C789F"/>
                </a:solidFill>
                <a:cs typeface="+mn-ea"/>
                <a:sym typeface="+mn-lt"/>
              </a:rPr>
              <a:t>2016</a:t>
            </a:r>
            <a:r>
              <a:rPr lang="zh-CN" altLang="en-US" sz="1250" kern="0" dirty="0">
                <a:solidFill>
                  <a:srgbClr val="1C789F"/>
                </a:solidFill>
                <a:cs typeface="+mn-ea"/>
                <a:sym typeface="+mn-lt"/>
              </a:rPr>
              <a:t>年</a:t>
            </a:r>
            <a:endParaRPr lang="en-US" altLang="zh-CN" sz="1250" kern="0" dirty="0">
              <a:solidFill>
                <a:srgbClr val="1C789F"/>
              </a:solidFill>
              <a:cs typeface="+mn-ea"/>
              <a:sym typeface="+mn-lt"/>
            </a:endParaRPr>
          </a:p>
          <a:p>
            <a:pPr algn="ctr" defTabSz="412750">
              <a:lnSpc>
                <a:spcPct val="130000"/>
              </a:lnSpc>
              <a:defRPr sz="1800"/>
            </a:pPr>
            <a:r>
              <a:rPr sz="1000" kern="0" dirty="0">
                <a:solidFill>
                  <a:srgbClr val="222B31"/>
                </a:solidFill>
                <a:cs typeface="+mn-ea"/>
                <a:sym typeface="+mn-lt"/>
              </a:rPr>
              <a:t>Lorem ipsum dolor sit </a:t>
            </a:r>
            <a:r>
              <a:rPr sz="1000" kern="0" dirty="0" err="1">
                <a:solidFill>
                  <a:srgbClr val="222B31"/>
                </a:solidFill>
                <a:cs typeface="+mn-ea"/>
                <a:sym typeface="+mn-lt"/>
              </a:rPr>
              <a:t>amet</a:t>
            </a:r>
            <a:r>
              <a:rPr sz="1000" kern="0" dirty="0">
                <a:solidFill>
                  <a:srgbClr val="222B31"/>
                </a:solidFill>
                <a:cs typeface="+mn-ea"/>
                <a:sym typeface="+mn-lt"/>
              </a:rPr>
              <a:t>, </a:t>
            </a:r>
            <a:r>
              <a:rPr sz="1000" kern="0" dirty="0" err="1">
                <a:solidFill>
                  <a:srgbClr val="222B31"/>
                </a:solidFill>
                <a:cs typeface="+mn-ea"/>
                <a:sym typeface="+mn-lt"/>
              </a:rPr>
              <a:t>consectetuer</a:t>
            </a:r>
            <a:r>
              <a:rPr sz="1000" kern="0" dirty="0">
                <a:solidFill>
                  <a:srgbClr val="222B31"/>
                </a:solidFill>
                <a:cs typeface="+mn-ea"/>
                <a:sym typeface="+mn-lt"/>
              </a:rPr>
              <a:t> </a:t>
            </a:r>
            <a:r>
              <a:rPr sz="1000" kern="0" dirty="0" err="1">
                <a:solidFill>
                  <a:srgbClr val="222B31"/>
                </a:solidFill>
                <a:cs typeface="+mn-ea"/>
                <a:sym typeface="+mn-lt"/>
              </a:rPr>
              <a:t>adipiscing</a:t>
            </a:r>
            <a:r>
              <a:rPr sz="1000" kern="0" dirty="0">
                <a:solidFill>
                  <a:srgbClr val="222B31"/>
                </a:solidFill>
                <a:cs typeface="+mn-ea"/>
                <a:sym typeface="+mn-lt"/>
              </a:rPr>
              <a:t> </a:t>
            </a:r>
            <a:r>
              <a:rPr sz="1000" kern="0" dirty="0" err="1">
                <a:solidFill>
                  <a:srgbClr val="222B31"/>
                </a:solidFill>
                <a:cs typeface="+mn-ea"/>
                <a:sym typeface="+mn-lt"/>
              </a:rPr>
              <a:t>elit</a:t>
            </a:r>
            <a:r>
              <a:rPr sz="1000" kern="0" dirty="0">
                <a:solidFill>
                  <a:srgbClr val="222B31"/>
                </a:solidFill>
                <a:cs typeface="+mn-ea"/>
                <a:sym typeface="+mn-lt"/>
              </a:rPr>
              <a:t>, </a:t>
            </a:r>
            <a:r>
              <a:rPr sz="1000" kern="0" dirty="0" err="1">
                <a:solidFill>
                  <a:srgbClr val="222B31"/>
                </a:solidFill>
                <a:cs typeface="+mn-ea"/>
                <a:sym typeface="+mn-lt"/>
              </a:rPr>
              <a:t>sed</a:t>
            </a:r>
            <a:r>
              <a:rPr sz="1000" kern="0" dirty="0">
                <a:solidFill>
                  <a:srgbClr val="222B31"/>
                </a:solidFill>
                <a:cs typeface="+mn-ea"/>
                <a:sym typeface="+mn-lt"/>
              </a:rPr>
              <a:t> </a:t>
            </a:r>
            <a:r>
              <a:rPr sz="1000" kern="0" dirty="0" err="1">
                <a:solidFill>
                  <a:srgbClr val="222B31"/>
                </a:solidFill>
                <a:cs typeface="+mn-ea"/>
                <a:sym typeface="+mn-lt"/>
              </a:rPr>
              <a:t>diam</a:t>
            </a:r>
            <a:r>
              <a:rPr sz="1000" kern="0" dirty="0">
                <a:solidFill>
                  <a:srgbClr val="222B31"/>
                </a:solidFill>
                <a:cs typeface="+mn-ea"/>
                <a:sym typeface="+mn-lt"/>
              </a:rPr>
              <a:t> </a:t>
            </a:r>
            <a:r>
              <a:rPr sz="1000" kern="0" dirty="0" err="1">
                <a:solidFill>
                  <a:srgbClr val="222B31"/>
                </a:solidFill>
                <a:cs typeface="+mn-ea"/>
                <a:sym typeface="+mn-lt"/>
              </a:rPr>
              <a:t>nonummy</a:t>
            </a:r>
            <a:r>
              <a:rPr sz="1000" kern="0" dirty="0">
                <a:solidFill>
                  <a:srgbClr val="222B31"/>
                </a:solidFill>
                <a:cs typeface="+mn-ea"/>
                <a:sym typeface="+mn-lt"/>
              </a:rPr>
              <a:t>.</a:t>
            </a:r>
          </a:p>
        </p:txBody>
      </p:sp>
      <p:sp>
        <p:nvSpPr>
          <p:cNvPr id="143" name="Shape 1314"/>
          <p:cNvSpPr/>
          <p:nvPr/>
        </p:nvSpPr>
        <p:spPr>
          <a:xfrm flipV="1">
            <a:off x="3368697" y="5410980"/>
            <a:ext cx="1" cy="350654"/>
          </a:xfrm>
          <a:prstGeom prst="line">
            <a:avLst/>
          </a:prstGeom>
          <a:ln w="50800">
            <a:solidFill>
              <a:srgbClr val="BBBFC3"/>
            </a:solidFill>
            <a:miter lim="400000"/>
            <a:headEnd type="arrow"/>
          </a:ln>
        </p:spPr>
        <p:txBody>
          <a:bodyPr lIns="0" tIns="0" rIns="0" bIns="0" anchor="ctr"/>
          <a:lstStyle/>
          <a:p>
            <a:pPr algn="ctr" defTabSz="412750">
              <a:defRPr sz="3200"/>
            </a:pPr>
            <a:endParaRPr sz="1600" kern="0">
              <a:solidFill>
                <a:sysClr val="windowText" lastClr="000000"/>
              </a:solidFill>
              <a:cs typeface="+mn-ea"/>
              <a:sym typeface="+mn-lt"/>
            </a:endParaRPr>
          </a:p>
        </p:txBody>
      </p:sp>
      <p:grpSp>
        <p:nvGrpSpPr>
          <p:cNvPr id="144" name="Group 1320"/>
          <p:cNvGrpSpPr/>
          <p:nvPr/>
        </p:nvGrpSpPr>
        <p:grpSpPr>
          <a:xfrm>
            <a:off x="4746497" y="3319499"/>
            <a:ext cx="524667" cy="524666"/>
            <a:chOff x="0" y="0"/>
            <a:chExt cx="1049331" cy="1049331"/>
          </a:xfrm>
        </p:grpSpPr>
        <p:sp>
          <p:nvSpPr>
            <p:cNvPr id="148" name="Shape 1318"/>
            <p:cNvSpPr/>
            <p:nvPr/>
          </p:nvSpPr>
          <p:spPr>
            <a:xfrm>
              <a:off x="0" y="0"/>
              <a:ext cx="1049332" cy="1049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algn="ctr" defTabSz="412750">
                <a:defRPr sz="3200"/>
              </a:pPr>
              <a:endParaRPr sz="1600" kern="0">
                <a:solidFill>
                  <a:sysClr val="windowText" lastClr="000000"/>
                </a:solidFill>
                <a:cs typeface="+mn-ea"/>
                <a:sym typeface="+mn-lt"/>
              </a:endParaRPr>
            </a:p>
          </p:txBody>
        </p:sp>
        <p:sp>
          <p:nvSpPr>
            <p:cNvPr id="149" name="Shape 1319"/>
            <p:cNvSpPr/>
            <p:nvPr/>
          </p:nvSpPr>
          <p:spPr>
            <a:xfrm>
              <a:off x="233481" y="292073"/>
              <a:ext cx="582369" cy="473142"/>
            </a:xfrm>
            <a:custGeom>
              <a:avLst/>
              <a:gdLst/>
              <a:ahLst/>
              <a:cxnLst>
                <a:cxn ang="0">
                  <a:pos x="wd2" y="hd2"/>
                </a:cxn>
                <a:cxn ang="5400000">
                  <a:pos x="wd2" y="hd2"/>
                </a:cxn>
                <a:cxn ang="10800000">
                  <a:pos x="wd2" y="hd2"/>
                </a:cxn>
                <a:cxn ang="16200000">
                  <a:pos x="wd2" y="hd2"/>
                </a:cxn>
              </a:cxnLst>
              <a:rect l="0" t="0" r="r" b="b"/>
              <a:pathLst>
                <a:path w="21600" h="21600" extrusionOk="0">
                  <a:moveTo>
                    <a:pt x="2022" y="0"/>
                  </a:moveTo>
                  <a:cubicBezTo>
                    <a:pt x="908" y="0"/>
                    <a:pt x="0" y="1118"/>
                    <a:pt x="0" y="2489"/>
                  </a:cubicBezTo>
                  <a:lnTo>
                    <a:pt x="0" y="11627"/>
                  </a:lnTo>
                  <a:cubicBezTo>
                    <a:pt x="0" y="13002"/>
                    <a:pt x="908" y="14124"/>
                    <a:pt x="2022" y="14124"/>
                  </a:cubicBezTo>
                  <a:lnTo>
                    <a:pt x="2022" y="16614"/>
                  </a:lnTo>
                  <a:cubicBezTo>
                    <a:pt x="2022" y="17989"/>
                    <a:pt x="2934" y="19103"/>
                    <a:pt x="4051" y="19103"/>
                  </a:cubicBezTo>
                  <a:lnTo>
                    <a:pt x="4821" y="19103"/>
                  </a:lnTo>
                  <a:cubicBezTo>
                    <a:pt x="5121" y="20535"/>
                    <a:pt x="6168" y="21600"/>
                    <a:pt x="7424" y="21600"/>
                  </a:cubicBezTo>
                  <a:cubicBezTo>
                    <a:pt x="8677" y="21600"/>
                    <a:pt x="9724" y="20535"/>
                    <a:pt x="10027" y="19103"/>
                  </a:cubicBezTo>
                  <a:lnTo>
                    <a:pt x="13595" y="19103"/>
                  </a:lnTo>
                  <a:cubicBezTo>
                    <a:pt x="13895" y="20535"/>
                    <a:pt x="14943" y="21600"/>
                    <a:pt x="16198" y="21600"/>
                  </a:cubicBezTo>
                  <a:cubicBezTo>
                    <a:pt x="17451" y="21600"/>
                    <a:pt x="18498" y="20535"/>
                    <a:pt x="18801" y="19103"/>
                  </a:cubicBezTo>
                  <a:lnTo>
                    <a:pt x="19578" y="19103"/>
                  </a:lnTo>
                  <a:cubicBezTo>
                    <a:pt x="20695" y="19103"/>
                    <a:pt x="21600" y="17989"/>
                    <a:pt x="21600" y="16614"/>
                  </a:cubicBezTo>
                  <a:lnTo>
                    <a:pt x="21600" y="11627"/>
                  </a:lnTo>
                  <a:cubicBezTo>
                    <a:pt x="21600" y="11136"/>
                    <a:pt x="21485" y="10660"/>
                    <a:pt x="21261" y="10246"/>
                  </a:cubicBezTo>
                  <a:lnTo>
                    <a:pt x="18560" y="5259"/>
                  </a:lnTo>
                  <a:cubicBezTo>
                    <a:pt x="18184" y="4562"/>
                    <a:pt x="17556" y="4151"/>
                    <a:pt x="16877" y="4151"/>
                  </a:cubicBezTo>
                  <a:lnTo>
                    <a:pt x="14176" y="4151"/>
                  </a:lnTo>
                  <a:lnTo>
                    <a:pt x="14176" y="2489"/>
                  </a:lnTo>
                  <a:cubicBezTo>
                    <a:pt x="14176" y="1118"/>
                    <a:pt x="13264" y="0"/>
                    <a:pt x="12147" y="0"/>
                  </a:cubicBezTo>
                  <a:lnTo>
                    <a:pt x="2022" y="0"/>
                  </a:lnTo>
                  <a:close/>
                  <a:moveTo>
                    <a:pt x="2022" y="1662"/>
                  </a:moveTo>
                  <a:lnTo>
                    <a:pt x="12147" y="1662"/>
                  </a:lnTo>
                  <a:cubicBezTo>
                    <a:pt x="12523" y="1662"/>
                    <a:pt x="12826" y="2031"/>
                    <a:pt x="12826" y="2489"/>
                  </a:cubicBezTo>
                  <a:lnTo>
                    <a:pt x="12826" y="11627"/>
                  </a:lnTo>
                  <a:cubicBezTo>
                    <a:pt x="12826" y="12086"/>
                    <a:pt x="12523" y="12462"/>
                    <a:pt x="12147" y="12462"/>
                  </a:cubicBezTo>
                  <a:cubicBezTo>
                    <a:pt x="12147" y="12462"/>
                    <a:pt x="2022" y="12462"/>
                    <a:pt x="2022" y="12462"/>
                  </a:cubicBezTo>
                  <a:cubicBezTo>
                    <a:pt x="1650" y="12462"/>
                    <a:pt x="1350" y="12086"/>
                    <a:pt x="1350" y="11627"/>
                  </a:cubicBezTo>
                  <a:lnTo>
                    <a:pt x="1350" y="2489"/>
                  </a:lnTo>
                  <a:cubicBezTo>
                    <a:pt x="1350" y="2031"/>
                    <a:pt x="1650" y="1662"/>
                    <a:pt x="2022" y="1662"/>
                  </a:cubicBezTo>
                  <a:close/>
                  <a:moveTo>
                    <a:pt x="14176" y="5814"/>
                  </a:moveTo>
                  <a:lnTo>
                    <a:pt x="16877" y="5814"/>
                  </a:lnTo>
                  <a:cubicBezTo>
                    <a:pt x="17101" y="5814"/>
                    <a:pt x="17313" y="5951"/>
                    <a:pt x="17438" y="6183"/>
                  </a:cubicBezTo>
                  <a:lnTo>
                    <a:pt x="20139" y="11169"/>
                  </a:lnTo>
                  <a:cubicBezTo>
                    <a:pt x="20211" y="11303"/>
                    <a:pt x="20250" y="11464"/>
                    <a:pt x="20250" y="11627"/>
                  </a:cubicBezTo>
                  <a:cubicBezTo>
                    <a:pt x="20250" y="11627"/>
                    <a:pt x="20250" y="16614"/>
                    <a:pt x="20250" y="16614"/>
                  </a:cubicBezTo>
                  <a:cubicBezTo>
                    <a:pt x="20250" y="17071"/>
                    <a:pt x="19950" y="17449"/>
                    <a:pt x="19578" y="17449"/>
                  </a:cubicBezTo>
                  <a:lnTo>
                    <a:pt x="18801" y="17449"/>
                  </a:lnTo>
                  <a:cubicBezTo>
                    <a:pt x="18501" y="16016"/>
                    <a:pt x="17454" y="14951"/>
                    <a:pt x="16198" y="14951"/>
                  </a:cubicBezTo>
                  <a:cubicBezTo>
                    <a:pt x="14943" y="14951"/>
                    <a:pt x="13895" y="16016"/>
                    <a:pt x="13595" y="17449"/>
                  </a:cubicBezTo>
                  <a:lnTo>
                    <a:pt x="10027" y="17449"/>
                  </a:lnTo>
                  <a:cubicBezTo>
                    <a:pt x="9727" y="16016"/>
                    <a:pt x="8680" y="14951"/>
                    <a:pt x="7424" y="14951"/>
                  </a:cubicBezTo>
                  <a:cubicBezTo>
                    <a:pt x="6168" y="14951"/>
                    <a:pt x="5121" y="16016"/>
                    <a:pt x="4821" y="17449"/>
                  </a:cubicBezTo>
                  <a:lnTo>
                    <a:pt x="4051" y="17449"/>
                  </a:lnTo>
                  <a:cubicBezTo>
                    <a:pt x="3679" y="17449"/>
                    <a:pt x="3373" y="17071"/>
                    <a:pt x="3373" y="16614"/>
                  </a:cubicBezTo>
                  <a:lnTo>
                    <a:pt x="3373" y="14124"/>
                  </a:lnTo>
                  <a:lnTo>
                    <a:pt x="12147" y="14124"/>
                  </a:lnTo>
                  <a:cubicBezTo>
                    <a:pt x="13264" y="14124"/>
                    <a:pt x="14176" y="13002"/>
                    <a:pt x="14176" y="11627"/>
                  </a:cubicBezTo>
                  <a:lnTo>
                    <a:pt x="14176" y="5814"/>
                  </a:lnTo>
                  <a:close/>
                  <a:moveTo>
                    <a:pt x="15494" y="6681"/>
                  </a:moveTo>
                  <a:cubicBezTo>
                    <a:pt x="15121" y="6681"/>
                    <a:pt x="14822" y="7050"/>
                    <a:pt x="14822" y="7508"/>
                  </a:cubicBezTo>
                  <a:lnTo>
                    <a:pt x="14822" y="12494"/>
                  </a:lnTo>
                  <a:cubicBezTo>
                    <a:pt x="14822" y="12952"/>
                    <a:pt x="15121" y="13329"/>
                    <a:pt x="15494" y="13329"/>
                  </a:cubicBezTo>
                  <a:lnTo>
                    <a:pt x="18195" y="13329"/>
                  </a:lnTo>
                  <a:cubicBezTo>
                    <a:pt x="18567" y="13329"/>
                    <a:pt x="18867" y="12952"/>
                    <a:pt x="18867" y="12494"/>
                  </a:cubicBezTo>
                  <a:lnTo>
                    <a:pt x="18867" y="11250"/>
                  </a:lnTo>
                  <a:cubicBezTo>
                    <a:pt x="18867" y="11084"/>
                    <a:pt x="18828" y="10923"/>
                    <a:pt x="18756" y="10784"/>
                  </a:cubicBezTo>
                  <a:cubicBezTo>
                    <a:pt x="18756" y="10784"/>
                    <a:pt x="16733" y="7050"/>
                    <a:pt x="16733" y="7050"/>
                  </a:cubicBezTo>
                  <a:cubicBezTo>
                    <a:pt x="16608" y="6818"/>
                    <a:pt x="16400" y="6681"/>
                    <a:pt x="16172" y="6681"/>
                  </a:cubicBezTo>
                  <a:lnTo>
                    <a:pt x="15494" y="6681"/>
                  </a:lnTo>
                  <a:close/>
                  <a:moveTo>
                    <a:pt x="15494" y="7508"/>
                  </a:moveTo>
                  <a:lnTo>
                    <a:pt x="16172" y="7508"/>
                  </a:lnTo>
                  <a:lnTo>
                    <a:pt x="18195" y="11250"/>
                  </a:lnTo>
                  <a:cubicBezTo>
                    <a:pt x="18195" y="11250"/>
                    <a:pt x="18195" y="12494"/>
                    <a:pt x="18195" y="12494"/>
                  </a:cubicBezTo>
                  <a:lnTo>
                    <a:pt x="15494" y="12494"/>
                  </a:lnTo>
                  <a:lnTo>
                    <a:pt x="15494" y="7508"/>
                  </a:lnTo>
                  <a:close/>
                  <a:moveTo>
                    <a:pt x="7424" y="16614"/>
                  </a:moveTo>
                  <a:cubicBezTo>
                    <a:pt x="8169" y="16614"/>
                    <a:pt x="8774" y="17359"/>
                    <a:pt x="8774" y="18276"/>
                  </a:cubicBezTo>
                  <a:cubicBezTo>
                    <a:pt x="8774" y="19192"/>
                    <a:pt x="8169" y="19938"/>
                    <a:pt x="7424" y="19938"/>
                  </a:cubicBezTo>
                  <a:cubicBezTo>
                    <a:pt x="6679" y="19938"/>
                    <a:pt x="6074" y="19192"/>
                    <a:pt x="6074" y="18276"/>
                  </a:cubicBezTo>
                  <a:cubicBezTo>
                    <a:pt x="6074" y="17359"/>
                    <a:pt x="6679" y="16614"/>
                    <a:pt x="7424" y="16614"/>
                  </a:cubicBezTo>
                  <a:close/>
                  <a:moveTo>
                    <a:pt x="16198" y="16614"/>
                  </a:moveTo>
                  <a:cubicBezTo>
                    <a:pt x="16943" y="16614"/>
                    <a:pt x="17549" y="17359"/>
                    <a:pt x="17549" y="18276"/>
                  </a:cubicBezTo>
                  <a:cubicBezTo>
                    <a:pt x="17549" y="19192"/>
                    <a:pt x="16943" y="19938"/>
                    <a:pt x="16198" y="19938"/>
                  </a:cubicBezTo>
                  <a:cubicBezTo>
                    <a:pt x="15454" y="19938"/>
                    <a:pt x="14854" y="19192"/>
                    <a:pt x="14854" y="18276"/>
                  </a:cubicBezTo>
                  <a:cubicBezTo>
                    <a:pt x="14854" y="17359"/>
                    <a:pt x="15454" y="16614"/>
                    <a:pt x="16198" y="16614"/>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grpSp>
      <p:grpSp>
        <p:nvGrpSpPr>
          <p:cNvPr id="150" name="Group 1323"/>
          <p:cNvGrpSpPr/>
          <p:nvPr/>
        </p:nvGrpSpPr>
        <p:grpSpPr>
          <a:xfrm>
            <a:off x="3106365" y="3943549"/>
            <a:ext cx="524667" cy="524667"/>
            <a:chOff x="0" y="0"/>
            <a:chExt cx="1049331" cy="1049331"/>
          </a:xfrm>
        </p:grpSpPr>
        <p:sp>
          <p:nvSpPr>
            <p:cNvPr id="151" name="Shape 1321"/>
            <p:cNvSpPr/>
            <p:nvPr/>
          </p:nvSpPr>
          <p:spPr>
            <a:xfrm>
              <a:off x="0" y="0"/>
              <a:ext cx="1049332" cy="1049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algn="ctr" defTabSz="412750">
                <a:defRPr sz="3200"/>
              </a:pPr>
              <a:endParaRPr sz="1600" kern="0">
                <a:solidFill>
                  <a:sysClr val="windowText" lastClr="000000"/>
                </a:solidFill>
                <a:cs typeface="+mn-ea"/>
                <a:sym typeface="+mn-lt"/>
              </a:endParaRPr>
            </a:p>
          </p:txBody>
        </p:sp>
        <p:sp>
          <p:nvSpPr>
            <p:cNvPr id="152" name="Shape 1322"/>
            <p:cNvSpPr/>
            <p:nvPr/>
          </p:nvSpPr>
          <p:spPr>
            <a:xfrm>
              <a:off x="297315" y="174648"/>
              <a:ext cx="454701" cy="700036"/>
            </a:xfrm>
            <a:custGeom>
              <a:avLst/>
              <a:gdLst/>
              <a:ahLst/>
              <a:cxnLst>
                <a:cxn ang="0">
                  <a:pos x="wd2" y="hd2"/>
                </a:cxn>
                <a:cxn ang="5400000">
                  <a:pos x="wd2" y="hd2"/>
                </a:cxn>
                <a:cxn ang="10800000">
                  <a:pos x="wd2" y="hd2"/>
                </a:cxn>
                <a:cxn ang="16200000">
                  <a:pos x="wd2" y="hd2"/>
                </a:cxn>
              </a:cxnLst>
              <a:rect l="0" t="0" r="r" b="b"/>
              <a:pathLst>
                <a:path w="21600" h="21600" extrusionOk="0">
                  <a:moveTo>
                    <a:pt x="10699" y="0"/>
                  </a:moveTo>
                  <a:cubicBezTo>
                    <a:pt x="7239" y="0"/>
                    <a:pt x="4416" y="1825"/>
                    <a:pt x="4416" y="4075"/>
                  </a:cubicBezTo>
                  <a:lnTo>
                    <a:pt x="4416" y="12562"/>
                  </a:lnTo>
                  <a:cubicBezTo>
                    <a:pt x="4416" y="14810"/>
                    <a:pt x="7239" y="16643"/>
                    <a:pt x="10699" y="16643"/>
                  </a:cubicBezTo>
                  <a:cubicBezTo>
                    <a:pt x="14164" y="16643"/>
                    <a:pt x="16972" y="14810"/>
                    <a:pt x="16972" y="12562"/>
                  </a:cubicBezTo>
                  <a:lnTo>
                    <a:pt x="16972" y="4075"/>
                  </a:lnTo>
                  <a:cubicBezTo>
                    <a:pt x="16972" y="1825"/>
                    <a:pt x="14164" y="0"/>
                    <a:pt x="10699" y="0"/>
                  </a:cubicBezTo>
                  <a:close/>
                  <a:moveTo>
                    <a:pt x="10699" y="1303"/>
                  </a:moveTo>
                  <a:cubicBezTo>
                    <a:pt x="13055" y="1303"/>
                    <a:pt x="14966" y="2545"/>
                    <a:pt x="14966" y="4075"/>
                  </a:cubicBezTo>
                  <a:lnTo>
                    <a:pt x="14966" y="12562"/>
                  </a:lnTo>
                  <a:cubicBezTo>
                    <a:pt x="14966" y="14090"/>
                    <a:pt x="13055" y="15333"/>
                    <a:pt x="10699" y="15333"/>
                  </a:cubicBezTo>
                  <a:cubicBezTo>
                    <a:pt x="8345" y="15333"/>
                    <a:pt x="6422" y="14090"/>
                    <a:pt x="6422" y="12562"/>
                  </a:cubicBezTo>
                  <a:lnTo>
                    <a:pt x="6422" y="4075"/>
                  </a:lnTo>
                  <a:cubicBezTo>
                    <a:pt x="6422" y="2545"/>
                    <a:pt x="8345" y="1303"/>
                    <a:pt x="10699" y="1303"/>
                  </a:cubicBezTo>
                  <a:close/>
                  <a:moveTo>
                    <a:pt x="9903" y="2427"/>
                  </a:moveTo>
                  <a:cubicBezTo>
                    <a:pt x="8333" y="2427"/>
                    <a:pt x="7472" y="3012"/>
                    <a:pt x="7472" y="3888"/>
                  </a:cubicBezTo>
                  <a:lnTo>
                    <a:pt x="7472" y="6667"/>
                  </a:lnTo>
                  <a:cubicBezTo>
                    <a:pt x="7472" y="6847"/>
                    <a:pt x="7693" y="6991"/>
                    <a:pt x="7971" y="6991"/>
                  </a:cubicBezTo>
                  <a:cubicBezTo>
                    <a:pt x="8249" y="6991"/>
                    <a:pt x="8481" y="6847"/>
                    <a:pt x="8481" y="6667"/>
                  </a:cubicBezTo>
                  <a:lnTo>
                    <a:pt x="8481" y="3888"/>
                  </a:lnTo>
                  <a:cubicBezTo>
                    <a:pt x="8481" y="3136"/>
                    <a:pt x="9522" y="3075"/>
                    <a:pt x="9903" y="3075"/>
                  </a:cubicBezTo>
                  <a:lnTo>
                    <a:pt x="10296" y="3075"/>
                  </a:lnTo>
                  <a:cubicBezTo>
                    <a:pt x="10572" y="3075"/>
                    <a:pt x="10805" y="2933"/>
                    <a:pt x="10805" y="2751"/>
                  </a:cubicBezTo>
                  <a:cubicBezTo>
                    <a:pt x="10805" y="2571"/>
                    <a:pt x="10572" y="2427"/>
                    <a:pt x="10296" y="2427"/>
                  </a:cubicBezTo>
                  <a:lnTo>
                    <a:pt x="9903" y="2427"/>
                  </a:lnTo>
                  <a:close/>
                  <a:moveTo>
                    <a:pt x="7971" y="7280"/>
                  </a:moveTo>
                  <a:cubicBezTo>
                    <a:pt x="7693" y="7280"/>
                    <a:pt x="7472" y="7425"/>
                    <a:pt x="7472" y="7604"/>
                  </a:cubicBezTo>
                  <a:lnTo>
                    <a:pt x="7472" y="7929"/>
                  </a:lnTo>
                  <a:cubicBezTo>
                    <a:pt x="7472" y="8109"/>
                    <a:pt x="7693" y="8259"/>
                    <a:pt x="7971" y="8259"/>
                  </a:cubicBezTo>
                  <a:cubicBezTo>
                    <a:pt x="8249" y="8259"/>
                    <a:pt x="8481" y="8109"/>
                    <a:pt x="8481" y="7929"/>
                  </a:cubicBezTo>
                  <a:lnTo>
                    <a:pt x="8481" y="7604"/>
                  </a:lnTo>
                  <a:cubicBezTo>
                    <a:pt x="8481" y="7425"/>
                    <a:pt x="8249" y="7280"/>
                    <a:pt x="7971" y="7280"/>
                  </a:cubicBezTo>
                  <a:close/>
                  <a:moveTo>
                    <a:pt x="1008" y="11252"/>
                  </a:moveTo>
                  <a:cubicBezTo>
                    <a:pt x="454" y="11252"/>
                    <a:pt x="0" y="11538"/>
                    <a:pt x="0" y="11900"/>
                  </a:cubicBezTo>
                  <a:lnTo>
                    <a:pt x="0" y="12279"/>
                  </a:lnTo>
                  <a:cubicBezTo>
                    <a:pt x="0" y="15868"/>
                    <a:pt x="4171" y="18899"/>
                    <a:pt x="9510" y="19318"/>
                  </a:cubicBezTo>
                  <a:lnTo>
                    <a:pt x="9510" y="20297"/>
                  </a:lnTo>
                  <a:lnTo>
                    <a:pt x="6432" y="20297"/>
                  </a:lnTo>
                  <a:cubicBezTo>
                    <a:pt x="5878" y="20297"/>
                    <a:pt x="5434" y="20585"/>
                    <a:pt x="5434" y="20945"/>
                  </a:cubicBezTo>
                  <a:cubicBezTo>
                    <a:pt x="5434" y="21305"/>
                    <a:pt x="5878" y="21600"/>
                    <a:pt x="6432" y="21600"/>
                  </a:cubicBezTo>
                  <a:lnTo>
                    <a:pt x="14977" y="21600"/>
                  </a:lnTo>
                  <a:cubicBezTo>
                    <a:pt x="15531" y="21600"/>
                    <a:pt x="15985" y="21305"/>
                    <a:pt x="15985" y="20945"/>
                  </a:cubicBezTo>
                  <a:cubicBezTo>
                    <a:pt x="15985" y="20585"/>
                    <a:pt x="15531" y="20297"/>
                    <a:pt x="14977" y="20297"/>
                  </a:cubicBezTo>
                  <a:lnTo>
                    <a:pt x="11516" y="20297"/>
                  </a:lnTo>
                  <a:lnTo>
                    <a:pt x="11516" y="19359"/>
                  </a:lnTo>
                  <a:cubicBezTo>
                    <a:pt x="17041" y="19122"/>
                    <a:pt x="21600" y="16055"/>
                    <a:pt x="21600" y="12279"/>
                  </a:cubicBezTo>
                  <a:lnTo>
                    <a:pt x="21600" y="11900"/>
                  </a:lnTo>
                  <a:cubicBezTo>
                    <a:pt x="21600" y="11538"/>
                    <a:pt x="21157" y="11252"/>
                    <a:pt x="20602" y="11252"/>
                  </a:cubicBezTo>
                  <a:cubicBezTo>
                    <a:pt x="20048" y="11252"/>
                    <a:pt x="19594" y="11538"/>
                    <a:pt x="19594" y="11900"/>
                  </a:cubicBezTo>
                  <a:lnTo>
                    <a:pt x="19594" y="12279"/>
                  </a:lnTo>
                  <a:cubicBezTo>
                    <a:pt x="19594" y="15435"/>
                    <a:pt x="15487" y="18105"/>
                    <a:pt x="10848" y="18105"/>
                  </a:cubicBezTo>
                  <a:lnTo>
                    <a:pt x="10742" y="18105"/>
                  </a:lnTo>
                  <a:cubicBezTo>
                    <a:pt x="10666" y="18105"/>
                    <a:pt x="10594" y="18092"/>
                    <a:pt x="10519" y="18091"/>
                  </a:cubicBezTo>
                  <a:cubicBezTo>
                    <a:pt x="5869" y="18006"/>
                    <a:pt x="2006" y="15332"/>
                    <a:pt x="2006" y="12279"/>
                  </a:cubicBezTo>
                  <a:lnTo>
                    <a:pt x="2006" y="11900"/>
                  </a:lnTo>
                  <a:cubicBezTo>
                    <a:pt x="2006" y="11538"/>
                    <a:pt x="1561" y="11252"/>
                    <a:pt x="1008" y="11252"/>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grpSp>
      <p:grpSp>
        <p:nvGrpSpPr>
          <p:cNvPr id="153" name="Group 1326"/>
          <p:cNvGrpSpPr/>
          <p:nvPr/>
        </p:nvGrpSpPr>
        <p:grpSpPr>
          <a:xfrm>
            <a:off x="8194777" y="1951388"/>
            <a:ext cx="524666" cy="524667"/>
            <a:chOff x="0" y="0"/>
            <a:chExt cx="1049331" cy="1049331"/>
          </a:xfrm>
        </p:grpSpPr>
        <p:sp>
          <p:nvSpPr>
            <p:cNvPr id="154" name="Shape 1324"/>
            <p:cNvSpPr/>
            <p:nvPr/>
          </p:nvSpPr>
          <p:spPr>
            <a:xfrm>
              <a:off x="0" y="0"/>
              <a:ext cx="1049332" cy="1049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algn="ctr" defTabSz="412750">
                <a:defRPr sz="3200"/>
              </a:pPr>
              <a:endParaRPr sz="1600" kern="0">
                <a:solidFill>
                  <a:sysClr val="windowText" lastClr="000000"/>
                </a:solidFill>
                <a:cs typeface="+mn-ea"/>
                <a:sym typeface="+mn-lt"/>
              </a:endParaRPr>
            </a:p>
          </p:txBody>
        </p:sp>
        <p:sp>
          <p:nvSpPr>
            <p:cNvPr id="155" name="Shape 1325"/>
            <p:cNvSpPr/>
            <p:nvPr/>
          </p:nvSpPr>
          <p:spPr>
            <a:xfrm>
              <a:off x="285404" y="238382"/>
              <a:ext cx="478524" cy="572568"/>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cubicBezTo>
                    <a:pt x="4443" y="0"/>
                    <a:pt x="4154" y="281"/>
                    <a:pt x="4147" y="633"/>
                  </a:cubicBezTo>
                  <a:cubicBezTo>
                    <a:pt x="4119" y="2239"/>
                    <a:pt x="2586" y="3548"/>
                    <a:pt x="668" y="3548"/>
                  </a:cubicBezTo>
                  <a:cubicBezTo>
                    <a:pt x="240" y="3548"/>
                    <a:pt x="0" y="3832"/>
                    <a:pt x="0" y="4188"/>
                  </a:cubicBezTo>
                  <a:lnTo>
                    <a:pt x="0" y="10562"/>
                  </a:lnTo>
                  <a:lnTo>
                    <a:pt x="0" y="13408"/>
                  </a:lnTo>
                  <a:cubicBezTo>
                    <a:pt x="0" y="18866"/>
                    <a:pt x="10047" y="21464"/>
                    <a:pt x="10478" y="21573"/>
                  </a:cubicBezTo>
                  <a:cubicBezTo>
                    <a:pt x="10552" y="21590"/>
                    <a:pt x="10518" y="21600"/>
                    <a:pt x="10592" y="21600"/>
                  </a:cubicBezTo>
                  <a:cubicBezTo>
                    <a:pt x="10684" y="21600"/>
                    <a:pt x="10878" y="21586"/>
                    <a:pt x="10967" y="21559"/>
                  </a:cubicBezTo>
                  <a:cubicBezTo>
                    <a:pt x="11396" y="21423"/>
                    <a:pt x="21600" y="18196"/>
                    <a:pt x="21600" y="13415"/>
                  </a:cubicBezTo>
                  <a:lnTo>
                    <a:pt x="21600" y="4188"/>
                  </a:lnTo>
                  <a:cubicBezTo>
                    <a:pt x="21600" y="3832"/>
                    <a:pt x="21148" y="3548"/>
                    <a:pt x="20720" y="3548"/>
                  </a:cubicBezTo>
                  <a:cubicBezTo>
                    <a:pt x="18801" y="3548"/>
                    <a:pt x="17115" y="2239"/>
                    <a:pt x="17086" y="633"/>
                  </a:cubicBezTo>
                  <a:cubicBezTo>
                    <a:pt x="17080" y="281"/>
                    <a:pt x="16734" y="0"/>
                    <a:pt x="16312" y="0"/>
                  </a:cubicBezTo>
                  <a:lnTo>
                    <a:pt x="4864" y="0"/>
                  </a:lnTo>
                  <a:close/>
                  <a:moveTo>
                    <a:pt x="5565" y="1287"/>
                  </a:moveTo>
                  <a:lnTo>
                    <a:pt x="9908" y="1287"/>
                  </a:lnTo>
                  <a:lnTo>
                    <a:pt x="9908" y="10242"/>
                  </a:lnTo>
                  <a:lnTo>
                    <a:pt x="1540" y="10242"/>
                  </a:lnTo>
                  <a:lnTo>
                    <a:pt x="1540" y="4787"/>
                  </a:lnTo>
                  <a:cubicBezTo>
                    <a:pt x="3468" y="4508"/>
                    <a:pt x="5205" y="3221"/>
                    <a:pt x="5565" y="1287"/>
                  </a:cubicBezTo>
                  <a:close/>
                  <a:moveTo>
                    <a:pt x="10674" y="1287"/>
                  </a:moveTo>
                  <a:lnTo>
                    <a:pt x="15611" y="1287"/>
                  </a:lnTo>
                  <a:cubicBezTo>
                    <a:pt x="15971" y="3221"/>
                    <a:pt x="17737" y="4508"/>
                    <a:pt x="20052" y="4787"/>
                  </a:cubicBezTo>
                  <a:lnTo>
                    <a:pt x="20052" y="10242"/>
                  </a:lnTo>
                  <a:lnTo>
                    <a:pt x="10674" y="10242"/>
                  </a:lnTo>
                  <a:lnTo>
                    <a:pt x="10674" y="1287"/>
                  </a:lnTo>
                  <a:close/>
                  <a:moveTo>
                    <a:pt x="1540" y="10882"/>
                  </a:moveTo>
                  <a:lnTo>
                    <a:pt x="9908" y="10882"/>
                  </a:lnTo>
                  <a:lnTo>
                    <a:pt x="9908" y="19993"/>
                  </a:lnTo>
                  <a:cubicBezTo>
                    <a:pt x="7536" y="19261"/>
                    <a:pt x="1540" y="17073"/>
                    <a:pt x="1540" y="13408"/>
                  </a:cubicBezTo>
                  <a:lnTo>
                    <a:pt x="1540" y="10882"/>
                  </a:lnTo>
                  <a:close/>
                  <a:moveTo>
                    <a:pt x="10674" y="10882"/>
                  </a:moveTo>
                  <a:lnTo>
                    <a:pt x="20052" y="10882"/>
                  </a:lnTo>
                  <a:lnTo>
                    <a:pt x="20052" y="13415"/>
                  </a:lnTo>
                  <a:cubicBezTo>
                    <a:pt x="20052" y="16548"/>
                    <a:pt x="13584" y="19347"/>
                    <a:pt x="10780" y="20272"/>
                  </a:cubicBezTo>
                  <a:cubicBezTo>
                    <a:pt x="10761" y="20267"/>
                    <a:pt x="10695" y="20244"/>
                    <a:pt x="10674" y="20238"/>
                  </a:cubicBezTo>
                  <a:lnTo>
                    <a:pt x="10674" y="10882"/>
                  </a:lnTo>
                  <a:close/>
                  <a:moveTo>
                    <a:pt x="2664" y="12856"/>
                  </a:moveTo>
                  <a:cubicBezTo>
                    <a:pt x="2455" y="12889"/>
                    <a:pt x="2316" y="13064"/>
                    <a:pt x="2355" y="13238"/>
                  </a:cubicBezTo>
                  <a:cubicBezTo>
                    <a:pt x="2355" y="13238"/>
                    <a:pt x="2383" y="13358"/>
                    <a:pt x="2453" y="13565"/>
                  </a:cubicBezTo>
                  <a:cubicBezTo>
                    <a:pt x="2499" y="13706"/>
                    <a:pt x="2652" y="13796"/>
                    <a:pt x="2819" y="13796"/>
                  </a:cubicBezTo>
                  <a:cubicBezTo>
                    <a:pt x="2853" y="13796"/>
                    <a:pt x="2890" y="13797"/>
                    <a:pt x="2925" y="13789"/>
                  </a:cubicBezTo>
                  <a:cubicBezTo>
                    <a:pt x="3131" y="13740"/>
                    <a:pt x="3252" y="13559"/>
                    <a:pt x="3194" y="13388"/>
                  </a:cubicBezTo>
                  <a:cubicBezTo>
                    <a:pt x="3139" y="13222"/>
                    <a:pt x="3115" y="13121"/>
                    <a:pt x="3113" y="13115"/>
                  </a:cubicBezTo>
                  <a:cubicBezTo>
                    <a:pt x="3075" y="12939"/>
                    <a:pt x="2871" y="12825"/>
                    <a:pt x="2664" y="12856"/>
                  </a:cubicBezTo>
                  <a:close/>
                  <a:moveTo>
                    <a:pt x="3618" y="14395"/>
                  </a:moveTo>
                  <a:cubicBezTo>
                    <a:pt x="3523" y="14372"/>
                    <a:pt x="3418" y="14379"/>
                    <a:pt x="3324" y="14423"/>
                  </a:cubicBezTo>
                  <a:cubicBezTo>
                    <a:pt x="3138" y="14508"/>
                    <a:pt x="3076" y="14702"/>
                    <a:pt x="3178" y="14859"/>
                  </a:cubicBezTo>
                  <a:cubicBezTo>
                    <a:pt x="3865" y="15908"/>
                    <a:pt x="5012" y="16791"/>
                    <a:pt x="6494" y="17412"/>
                  </a:cubicBezTo>
                  <a:cubicBezTo>
                    <a:pt x="6550" y="17436"/>
                    <a:pt x="6607" y="17446"/>
                    <a:pt x="6665" y="17446"/>
                  </a:cubicBezTo>
                  <a:cubicBezTo>
                    <a:pt x="6807" y="17446"/>
                    <a:pt x="6939" y="17382"/>
                    <a:pt x="7007" y="17269"/>
                  </a:cubicBezTo>
                  <a:cubicBezTo>
                    <a:pt x="7102" y="17110"/>
                    <a:pt x="7027" y="16914"/>
                    <a:pt x="6836" y="16833"/>
                  </a:cubicBezTo>
                  <a:cubicBezTo>
                    <a:pt x="5494" y="16270"/>
                    <a:pt x="4467" y="15480"/>
                    <a:pt x="3854" y="14545"/>
                  </a:cubicBezTo>
                  <a:cubicBezTo>
                    <a:pt x="3803" y="14468"/>
                    <a:pt x="3712" y="14419"/>
                    <a:pt x="3618" y="14395"/>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grpSp>
      <p:grpSp>
        <p:nvGrpSpPr>
          <p:cNvPr id="156" name="Group 1329"/>
          <p:cNvGrpSpPr/>
          <p:nvPr/>
        </p:nvGrpSpPr>
        <p:grpSpPr>
          <a:xfrm>
            <a:off x="6361736" y="2719450"/>
            <a:ext cx="524667" cy="524666"/>
            <a:chOff x="0" y="0"/>
            <a:chExt cx="1049331" cy="1049331"/>
          </a:xfrm>
        </p:grpSpPr>
        <p:sp>
          <p:nvSpPr>
            <p:cNvPr id="157" name="Shape 1327"/>
            <p:cNvSpPr/>
            <p:nvPr/>
          </p:nvSpPr>
          <p:spPr>
            <a:xfrm>
              <a:off x="0" y="0"/>
              <a:ext cx="1049332" cy="1049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algn="ctr" defTabSz="412750">
                <a:defRPr sz="3200"/>
              </a:pPr>
              <a:endParaRPr sz="1600" kern="0">
                <a:solidFill>
                  <a:sysClr val="windowText" lastClr="000000"/>
                </a:solidFill>
                <a:cs typeface="+mn-ea"/>
                <a:sym typeface="+mn-lt"/>
              </a:endParaRPr>
            </a:p>
          </p:txBody>
        </p:sp>
        <p:sp>
          <p:nvSpPr>
            <p:cNvPr id="158" name="Shape 1328"/>
            <p:cNvSpPr/>
            <p:nvPr/>
          </p:nvSpPr>
          <p:spPr>
            <a:xfrm>
              <a:off x="256068" y="244968"/>
              <a:ext cx="441702" cy="533996"/>
            </a:xfrm>
            <a:custGeom>
              <a:avLst/>
              <a:gdLst/>
              <a:ahLst/>
              <a:cxnLst>
                <a:cxn ang="0">
                  <a:pos x="wd2" y="hd2"/>
                </a:cxn>
                <a:cxn ang="5400000">
                  <a:pos x="wd2" y="hd2"/>
                </a:cxn>
                <a:cxn ang="10800000">
                  <a:pos x="wd2" y="hd2"/>
                </a:cxn>
                <a:cxn ang="16200000">
                  <a:pos x="wd2" y="hd2"/>
                </a:cxn>
              </a:cxnLst>
              <a:rect l="0" t="0" r="r" b="b"/>
              <a:pathLst>
                <a:path w="21549" h="21600" extrusionOk="0">
                  <a:moveTo>
                    <a:pt x="19473" y="0"/>
                  </a:moveTo>
                  <a:cubicBezTo>
                    <a:pt x="18961" y="0"/>
                    <a:pt x="18389" y="125"/>
                    <a:pt x="17721" y="391"/>
                  </a:cubicBezTo>
                  <a:lnTo>
                    <a:pt x="17688" y="405"/>
                  </a:lnTo>
                  <a:cubicBezTo>
                    <a:pt x="14100" y="2024"/>
                    <a:pt x="8306" y="4618"/>
                    <a:pt x="7361" y="4979"/>
                  </a:cubicBezTo>
                  <a:lnTo>
                    <a:pt x="4136" y="4979"/>
                  </a:lnTo>
                  <a:cubicBezTo>
                    <a:pt x="1992" y="4979"/>
                    <a:pt x="0" y="6626"/>
                    <a:pt x="0" y="8429"/>
                  </a:cubicBezTo>
                  <a:lnTo>
                    <a:pt x="0" y="13869"/>
                  </a:lnTo>
                  <a:cubicBezTo>
                    <a:pt x="0" y="15559"/>
                    <a:pt x="1839" y="16879"/>
                    <a:pt x="4136" y="16879"/>
                  </a:cubicBezTo>
                  <a:lnTo>
                    <a:pt x="7404" y="16879"/>
                  </a:lnTo>
                  <a:cubicBezTo>
                    <a:pt x="8313" y="17165"/>
                    <a:pt x="14125" y="19674"/>
                    <a:pt x="17679" y="21230"/>
                  </a:cubicBezTo>
                  <a:lnTo>
                    <a:pt x="17822" y="21279"/>
                  </a:lnTo>
                  <a:cubicBezTo>
                    <a:pt x="18578" y="21471"/>
                    <a:pt x="19184" y="21600"/>
                    <a:pt x="19709" y="21600"/>
                  </a:cubicBezTo>
                  <a:cubicBezTo>
                    <a:pt x="20501" y="21600"/>
                    <a:pt x="20910" y="21291"/>
                    <a:pt x="21133" y="21034"/>
                  </a:cubicBezTo>
                  <a:cubicBezTo>
                    <a:pt x="21417" y="20706"/>
                    <a:pt x="21528" y="20264"/>
                    <a:pt x="21528" y="19638"/>
                  </a:cubicBezTo>
                  <a:lnTo>
                    <a:pt x="21528" y="2528"/>
                  </a:lnTo>
                  <a:lnTo>
                    <a:pt x="21545" y="2451"/>
                  </a:lnTo>
                  <a:cubicBezTo>
                    <a:pt x="21553" y="2037"/>
                    <a:pt x="21600" y="1066"/>
                    <a:pt x="20880" y="461"/>
                  </a:cubicBezTo>
                  <a:cubicBezTo>
                    <a:pt x="20521" y="158"/>
                    <a:pt x="20031" y="0"/>
                    <a:pt x="19473" y="0"/>
                  </a:cubicBezTo>
                  <a:close/>
                  <a:moveTo>
                    <a:pt x="19473" y="1320"/>
                  </a:moveTo>
                  <a:cubicBezTo>
                    <a:pt x="19660" y="1320"/>
                    <a:pt x="19718" y="1369"/>
                    <a:pt x="19743" y="1390"/>
                  </a:cubicBezTo>
                  <a:cubicBezTo>
                    <a:pt x="19994" y="1601"/>
                    <a:pt x="19983" y="2224"/>
                    <a:pt x="19979" y="2430"/>
                  </a:cubicBezTo>
                  <a:lnTo>
                    <a:pt x="19979" y="19638"/>
                  </a:lnTo>
                  <a:cubicBezTo>
                    <a:pt x="19979" y="20138"/>
                    <a:pt x="19867" y="20258"/>
                    <a:pt x="19869" y="20259"/>
                  </a:cubicBezTo>
                  <a:cubicBezTo>
                    <a:pt x="19865" y="20261"/>
                    <a:pt x="19822" y="20273"/>
                    <a:pt x="19709" y="20273"/>
                  </a:cubicBezTo>
                  <a:cubicBezTo>
                    <a:pt x="19380" y="20273"/>
                    <a:pt x="18853" y="20151"/>
                    <a:pt x="18361" y="20029"/>
                  </a:cubicBezTo>
                  <a:cubicBezTo>
                    <a:pt x="11106" y="16851"/>
                    <a:pt x="8887" y="15972"/>
                    <a:pt x="8077" y="15706"/>
                  </a:cubicBezTo>
                  <a:lnTo>
                    <a:pt x="8077" y="6139"/>
                  </a:lnTo>
                  <a:cubicBezTo>
                    <a:pt x="8860" y="5852"/>
                    <a:pt x="11024" y="4920"/>
                    <a:pt x="18429" y="1578"/>
                  </a:cubicBezTo>
                  <a:cubicBezTo>
                    <a:pt x="18966" y="1365"/>
                    <a:pt x="19294" y="1320"/>
                    <a:pt x="19473" y="1320"/>
                  </a:cubicBezTo>
                  <a:close/>
                  <a:moveTo>
                    <a:pt x="17738" y="3799"/>
                  </a:moveTo>
                  <a:cubicBezTo>
                    <a:pt x="17272" y="3758"/>
                    <a:pt x="16749" y="3943"/>
                    <a:pt x="16340" y="4106"/>
                  </a:cubicBezTo>
                  <a:cubicBezTo>
                    <a:pt x="14486" y="4926"/>
                    <a:pt x="11452" y="6258"/>
                    <a:pt x="11084" y="6376"/>
                  </a:cubicBezTo>
                  <a:cubicBezTo>
                    <a:pt x="10909" y="6412"/>
                    <a:pt x="10781" y="6541"/>
                    <a:pt x="10781" y="6697"/>
                  </a:cubicBezTo>
                  <a:cubicBezTo>
                    <a:pt x="10781" y="6880"/>
                    <a:pt x="10957" y="7025"/>
                    <a:pt x="11177" y="7025"/>
                  </a:cubicBezTo>
                  <a:cubicBezTo>
                    <a:pt x="11301" y="7025"/>
                    <a:pt x="11434" y="7025"/>
                    <a:pt x="16694" y="4693"/>
                  </a:cubicBezTo>
                  <a:cubicBezTo>
                    <a:pt x="17468" y="4383"/>
                    <a:pt x="17699" y="4454"/>
                    <a:pt x="17755" y="4483"/>
                  </a:cubicBezTo>
                  <a:cubicBezTo>
                    <a:pt x="17810" y="4510"/>
                    <a:pt x="17915" y="4627"/>
                    <a:pt x="17915" y="5077"/>
                  </a:cubicBezTo>
                  <a:lnTo>
                    <a:pt x="17915" y="6250"/>
                  </a:lnTo>
                  <a:cubicBezTo>
                    <a:pt x="17915" y="6433"/>
                    <a:pt x="18091" y="6585"/>
                    <a:pt x="18311" y="6585"/>
                  </a:cubicBezTo>
                  <a:cubicBezTo>
                    <a:pt x="18531" y="6585"/>
                    <a:pt x="18707" y="6433"/>
                    <a:pt x="18707" y="6250"/>
                  </a:cubicBezTo>
                  <a:lnTo>
                    <a:pt x="18707" y="5077"/>
                  </a:lnTo>
                  <a:cubicBezTo>
                    <a:pt x="18707" y="4496"/>
                    <a:pt x="18547" y="4118"/>
                    <a:pt x="18176" y="3925"/>
                  </a:cubicBezTo>
                  <a:cubicBezTo>
                    <a:pt x="18039" y="3853"/>
                    <a:pt x="17894" y="3813"/>
                    <a:pt x="17738" y="3799"/>
                  </a:cubicBezTo>
                  <a:close/>
                  <a:moveTo>
                    <a:pt x="4136" y="6306"/>
                  </a:moveTo>
                  <a:lnTo>
                    <a:pt x="7277" y="6306"/>
                  </a:lnTo>
                  <a:lnTo>
                    <a:pt x="7277" y="15559"/>
                  </a:lnTo>
                  <a:lnTo>
                    <a:pt x="4136" y="15559"/>
                  </a:lnTo>
                  <a:cubicBezTo>
                    <a:pt x="2907" y="15559"/>
                    <a:pt x="1592" y="14928"/>
                    <a:pt x="1592" y="13869"/>
                  </a:cubicBezTo>
                  <a:lnTo>
                    <a:pt x="1592" y="8429"/>
                  </a:lnTo>
                  <a:cubicBezTo>
                    <a:pt x="1592" y="7357"/>
                    <a:pt x="2874" y="6306"/>
                    <a:pt x="4136" y="6306"/>
                  </a:cubicBezTo>
                  <a:close/>
                  <a:moveTo>
                    <a:pt x="18454" y="7151"/>
                  </a:moveTo>
                  <a:cubicBezTo>
                    <a:pt x="18235" y="7151"/>
                    <a:pt x="18058" y="7297"/>
                    <a:pt x="18058" y="7479"/>
                  </a:cubicBezTo>
                  <a:lnTo>
                    <a:pt x="18058" y="7808"/>
                  </a:lnTo>
                  <a:cubicBezTo>
                    <a:pt x="18058" y="7990"/>
                    <a:pt x="18235" y="8143"/>
                    <a:pt x="18454" y="8143"/>
                  </a:cubicBezTo>
                  <a:cubicBezTo>
                    <a:pt x="18674" y="8143"/>
                    <a:pt x="18858" y="7990"/>
                    <a:pt x="18858" y="7808"/>
                  </a:cubicBezTo>
                  <a:lnTo>
                    <a:pt x="18858" y="7479"/>
                  </a:lnTo>
                  <a:cubicBezTo>
                    <a:pt x="18858" y="7297"/>
                    <a:pt x="18674" y="7151"/>
                    <a:pt x="18454" y="7151"/>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grpSp>
      <p:grpSp>
        <p:nvGrpSpPr>
          <p:cNvPr id="159" name="Group 1332"/>
          <p:cNvGrpSpPr/>
          <p:nvPr/>
        </p:nvGrpSpPr>
        <p:grpSpPr>
          <a:xfrm>
            <a:off x="9930917" y="1359340"/>
            <a:ext cx="524666" cy="524667"/>
            <a:chOff x="0" y="0"/>
            <a:chExt cx="1049331" cy="1049331"/>
          </a:xfrm>
        </p:grpSpPr>
        <p:sp>
          <p:nvSpPr>
            <p:cNvPr id="160" name="Shape 1330"/>
            <p:cNvSpPr/>
            <p:nvPr/>
          </p:nvSpPr>
          <p:spPr>
            <a:xfrm>
              <a:off x="0" y="0"/>
              <a:ext cx="1049332" cy="1049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algn="ctr" defTabSz="412750">
                <a:defRPr sz="3200"/>
              </a:pPr>
              <a:endParaRPr sz="1600" kern="0">
                <a:solidFill>
                  <a:sysClr val="windowText" lastClr="000000"/>
                </a:solidFill>
                <a:cs typeface="+mn-ea"/>
                <a:sym typeface="+mn-lt"/>
              </a:endParaRPr>
            </a:p>
          </p:txBody>
        </p:sp>
        <p:sp>
          <p:nvSpPr>
            <p:cNvPr id="161" name="Shape 1331"/>
            <p:cNvSpPr/>
            <p:nvPr/>
          </p:nvSpPr>
          <p:spPr>
            <a:xfrm>
              <a:off x="235703" y="269379"/>
              <a:ext cx="577924" cy="510574"/>
            </a:xfrm>
            <a:custGeom>
              <a:avLst/>
              <a:gdLst/>
              <a:ahLst/>
              <a:cxnLst>
                <a:cxn ang="0">
                  <a:pos x="wd2" y="hd2"/>
                </a:cxn>
                <a:cxn ang="5400000">
                  <a:pos x="wd2" y="hd2"/>
                </a:cxn>
                <a:cxn ang="10800000">
                  <a:pos x="wd2" y="hd2"/>
                </a:cxn>
                <a:cxn ang="16200000">
                  <a:pos x="wd2" y="hd2"/>
                </a:cxn>
              </a:cxnLst>
              <a:rect l="0" t="0" r="r" b="b"/>
              <a:pathLst>
                <a:path w="21504" h="21548" extrusionOk="0">
                  <a:moveTo>
                    <a:pt x="12235" y="17"/>
                  </a:moveTo>
                  <a:cubicBezTo>
                    <a:pt x="11980" y="86"/>
                    <a:pt x="11799" y="349"/>
                    <a:pt x="11799" y="648"/>
                  </a:cubicBezTo>
                  <a:lnTo>
                    <a:pt x="11799" y="14431"/>
                  </a:lnTo>
                  <a:cubicBezTo>
                    <a:pt x="11799" y="14786"/>
                    <a:pt x="12053" y="15075"/>
                    <a:pt x="12366" y="15075"/>
                  </a:cubicBezTo>
                  <a:lnTo>
                    <a:pt x="18504" y="15075"/>
                  </a:lnTo>
                  <a:cubicBezTo>
                    <a:pt x="18702" y="15075"/>
                    <a:pt x="18884" y="14956"/>
                    <a:pt x="18987" y="14766"/>
                  </a:cubicBezTo>
                  <a:cubicBezTo>
                    <a:pt x="19090" y="14576"/>
                    <a:pt x="19098" y="14341"/>
                    <a:pt x="19009" y="14142"/>
                  </a:cubicBezTo>
                  <a:lnTo>
                    <a:pt x="12871" y="358"/>
                  </a:lnTo>
                  <a:cubicBezTo>
                    <a:pt x="12752" y="92"/>
                    <a:pt x="12491" y="-52"/>
                    <a:pt x="12235" y="17"/>
                  </a:cubicBezTo>
                  <a:close/>
                  <a:moveTo>
                    <a:pt x="10335" y="210"/>
                  </a:moveTo>
                  <a:cubicBezTo>
                    <a:pt x="10245" y="198"/>
                    <a:pt x="10150" y="210"/>
                    <a:pt x="10063" y="249"/>
                  </a:cubicBezTo>
                  <a:cubicBezTo>
                    <a:pt x="6697" y="1728"/>
                    <a:pt x="4398" y="5334"/>
                    <a:pt x="3062" y="8099"/>
                  </a:cubicBezTo>
                  <a:cubicBezTo>
                    <a:pt x="2259" y="9760"/>
                    <a:pt x="1735" y="11256"/>
                    <a:pt x="1434" y="12218"/>
                  </a:cubicBezTo>
                  <a:cubicBezTo>
                    <a:pt x="1302" y="12638"/>
                    <a:pt x="871" y="14047"/>
                    <a:pt x="906" y="14528"/>
                  </a:cubicBezTo>
                  <a:cubicBezTo>
                    <a:pt x="930" y="14860"/>
                    <a:pt x="1179" y="15120"/>
                    <a:pt x="1473" y="15120"/>
                  </a:cubicBezTo>
                  <a:lnTo>
                    <a:pt x="10267" y="15120"/>
                  </a:lnTo>
                  <a:cubicBezTo>
                    <a:pt x="10580" y="15120"/>
                    <a:pt x="10834" y="14831"/>
                    <a:pt x="10834" y="14476"/>
                  </a:cubicBezTo>
                  <a:lnTo>
                    <a:pt x="10834" y="854"/>
                  </a:lnTo>
                  <a:cubicBezTo>
                    <a:pt x="10834" y="641"/>
                    <a:pt x="10744" y="439"/>
                    <a:pt x="10590" y="320"/>
                  </a:cubicBezTo>
                  <a:cubicBezTo>
                    <a:pt x="10513" y="260"/>
                    <a:pt x="10425" y="222"/>
                    <a:pt x="10335" y="210"/>
                  </a:cubicBezTo>
                  <a:close/>
                  <a:moveTo>
                    <a:pt x="9700" y="1845"/>
                  </a:moveTo>
                  <a:lnTo>
                    <a:pt x="9700" y="13833"/>
                  </a:lnTo>
                  <a:lnTo>
                    <a:pt x="2165" y="13833"/>
                  </a:lnTo>
                  <a:cubicBezTo>
                    <a:pt x="2721" y="11605"/>
                    <a:pt x="5107" y="4487"/>
                    <a:pt x="9700" y="1845"/>
                  </a:cubicBezTo>
                  <a:close/>
                  <a:moveTo>
                    <a:pt x="12933" y="3344"/>
                  </a:moveTo>
                  <a:lnTo>
                    <a:pt x="17580" y="13788"/>
                  </a:lnTo>
                  <a:lnTo>
                    <a:pt x="12933" y="13788"/>
                  </a:lnTo>
                  <a:cubicBezTo>
                    <a:pt x="12933" y="13788"/>
                    <a:pt x="12933" y="3344"/>
                    <a:pt x="12933" y="3344"/>
                  </a:cubicBezTo>
                  <a:close/>
                  <a:moveTo>
                    <a:pt x="566" y="16066"/>
                  </a:moveTo>
                  <a:cubicBezTo>
                    <a:pt x="326" y="16066"/>
                    <a:pt x="113" y="16234"/>
                    <a:pt x="32" y="16490"/>
                  </a:cubicBezTo>
                  <a:cubicBezTo>
                    <a:pt x="-48" y="16746"/>
                    <a:pt x="22" y="17033"/>
                    <a:pt x="208" y="17205"/>
                  </a:cubicBezTo>
                  <a:lnTo>
                    <a:pt x="4758" y="21406"/>
                  </a:lnTo>
                  <a:cubicBezTo>
                    <a:pt x="4860" y="21499"/>
                    <a:pt x="4985" y="21548"/>
                    <a:pt x="5116" y="21548"/>
                  </a:cubicBezTo>
                  <a:lnTo>
                    <a:pt x="16383" y="21548"/>
                  </a:lnTo>
                  <a:cubicBezTo>
                    <a:pt x="16512" y="21548"/>
                    <a:pt x="16639" y="21499"/>
                    <a:pt x="16740" y="21406"/>
                  </a:cubicBezTo>
                  <a:lnTo>
                    <a:pt x="21290" y="17205"/>
                  </a:lnTo>
                  <a:cubicBezTo>
                    <a:pt x="21476" y="17033"/>
                    <a:pt x="21552" y="16746"/>
                    <a:pt x="21472" y="16490"/>
                  </a:cubicBezTo>
                  <a:cubicBezTo>
                    <a:pt x="21391" y="16234"/>
                    <a:pt x="21173" y="16066"/>
                    <a:pt x="20933" y="16066"/>
                  </a:cubicBezTo>
                  <a:lnTo>
                    <a:pt x="566" y="16066"/>
                  </a:lnTo>
                  <a:close/>
                  <a:moveTo>
                    <a:pt x="2160" y="17353"/>
                  </a:moveTo>
                  <a:lnTo>
                    <a:pt x="19338" y="17353"/>
                  </a:lnTo>
                  <a:cubicBezTo>
                    <a:pt x="19338" y="17353"/>
                    <a:pt x="16178" y="20261"/>
                    <a:pt x="16178" y="20261"/>
                  </a:cubicBezTo>
                  <a:lnTo>
                    <a:pt x="5320" y="20261"/>
                  </a:lnTo>
                  <a:lnTo>
                    <a:pt x="2160" y="17353"/>
                  </a:lnTo>
                  <a:close/>
                </a:path>
              </a:pathLst>
            </a:custGeom>
            <a:solidFill>
              <a:srgbClr val="FFFFFF"/>
            </a:soli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a:solidFill>
                  <a:srgbClr val="FFFFFF"/>
                </a:solidFill>
                <a:effectLst>
                  <a:outerShdw blurRad="38100" dist="12700" dir="5400000" rotWithShape="0">
                    <a:srgbClr val="000000">
                      <a:alpha val="50000"/>
                    </a:srgbClr>
                  </a:outerShdw>
                </a:effectLst>
                <a:cs typeface="+mn-ea"/>
                <a:sym typeface="+mn-lt"/>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106"/>
                                        </p:tgtEl>
                                        <p:attrNameLst>
                                          <p:attrName>style.visibility</p:attrName>
                                        </p:attrNameLst>
                                      </p:cBhvr>
                                      <p:to>
                                        <p:strVal val="visible"/>
                                      </p:to>
                                    </p:set>
                                    <p:anim calcmode="lin" valueType="num">
                                      <p:cBhvr>
                                        <p:cTn id="7" dur="1000" fill="hold"/>
                                        <p:tgtEl>
                                          <p:spTgt spid="106"/>
                                        </p:tgtEl>
                                        <p:attrNameLst>
                                          <p:attrName>ppt_x</p:attrName>
                                        </p:attrNameLst>
                                      </p:cBhvr>
                                      <p:tavLst>
                                        <p:tav tm="0">
                                          <p:val>
                                            <p:strVal val="#ppt_x"/>
                                          </p:val>
                                        </p:tav>
                                        <p:tav tm="100000">
                                          <p:val>
                                            <p:strVal val="#ppt_x"/>
                                          </p:val>
                                        </p:tav>
                                      </p:tavLst>
                                    </p:anim>
                                    <p:anim calcmode="lin" valueType="num">
                                      <p:cBhvr>
                                        <p:cTn id="8"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112"/>
                                        </p:tgtEl>
                                        <p:attrNameLst>
                                          <p:attrName>style.visibility</p:attrName>
                                        </p:attrNameLst>
                                      </p:cBhvr>
                                      <p:to>
                                        <p:strVal val="visible"/>
                                      </p:to>
                                    </p:set>
                                    <p:anim calcmode="lin" valueType="num">
                                      <p:cBhvr>
                                        <p:cTn id="13" dur="1000" fill="hold"/>
                                        <p:tgtEl>
                                          <p:spTgt spid="112"/>
                                        </p:tgtEl>
                                        <p:attrNameLst>
                                          <p:attrName>ppt_x</p:attrName>
                                        </p:attrNameLst>
                                      </p:cBhvr>
                                      <p:tavLst>
                                        <p:tav tm="0">
                                          <p:val>
                                            <p:strVal val="#ppt_x"/>
                                          </p:val>
                                        </p:tav>
                                        <p:tav tm="100000">
                                          <p:val>
                                            <p:strVal val="#ppt_x"/>
                                          </p:val>
                                        </p:tav>
                                      </p:tavLst>
                                    </p:anim>
                                    <p:anim calcmode="lin" valueType="num">
                                      <p:cBhvr>
                                        <p:cTn id="14" dur="10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119"/>
                                        </p:tgtEl>
                                        <p:attrNameLst>
                                          <p:attrName>style.visibility</p:attrName>
                                        </p:attrNameLst>
                                      </p:cBhvr>
                                      <p:to>
                                        <p:strVal val="visible"/>
                                      </p:to>
                                    </p:set>
                                    <p:anim calcmode="lin" valueType="num">
                                      <p:cBhvr>
                                        <p:cTn id="19" dur="1000" fill="hold"/>
                                        <p:tgtEl>
                                          <p:spTgt spid="119"/>
                                        </p:tgtEl>
                                        <p:attrNameLst>
                                          <p:attrName>ppt_x</p:attrName>
                                        </p:attrNameLst>
                                      </p:cBhvr>
                                      <p:tavLst>
                                        <p:tav tm="0">
                                          <p:val>
                                            <p:strVal val="#ppt_x"/>
                                          </p:val>
                                        </p:tav>
                                        <p:tav tm="100000">
                                          <p:val>
                                            <p:strVal val="#ppt_x"/>
                                          </p:val>
                                        </p:tav>
                                      </p:tavLst>
                                    </p:anim>
                                    <p:anim calcmode="lin" valueType="num">
                                      <p:cBhvr>
                                        <p:cTn id="20"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124"/>
                                        </p:tgtEl>
                                        <p:attrNameLst>
                                          <p:attrName>style.visibility</p:attrName>
                                        </p:attrNameLst>
                                      </p:cBhvr>
                                      <p:to>
                                        <p:strVal val="visible"/>
                                      </p:to>
                                    </p:set>
                                    <p:anim calcmode="lin" valueType="num">
                                      <p:cBhvr>
                                        <p:cTn id="25" dur="1000" fill="hold"/>
                                        <p:tgtEl>
                                          <p:spTgt spid="124"/>
                                        </p:tgtEl>
                                        <p:attrNameLst>
                                          <p:attrName>ppt_x</p:attrName>
                                        </p:attrNameLst>
                                      </p:cBhvr>
                                      <p:tavLst>
                                        <p:tav tm="0">
                                          <p:val>
                                            <p:strVal val="#ppt_x"/>
                                          </p:val>
                                        </p:tav>
                                        <p:tav tm="100000">
                                          <p:val>
                                            <p:strVal val="#ppt_x"/>
                                          </p:val>
                                        </p:tav>
                                      </p:tavLst>
                                    </p:anim>
                                    <p:anim calcmode="lin" valueType="num">
                                      <p:cBhvr>
                                        <p:cTn id="26" dur="10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129"/>
                                        </p:tgtEl>
                                        <p:attrNameLst>
                                          <p:attrName>style.visibility</p:attrName>
                                        </p:attrNameLst>
                                      </p:cBhvr>
                                      <p:to>
                                        <p:strVal val="visible"/>
                                      </p:to>
                                    </p:set>
                                    <p:anim calcmode="lin" valueType="num">
                                      <p:cBhvr>
                                        <p:cTn id="31" dur="1000" fill="hold"/>
                                        <p:tgtEl>
                                          <p:spTgt spid="129"/>
                                        </p:tgtEl>
                                        <p:attrNameLst>
                                          <p:attrName>ppt_x</p:attrName>
                                        </p:attrNameLst>
                                      </p:cBhvr>
                                      <p:tavLst>
                                        <p:tav tm="0">
                                          <p:val>
                                            <p:strVal val="#ppt_x"/>
                                          </p:val>
                                        </p:tav>
                                        <p:tav tm="100000">
                                          <p:val>
                                            <p:strVal val="#ppt_x"/>
                                          </p:val>
                                        </p:tav>
                                      </p:tavLst>
                                    </p:anim>
                                    <p:anim calcmode="lin" valueType="num">
                                      <p:cBhvr>
                                        <p:cTn id="32" dur="10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indefinite" fill="hold"/>
                                        <p:tgtEl>
                                          <p:spTgt spid="143"/>
                                        </p:tgtEl>
                                        <p:attrNameLst>
                                          <p:attrName>style.visibility</p:attrName>
                                        </p:attrNameLst>
                                      </p:cBhvr>
                                      <p:to>
                                        <p:strVal val="visible"/>
                                      </p:to>
                                    </p:set>
                                    <p:animEffect transition="in" filter="wipe(up)">
                                      <p:cBhvr>
                                        <p:cTn id="37" dur="1000"/>
                                        <p:tgtEl>
                                          <p:spTgt spid="143"/>
                                        </p:tgtEl>
                                      </p:cBhvr>
                                    </p:animEffect>
                                  </p:childTnLst>
                                </p:cTn>
                              </p:par>
                              <p:par>
                                <p:cTn id="38" presetID="2" presetClass="entr" presetSubtype="8" fill="hold" grpId="0" nodeType="withEffect">
                                  <p:stCondLst>
                                    <p:cond delay="0"/>
                                  </p:stCondLst>
                                  <p:childTnLst>
                                    <p:set>
                                      <p:cBhvr>
                                        <p:cTn id="39" dur="indefinite" fill="hold"/>
                                        <p:tgtEl>
                                          <p:spTgt spid="142"/>
                                        </p:tgtEl>
                                        <p:attrNameLst>
                                          <p:attrName>style.visibility</p:attrName>
                                        </p:attrNameLst>
                                      </p:cBhvr>
                                      <p:to>
                                        <p:strVal val="visible"/>
                                      </p:to>
                                    </p:set>
                                    <p:anim calcmode="lin" valueType="num">
                                      <p:cBhvr>
                                        <p:cTn id="40" dur="1000" fill="hold"/>
                                        <p:tgtEl>
                                          <p:spTgt spid="142"/>
                                        </p:tgtEl>
                                        <p:attrNameLst>
                                          <p:attrName>ppt_x</p:attrName>
                                        </p:attrNameLst>
                                      </p:cBhvr>
                                      <p:tavLst>
                                        <p:tav tm="0">
                                          <p:val>
                                            <p:strVal val="0-#ppt_w/2"/>
                                          </p:val>
                                        </p:tav>
                                        <p:tav tm="100000">
                                          <p:val>
                                            <p:strVal val="#ppt_x"/>
                                          </p:val>
                                        </p:tav>
                                      </p:tavLst>
                                    </p:anim>
                                    <p:anim calcmode="lin" valueType="num">
                                      <p:cBhvr>
                                        <p:cTn id="41"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iterate type="lt">
                                    <p:tmAbs val="0"/>
                                  </p:iterate>
                                  <p:childTnLst>
                                    <p:set>
                                      <p:cBhvr>
                                        <p:cTn id="45" dur="indefinite" fill="hold"/>
                                        <p:tgtEl>
                                          <p:spTgt spid="150"/>
                                        </p:tgtEl>
                                        <p:attrNameLst>
                                          <p:attrName>style.visibility</p:attrName>
                                        </p:attrNameLst>
                                      </p:cBhvr>
                                      <p:to>
                                        <p:strVal val="visible"/>
                                      </p:to>
                                    </p:set>
                                    <p:anim calcmode="lin" valueType="num">
                                      <p:cBhvr>
                                        <p:cTn id="46" dur="1000" fill="hold"/>
                                        <p:tgtEl>
                                          <p:spTgt spid="150"/>
                                        </p:tgtEl>
                                        <p:attrNameLst>
                                          <p:attrName>ppt_w</p:attrName>
                                        </p:attrNameLst>
                                      </p:cBhvr>
                                      <p:tavLst>
                                        <p:tav tm="0">
                                          <p:val>
                                            <p:strVal val="4*#ppt_w"/>
                                          </p:val>
                                        </p:tav>
                                        <p:tav tm="100000">
                                          <p:val>
                                            <p:strVal val="#ppt_w"/>
                                          </p:val>
                                        </p:tav>
                                      </p:tavLst>
                                    </p:anim>
                                    <p:anim calcmode="lin" valueType="num">
                                      <p:cBhvr>
                                        <p:cTn id="47" dur="1000" fill="hold"/>
                                        <p:tgtEl>
                                          <p:spTgt spid="150"/>
                                        </p:tgtEl>
                                        <p:attrNameLst>
                                          <p:attrName>ppt_h</p:attrName>
                                        </p:attrNameLst>
                                      </p:cBhvr>
                                      <p:tavLst>
                                        <p:tav tm="0">
                                          <p:val>
                                            <p:strVal val="4*#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indefinite" fill="hold"/>
                                        <p:tgtEl>
                                          <p:spTgt spid="104"/>
                                        </p:tgtEl>
                                        <p:attrNameLst>
                                          <p:attrName>style.visibility</p:attrName>
                                        </p:attrNameLst>
                                      </p:cBhvr>
                                      <p:to>
                                        <p:strVal val="visible"/>
                                      </p:to>
                                    </p:set>
                                    <p:animEffect transition="in" filter="wipe(left)">
                                      <p:cBhvr>
                                        <p:cTn id="52" dur="1000"/>
                                        <p:tgtEl>
                                          <p:spTgt spid="104"/>
                                        </p:tgtEl>
                                      </p:cBhvr>
                                    </p:animEffect>
                                  </p:childTnLst>
                                </p:cTn>
                              </p:par>
                            </p:childTnLst>
                          </p:cTn>
                        </p:par>
                        <p:par>
                          <p:cTn id="53" fill="hold">
                            <p:stCondLst>
                              <p:cond delay="1000"/>
                            </p:stCondLst>
                            <p:childTnLst>
                              <p:par>
                                <p:cTn id="54" presetID="23" presetClass="entr" presetSubtype="16" fill="hold" grpId="0" nodeType="afterEffect">
                                  <p:stCondLst>
                                    <p:cond delay="0"/>
                                  </p:stCondLst>
                                  <p:iterate type="lt">
                                    <p:tmAbs val="0"/>
                                  </p:iterate>
                                  <p:childTnLst>
                                    <p:set>
                                      <p:cBhvr>
                                        <p:cTn id="55" dur="indefinite" fill="hold"/>
                                        <p:tgtEl>
                                          <p:spTgt spid="144"/>
                                        </p:tgtEl>
                                        <p:attrNameLst>
                                          <p:attrName>style.visibility</p:attrName>
                                        </p:attrNameLst>
                                      </p:cBhvr>
                                      <p:to>
                                        <p:strVal val="visible"/>
                                      </p:to>
                                    </p:set>
                                    <p:anim calcmode="lin" valueType="num">
                                      <p:cBhvr>
                                        <p:cTn id="56" dur="1000" fill="hold"/>
                                        <p:tgtEl>
                                          <p:spTgt spid="144"/>
                                        </p:tgtEl>
                                        <p:attrNameLst>
                                          <p:attrName>ppt_w</p:attrName>
                                        </p:attrNameLst>
                                      </p:cBhvr>
                                      <p:tavLst>
                                        <p:tav tm="0">
                                          <p:val>
                                            <p:strVal val="4*#ppt_w"/>
                                          </p:val>
                                        </p:tav>
                                        <p:tav tm="100000">
                                          <p:val>
                                            <p:strVal val="#ppt_w"/>
                                          </p:val>
                                        </p:tav>
                                      </p:tavLst>
                                    </p:anim>
                                    <p:anim calcmode="lin" valueType="num">
                                      <p:cBhvr>
                                        <p:cTn id="57" dur="1000" fill="hold"/>
                                        <p:tgtEl>
                                          <p:spTgt spid="144"/>
                                        </p:tgtEl>
                                        <p:attrNameLst>
                                          <p:attrName>ppt_h</p:attrName>
                                        </p:attrNameLst>
                                      </p:cBhvr>
                                      <p:tavLst>
                                        <p:tav tm="0">
                                          <p:val>
                                            <p:strVal val="4*#ppt_h"/>
                                          </p:val>
                                        </p:tav>
                                        <p:tav tm="100000">
                                          <p:val>
                                            <p:strVal val="#ppt_h"/>
                                          </p:val>
                                        </p:tav>
                                      </p:tavLst>
                                    </p:anim>
                                  </p:childTnLst>
                                </p:cTn>
                              </p:par>
                              <p:par>
                                <p:cTn id="58" presetID="2" presetClass="entr" presetSubtype="2" fill="hold" grpId="0" nodeType="withEffect">
                                  <p:stCondLst>
                                    <p:cond delay="0"/>
                                  </p:stCondLst>
                                  <p:childTnLst>
                                    <p:set>
                                      <p:cBhvr>
                                        <p:cTn id="59" dur="indefinite" fill="hold"/>
                                        <p:tgtEl>
                                          <p:spTgt spid="140"/>
                                        </p:tgtEl>
                                        <p:attrNameLst>
                                          <p:attrName>style.visibility</p:attrName>
                                        </p:attrNameLst>
                                      </p:cBhvr>
                                      <p:to>
                                        <p:strVal val="visible"/>
                                      </p:to>
                                    </p:set>
                                    <p:anim calcmode="lin" valueType="num">
                                      <p:cBhvr>
                                        <p:cTn id="60" dur="1000" fill="hold"/>
                                        <p:tgtEl>
                                          <p:spTgt spid="140"/>
                                        </p:tgtEl>
                                        <p:attrNameLst>
                                          <p:attrName>ppt_x</p:attrName>
                                        </p:attrNameLst>
                                      </p:cBhvr>
                                      <p:tavLst>
                                        <p:tav tm="0">
                                          <p:val>
                                            <p:strVal val="1+#ppt_w/2"/>
                                          </p:val>
                                        </p:tav>
                                        <p:tav tm="100000">
                                          <p:val>
                                            <p:strVal val="#ppt_x"/>
                                          </p:val>
                                        </p:tav>
                                      </p:tavLst>
                                    </p:anim>
                                    <p:anim calcmode="lin" valueType="num">
                                      <p:cBhvr>
                                        <p:cTn id="61" dur="100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22" presetClass="entr" presetSubtype="1" fill="hold" grpId="0" nodeType="afterEffect">
                                  <p:stCondLst>
                                    <p:cond delay="0"/>
                                  </p:stCondLst>
                                  <p:childTnLst>
                                    <p:set>
                                      <p:cBhvr>
                                        <p:cTn id="64" dur="indefinite" fill="hold"/>
                                        <p:tgtEl>
                                          <p:spTgt spid="141"/>
                                        </p:tgtEl>
                                        <p:attrNameLst>
                                          <p:attrName>style.visibility</p:attrName>
                                        </p:attrNameLst>
                                      </p:cBhvr>
                                      <p:to>
                                        <p:strVal val="visible"/>
                                      </p:to>
                                    </p:set>
                                    <p:animEffect transition="in" filter="wipe(up)">
                                      <p:cBhvr>
                                        <p:cTn id="65" dur="1000"/>
                                        <p:tgtEl>
                                          <p:spTgt spid="1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indefinite" fill="hold"/>
                                        <p:tgtEl>
                                          <p:spTgt spid="103"/>
                                        </p:tgtEl>
                                        <p:attrNameLst>
                                          <p:attrName>style.visibility</p:attrName>
                                        </p:attrNameLst>
                                      </p:cBhvr>
                                      <p:to>
                                        <p:strVal val="visible"/>
                                      </p:to>
                                    </p:set>
                                    <p:animEffect transition="in" filter="wipe(left)">
                                      <p:cBhvr>
                                        <p:cTn id="70" dur="1000"/>
                                        <p:tgtEl>
                                          <p:spTgt spid="103"/>
                                        </p:tgtEl>
                                      </p:cBhvr>
                                    </p:animEffect>
                                  </p:childTnLst>
                                </p:cTn>
                              </p:par>
                            </p:childTnLst>
                          </p:cTn>
                        </p:par>
                        <p:par>
                          <p:cTn id="71" fill="hold">
                            <p:stCondLst>
                              <p:cond delay="1000"/>
                            </p:stCondLst>
                            <p:childTnLst>
                              <p:par>
                                <p:cTn id="72" presetID="23" presetClass="entr" presetSubtype="16" fill="hold" grpId="0" nodeType="afterEffect">
                                  <p:stCondLst>
                                    <p:cond delay="0"/>
                                  </p:stCondLst>
                                  <p:iterate type="lt">
                                    <p:tmAbs val="0"/>
                                  </p:iterate>
                                  <p:childTnLst>
                                    <p:set>
                                      <p:cBhvr>
                                        <p:cTn id="73" dur="indefinite" fill="hold"/>
                                        <p:tgtEl>
                                          <p:spTgt spid="156"/>
                                        </p:tgtEl>
                                        <p:attrNameLst>
                                          <p:attrName>style.visibility</p:attrName>
                                        </p:attrNameLst>
                                      </p:cBhvr>
                                      <p:to>
                                        <p:strVal val="visible"/>
                                      </p:to>
                                    </p:set>
                                    <p:anim calcmode="lin" valueType="num">
                                      <p:cBhvr>
                                        <p:cTn id="74" dur="1000" fill="hold"/>
                                        <p:tgtEl>
                                          <p:spTgt spid="156"/>
                                        </p:tgtEl>
                                        <p:attrNameLst>
                                          <p:attrName>ppt_w</p:attrName>
                                        </p:attrNameLst>
                                      </p:cBhvr>
                                      <p:tavLst>
                                        <p:tav tm="0">
                                          <p:val>
                                            <p:strVal val="4*#ppt_w"/>
                                          </p:val>
                                        </p:tav>
                                        <p:tav tm="100000">
                                          <p:val>
                                            <p:strVal val="#ppt_w"/>
                                          </p:val>
                                        </p:tav>
                                      </p:tavLst>
                                    </p:anim>
                                    <p:anim calcmode="lin" valueType="num">
                                      <p:cBhvr>
                                        <p:cTn id="75" dur="1000" fill="hold"/>
                                        <p:tgtEl>
                                          <p:spTgt spid="156"/>
                                        </p:tgtEl>
                                        <p:attrNameLst>
                                          <p:attrName>ppt_h</p:attrName>
                                        </p:attrNameLst>
                                      </p:cBhvr>
                                      <p:tavLst>
                                        <p:tav tm="0">
                                          <p:val>
                                            <p:strVal val="4*#ppt_h"/>
                                          </p:val>
                                        </p:tav>
                                        <p:tav tm="100000">
                                          <p:val>
                                            <p:strVal val="#ppt_h"/>
                                          </p:val>
                                        </p:tav>
                                      </p:tavLst>
                                    </p:anim>
                                  </p:childTnLst>
                                </p:cTn>
                              </p:par>
                              <p:par>
                                <p:cTn id="76" presetID="2" presetClass="entr" presetSubtype="2" fill="hold" grpId="0" nodeType="withEffect">
                                  <p:stCondLst>
                                    <p:cond delay="0"/>
                                  </p:stCondLst>
                                  <p:childTnLst>
                                    <p:set>
                                      <p:cBhvr>
                                        <p:cTn id="77" dur="indefinite" fill="hold"/>
                                        <p:tgtEl>
                                          <p:spTgt spid="138"/>
                                        </p:tgtEl>
                                        <p:attrNameLst>
                                          <p:attrName>style.visibility</p:attrName>
                                        </p:attrNameLst>
                                      </p:cBhvr>
                                      <p:to>
                                        <p:strVal val="visible"/>
                                      </p:to>
                                    </p:set>
                                    <p:anim calcmode="lin" valueType="num">
                                      <p:cBhvr>
                                        <p:cTn id="78" dur="1000" fill="hold"/>
                                        <p:tgtEl>
                                          <p:spTgt spid="138"/>
                                        </p:tgtEl>
                                        <p:attrNameLst>
                                          <p:attrName>ppt_x</p:attrName>
                                        </p:attrNameLst>
                                      </p:cBhvr>
                                      <p:tavLst>
                                        <p:tav tm="0">
                                          <p:val>
                                            <p:strVal val="1+#ppt_w/2"/>
                                          </p:val>
                                        </p:tav>
                                        <p:tav tm="100000">
                                          <p:val>
                                            <p:strVal val="#ppt_x"/>
                                          </p:val>
                                        </p:tav>
                                      </p:tavLst>
                                    </p:anim>
                                    <p:anim calcmode="lin" valueType="num">
                                      <p:cBhvr>
                                        <p:cTn id="79" dur="1000" fill="hold"/>
                                        <p:tgtEl>
                                          <p:spTgt spid="138"/>
                                        </p:tgtEl>
                                        <p:attrNameLst>
                                          <p:attrName>ppt_y</p:attrName>
                                        </p:attrNameLst>
                                      </p:cBhvr>
                                      <p:tavLst>
                                        <p:tav tm="0">
                                          <p:val>
                                            <p:strVal val="#ppt_y"/>
                                          </p:val>
                                        </p:tav>
                                        <p:tav tm="100000">
                                          <p:val>
                                            <p:strVal val="#ppt_y"/>
                                          </p:val>
                                        </p:tav>
                                      </p:tavLst>
                                    </p:anim>
                                  </p:childTnLst>
                                </p:cTn>
                              </p:par>
                            </p:childTnLst>
                          </p:cTn>
                        </p:par>
                        <p:par>
                          <p:cTn id="80" fill="hold">
                            <p:stCondLst>
                              <p:cond delay="2000"/>
                            </p:stCondLst>
                            <p:childTnLst>
                              <p:par>
                                <p:cTn id="81" presetID="22" presetClass="entr" presetSubtype="1" fill="hold" grpId="0" nodeType="afterEffect">
                                  <p:stCondLst>
                                    <p:cond delay="0"/>
                                  </p:stCondLst>
                                  <p:childTnLst>
                                    <p:set>
                                      <p:cBhvr>
                                        <p:cTn id="82" dur="indefinite" fill="hold"/>
                                        <p:tgtEl>
                                          <p:spTgt spid="139"/>
                                        </p:tgtEl>
                                        <p:attrNameLst>
                                          <p:attrName>style.visibility</p:attrName>
                                        </p:attrNameLst>
                                      </p:cBhvr>
                                      <p:to>
                                        <p:strVal val="visible"/>
                                      </p:to>
                                    </p:set>
                                    <p:animEffect transition="in" filter="wipe(up)">
                                      <p:cBhvr>
                                        <p:cTn id="83" dur="1000"/>
                                        <p:tgtEl>
                                          <p:spTgt spid="13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indefinite" fill="hold"/>
                                        <p:tgtEl>
                                          <p:spTgt spid="102"/>
                                        </p:tgtEl>
                                        <p:attrNameLst>
                                          <p:attrName>style.visibility</p:attrName>
                                        </p:attrNameLst>
                                      </p:cBhvr>
                                      <p:to>
                                        <p:strVal val="visible"/>
                                      </p:to>
                                    </p:set>
                                    <p:animEffect transition="in" filter="wipe(left)">
                                      <p:cBhvr>
                                        <p:cTn id="88" dur="1000"/>
                                        <p:tgtEl>
                                          <p:spTgt spid="102"/>
                                        </p:tgtEl>
                                      </p:cBhvr>
                                    </p:animEffect>
                                  </p:childTnLst>
                                </p:cTn>
                              </p:par>
                            </p:childTnLst>
                          </p:cTn>
                        </p:par>
                        <p:par>
                          <p:cTn id="89" fill="hold">
                            <p:stCondLst>
                              <p:cond delay="1000"/>
                            </p:stCondLst>
                            <p:childTnLst>
                              <p:par>
                                <p:cTn id="90" presetID="23" presetClass="entr" presetSubtype="16" fill="hold" grpId="0" nodeType="afterEffect">
                                  <p:stCondLst>
                                    <p:cond delay="0"/>
                                  </p:stCondLst>
                                  <p:iterate type="lt">
                                    <p:tmAbs val="0"/>
                                  </p:iterate>
                                  <p:childTnLst>
                                    <p:set>
                                      <p:cBhvr>
                                        <p:cTn id="91" dur="indefinite" fill="hold"/>
                                        <p:tgtEl>
                                          <p:spTgt spid="153"/>
                                        </p:tgtEl>
                                        <p:attrNameLst>
                                          <p:attrName>style.visibility</p:attrName>
                                        </p:attrNameLst>
                                      </p:cBhvr>
                                      <p:to>
                                        <p:strVal val="visible"/>
                                      </p:to>
                                    </p:set>
                                    <p:anim calcmode="lin" valueType="num">
                                      <p:cBhvr>
                                        <p:cTn id="92" dur="1000" fill="hold"/>
                                        <p:tgtEl>
                                          <p:spTgt spid="153"/>
                                        </p:tgtEl>
                                        <p:attrNameLst>
                                          <p:attrName>ppt_w</p:attrName>
                                        </p:attrNameLst>
                                      </p:cBhvr>
                                      <p:tavLst>
                                        <p:tav tm="0">
                                          <p:val>
                                            <p:strVal val="4*#ppt_w"/>
                                          </p:val>
                                        </p:tav>
                                        <p:tav tm="100000">
                                          <p:val>
                                            <p:strVal val="#ppt_w"/>
                                          </p:val>
                                        </p:tav>
                                      </p:tavLst>
                                    </p:anim>
                                    <p:anim calcmode="lin" valueType="num">
                                      <p:cBhvr>
                                        <p:cTn id="93" dur="1000" fill="hold"/>
                                        <p:tgtEl>
                                          <p:spTgt spid="153"/>
                                        </p:tgtEl>
                                        <p:attrNameLst>
                                          <p:attrName>ppt_h</p:attrName>
                                        </p:attrNameLst>
                                      </p:cBhvr>
                                      <p:tavLst>
                                        <p:tav tm="0">
                                          <p:val>
                                            <p:strVal val="4*#ppt_h"/>
                                          </p:val>
                                        </p:tav>
                                        <p:tav tm="100000">
                                          <p:val>
                                            <p:strVal val="#ppt_h"/>
                                          </p:val>
                                        </p:tav>
                                      </p:tavLst>
                                    </p:anim>
                                  </p:childTnLst>
                                </p:cTn>
                              </p:par>
                              <p:par>
                                <p:cTn id="94" presetID="2" presetClass="entr" presetSubtype="2" fill="hold" grpId="0" nodeType="withEffect">
                                  <p:stCondLst>
                                    <p:cond delay="0"/>
                                  </p:stCondLst>
                                  <p:childTnLst>
                                    <p:set>
                                      <p:cBhvr>
                                        <p:cTn id="95" dur="indefinite" fill="hold"/>
                                        <p:tgtEl>
                                          <p:spTgt spid="136"/>
                                        </p:tgtEl>
                                        <p:attrNameLst>
                                          <p:attrName>style.visibility</p:attrName>
                                        </p:attrNameLst>
                                      </p:cBhvr>
                                      <p:to>
                                        <p:strVal val="visible"/>
                                      </p:to>
                                    </p:set>
                                    <p:anim calcmode="lin" valueType="num">
                                      <p:cBhvr>
                                        <p:cTn id="96" dur="1000" fill="hold"/>
                                        <p:tgtEl>
                                          <p:spTgt spid="136"/>
                                        </p:tgtEl>
                                        <p:attrNameLst>
                                          <p:attrName>ppt_x</p:attrName>
                                        </p:attrNameLst>
                                      </p:cBhvr>
                                      <p:tavLst>
                                        <p:tav tm="0">
                                          <p:val>
                                            <p:strVal val="1+#ppt_w/2"/>
                                          </p:val>
                                        </p:tav>
                                        <p:tav tm="100000">
                                          <p:val>
                                            <p:strVal val="#ppt_x"/>
                                          </p:val>
                                        </p:tav>
                                      </p:tavLst>
                                    </p:anim>
                                    <p:anim calcmode="lin" valueType="num">
                                      <p:cBhvr>
                                        <p:cTn id="97" dur="1000" fill="hold"/>
                                        <p:tgtEl>
                                          <p:spTgt spid="136"/>
                                        </p:tgtEl>
                                        <p:attrNameLst>
                                          <p:attrName>ppt_y</p:attrName>
                                        </p:attrNameLst>
                                      </p:cBhvr>
                                      <p:tavLst>
                                        <p:tav tm="0">
                                          <p:val>
                                            <p:strVal val="#ppt_y"/>
                                          </p:val>
                                        </p:tav>
                                        <p:tav tm="100000">
                                          <p:val>
                                            <p:strVal val="#ppt_y"/>
                                          </p:val>
                                        </p:tav>
                                      </p:tavLst>
                                    </p:anim>
                                  </p:childTnLst>
                                </p:cTn>
                              </p:par>
                            </p:childTnLst>
                          </p:cTn>
                        </p:par>
                        <p:par>
                          <p:cTn id="98" fill="hold">
                            <p:stCondLst>
                              <p:cond delay="2000"/>
                            </p:stCondLst>
                            <p:childTnLst>
                              <p:par>
                                <p:cTn id="99" presetID="22" presetClass="entr" presetSubtype="1" fill="hold" grpId="0" nodeType="afterEffect">
                                  <p:stCondLst>
                                    <p:cond delay="0"/>
                                  </p:stCondLst>
                                  <p:childTnLst>
                                    <p:set>
                                      <p:cBhvr>
                                        <p:cTn id="100" dur="indefinite" fill="hold"/>
                                        <p:tgtEl>
                                          <p:spTgt spid="137"/>
                                        </p:tgtEl>
                                        <p:attrNameLst>
                                          <p:attrName>style.visibility</p:attrName>
                                        </p:attrNameLst>
                                      </p:cBhvr>
                                      <p:to>
                                        <p:strVal val="visible"/>
                                      </p:to>
                                    </p:set>
                                    <p:animEffect transition="in" filter="wipe(up)">
                                      <p:cBhvr>
                                        <p:cTn id="101" dur="1000"/>
                                        <p:tgtEl>
                                          <p:spTgt spid="13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indefinite" fill="hold"/>
                                        <p:tgtEl>
                                          <p:spTgt spid="100"/>
                                        </p:tgtEl>
                                        <p:attrNameLst>
                                          <p:attrName>style.visibility</p:attrName>
                                        </p:attrNameLst>
                                      </p:cBhvr>
                                      <p:to>
                                        <p:strVal val="visible"/>
                                      </p:to>
                                    </p:set>
                                    <p:animEffect transition="in" filter="wipe(left)">
                                      <p:cBhvr>
                                        <p:cTn id="106" dur="1000"/>
                                        <p:tgtEl>
                                          <p:spTgt spid="100"/>
                                        </p:tgtEl>
                                      </p:cBhvr>
                                    </p:animEffect>
                                  </p:childTnLst>
                                </p:cTn>
                              </p:par>
                            </p:childTnLst>
                          </p:cTn>
                        </p:par>
                        <p:par>
                          <p:cTn id="107" fill="hold">
                            <p:stCondLst>
                              <p:cond delay="1000"/>
                            </p:stCondLst>
                            <p:childTnLst>
                              <p:par>
                                <p:cTn id="108" presetID="23" presetClass="entr" presetSubtype="16" fill="hold" grpId="0" nodeType="afterEffect">
                                  <p:stCondLst>
                                    <p:cond delay="0"/>
                                  </p:stCondLst>
                                  <p:iterate type="lt">
                                    <p:tmAbs val="0"/>
                                  </p:iterate>
                                  <p:childTnLst>
                                    <p:set>
                                      <p:cBhvr>
                                        <p:cTn id="109" dur="indefinite" fill="hold"/>
                                        <p:tgtEl>
                                          <p:spTgt spid="159"/>
                                        </p:tgtEl>
                                        <p:attrNameLst>
                                          <p:attrName>style.visibility</p:attrName>
                                        </p:attrNameLst>
                                      </p:cBhvr>
                                      <p:to>
                                        <p:strVal val="visible"/>
                                      </p:to>
                                    </p:set>
                                    <p:anim calcmode="lin" valueType="num">
                                      <p:cBhvr>
                                        <p:cTn id="110" dur="1000" fill="hold"/>
                                        <p:tgtEl>
                                          <p:spTgt spid="159"/>
                                        </p:tgtEl>
                                        <p:attrNameLst>
                                          <p:attrName>ppt_w</p:attrName>
                                        </p:attrNameLst>
                                      </p:cBhvr>
                                      <p:tavLst>
                                        <p:tav tm="0">
                                          <p:val>
                                            <p:strVal val="4*#ppt_w"/>
                                          </p:val>
                                        </p:tav>
                                        <p:tav tm="100000">
                                          <p:val>
                                            <p:strVal val="#ppt_w"/>
                                          </p:val>
                                        </p:tav>
                                      </p:tavLst>
                                    </p:anim>
                                    <p:anim calcmode="lin" valueType="num">
                                      <p:cBhvr>
                                        <p:cTn id="111" dur="1000" fill="hold"/>
                                        <p:tgtEl>
                                          <p:spTgt spid="159"/>
                                        </p:tgtEl>
                                        <p:attrNameLst>
                                          <p:attrName>ppt_h</p:attrName>
                                        </p:attrNameLst>
                                      </p:cBhvr>
                                      <p:tavLst>
                                        <p:tav tm="0">
                                          <p:val>
                                            <p:strVal val="4*#ppt_h"/>
                                          </p:val>
                                        </p:tav>
                                        <p:tav tm="100000">
                                          <p:val>
                                            <p:strVal val="#ppt_h"/>
                                          </p:val>
                                        </p:tav>
                                      </p:tavLst>
                                    </p:anim>
                                  </p:childTnLst>
                                </p:cTn>
                              </p:par>
                              <p:par>
                                <p:cTn id="112" presetID="2" presetClass="entr" presetSubtype="2" fill="hold" grpId="0" nodeType="withEffect">
                                  <p:stCondLst>
                                    <p:cond delay="0"/>
                                  </p:stCondLst>
                                  <p:childTnLst>
                                    <p:set>
                                      <p:cBhvr>
                                        <p:cTn id="113" dur="indefinite" fill="hold"/>
                                        <p:tgtEl>
                                          <p:spTgt spid="134"/>
                                        </p:tgtEl>
                                        <p:attrNameLst>
                                          <p:attrName>style.visibility</p:attrName>
                                        </p:attrNameLst>
                                      </p:cBhvr>
                                      <p:to>
                                        <p:strVal val="visible"/>
                                      </p:to>
                                    </p:set>
                                    <p:anim calcmode="lin" valueType="num">
                                      <p:cBhvr>
                                        <p:cTn id="114" dur="1000" fill="hold"/>
                                        <p:tgtEl>
                                          <p:spTgt spid="134"/>
                                        </p:tgtEl>
                                        <p:attrNameLst>
                                          <p:attrName>ppt_x</p:attrName>
                                        </p:attrNameLst>
                                      </p:cBhvr>
                                      <p:tavLst>
                                        <p:tav tm="0">
                                          <p:val>
                                            <p:strVal val="1+#ppt_w/2"/>
                                          </p:val>
                                        </p:tav>
                                        <p:tav tm="100000">
                                          <p:val>
                                            <p:strVal val="#ppt_x"/>
                                          </p:val>
                                        </p:tav>
                                      </p:tavLst>
                                    </p:anim>
                                    <p:anim calcmode="lin" valueType="num">
                                      <p:cBhvr>
                                        <p:cTn id="115" dur="1000" fill="hold"/>
                                        <p:tgtEl>
                                          <p:spTgt spid="134"/>
                                        </p:tgtEl>
                                        <p:attrNameLst>
                                          <p:attrName>ppt_y</p:attrName>
                                        </p:attrNameLst>
                                      </p:cBhvr>
                                      <p:tavLst>
                                        <p:tav tm="0">
                                          <p:val>
                                            <p:strVal val="#ppt_y"/>
                                          </p:val>
                                        </p:tav>
                                        <p:tav tm="100000">
                                          <p:val>
                                            <p:strVal val="#ppt_y"/>
                                          </p:val>
                                        </p:tav>
                                      </p:tavLst>
                                    </p:anim>
                                  </p:childTnLst>
                                </p:cTn>
                              </p:par>
                            </p:childTnLst>
                          </p:cTn>
                        </p:par>
                        <p:par>
                          <p:cTn id="116" fill="hold">
                            <p:stCondLst>
                              <p:cond delay="2000"/>
                            </p:stCondLst>
                            <p:childTnLst>
                              <p:par>
                                <p:cTn id="117" presetID="22" presetClass="entr" presetSubtype="1" fill="hold" grpId="0" nodeType="afterEffect">
                                  <p:stCondLst>
                                    <p:cond delay="0"/>
                                  </p:stCondLst>
                                  <p:childTnLst>
                                    <p:set>
                                      <p:cBhvr>
                                        <p:cTn id="118" dur="indefinite" fill="hold"/>
                                        <p:tgtEl>
                                          <p:spTgt spid="135"/>
                                        </p:tgtEl>
                                        <p:attrNameLst>
                                          <p:attrName>style.visibility</p:attrName>
                                        </p:attrNameLst>
                                      </p:cBhvr>
                                      <p:to>
                                        <p:strVal val="visible"/>
                                      </p:to>
                                    </p:set>
                                    <p:animEffect transition="in" filter="wipe(up)">
                                      <p:cBhvr>
                                        <p:cTn id="119"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advAuto="0"/>
      <p:bldP spid="102" grpId="0" animBg="1" advAuto="0"/>
      <p:bldP spid="103" grpId="0" animBg="1" advAuto="0"/>
      <p:bldP spid="104" grpId="0" animBg="1" advAuto="0"/>
      <p:bldP spid="106" grpId="0" animBg="1" advAuto="0"/>
      <p:bldP spid="112" grpId="0" animBg="1" advAuto="0"/>
      <p:bldP spid="119" grpId="0" animBg="1" advAuto="0"/>
      <p:bldP spid="124" grpId="0" animBg="1" advAuto="0"/>
      <p:bldP spid="129" grpId="0" animBg="1" advAuto="0"/>
      <p:bldP spid="134" grpId="0" animBg="1" advAuto="0"/>
      <p:bldP spid="135" grpId="0" animBg="1" advAuto="0"/>
      <p:bldP spid="136" grpId="0" animBg="1" advAuto="0"/>
      <p:bldP spid="137" grpId="0" animBg="1" advAuto="0"/>
      <p:bldP spid="138" grpId="0" animBg="1" advAuto="0"/>
      <p:bldP spid="139" grpId="0" animBg="1" advAuto="0"/>
      <p:bldP spid="140" grpId="0" animBg="1" advAuto="0"/>
      <p:bldP spid="141" grpId="0" animBg="1" advAuto="0"/>
      <p:bldP spid="142" grpId="0" animBg="1" advAuto="0"/>
      <p:bldP spid="143" grpId="0" animBg="1" advAuto="0"/>
      <p:bldP spid="144" grpId="0" animBg="1" advAuto="0"/>
      <p:bldP spid="150" grpId="0" animBg="1" advAuto="0"/>
      <p:bldP spid="153" grpId="0" animBg="1" advAuto="0"/>
      <p:bldP spid="156" grpId="0" animBg="1" advAuto="0"/>
      <p:bldP spid="159"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Ribbon Process</a:t>
            </a:r>
          </a:p>
        </p:txBody>
      </p:sp>
      <p:sp>
        <p:nvSpPr>
          <p:cNvPr id="6" name="Freeform 5"/>
          <p:cNvSpPr/>
          <p:nvPr/>
        </p:nvSpPr>
        <p:spPr bwMode="auto">
          <a:xfrm>
            <a:off x="10958513" y="3264359"/>
            <a:ext cx="1057275" cy="438912"/>
          </a:xfrm>
          <a:custGeom>
            <a:avLst/>
            <a:gdLst>
              <a:gd name="T0" fmla="*/ 568 w 666"/>
              <a:gd name="T1" fmla="*/ 192 h 192"/>
              <a:gd name="T2" fmla="*/ 0 w 666"/>
              <a:gd name="T3" fmla="*/ 192 h 192"/>
              <a:gd name="T4" fmla="*/ 2 w 666"/>
              <a:gd name="T5" fmla="*/ 0 h 192"/>
              <a:gd name="T6" fmla="*/ 568 w 666"/>
              <a:gd name="T7" fmla="*/ 0 h 192"/>
              <a:gd name="T8" fmla="*/ 666 w 666"/>
              <a:gd name="T9" fmla="*/ 94 h 192"/>
              <a:gd name="T10" fmla="*/ 568 w 666"/>
              <a:gd name="T11" fmla="*/ 192 h 192"/>
              <a:gd name="T12" fmla="*/ 568 w 666"/>
              <a:gd name="T13" fmla="*/ 192 h 192"/>
              <a:gd name="T14" fmla="*/ 568 w 666"/>
              <a:gd name="T15" fmla="*/ 192 h 192"/>
              <a:gd name="T16" fmla="*/ 568 w 666"/>
              <a:gd name="T17" fmla="*/ 192 h 192"/>
              <a:gd name="T18" fmla="*/ 568 w 666"/>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6" h="192">
                <a:moveTo>
                  <a:pt x="568" y="192"/>
                </a:moveTo>
                <a:lnTo>
                  <a:pt x="0" y="192"/>
                </a:lnTo>
                <a:lnTo>
                  <a:pt x="2" y="0"/>
                </a:lnTo>
                <a:lnTo>
                  <a:pt x="568" y="0"/>
                </a:lnTo>
                <a:lnTo>
                  <a:pt x="666" y="94"/>
                </a:lnTo>
                <a:lnTo>
                  <a:pt x="568" y="192"/>
                </a:lnTo>
                <a:lnTo>
                  <a:pt x="568" y="192"/>
                </a:lnTo>
                <a:lnTo>
                  <a:pt x="568" y="192"/>
                </a:lnTo>
                <a:lnTo>
                  <a:pt x="568" y="192"/>
                </a:lnTo>
                <a:lnTo>
                  <a:pt x="568" y="192"/>
                </a:ln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6"/>
          <p:cNvSpPr/>
          <p:nvPr/>
        </p:nvSpPr>
        <p:spPr bwMode="auto">
          <a:xfrm>
            <a:off x="182563" y="4435973"/>
            <a:ext cx="1057275" cy="438912"/>
          </a:xfrm>
          <a:custGeom>
            <a:avLst/>
            <a:gdLst>
              <a:gd name="T0" fmla="*/ 0 w 666"/>
              <a:gd name="T1" fmla="*/ 192 h 192"/>
              <a:gd name="T2" fmla="*/ 98 w 666"/>
              <a:gd name="T3" fmla="*/ 98 h 192"/>
              <a:gd name="T4" fmla="*/ 0 w 666"/>
              <a:gd name="T5" fmla="*/ 0 h 192"/>
              <a:gd name="T6" fmla="*/ 666 w 666"/>
              <a:gd name="T7" fmla="*/ 0 h 192"/>
              <a:gd name="T8" fmla="*/ 666 w 666"/>
              <a:gd name="T9" fmla="*/ 192 h 192"/>
              <a:gd name="T10" fmla="*/ 0 w 666"/>
              <a:gd name="T11" fmla="*/ 192 h 192"/>
              <a:gd name="T12" fmla="*/ 0 w 666"/>
              <a:gd name="T13" fmla="*/ 192 h 192"/>
              <a:gd name="T14" fmla="*/ 0 w 666"/>
              <a:gd name="T15" fmla="*/ 192 h 192"/>
              <a:gd name="T16" fmla="*/ 0 w 666"/>
              <a:gd name="T17" fmla="*/ 192 h 192"/>
              <a:gd name="T18" fmla="*/ 0 w 666"/>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6" h="192">
                <a:moveTo>
                  <a:pt x="0" y="192"/>
                </a:moveTo>
                <a:lnTo>
                  <a:pt x="98" y="98"/>
                </a:lnTo>
                <a:lnTo>
                  <a:pt x="0" y="0"/>
                </a:lnTo>
                <a:lnTo>
                  <a:pt x="666" y="0"/>
                </a:lnTo>
                <a:lnTo>
                  <a:pt x="666" y="192"/>
                </a:lnTo>
                <a:lnTo>
                  <a:pt x="0" y="192"/>
                </a:lnTo>
                <a:lnTo>
                  <a:pt x="0" y="192"/>
                </a:lnTo>
                <a:lnTo>
                  <a:pt x="0" y="192"/>
                </a:lnTo>
                <a:lnTo>
                  <a:pt x="0" y="192"/>
                </a:lnTo>
                <a:lnTo>
                  <a:pt x="0" y="192"/>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8" name="Freeform 7"/>
          <p:cNvSpPr/>
          <p:nvPr/>
        </p:nvSpPr>
        <p:spPr bwMode="auto">
          <a:xfrm>
            <a:off x="1239838" y="3569159"/>
            <a:ext cx="304800" cy="1301750"/>
          </a:xfrm>
          <a:custGeom>
            <a:avLst/>
            <a:gdLst>
              <a:gd name="T0" fmla="*/ 0 w 192"/>
              <a:gd name="T1" fmla="*/ 0 h 820"/>
              <a:gd name="T2" fmla="*/ 192 w 192"/>
              <a:gd name="T3" fmla="*/ 0 h 820"/>
              <a:gd name="T4" fmla="*/ 192 w 192"/>
              <a:gd name="T5" fmla="*/ 626 h 820"/>
              <a:gd name="T6" fmla="*/ 0 w 192"/>
              <a:gd name="T7" fmla="*/ 820 h 820"/>
              <a:gd name="T8" fmla="*/ 0 w 192"/>
              <a:gd name="T9" fmla="*/ 0 h 820"/>
              <a:gd name="T10" fmla="*/ 0 w 192"/>
              <a:gd name="T11" fmla="*/ 0 h 820"/>
              <a:gd name="T12" fmla="*/ 0 w 192"/>
              <a:gd name="T13" fmla="*/ 0 h 820"/>
              <a:gd name="T14" fmla="*/ 0 w 192"/>
              <a:gd name="T15" fmla="*/ 0 h 8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820">
                <a:moveTo>
                  <a:pt x="0" y="0"/>
                </a:moveTo>
                <a:lnTo>
                  <a:pt x="192" y="0"/>
                </a:lnTo>
                <a:lnTo>
                  <a:pt x="192" y="626"/>
                </a:lnTo>
                <a:lnTo>
                  <a:pt x="0" y="820"/>
                </a:lnTo>
                <a:lnTo>
                  <a:pt x="0" y="0"/>
                </a:lnTo>
                <a:lnTo>
                  <a:pt x="0" y="0"/>
                </a:lnTo>
                <a:lnTo>
                  <a:pt x="0" y="0"/>
                </a:ln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8"/>
          <p:cNvSpPr/>
          <p:nvPr/>
        </p:nvSpPr>
        <p:spPr bwMode="auto">
          <a:xfrm>
            <a:off x="2808288" y="3569159"/>
            <a:ext cx="304800" cy="442913"/>
          </a:xfrm>
          <a:custGeom>
            <a:avLst/>
            <a:gdLst>
              <a:gd name="T0" fmla="*/ 0 w 192"/>
              <a:gd name="T1" fmla="*/ 181 h 279"/>
              <a:gd name="T2" fmla="*/ 0 w 192"/>
              <a:gd name="T3" fmla="*/ 0 h 279"/>
              <a:gd name="T4" fmla="*/ 192 w 192"/>
              <a:gd name="T5" fmla="*/ 0 h 279"/>
              <a:gd name="T6" fmla="*/ 192 w 192"/>
              <a:gd name="T7" fmla="*/ 181 h 279"/>
              <a:gd name="T8" fmla="*/ 94 w 192"/>
              <a:gd name="T9" fmla="*/ 279 h 279"/>
              <a:gd name="T10" fmla="*/ 0 w 192"/>
              <a:gd name="T11" fmla="*/ 181 h 279"/>
              <a:gd name="T12" fmla="*/ 0 w 192"/>
              <a:gd name="T13" fmla="*/ 181 h 279"/>
              <a:gd name="T14" fmla="*/ 0 w 192"/>
              <a:gd name="T15" fmla="*/ 181 h 279"/>
              <a:gd name="T16" fmla="*/ 0 w 192"/>
              <a:gd name="T17" fmla="*/ 181 h 279"/>
              <a:gd name="T18" fmla="*/ 0 w 192"/>
              <a:gd name="T19"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79">
                <a:moveTo>
                  <a:pt x="0" y="181"/>
                </a:moveTo>
                <a:lnTo>
                  <a:pt x="0" y="0"/>
                </a:lnTo>
                <a:lnTo>
                  <a:pt x="192" y="0"/>
                </a:lnTo>
                <a:lnTo>
                  <a:pt x="192" y="181"/>
                </a:lnTo>
                <a:lnTo>
                  <a:pt x="94" y="279"/>
                </a:lnTo>
                <a:lnTo>
                  <a:pt x="0" y="181"/>
                </a:lnTo>
                <a:lnTo>
                  <a:pt x="0" y="181"/>
                </a:lnTo>
                <a:lnTo>
                  <a:pt x="0" y="181"/>
                </a:lnTo>
                <a:lnTo>
                  <a:pt x="0" y="181"/>
                </a:lnTo>
                <a:lnTo>
                  <a:pt x="0" y="18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9"/>
          <p:cNvSpPr/>
          <p:nvPr/>
        </p:nvSpPr>
        <p:spPr bwMode="auto">
          <a:xfrm>
            <a:off x="2808288" y="3927934"/>
            <a:ext cx="304800" cy="638175"/>
          </a:xfrm>
          <a:custGeom>
            <a:avLst/>
            <a:gdLst>
              <a:gd name="T0" fmla="*/ 0 w 192"/>
              <a:gd name="T1" fmla="*/ 0 h 402"/>
              <a:gd name="T2" fmla="*/ 94 w 192"/>
              <a:gd name="T3" fmla="*/ 94 h 402"/>
              <a:gd name="T4" fmla="*/ 192 w 192"/>
              <a:gd name="T5" fmla="*/ 0 h 402"/>
              <a:gd name="T6" fmla="*/ 192 w 192"/>
              <a:gd name="T7" fmla="*/ 402 h 402"/>
              <a:gd name="T8" fmla="*/ 0 w 192"/>
              <a:gd name="T9" fmla="*/ 402 h 402"/>
              <a:gd name="T10" fmla="*/ 0 w 192"/>
              <a:gd name="T11" fmla="*/ 0 h 402"/>
              <a:gd name="T12" fmla="*/ 0 w 192"/>
              <a:gd name="T13" fmla="*/ 0 h 402"/>
              <a:gd name="T14" fmla="*/ 0 w 192"/>
              <a:gd name="T15" fmla="*/ 0 h 402"/>
              <a:gd name="T16" fmla="*/ 0 w 192"/>
              <a:gd name="T17" fmla="*/ 0 h 402"/>
              <a:gd name="T18" fmla="*/ 0 w 192"/>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02">
                <a:moveTo>
                  <a:pt x="0" y="0"/>
                </a:moveTo>
                <a:lnTo>
                  <a:pt x="94" y="94"/>
                </a:lnTo>
                <a:lnTo>
                  <a:pt x="192" y="0"/>
                </a:lnTo>
                <a:lnTo>
                  <a:pt x="192" y="402"/>
                </a:lnTo>
                <a:lnTo>
                  <a:pt x="0" y="402"/>
                </a:lnTo>
                <a:lnTo>
                  <a:pt x="0" y="0"/>
                </a:lnTo>
                <a:lnTo>
                  <a:pt x="0" y="0"/>
                </a:lnTo>
                <a:lnTo>
                  <a:pt x="0" y="0"/>
                </a:lnTo>
                <a:lnTo>
                  <a:pt x="0" y="0"/>
                </a:ln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10"/>
          <p:cNvSpPr/>
          <p:nvPr/>
        </p:nvSpPr>
        <p:spPr bwMode="auto">
          <a:xfrm>
            <a:off x="4378326" y="4123197"/>
            <a:ext cx="303213" cy="442913"/>
          </a:xfrm>
          <a:custGeom>
            <a:avLst/>
            <a:gdLst>
              <a:gd name="T0" fmla="*/ 191 w 191"/>
              <a:gd name="T1" fmla="*/ 96 h 279"/>
              <a:gd name="T2" fmla="*/ 191 w 191"/>
              <a:gd name="T3" fmla="*/ 279 h 279"/>
              <a:gd name="T4" fmla="*/ 0 w 191"/>
              <a:gd name="T5" fmla="*/ 279 h 279"/>
              <a:gd name="T6" fmla="*/ 0 w 191"/>
              <a:gd name="T7" fmla="*/ 96 h 279"/>
              <a:gd name="T8" fmla="*/ 96 w 191"/>
              <a:gd name="T9" fmla="*/ 0 h 279"/>
              <a:gd name="T10" fmla="*/ 191 w 191"/>
              <a:gd name="T11" fmla="*/ 96 h 279"/>
              <a:gd name="T12" fmla="*/ 191 w 191"/>
              <a:gd name="T13" fmla="*/ 96 h 279"/>
              <a:gd name="T14" fmla="*/ 191 w 191"/>
              <a:gd name="T15" fmla="*/ 96 h 279"/>
              <a:gd name="T16" fmla="*/ 191 w 191"/>
              <a:gd name="T17" fmla="*/ 96 h 279"/>
              <a:gd name="T18" fmla="*/ 191 w 191"/>
              <a:gd name="T19" fmla="*/ 9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79">
                <a:moveTo>
                  <a:pt x="191" y="96"/>
                </a:moveTo>
                <a:lnTo>
                  <a:pt x="191" y="279"/>
                </a:lnTo>
                <a:lnTo>
                  <a:pt x="0" y="279"/>
                </a:lnTo>
                <a:lnTo>
                  <a:pt x="0" y="96"/>
                </a:lnTo>
                <a:lnTo>
                  <a:pt x="96" y="0"/>
                </a:lnTo>
                <a:lnTo>
                  <a:pt x="191" y="96"/>
                </a:lnTo>
                <a:lnTo>
                  <a:pt x="191" y="96"/>
                </a:lnTo>
                <a:lnTo>
                  <a:pt x="191" y="96"/>
                </a:lnTo>
                <a:lnTo>
                  <a:pt x="191" y="96"/>
                </a:lnTo>
                <a:lnTo>
                  <a:pt x="191" y="96"/>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11"/>
          <p:cNvSpPr/>
          <p:nvPr/>
        </p:nvSpPr>
        <p:spPr bwMode="auto">
          <a:xfrm>
            <a:off x="4378326" y="3569159"/>
            <a:ext cx="303213" cy="638175"/>
          </a:xfrm>
          <a:custGeom>
            <a:avLst/>
            <a:gdLst>
              <a:gd name="T0" fmla="*/ 191 w 191"/>
              <a:gd name="T1" fmla="*/ 402 h 402"/>
              <a:gd name="T2" fmla="*/ 96 w 191"/>
              <a:gd name="T3" fmla="*/ 304 h 402"/>
              <a:gd name="T4" fmla="*/ 0 w 191"/>
              <a:gd name="T5" fmla="*/ 402 h 402"/>
              <a:gd name="T6" fmla="*/ 0 w 191"/>
              <a:gd name="T7" fmla="*/ 0 h 402"/>
              <a:gd name="T8" fmla="*/ 191 w 191"/>
              <a:gd name="T9" fmla="*/ 0 h 402"/>
              <a:gd name="T10" fmla="*/ 191 w 191"/>
              <a:gd name="T11" fmla="*/ 402 h 402"/>
              <a:gd name="T12" fmla="*/ 191 w 191"/>
              <a:gd name="T13" fmla="*/ 402 h 402"/>
              <a:gd name="T14" fmla="*/ 191 w 191"/>
              <a:gd name="T15" fmla="*/ 402 h 402"/>
              <a:gd name="T16" fmla="*/ 191 w 191"/>
              <a:gd name="T17" fmla="*/ 402 h 402"/>
              <a:gd name="T18" fmla="*/ 191 w 191"/>
              <a:gd name="T1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402">
                <a:moveTo>
                  <a:pt x="191" y="402"/>
                </a:moveTo>
                <a:lnTo>
                  <a:pt x="96" y="304"/>
                </a:lnTo>
                <a:lnTo>
                  <a:pt x="0" y="402"/>
                </a:lnTo>
                <a:lnTo>
                  <a:pt x="0" y="0"/>
                </a:lnTo>
                <a:lnTo>
                  <a:pt x="191" y="0"/>
                </a:lnTo>
                <a:lnTo>
                  <a:pt x="191" y="402"/>
                </a:lnTo>
                <a:lnTo>
                  <a:pt x="191" y="402"/>
                </a:lnTo>
                <a:lnTo>
                  <a:pt x="191" y="402"/>
                </a:lnTo>
                <a:lnTo>
                  <a:pt x="191" y="402"/>
                </a:lnTo>
                <a:lnTo>
                  <a:pt x="191" y="402"/>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12"/>
          <p:cNvSpPr/>
          <p:nvPr/>
        </p:nvSpPr>
        <p:spPr bwMode="auto">
          <a:xfrm>
            <a:off x="5946776" y="3569159"/>
            <a:ext cx="304800" cy="442913"/>
          </a:xfrm>
          <a:custGeom>
            <a:avLst/>
            <a:gdLst>
              <a:gd name="T0" fmla="*/ 0 w 192"/>
              <a:gd name="T1" fmla="*/ 181 h 279"/>
              <a:gd name="T2" fmla="*/ 0 w 192"/>
              <a:gd name="T3" fmla="*/ 0 h 279"/>
              <a:gd name="T4" fmla="*/ 192 w 192"/>
              <a:gd name="T5" fmla="*/ 0 h 279"/>
              <a:gd name="T6" fmla="*/ 192 w 192"/>
              <a:gd name="T7" fmla="*/ 181 h 279"/>
              <a:gd name="T8" fmla="*/ 96 w 192"/>
              <a:gd name="T9" fmla="*/ 279 h 279"/>
              <a:gd name="T10" fmla="*/ 0 w 192"/>
              <a:gd name="T11" fmla="*/ 181 h 279"/>
              <a:gd name="T12" fmla="*/ 0 w 192"/>
              <a:gd name="T13" fmla="*/ 181 h 279"/>
              <a:gd name="T14" fmla="*/ 0 w 192"/>
              <a:gd name="T15" fmla="*/ 181 h 279"/>
              <a:gd name="T16" fmla="*/ 0 w 192"/>
              <a:gd name="T17" fmla="*/ 181 h 279"/>
              <a:gd name="T18" fmla="*/ 0 w 192"/>
              <a:gd name="T19"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79">
                <a:moveTo>
                  <a:pt x="0" y="181"/>
                </a:moveTo>
                <a:lnTo>
                  <a:pt x="0" y="0"/>
                </a:lnTo>
                <a:lnTo>
                  <a:pt x="192" y="0"/>
                </a:lnTo>
                <a:lnTo>
                  <a:pt x="192" y="181"/>
                </a:lnTo>
                <a:lnTo>
                  <a:pt x="96" y="279"/>
                </a:lnTo>
                <a:lnTo>
                  <a:pt x="0" y="181"/>
                </a:lnTo>
                <a:lnTo>
                  <a:pt x="0" y="181"/>
                </a:lnTo>
                <a:lnTo>
                  <a:pt x="0" y="181"/>
                </a:lnTo>
                <a:lnTo>
                  <a:pt x="0" y="181"/>
                </a:lnTo>
                <a:lnTo>
                  <a:pt x="0" y="181"/>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13"/>
          <p:cNvSpPr/>
          <p:nvPr/>
        </p:nvSpPr>
        <p:spPr bwMode="auto">
          <a:xfrm>
            <a:off x="5946776" y="3927934"/>
            <a:ext cx="304800" cy="638175"/>
          </a:xfrm>
          <a:custGeom>
            <a:avLst/>
            <a:gdLst>
              <a:gd name="T0" fmla="*/ 0 w 192"/>
              <a:gd name="T1" fmla="*/ 0 h 402"/>
              <a:gd name="T2" fmla="*/ 96 w 192"/>
              <a:gd name="T3" fmla="*/ 94 h 402"/>
              <a:gd name="T4" fmla="*/ 192 w 192"/>
              <a:gd name="T5" fmla="*/ 0 h 402"/>
              <a:gd name="T6" fmla="*/ 192 w 192"/>
              <a:gd name="T7" fmla="*/ 402 h 402"/>
              <a:gd name="T8" fmla="*/ 0 w 192"/>
              <a:gd name="T9" fmla="*/ 402 h 402"/>
              <a:gd name="T10" fmla="*/ 0 w 192"/>
              <a:gd name="T11" fmla="*/ 0 h 402"/>
              <a:gd name="T12" fmla="*/ 0 w 192"/>
              <a:gd name="T13" fmla="*/ 0 h 402"/>
              <a:gd name="T14" fmla="*/ 0 w 192"/>
              <a:gd name="T15" fmla="*/ 0 h 402"/>
              <a:gd name="T16" fmla="*/ 0 w 192"/>
              <a:gd name="T17" fmla="*/ 0 h 402"/>
              <a:gd name="T18" fmla="*/ 0 w 192"/>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402">
                <a:moveTo>
                  <a:pt x="0" y="0"/>
                </a:moveTo>
                <a:lnTo>
                  <a:pt x="96" y="94"/>
                </a:lnTo>
                <a:lnTo>
                  <a:pt x="192" y="0"/>
                </a:lnTo>
                <a:lnTo>
                  <a:pt x="192" y="402"/>
                </a:lnTo>
                <a:lnTo>
                  <a:pt x="0" y="402"/>
                </a:lnTo>
                <a:lnTo>
                  <a:pt x="0" y="0"/>
                </a:lnTo>
                <a:lnTo>
                  <a:pt x="0" y="0"/>
                </a:lnTo>
                <a:lnTo>
                  <a:pt x="0" y="0"/>
                </a:lnTo>
                <a:lnTo>
                  <a:pt x="0" y="0"/>
                </a:ln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4"/>
          <p:cNvSpPr/>
          <p:nvPr/>
        </p:nvSpPr>
        <p:spPr bwMode="auto">
          <a:xfrm>
            <a:off x="7516813" y="4123197"/>
            <a:ext cx="303213" cy="442913"/>
          </a:xfrm>
          <a:custGeom>
            <a:avLst/>
            <a:gdLst>
              <a:gd name="T0" fmla="*/ 191 w 191"/>
              <a:gd name="T1" fmla="*/ 96 h 279"/>
              <a:gd name="T2" fmla="*/ 191 w 191"/>
              <a:gd name="T3" fmla="*/ 279 h 279"/>
              <a:gd name="T4" fmla="*/ 0 w 191"/>
              <a:gd name="T5" fmla="*/ 279 h 279"/>
              <a:gd name="T6" fmla="*/ 0 w 191"/>
              <a:gd name="T7" fmla="*/ 96 h 279"/>
              <a:gd name="T8" fmla="*/ 95 w 191"/>
              <a:gd name="T9" fmla="*/ 0 h 279"/>
              <a:gd name="T10" fmla="*/ 191 w 191"/>
              <a:gd name="T11" fmla="*/ 96 h 279"/>
              <a:gd name="T12" fmla="*/ 191 w 191"/>
              <a:gd name="T13" fmla="*/ 96 h 279"/>
              <a:gd name="T14" fmla="*/ 191 w 191"/>
              <a:gd name="T15" fmla="*/ 96 h 279"/>
              <a:gd name="T16" fmla="*/ 191 w 191"/>
              <a:gd name="T17" fmla="*/ 96 h 279"/>
              <a:gd name="T18" fmla="*/ 191 w 191"/>
              <a:gd name="T19" fmla="*/ 9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79">
                <a:moveTo>
                  <a:pt x="191" y="96"/>
                </a:moveTo>
                <a:lnTo>
                  <a:pt x="191" y="279"/>
                </a:lnTo>
                <a:lnTo>
                  <a:pt x="0" y="279"/>
                </a:lnTo>
                <a:lnTo>
                  <a:pt x="0" y="96"/>
                </a:lnTo>
                <a:lnTo>
                  <a:pt x="95" y="0"/>
                </a:lnTo>
                <a:lnTo>
                  <a:pt x="191" y="96"/>
                </a:lnTo>
                <a:lnTo>
                  <a:pt x="191" y="96"/>
                </a:lnTo>
                <a:lnTo>
                  <a:pt x="191" y="96"/>
                </a:lnTo>
                <a:lnTo>
                  <a:pt x="191" y="96"/>
                </a:lnTo>
                <a:lnTo>
                  <a:pt x="191" y="96"/>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5"/>
          <p:cNvSpPr/>
          <p:nvPr/>
        </p:nvSpPr>
        <p:spPr bwMode="auto">
          <a:xfrm>
            <a:off x="7516813" y="3569159"/>
            <a:ext cx="303213" cy="638175"/>
          </a:xfrm>
          <a:custGeom>
            <a:avLst/>
            <a:gdLst>
              <a:gd name="T0" fmla="*/ 191 w 191"/>
              <a:gd name="T1" fmla="*/ 402 h 402"/>
              <a:gd name="T2" fmla="*/ 95 w 191"/>
              <a:gd name="T3" fmla="*/ 304 h 402"/>
              <a:gd name="T4" fmla="*/ 0 w 191"/>
              <a:gd name="T5" fmla="*/ 402 h 402"/>
              <a:gd name="T6" fmla="*/ 0 w 191"/>
              <a:gd name="T7" fmla="*/ 0 h 402"/>
              <a:gd name="T8" fmla="*/ 191 w 191"/>
              <a:gd name="T9" fmla="*/ 0 h 402"/>
              <a:gd name="T10" fmla="*/ 191 w 191"/>
              <a:gd name="T11" fmla="*/ 402 h 402"/>
              <a:gd name="T12" fmla="*/ 191 w 191"/>
              <a:gd name="T13" fmla="*/ 402 h 402"/>
              <a:gd name="T14" fmla="*/ 191 w 191"/>
              <a:gd name="T15" fmla="*/ 402 h 402"/>
              <a:gd name="T16" fmla="*/ 191 w 191"/>
              <a:gd name="T17" fmla="*/ 402 h 402"/>
              <a:gd name="T18" fmla="*/ 191 w 191"/>
              <a:gd name="T1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402">
                <a:moveTo>
                  <a:pt x="191" y="402"/>
                </a:moveTo>
                <a:lnTo>
                  <a:pt x="95" y="304"/>
                </a:lnTo>
                <a:lnTo>
                  <a:pt x="0" y="402"/>
                </a:lnTo>
                <a:lnTo>
                  <a:pt x="0" y="0"/>
                </a:lnTo>
                <a:lnTo>
                  <a:pt x="191" y="0"/>
                </a:lnTo>
                <a:lnTo>
                  <a:pt x="191" y="402"/>
                </a:lnTo>
                <a:lnTo>
                  <a:pt x="191" y="402"/>
                </a:lnTo>
                <a:lnTo>
                  <a:pt x="191" y="402"/>
                </a:lnTo>
                <a:lnTo>
                  <a:pt x="191" y="402"/>
                </a:lnTo>
                <a:lnTo>
                  <a:pt x="191" y="402"/>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7" name="Freeform 16"/>
          <p:cNvSpPr/>
          <p:nvPr/>
        </p:nvSpPr>
        <p:spPr bwMode="auto">
          <a:xfrm>
            <a:off x="9088438" y="3569159"/>
            <a:ext cx="303213" cy="442913"/>
          </a:xfrm>
          <a:custGeom>
            <a:avLst/>
            <a:gdLst>
              <a:gd name="T0" fmla="*/ 0 w 191"/>
              <a:gd name="T1" fmla="*/ 181 h 279"/>
              <a:gd name="T2" fmla="*/ 0 w 191"/>
              <a:gd name="T3" fmla="*/ 0 h 279"/>
              <a:gd name="T4" fmla="*/ 191 w 191"/>
              <a:gd name="T5" fmla="*/ 0 h 279"/>
              <a:gd name="T6" fmla="*/ 191 w 191"/>
              <a:gd name="T7" fmla="*/ 181 h 279"/>
              <a:gd name="T8" fmla="*/ 94 w 191"/>
              <a:gd name="T9" fmla="*/ 279 h 279"/>
              <a:gd name="T10" fmla="*/ 0 w 191"/>
              <a:gd name="T11" fmla="*/ 181 h 279"/>
              <a:gd name="T12" fmla="*/ 0 w 191"/>
              <a:gd name="T13" fmla="*/ 181 h 279"/>
              <a:gd name="T14" fmla="*/ 0 w 191"/>
              <a:gd name="T15" fmla="*/ 181 h 279"/>
              <a:gd name="T16" fmla="*/ 0 w 191"/>
              <a:gd name="T17" fmla="*/ 181 h 279"/>
              <a:gd name="T18" fmla="*/ 0 w 191"/>
              <a:gd name="T19"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79">
                <a:moveTo>
                  <a:pt x="0" y="181"/>
                </a:moveTo>
                <a:lnTo>
                  <a:pt x="0" y="0"/>
                </a:lnTo>
                <a:lnTo>
                  <a:pt x="191" y="0"/>
                </a:lnTo>
                <a:lnTo>
                  <a:pt x="191" y="181"/>
                </a:lnTo>
                <a:lnTo>
                  <a:pt x="94" y="279"/>
                </a:lnTo>
                <a:lnTo>
                  <a:pt x="0" y="181"/>
                </a:lnTo>
                <a:lnTo>
                  <a:pt x="0" y="181"/>
                </a:lnTo>
                <a:lnTo>
                  <a:pt x="0" y="181"/>
                </a:lnTo>
                <a:lnTo>
                  <a:pt x="0" y="181"/>
                </a:lnTo>
                <a:lnTo>
                  <a:pt x="0" y="181"/>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17"/>
          <p:cNvSpPr/>
          <p:nvPr/>
        </p:nvSpPr>
        <p:spPr bwMode="auto">
          <a:xfrm>
            <a:off x="9088438" y="3927934"/>
            <a:ext cx="303213" cy="638175"/>
          </a:xfrm>
          <a:custGeom>
            <a:avLst/>
            <a:gdLst>
              <a:gd name="T0" fmla="*/ 0 w 191"/>
              <a:gd name="T1" fmla="*/ 0 h 402"/>
              <a:gd name="T2" fmla="*/ 94 w 191"/>
              <a:gd name="T3" fmla="*/ 94 h 402"/>
              <a:gd name="T4" fmla="*/ 191 w 191"/>
              <a:gd name="T5" fmla="*/ 0 h 402"/>
              <a:gd name="T6" fmla="*/ 191 w 191"/>
              <a:gd name="T7" fmla="*/ 402 h 402"/>
              <a:gd name="T8" fmla="*/ 0 w 191"/>
              <a:gd name="T9" fmla="*/ 402 h 402"/>
              <a:gd name="T10" fmla="*/ 0 w 191"/>
              <a:gd name="T11" fmla="*/ 0 h 402"/>
              <a:gd name="T12" fmla="*/ 0 w 191"/>
              <a:gd name="T13" fmla="*/ 0 h 402"/>
              <a:gd name="T14" fmla="*/ 0 w 191"/>
              <a:gd name="T15" fmla="*/ 0 h 402"/>
              <a:gd name="T16" fmla="*/ 0 w 191"/>
              <a:gd name="T17" fmla="*/ 0 h 402"/>
              <a:gd name="T18" fmla="*/ 0 w 191"/>
              <a:gd name="T1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402">
                <a:moveTo>
                  <a:pt x="0" y="0"/>
                </a:moveTo>
                <a:lnTo>
                  <a:pt x="94" y="94"/>
                </a:lnTo>
                <a:lnTo>
                  <a:pt x="191" y="0"/>
                </a:lnTo>
                <a:lnTo>
                  <a:pt x="191" y="402"/>
                </a:lnTo>
                <a:lnTo>
                  <a:pt x="0" y="402"/>
                </a:lnTo>
                <a:lnTo>
                  <a:pt x="0" y="0"/>
                </a:lnTo>
                <a:lnTo>
                  <a:pt x="0" y="0"/>
                </a:lnTo>
                <a:lnTo>
                  <a:pt x="0" y="0"/>
                </a:lnTo>
                <a:lnTo>
                  <a:pt x="0" y="0"/>
                </a:lnTo>
                <a:lnTo>
                  <a:pt x="0" y="0"/>
                </a:lnTo>
                <a:close/>
              </a:path>
            </a:pathLst>
          </a:cu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9" name="Freeform 18"/>
          <p:cNvSpPr/>
          <p:nvPr/>
        </p:nvSpPr>
        <p:spPr bwMode="auto">
          <a:xfrm>
            <a:off x="10656888" y="3264359"/>
            <a:ext cx="304800" cy="1301750"/>
          </a:xfrm>
          <a:custGeom>
            <a:avLst/>
            <a:gdLst>
              <a:gd name="T0" fmla="*/ 192 w 192"/>
              <a:gd name="T1" fmla="*/ 820 h 820"/>
              <a:gd name="T2" fmla="*/ 0 w 192"/>
              <a:gd name="T3" fmla="*/ 820 h 820"/>
              <a:gd name="T4" fmla="*/ 0 w 192"/>
              <a:gd name="T5" fmla="*/ 192 h 820"/>
              <a:gd name="T6" fmla="*/ 192 w 192"/>
              <a:gd name="T7" fmla="*/ 0 h 820"/>
              <a:gd name="T8" fmla="*/ 192 w 192"/>
              <a:gd name="T9" fmla="*/ 820 h 820"/>
              <a:gd name="T10" fmla="*/ 192 w 192"/>
              <a:gd name="T11" fmla="*/ 820 h 820"/>
              <a:gd name="T12" fmla="*/ 192 w 192"/>
              <a:gd name="T13" fmla="*/ 820 h 820"/>
              <a:gd name="T14" fmla="*/ 192 w 192"/>
              <a:gd name="T15" fmla="*/ 820 h 8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820">
                <a:moveTo>
                  <a:pt x="192" y="820"/>
                </a:moveTo>
                <a:lnTo>
                  <a:pt x="0" y="820"/>
                </a:lnTo>
                <a:lnTo>
                  <a:pt x="0" y="192"/>
                </a:lnTo>
                <a:lnTo>
                  <a:pt x="192" y="0"/>
                </a:lnTo>
                <a:lnTo>
                  <a:pt x="192" y="820"/>
                </a:lnTo>
                <a:lnTo>
                  <a:pt x="192" y="820"/>
                </a:lnTo>
                <a:lnTo>
                  <a:pt x="192" y="820"/>
                </a:lnTo>
                <a:lnTo>
                  <a:pt x="192" y="820"/>
                </a:lnTo>
                <a:close/>
              </a:path>
            </a:pathLst>
          </a:cu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19"/>
          <p:cNvSpPr/>
          <p:nvPr/>
        </p:nvSpPr>
        <p:spPr bwMode="auto">
          <a:xfrm>
            <a:off x="1239838" y="3127834"/>
            <a:ext cx="1873250" cy="441325"/>
          </a:xfrm>
          <a:custGeom>
            <a:avLst/>
            <a:gdLst>
              <a:gd name="T0" fmla="*/ 903 w 1180"/>
              <a:gd name="T1" fmla="*/ 0 h 278"/>
              <a:gd name="T2" fmla="*/ 279 w 1180"/>
              <a:gd name="T3" fmla="*/ 0 h 278"/>
              <a:gd name="T4" fmla="*/ 0 w 1180"/>
              <a:gd name="T5" fmla="*/ 278 h 278"/>
              <a:gd name="T6" fmla="*/ 1180 w 1180"/>
              <a:gd name="T7" fmla="*/ 278 h 278"/>
              <a:gd name="T8" fmla="*/ 903 w 1180"/>
              <a:gd name="T9" fmla="*/ 0 h 278"/>
            </a:gdLst>
            <a:ahLst/>
            <a:cxnLst>
              <a:cxn ang="0">
                <a:pos x="T0" y="T1"/>
              </a:cxn>
              <a:cxn ang="0">
                <a:pos x="T2" y="T3"/>
              </a:cxn>
              <a:cxn ang="0">
                <a:pos x="T4" y="T5"/>
              </a:cxn>
              <a:cxn ang="0">
                <a:pos x="T6" y="T7"/>
              </a:cxn>
              <a:cxn ang="0">
                <a:pos x="T8" y="T9"/>
              </a:cxn>
            </a:cxnLst>
            <a:rect l="0" t="0" r="r" b="b"/>
            <a:pathLst>
              <a:path w="1180" h="278">
                <a:moveTo>
                  <a:pt x="903" y="0"/>
                </a:moveTo>
                <a:lnTo>
                  <a:pt x="279" y="0"/>
                </a:lnTo>
                <a:lnTo>
                  <a:pt x="0" y="278"/>
                </a:lnTo>
                <a:lnTo>
                  <a:pt x="1180" y="278"/>
                </a:lnTo>
                <a:lnTo>
                  <a:pt x="903" y="0"/>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21" name="Freeform 20"/>
          <p:cNvSpPr/>
          <p:nvPr/>
        </p:nvSpPr>
        <p:spPr bwMode="auto">
          <a:xfrm>
            <a:off x="4378326" y="3127834"/>
            <a:ext cx="1873250" cy="441325"/>
          </a:xfrm>
          <a:custGeom>
            <a:avLst/>
            <a:gdLst>
              <a:gd name="T0" fmla="*/ 902 w 1180"/>
              <a:gd name="T1" fmla="*/ 0 h 278"/>
              <a:gd name="T2" fmla="*/ 777 w 1180"/>
              <a:gd name="T3" fmla="*/ 0 h 278"/>
              <a:gd name="T4" fmla="*/ 756 w 1180"/>
              <a:gd name="T5" fmla="*/ 0 h 278"/>
              <a:gd name="T6" fmla="*/ 279 w 1180"/>
              <a:gd name="T7" fmla="*/ 0 h 278"/>
              <a:gd name="T8" fmla="*/ 0 w 1180"/>
              <a:gd name="T9" fmla="*/ 278 h 278"/>
              <a:gd name="T10" fmla="*/ 756 w 1180"/>
              <a:gd name="T11" fmla="*/ 278 h 278"/>
              <a:gd name="T12" fmla="*/ 777 w 1180"/>
              <a:gd name="T13" fmla="*/ 278 h 278"/>
              <a:gd name="T14" fmla="*/ 1180 w 1180"/>
              <a:gd name="T15" fmla="*/ 278 h 278"/>
              <a:gd name="T16" fmla="*/ 902 w 1180"/>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0" h="278">
                <a:moveTo>
                  <a:pt x="902" y="0"/>
                </a:moveTo>
                <a:lnTo>
                  <a:pt x="777" y="0"/>
                </a:lnTo>
                <a:lnTo>
                  <a:pt x="756" y="0"/>
                </a:lnTo>
                <a:lnTo>
                  <a:pt x="279" y="0"/>
                </a:lnTo>
                <a:lnTo>
                  <a:pt x="0" y="278"/>
                </a:lnTo>
                <a:lnTo>
                  <a:pt x="756" y="278"/>
                </a:lnTo>
                <a:lnTo>
                  <a:pt x="777" y="278"/>
                </a:lnTo>
                <a:lnTo>
                  <a:pt x="1180" y="278"/>
                </a:lnTo>
                <a:lnTo>
                  <a:pt x="902" y="0"/>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22" name="Freeform 21"/>
          <p:cNvSpPr/>
          <p:nvPr/>
        </p:nvSpPr>
        <p:spPr bwMode="auto">
          <a:xfrm>
            <a:off x="5946776" y="4566109"/>
            <a:ext cx="1873250" cy="441325"/>
          </a:xfrm>
          <a:custGeom>
            <a:avLst/>
            <a:gdLst>
              <a:gd name="T0" fmla="*/ 278 w 1180"/>
              <a:gd name="T1" fmla="*/ 278 h 278"/>
              <a:gd name="T2" fmla="*/ 901 w 1180"/>
              <a:gd name="T3" fmla="*/ 278 h 278"/>
              <a:gd name="T4" fmla="*/ 1180 w 1180"/>
              <a:gd name="T5" fmla="*/ 0 h 278"/>
              <a:gd name="T6" fmla="*/ 0 w 1180"/>
              <a:gd name="T7" fmla="*/ 0 h 278"/>
              <a:gd name="T8" fmla="*/ 278 w 1180"/>
              <a:gd name="T9" fmla="*/ 278 h 278"/>
            </a:gdLst>
            <a:ahLst/>
            <a:cxnLst>
              <a:cxn ang="0">
                <a:pos x="T0" y="T1"/>
              </a:cxn>
              <a:cxn ang="0">
                <a:pos x="T2" y="T3"/>
              </a:cxn>
              <a:cxn ang="0">
                <a:pos x="T4" y="T5"/>
              </a:cxn>
              <a:cxn ang="0">
                <a:pos x="T6" y="T7"/>
              </a:cxn>
              <a:cxn ang="0">
                <a:pos x="T8" y="T9"/>
              </a:cxn>
            </a:cxnLst>
            <a:rect l="0" t="0" r="r" b="b"/>
            <a:pathLst>
              <a:path w="1180" h="278">
                <a:moveTo>
                  <a:pt x="278" y="278"/>
                </a:moveTo>
                <a:lnTo>
                  <a:pt x="901" y="278"/>
                </a:lnTo>
                <a:lnTo>
                  <a:pt x="1180" y="0"/>
                </a:lnTo>
                <a:lnTo>
                  <a:pt x="0" y="0"/>
                </a:lnTo>
                <a:lnTo>
                  <a:pt x="278" y="278"/>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22"/>
          <p:cNvSpPr/>
          <p:nvPr/>
        </p:nvSpPr>
        <p:spPr bwMode="auto">
          <a:xfrm>
            <a:off x="7516813" y="3127834"/>
            <a:ext cx="1871663" cy="441325"/>
          </a:xfrm>
          <a:custGeom>
            <a:avLst/>
            <a:gdLst>
              <a:gd name="T0" fmla="*/ 902 w 1179"/>
              <a:gd name="T1" fmla="*/ 0 h 278"/>
              <a:gd name="T2" fmla="*/ 777 w 1179"/>
              <a:gd name="T3" fmla="*/ 0 h 278"/>
              <a:gd name="T4" fmla="*/ 756 w 1179"/>
              <a:gd name="T5" fmla="*/ 0 h 278"/>
              <a:gd name="T6" fmla="*/ 279 w 1179"/>
              <a:gd name="T7" fmla="*/ 0 h 278"/>
              <a:gd name="T8" fmla="*/ 0 w 1179"/>
              <a:gd name="T9" fmla="*/ 278 h 278"/>
              <a:gd name="T10" fmla="*/ 756 w 1179"/>
              <a:gd name="T11" fmla="*/ 278 h 278"/>
              <a:gd name="T12" fmla="*/ 777 w 1179"/>
              <a:gd name="T13" fmla="*/ 278 h 278"/>
              <a:gd name="T14" fmla="*/ 1179 w 1179"/>
              <a:gd name="T15" fmla="*/ 278 h 278"/>
              <a:gd name="T16" fmla="*/ 902 w 1179"/>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278">
                <a:moveTo>
                  <a:pt x="902" y="0"/>
                </a:moveTo>
                <a:lnTo>
                  <a:pt x="777" y="0"/>
                </a:lnTo>
                <a:lnTo>
                  <a:pt x="756" y="0"/>
                </a:lnTo>
                <a:lnTo>
                  <a:pt x="279" y="0"/>
                </a:lnTo>
                <a:lnTo>
                  <a:pt x="0" y="278"/>
                </a:lnTo>
                <a:lnTo>
                  <a:pt x="756" y="278"/>
                </a:lnTo>
                <a:lnTo>
                  <a:pt x="777" y="278"/>
                </a:lnTo>
                <a:lnTo>
                  <a:pt x="1179" y="278"/>
                </a:lnTo>
                <a:lnTo>
                  <a:pt x="902" y="0"/>
                </a:lnTo>
                <a:close/>
              </a:path>
            </a:pathLst>
          </a:cu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24" name="Freeform 23"/>
          <p:cNvSpPr/>
          <p:nvPr/>
        </p:nvSpPr>
        <p:spPr bwMode="auto">
          <a:xfrm>
            <a:off x="9085263" y="4566109"/>
            <a:ext cx="1873250" cy="441325"/>
          </a:xfrm>
          <a:custGeom>
            <a:avLst/>
            <a:gdLst>
              <a:gd name="T0" fmla="*/ 277 w 1180"/>
              <a:gd name="T1" fmla="*/ 278 h 278"/>
              <a:gd name="T2" fmla="*/ 901 w 1180"/>
              <a:gd name="T3" fmla="*/ 278 h 278"/>
              <a:gd name="T4" fmla="*/ 1180 w 1180"/>
              <a:gd name="T5" fmla="*/ 0 h 278"/>
              <a:gd name="T6" fmla="*/ 0 w 1180"/>
              <a:gd name="T7" fmla="*/ 0 h 278"/>
              <a:gd name="T8" fmla="*/ 277 w 1180"/>
              <a:gd name="T9" fmla="*/ 278 h 278"/>
            </a:gdLst>
            <a:ahLst/>
            <a:cxnLst>
              <a:cxn ang="0">
                <a:pos x="T0" y="T1"/>
              </a:cxn>
              <a:cxn ang="0">
                <a:pos x="T2" y="T3"/>
              </a:cxn>
              <a:cxn ang="0">
                <a:pos x="T4" y="T5"/>
              </a:cxn>
              <a:cxn ang="0">
                <a:pos x="T6" y="T7"/>
              </a:cxn>
              <a:cxn ang="0">
                <a:pos x="T8" y="T9"/>
              </a:cxn>
            </a:cxnLst>
            <a:rect l="0" t="0" r="r" b="b"/>
            <a:pathLst>
              <a:path w="1180" h="278">
                <a:moveTo>
                  <a:pt x="277" y="278"/>
                </a:moveTo>
                <a:lnTo>
                  <a:pt x="901" y="278"/>
                </a:lnTo>
                <a:lnTo>
                  <a:pt x="1180" y="0"/>
                </a:lnTo>
                <a:lnTo>
                  <a:pt x="0" y="0"/>
                </a:lnTo>
                <a:lnTo>
                  <a:pt x="277" y="278"/>
                </a:ln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25" name="Freeform 24"/>
          <p:cNvSpPr/>
          <p:nvPr/>
        </p:nvSpPr>
        <p:spPr bwMode="auto">
          <a:xfrm>
            <a:off x="2808288" y="4566109"/>
            <a:ext cx="1873250" cy="441325"/>
          </a:xfrm>
          <a:custGeom>
            <a:avLst/>
            <a:gdLst>
              <a:gd name="T0" fmla="*/ 278 w 1180"/>
              <a:gd name="T1" fmla="*/ 278 h 278"/>
              <a:gd name="T2" fmla="*/ 403 w 1180"/>
              <a:gd name="T3" fmla="*/ 278 h 278"/>
              <a:gd name="T4" fmla="*/ 422 w 1180"/>
              <a:gd name="T5" fmla="*/ 278 h 278"/>
              <a:gd name="T6" fmla="*/ 901 w 1180"/>
              <a:gd name="T7" fmla="*/ 278 h 278"/>
              <a:gd name="T8" fmla="*/ 1180 w 1180"/>
              <a:gd name="T9" fmla="*/ 0 h 278"/>
              <a:gd name="T10" fmla="*/ 422 w 1180"/>
              <a:gd name="T11" fmla="*/ 0 h 278"/>
              <a:gd name="T12" fmla="*/ 403 w 1180"/>
              <a:gd name="T13" fmla="*/ 0 h 278"/>
              <a:gd name="T14" fmla="*/ 0 w 1180"/>
              <a:gd name="T15" fmla="*/ 0 h 278"/>
              <a:gd name="T16" fmla="*/ 278 w 1180"/>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0" h="278">
                <a:moveTo>
                  <a:pt x="278" y="278"/>
                </a:moveTo>
                <a:lnTo>
                  <a:pt x="403" y="278"/>
                </a:lnTo>
                <a:lnTo>
                  <a:pt x="422" y="278"/>
                </a:lnTo>
                <a:lnTo>
                  <a:pt x="901" y="278"/>
                </a:lnTo>
                <a:lnTo>
                  <a:pt x="1180" y="0"/>
                </a:lnTo>
                <a:lnTo>
                  <a:pt x="422" y="0"/>
                </a:lnTo>
                <a:lnTo>
                  <a:pt x="403" y="0"/>
                </a:lnTo>
                <a:lnTo>
                  <a:pt x="0" y="0"/>
                </a:lnTo>
                <a:lnTo>
                  <a:pt x="278" y="278"/>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26" name="TextBox 25"/>
          <p:cNvSpPr txBox="1"/>
          <p:nvPr/>
        </p:nvSpPr>
        <p:spPr>
          <a:xfrm>
            <a:off x="1769140" y="3201302"/>
            <a:ext cx="814647" cy="307777"/>
          </a:xfrm>
          <a:prstGeom prst="rect">
            <a:avLst/>
          </a:prstGeom>
          <a:noFill/>
        </p:spPr>
        <p:txBody>
          <a:bodyPr wrap="none" rtlCol="0">
            <a:spAutoFit/>
          </a:bodyPr>
          <a:lstStyle/>
          <a:p>
            <a:pPr algn="ctr"/>
            <a:r>
              <a:rPr lang="en-US" sz="1400" b="1" dirty="0">
                <a:solidFill>
                  <a:schemeClr val="bg2"/>
                </a:solidFill>
                <a:cs typeface="+mn-ea"/>
                <a:sym typeface="+mn-lt"/>
              </a:rPr>
              <a:t>Step 01</a:t>
            </a:r>
            <a:endParaRPr lang="id-ID" sz="1400" b="1" dirty="0">
              <a:solidFill>
                <a:schemeClr val="bg2"/>
              </a:solidFill>
              <a:cs typeface="+mn-ea"/>
              <a:sym typeface="+mn-lt"/>
            </a:endParaRPr>
          </a:p>
        </p:txBody>
      </p:sp>
      <p:sp>
        <p:nvSpPr>
          <p:cNvPr id="27" name="TextBox 26"/>
          <p:cNvSpPr txBox="1"/>
          <p:nvPr/>
        </p:nvSpPr>
        <p:spPr>
          <a:xfrm>
            <a:off x="1104306" y="2198210"/>
            <a:ext cx="2144313" cy="886846"/>
          </a:xfrm>
          <a:prstGeom prst="rect">
            <a:avLst/>
          </a:prstGeom>
          <a:noFill/>
        </p:spPr>
        <p:txBody>
          <a:bodyPr wrap="square" rtlCol="0">
            <a:spAutoFit/>
          </a:bodyPr>
          <a:lstStyle/>
          <a:p>
            <a:pPr algn="ctr">
              <a:lnSpc>
                <a:spcPct val="150000"/>
              </a:lnSpc>
            </a:pPr>
            <a:r>
              <a:rPr lang="id-ID" sz="1200" dirty="0">
                <a:cs typeface="+mn-ea"/>
                <a:sym typeface="+mn-lt"/>
              </a:rPr>
              <a:t>Suitable for all category</a:t>
            </a:r>
            <a:r>
              <a:rPr lang="en-US" sz="1200" dirty="0">
                <a:cs typeface="+mn-ea"/>
                <a:sym typeface="+mn-lt"/>
              </a:rPr>
              <a:t>, Lorem </a:t>
            </a:r>
            <a:r>
              <a:rPr lang="en-US" sz="1200" dirty="0" err="1">
                <a:cs typeface="+mn-ea"/>
                <a:sym typeface="+mn-lt"/>
              </a:rPr>
              <a:t>Ipsum</a:t>
            </a:r>
            <a:r>
              <a:rPr lang="en-US" sz="1200" dirty="0">
                <a:cs typeface="+mn-ea"/>
                <a:sym typeface="+mn-lt"/>
              </a:rPr>
              <a:t> is not simply random text.</a:t>
            </a:r>
            <a:r>
              <a:rPr lang="id-ID" sz="1200" dirty="0">
                <a:cs typeface="+mn-ea"/>
                <a:sym typeface="+mn-lt"/>
              </a:rPr>
              <a:t> </a:t>
            </a:r>
            <a:endParaRPr lang="en-US" sz="1200" b="1" dirty="0">
              <a:cs typeface="+mn-ea"/>
              <a:sym typeface="+mn-lt"/>
            </a:endParaRPr>
          </a:p>
        </p:txBody>
      </p:sp>
      <p:sp>
        <p:nvSpPr>
          <p:cNvPr id="28" name="TextBox 27"/>
          <p:cNvSpPr txBox="1"/>
          <p:nvPr/>
        </p:nvSpPr>
        <p:spPr>
          <a:xfrm>
            <a:off x="459171" y="4501540"/>
            <a:ext cx="593432" cy="307777"/>
          </a:xfrm>
          <a:prstGeom prst="rect">
            <a:avLst/>
          </a:prstGeom>
          <a:noFill/>
        </p:spPr>
        <p:txBody>
          <a:bodyPr wrap="none" rtlCol="0">
            <a:spAutoFit/>
          </a:bodyPr>
          <a:lstStyle/>
          <a:p>
            <a:pPr algn="ctr"/>
            <a:r>
              <a:rPr lang="en-US" sz="1400" b="1" dirty="0">
                <a:solidFill>
                  <a:schemeClr val="bg2"/>
                </a:solidFill>
                <a:cs typeface="+mn-ea"/>
                <a:sym typeface="+mn-lt"/>
              </a:rPr>
              <a:t>Start</a:t>
            </a:r>
            <a:endParaRPr lang="id-ID" sz="1400" b="1" dirty="0">
              <a:solidFill>
                <a:schemeClr val="bg2"/>
              </a:solidFill>
              <a:cs typeface="+mn-ea"/>
              <a:sym typeface="+mn-lt"/>
            </a:endParaRPr>
          </a:p>
        </p:txBody>
      </p:sp>
      <p:sp>
        <p:nvSpPr>
          <p:cNvPr id="29" name="TextBox 28"/>
          <p:cNvSpPr txBox="1"/>
          <p:nvPr/>
        </p:nvSpPr>
        <p:spPr>
          <a:xfrm>
            <a:off x="11098686" y="3329926"/>
            <a:ext cx="710452" cy="307777"/>
          </a:xfrm>
          <a:prstGeom prst="rect">
            <a:avLst/>
          </a:prstGeom>
          <a:noFill/>
        </p:spPr>
        <p:txBody>
          <a:bodyPr wrap="none" rtlCol="0">
            <a:spAutoFit/>
          </a:bodyPr>
          <a:lstStyle/>
          <a:p>
            <a:pPr algn="ctr"/>
            <a:r>
              <a:rPr lang="en-US" sz="1400" b="1" dirty="0">
                <a:solidFill>
                  <a:schemeClr val="bg2"/>
                </a:solidFill>
                <a:cs typeface="+mn-ea"/>
                <a:sym typeface="+mn-lt"/>
              </a:rPr>
              <a:t>Finish</a:t>
            </a:r>
            <a:endParaRPr lang="id-ID" sz="1400" b="1" dirty="0">
              <a:solidFill>
                <a:schemeClr val="bg2"/>
              </a:solidFill>
              <a:cs typeface="+mn-ea"/>
              <a:sym typeface="+mn-lt"/>
            </a:endParaRPr>
          </a:p>
        </p:txBody>
      </p:sp>
      <p:sp>
        <p:nvSpPr>
          <p:cNvPr id="30" name="TextBox 29"/>
          <p:cNvSpPr txBox="1"/>
          <p:nvPr/>
        </p:nvSpPr>
        <p:spPr>
          <a:xfrm>
            <a:off x="2672756" y="5044202"/>
            <a:ext cx="2144313" cy="886846"/>
          </a:xfrm>
          <a:prstGeom prst="rect">
            <a:avLst/>
          </a:prstGeom>
          <a:noFill/>
        </p:spPr>
        <p:txBody>
          <a:bodyPr wrap="square" rtlCol="0">
            <a:spAutoFit/>
          </a:bodyPr>
          <a:lstStyle/>
          <a:p>
            <a:pPr algn="ctr">
              <a:lnSpc>
                <a:spcPct val="150000"/>
              </a:lnSpc>
            </a:pPr>
            <a:r>
              <a:rPr lang="id-ID" sz="1200" dirty="0">
                <a:cs typeface="+mn-ea"/>
                <a:sym typeface="+mn-lt"/>
              </a:rPr>
              <a:t>Suitable for all category</a:t>
            </a:r>
            <a:r>
              <a:rPr lang="en-US" sz="1200" dirty="0">
                <a:cs typeface="+mn-ea"/>
                <a:sym typeface="+mn-lt"/>
              </a:rPr>
              <a:t>, Lorem </a:t>
            </a:r>
            <a:r>
              <a:rPr lang="en-US" sz="1200" dirty="0" err="1">
                <a:cs typeface="+mn-ea"/>
                <a:sym typeface="+mn-lt"/>
              </a:rPr>
              <a:t>Ipsum</a:t>
            </a:r>
            <a:r>
              <a:rPr lang="en-US" sz="1200" dirty="0">
                <a:cs typeface="+mn-ea"/>
                <a:sym typeface="+mn-lt"/>
              </a:rPr>
              <a:t> is not simply random text.</a:t>
            </a:r>
            <a:r>
              <a:rPr lang="id-ID" sz="1200" dirty="0">
                <a:cs typeface="+mn-ea"/>
                <a:sym typeface="+mn-lt"/>
              </a:rPr>
              <a:t> </a:t>
            </a:r>
            <a:endParaRPr lang="en-US" sz="1200" b="1" dirty="0">
              <a:cs typeface="+mn-ea"/>
              <a:sym typeface="+mn-lt"/>
            </a:endParaRPr>
          </a:p>
        </p:txBody>
      </p:sp>
      <p:sp>
        <p:nvSpPr>
          <p:cNvPr id="31" name="TextBox 30"/>
          <p:cNvSpPr txBox="1"/>
          <p:nvPr/>
        </p:nvSpPr>
        <p:spPr>
          <a:xfrm>
            <a:off x="4241206" y="2198210"/>
            <a:ext cx="2144313" cy="886846"/>
          </a:xfrm>
          <a:prstGeom prst="rect">
            <a:avLst/>
          </a:prstGeom>
          <a:noFill/>
        </p:spPr>
        <p:txBody>
          <a:bodyPr wrap="square" rtlCol="0">
            <a:spAutoFit/>
          </a:bodyPr>
          <a:lstStyle/>
          <a:p>
            <a:pPr algn="ctr">
              <a:lnSpc>
                <a:spcPct val="150000"/>
              </a:lnSpc>
            </a:pPr>
            <a:r>
              <a:rPr lang="id-ID" sz="1200" dirty="0">
                <a:cs typeface="+mn-ea"/>
                <a:sym typeface="+mn-lt"/>
              </a:rPr>
              <a:t>Suitable for all category</a:t>
            </a:r>
            <a:r>
              <a:rPr lang="en-US" sz="1200" dirty="0">
                <a:cs typeface="+mn-ea"/>
                <a:sym typeface="+mn-lt"/>
              </a:rPr>
              <a:t>, Lorem </a:t>
            </a:r>
            <a:r>
              <a:rPr lang="en-US" sz="1200" dirty="0" err="1">
                <a:cs typeface="+mn-ea"/>
                <a:sym typeface="+mn-lt"/>
              </a:rPr>
              <a:t>Ipsum</a:t>
            </a:r>
            <a:r>
              <a:rPr lang="en-US" sz="1200" dirty="0">
                <a:cs typeface="+mn-ea"/>
                <a:sym typeface="+mn-lt"/>
              </a:rPr>
              <a:t> is not simply random text.</a:t>
            </a:r>
            <a:r>
              <a:rPr lang="id-ID" sz="1200" dirty="0">
                <a:cs typeface="+mn-ea"/>
                <a:sym typeface="+mn-lt"/>
              </a:rPr>
              <a:t> </a:t>
            </a:r>
            <a:endParaRPr lang="en-US" sz="1200" b="1" dirty="0">
              <a:cs typeface="+mn-ea"/>
              <a:sym typeface="+mn-lt"/>
            </a:endParaRPr>
          </a:p>
        </p:txBody>
      </p:sp>
      <p:sp>
        <p:nvSpPr>
          <p:cNvPr id="32" name="TextBox 31"/>
          <p:cNvSpPr txBox="1"/>
          <p:nvPr/>
        </p:nvSpPr>
        <p:spPr>
          <a:xfrm>
            <a:off x="5809656" y="5044202"/>
            <a:ext cx="2144313" cy="886846"/>
          </a:xfrm>
          <a:prstGeom prst="rect">
            <a:avLst/>
          </a:prstGeom>
          <a:noFill/>
        </p:spPr>
        <p:txBody>
          <a:bodyPr wrap="square" rtlCol="0">
            <a:spAutoFit/>
          </a:bodyPr>
          <a:lstStyle/>
          <a:p>
            <a:pPr algn="ctr">
              <a:lnSpc>
                <a:spcPct val="150000"/>
              </a:lnSpc>
            </a:pPr>
            <a:r>
              <a:rPr lang="id-ID" sz="1200" dirty="0">
                <a:cs typeface="+mn-ea"/>
                <a:sym typeface="+mn-lt"/>
              </a:rPr>
              <a:t>Suitable for all category</a:t>
            </a:r>
            <a:r>
              <a:rPr lang="en-US" sz="1200" dirty="0">
                <a:cs typeface="+mn-ea"/>
                <a:sym typeface="+mn-lt"/>
              </a:rPr>
              <a:t>, Lorem </a:t>
            </a:r>
            <a:r>
              <a:rPr lang="en-US" sz="1200" dirty="0" err="1">
                <a:cs typeface="+mn-ea"/>
                <a:sym typeface="+mn-lt"/>
              </a:rPr>
              <a:t>Ipsum</a:t>
            </a:r>
            <a:r>
              <a:rPr lang="en-US" sz="1200" dirty="0">
                <a:cs typeface="+mn-ea"/>
                <a:sym typeface="+mn-lt"/>
              </a:rPr>
              <a:t> is not simply random text.</a:t>
            </a:r>
            <a:r>
              <a:rPr lang="id-ID" sz="1200" dirty="0">
                <a:cs typeface="+mn-ea"/>
                <a:sym typeface="+mn-lt"/>
              </a:rPr>
              <a:t> </a:t>
            </a:r>
            <a:endParaRPr lang="en-US" sz="1200" b="1" dirty="0">
              <a:cs typeface="+mn-ea"/>
              <a:sym typeface="+mn-lt"/>
            </a:endParaRPr>
          </a:p>
        </p:txBody>
      </p:sp>
      <p:sp>
        <p:nvSpPr>
          <p:cNvPr id="35" name="TextBox 34"/>
          <p:cNvSpPr txBox="1"/>
          <p:nvPr/>
        </p:nvSpPr>
        <p:spPr>
          <a:xfrm>
            <a:off x="7378106" y="2198210"/>
            <a:ext cx="2144313" cy="886846"/>
          </a:xfrm>
          <a:prstGeom prst="rect">
            <a:avLst/>
          </a:prstGeom>
          <a:noFill/>
        </p:spPr>
        <p:txBody>
          <a:bodyPr wrap="square" rtlCol="0">
            <a:spAutoFit/>
          </a:bodyPr>
          <a:lstStyle/>
          <a:p>
            <a:pPr algn="ctr">
              <a:lnSpc>
                <a:spcPct val="150000"/>
              </a:lnSpc>
            </a:pPr>
            <a:r>
              <a:rPr lang="id-ID" sz="1200" dirty="0">
                <a:cs typeface="+mn-ea"/>
                <a:sym typeface="+mn-lt"/>
              </a:rPr>
              <a:t>Suitable for all category</a:t>
            </a:r>
            <a:r>
              <a:rPr lang="en-US" sz="1200" dirty="0">
                <a:cs typeface="+mn-ea"/>
                <a:sym typeface="+mn-lt"/>
              </a:rPr>
              <a:t>, Lorem </a:t>
            </a:r>
            <a:r>
              <a:rPr lang="en-US" sz="1200" dirty="0" err="1">
                <a:cs typeface="+mn-ea"/>
                <a:sym typeface="+mn-lt"/>
              </a:rPr>
              <a:t>Ipsum</a:t>
            </a:r>
            <a:r>
              <a:rPr lang="en-US" sz="1200" dirty="0">
                <a:cs typeface="+mn-ea"/>
                <a:sym typeface="+mn-lt"/>
              </a:rPr>
              <a:t> is not simply random text.</a:t>
            </a:r>
            <a:r>
              <a:rPr lang="id-ID" sz="1200" dirty="0">
                <a:cs typeface="+mn-ea"/>
                <a:sym typeface="+mn-lt"/>
              </a:rPr>
              <a:t> </a:t>
            </a:r>
            <a:endParaRPr lang="en-US" sz="1200" b="1" dirty="0">
              <a:cs typeface="+mn-ea"/>
              <a:sym typeface="+mn-lt"/>
            </a:endParaRPr>
          </a:p>
        </p:txBody>
      </p:sp>
      <p:sp>
        <p:nvSpPr>
          <p:cNvPr id="36" name="TextBox 35"/>
          <p:cNvSpPr txBox="1"/>
          <p:nvPr/>
        </p:nvSpPr>
        <p:spPr>
          <a:xfrm>
            <a:off x="8946556" y="5044202"/>
            <a:ext cx="2144313" cy="886846"/>
          </a:xfrm>
          <a:prstGeom prst="rect">
            <a:avLst/>
          </a:prstGeom>
          <a:noFill/>
        </p:spPr>
        <p:txBody>
          <a:bodyPr wrap="square" rtlCol="0">
            <a:spAutoFit/>
          </a:bodyPr>
          <a:lstStyle/>
          <a:p>
            <a:pPr algn="ctr">
              <a:lnSpc>
                <a:spcPct val="150000"/>
              </a:lnSpc>
            </a:pPr>
            <a:r>
              <a:rPr lang="id-ID" sz="1200" dirty="0">
                <a:cs typeface="+mn-ea"/>
                <a:sym typeface="+mn-lt"/>
              </a:rPr>
              <a:t>Suitable for all category</a:t>
            </a:r>
            <a:r>
              <a:rPr lang="en-US" sz="1200" dirty="0">
                <a:cs typeface="+mn-ea"/>
                <a:sym typeface="+mn-lt"/>
              </a:rPr>
              <a:t>, Lorem </a:t>
            </a:r>
            <a:r>
              <a:rPr lang="en-US" sz="1200" dirty="0" err="1">
                <a:cs typeface="+mn-ea"/>
                <a:sym typeface="+mn-lt"/>
              </a:rPr>
              <a:t>Ipsum</a:t>
            </a:r>
            <a:r>
              <a:rPr lang="en-US" sz="1200" dirty="0">
                <a:cs typeface="+mn-ea"/>
                <a:sym typeface="+mn-lt"/>
              </a:rPr>
              <a:t> is not simply random text.</a:t>
            </a:r>
            <a:r>
              <a:rPr lang="id-ID" sz="1200" dirty="0">
                <a:cs typeface="+mn-ea"/>
                <a:sym typeface="+mn-lt"/>
              </a:rPr>
              <a:t> </a:t>
            </a:r>
            <a:endParaRPr lang="en-US" sz="1200" b="1" dirty="0">
              <a:cs typeface="+mn-ea"/>
              <a:sym typeface="+mn-lt"/>
            </a:endParaRPr>
          </a:p>
        </p:txBody>
      </p:sp>
      <p:sp>
        <p:nvSpPr>
          <p:cNvPr id="37" name="TextBox 36"/>
          <p:cNvSpPr txBox="1"/>
          <p:nvPr/>
        </p:nvSpPr>
        <p:spPr>
          <a:xfrm>
            <a:off x="3337588" y="4638192"/>
            <a:ext cx="814647" cy="307777"/>
          </a:xfrm>
          <a:prstGeom prst="rect">
            <a:avLst/>
          </a:prstGeom>
          <a:noFill/>
        </p:spPr>
        <p:txBody>
          <a:bodyPr wrap="none" rtlCol="0">
            <a:spAutoFit/>
          </a:bodyPr>
          <a:lstStyle/>
          <a:p>
            <a:pPr algn="ctr"/>
            <a:r>
              <a:rPr lang="en-US" sz="1400" b="1" dirty="0">
                <a:solidFill>
                  <a:schemeClr val="bg2"/>
                </a:solidFill>
                <a:cs typeface="+mn-ea"/>
                <a:sym typeface="+mn-lt"/>
              </a:rPr>
              <a:t>Step 02</a:t>
            </a:r>
            <a:endParaRPr lang="id-ID" sz="1400" b="1" dirty="0">
              <a:solidFill>
                <a:schemeClr val="bg2"/>
              </a:solidFill>
              <a:cs typeface="+mn-ea"/>
              <a:sym typeface="+mn-lt"/>
            </a:endParaRPr>
          </a:p>
        </p:txBody>
      </p:sp>
      <p:sp>
        <p:nvSpPr>
          <p:cNvPr id="38" name="TextBox 37"/>
          <p:cNvSpPr txBox="1"/>
          <p:nvPr/>
        </p:nvSpPr>
        <p:spPr>
          <a:xfrm>
            <a:off x="4895792" y="3201302"/>
            <a:ext cx="814647" cy="307777"/>
          </a:xfrm>
          <a:prstGeom prst="rect">
            <a:avLst/>
          </a:prstGeom>
          <a:noFill/>
        </p:spPr>
        <p:txBody>
          <a:bodyPr wrap="none" rtlCol="0">
            <a:spAutoFit/>
          </a:bodyPr>
          <a:lstStyle/>
          <a:p>
            <a:pPr algn="ctr"/>
            <a:r>
              <a:rPr lang="en-US" sz="1400" b="1" dirty="0">
                <a:solidFill>
                  <a:schemeClr val="bg2"/>
                </a:solidFill>
                <a:cs typeface="+mn-ea"/>
                <a:sym typeface="+mn-lt"/>
              </a:rPr>
              <a:t>Step 03</a:t>
            </a:r>
            <a:endParaRPr lang="id-ID" sz="1400" b="1" dirty="0">
              <a:solidFill>
                <a:schemeClr val="bg2"/>
              </a:solidFill>
              <a:cs typeface="+mn-ea"/>
              <a:sym typeface="+mn-lt"/>
            </a:endParaRPr>
          </a:p>
        </p:txBody>
      </p:sp>
      <p:sp>
        <p:nvSpPr>
          <p:cNvPr id="39" name="TextBox 38"/>
          <p:cNvSpPr txBox="1"/>
          <p:nvPr/>
        </p:nvSpPr>
        <p:spPr>
          <a:xfrm>
            <a:off x="6464240" y="4638192"/>
            <a:ext cx="814647" cy="307777"/>
          </a:xfrm>
          <a:prstGeom prst="rect">
            <a:avLst/>
          </a:prstGeom>
          <a:noFill/>
        </p:spPr>
        <p:txBody>
          <a:bodyPr wrap="none" rtlCol="0">
            <a:spAutoFit/>
          </a:bodyPr>
          <a:lstStyle/>
          <a:p>
            <a:pPr algn="ctr"/>
            <a:r>
              <a:rPr lang="en-US" sz="1400" b="1" dirty="0">
                <a:solidFill>
                  <a:schemeClr val="bg2"/>
                </a:solidFill>
                <a:cs typeface="+mn-ea"/>
                <a:sym typeface="+mn-lt"/>
              </a:rPr>
              <a:t>Step 04</a:t>
            </a:r>
            <a:endParaRPr lang="id-ID" sz="1400" b="1" dirty="0">
              <a:solidFill>
                <a:schemeClr val="bg2"/>
              </a:solidFill>
              <a:cs typeface="+mn-ea"/>
              <a:sym typeface="+mn-lt"/>
            </a:endParaRPr>
          </a:p>
        </p:txBody>
      </p:sp>
      <p:sp>
        <p:nvSpPr>
          <p:cNvPr id="40" name="TextBox 39"/>
          <p:cNvSpPr txBox="1"/>
          <p:nvPr/>
        </p:nvSpPr>
        <p:spPr>
          <a:xfrm>
            <a:off x="8034277" y="3201302"/>
            <a:ext cx="814647" cy="307777"/>
          </a:xfrm>
          <a:prstGeom prst="rect">
            <a:avLst/>
          </a:prstGeom>
          <a:noFill/>
        </p:spPr>
        <p:txBody>
          <a:bodyPr wrap="none" rtlCol="0">
            <a:spAutoFit/>
          </a:bodyPr>
          <a:lstStyle/>
          <a:p>
            <a:pPr algn="ctr"/>
            <a:r>
              <a:rPr lang="en-US" sz="1400" b="1" dirty="0">
                <a:solidFill>
                  <a:schemeClr val="bg2"/>
                </a:solidFill>
                <a:cs typeface="+mn-ea"/>
                <a:sym typeface="+mn-lt"/>
              </a:rPr>
              <a:t>Step 05</a:t>
            </a:r>
            <a:endParaRPr lang="id-ID" sz="1400" b="1" dirty="0">
              <a:solidFill>
                <a:schemeClr val="bg2"/>
              </a:solidFill>
              <a:cs typeface="+mn-ea"/>
              <a:sym typeface="+mn-lt"/>
            </a:endParaRPr>
          </a:p>
        </p:txBody>
      </p:sp>
      <p:sp>
        <p:nvSpPr>
          <p:cNvPr id="41" name="TextBox 40"/>
          <p:cNvSpPr txBox="1"/>
          <p:nvPr/>
        </p:nvSpPr>
        <p:spPr>
          <a:xfrm>
            <a:off x="9602725" y="4638192"/>
            <a:ext cx="814647" cy="307777"/>
          </a:xfrm>
          <a:prstGeom prst="rect">
            <a:avLst/>
          </a:prstGeom>
          <a:noFill/>
        </p:spPr>
        <p:txBody>
          <a:bodyPr wrap="none" rtlCol="0">
            <a:spAutoFit/>
          </a:bodyPr>
          <a:lstStyle/>
          <a:p>
            <a:pPr algn="ctr"/>
            <a:r>
              <a:rPr lang="en-US" sz="1400" b="1" dirty="0">
                <a:solidFill>
                  <a:schemeClr val="bg2"/>
                </a:solidFill>
                <a:cs typeface="+mn-ea"/>
                <a:sym typeface="+mn-lt"/>
              </a:rPr>
              <a:t>Step 06</a:t>
            </a:r>
            <a:endParaRPr lang="id-ID" sz="1400" b="1" dirty="0">
              <a:solidFill>
                <a:schemeClr val="bg2"/>
              </a:solidFill>
              <a:cs typeface="+mn-ea"/>
              <a:sym typeface="+mn-lt"/>
            </a:endParaRPr>
          </a:p>
        </p:txBody>
      </p:sp>
      <p:grpSp>
        <p:nvGrpSpPr>
          <p:cNvPr id="42" name="Group 41"/>
          <p:cNvGrpSpPr/>
          <p:nvPr/>
        </p:nvGrpSpPr>
        <p:grpSpPr>
          <a:xfrm>
            <a:off x="5007731" y="3793622"/>
            <a:ext cx="561586" cy="556063"/>
            <a:chOff x="1634612" y="5142426"/>
            <a:chExt cx="402664" cy="398704"/>
          </a:xfrm>
          <a:solidFill>
            <a:schemeClr val="accent3"/>
          </a:solidFill>
        </p:grpSpPr>
        <p:sp>
          <p:nvSpPr>
            <p:cNvPr id="43" name="Freeform 38"/>
            <p:cNvSpPr>
              <a:spLocks noEditPoints="1"/>
            </p:cNvSpPr>
            <p:nvPr/>
          </p:nvSpPr>
          <p:spPr bwMode="auto">
            <a:xfrm>
              <a:off x="1634612" y="5179392"/>
              <a:ext cx="368339" cy="361738"/>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4" name="Freeform 39"/>
            <p:cNvSpPr>
              <a:spLocks noEditPoints="1"/>
            </p:cNvSpPr>
            <p:nvPr/>
          </p:nvSpPr>
          <p:spPr bwMode="auto">
            <a:xfrm>
              <a:off x="1811520" y="5341778"/>
              <a:ext cx="63370" cy="6205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5" name="Freeform 40"/>
            <p:cNvSpPr>
              <a:spLocks noEditPoints="1"/>
            </p:cNvSpPr>
            <p:nvPr/>
          </p:nvSpPr>
          <p:spPr bwMode="auto">
            <a:xfrm>
              <a:off x="1975226" y="5142426"/>
              <a:ext cx="62050" cy="620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6" name="Freeform 41"/>
            <p:cNvSpPr>
              <a:spLocks noEditPoints="1"/>
            </p:cNvSpPr>
            <p:nvPr/>
          </p:nvSpPr>
          <p:spPr bwMode="auto">
            <a:xfrm>
              <a:off x="1737588" y="5329896"/>
              <a:ext cx="48848" cy="4884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7" name="Oval 42"/>
            <p:cNvSpPr>
              <a:spLocks noChangeArrowheads="1"/>
            </p:cNvSpPr>
            <p:nvPr/>
          </p:nvSpPr>
          <p:spPr bwMode="auto">
            <a:xfrm>
              <a:off x="1786436" y="541703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8" name="Oval 43"/>
            <p:cNvSpPr>
              <a:spLocks noChangeArrowheads="1"/>
            </p:cNvSpPr>
            <p:nvPr/>
          </p:nvSpPr>
          <p:spPr bwMode="auto">
            <a:xfrm>
              <a:off x="1987108" y="522956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49" name="Group 48"/>
          <p:cNvGrpSpPr/>
          <p:nvPr/>
        </p:nvGrpSpPr>
        <p:grpSpPr>
          <a:xfrm>
            <a:off x="9739127" y="3792701"/>
            <a:ext cx="567110" cy="557904"/>
            <a:chOff x="2433339" y="4342379"/>
            <a:chExt cx="406625" cy="400024"/>
          </a:xfrm>
          <a:solidFill>
            <a:schemeClr val="accent6"/>
          </a:solidFill>
        </p:grpSpPr>
        <p:sp>
          <p:nvSpPr>
            <p:cNvPr id="50" name="Freeform 53"/>
            <p:cNvSpPr>
              <a:spLocks noEditPoints="1"/>
            </p:cNvSpPr>
            <p:nvPr/>
          </p:nvSpPr>
          <p:spPr bwMode="auto">
            <a:xfrm>
              <a:off x="2433339" y="4342379"/>
              <a:ext cx="406625" cy="400024"/>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1" name="Freeform 54"/>
            <p:cNvSpPr>
              <a:spLocks noEditPoints="1"/>
            </p:cNvSpPr>
            <p:nvPr/>
          </p:nvSpPr>
          <p:spPr bwMode="auto">
            <a:xfrm>
              <a:off x="2581203" y="4482321"/>
              <a:ext cx="108257" cy="1135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2" name="Freeform 55"/>
            <p:cNvSpPr/>
            <p:nvPr/>
          </p:nvSpPr>
          <p:spPr bwMode="auto">
            <a:xfrm>
              <a:off x="2571961" y="4616983"/>
              <a:ext cx="59410" cy="66011"/>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3" name="Freeform 56"/>
            <p:cNvSpPr/>
            <p:nvPr/>
          </p:nvSpPr>
          <p:spPr bwMode="auto">
            <a:xfrm>
              <a:off x="2643252" y="4404429"/>
              <a:ext cx="62050" cy="66011"/>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54" name="Group 53"/>
          <p:cNvGrpSpPr/>
          <p:nvPr/>
        </p:nvGrpSpPr>
        <p:grpSpPr>
          <a:xfrm>
            <a:off x="6599052" y="3792701"/>
            <a:ext cx="557904" cy="557904"/>
            <a:chOff x="1637252" y="4342379"/>
            <a:chExt cx="400024" cy="400024"/>
          </a:xfrm>
          <a:solidFill>
            <a:schemeClr val="accent4"/>
          </a:solidFill>
        </p:grpSpPr>
        <p:sp>
          <p:nvSpPr>
            <p:cNvPr id="55" name="Freeform 57"/>
            <p:cNvSpPr>
              <a:spLocks noEditPoints="1"/>
            </p:cNvSpPr>
            <p:nvPr/>
          </p:nvSpPr>
          <p:spPr bwMode="auto">
            <a:xfrm>
              <a:off x="1637252" y="4342379"/>
              <a:ext cx="125420" cy="40002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6" name="Freeform 58"/>
            <p:cNvSpPr>
              <a:spLocks noEditPoints="1"/>
            </p:cNvSpPr>
            <p:nvPr/>
          </p:nvSpPr>
          <p:spPr bwMode="auto">
            <a:xfrm>
              <a:off x="1911856" y="4342379"/>
              <a:ext cx="125420" cy="40002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7" name="Freeform 59"/>
            <p:cNvSpPr>
              <a:spLocks noEditPoints="1"/>
            </p:cNvSpPr>
            <p:nvPr/>
          </p:nvSpPr>
          <p:spPr bwMode="auto">
            <a:xfrm>
              <a:off x="1774554" y="4342379"/>
              <a:ext cx="125420" cy="400024"/>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58" name="Freeform 60"/>
          <p:cNvSpPr>
            <a:spLocks noEditPoints="1"/>
          </p:cNvSpPr>
          <p:nvPr/>
        </p:nvSpPr>
        <p:spPr bwMode="auto">
          <a:xfrm>
            <a:off x="8173692" y="3792701"/>
            <a:ext cx="557904" cy="55790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accent5"/>
          </a:solidFill>
          <a:ln>
            <a:noFill/>
          </a:ln>
        </p:spPr>
        <p:txBody>
          <a:bodyPr vert="horz" wrap="square" lIns="91440" tIns="45720" rIns="91440" bIns="45720" numCol="1" anchor="t" anchorCtr="0" compatLnSpc="1"/>
          <a:lstStyle/>
          <a:p>
            <a:endParaRPr lang="id-ID">
              <a:cs typeface="+mn-ea"/>
              <a:sym typeface="+mn-lt"/>
            </a:endParaRPr>
          </a:p>
        </p:txBody>
      </p:sp>
      <p:grpSp>
        <p:nvGrpSpPr>
          <p:cNvPr id="59" name="Group 58"/>
          <p:cNvGrpSpPr/>
          <p:nvPr/>
        </p:nvGrpSpPr>
        <p:grpSpPr>
          <a:xfrm>
            <a:off x="1856799" y="3792701"/>
            <a:ext cx="557904" cy="557904"/>
            <a:chOff x="837205" y="3542332"/>
            <a:chExt cx="400024" cy="400024"/>
          </a:xfrm>
          <a:solidFill>
            <a:schemeClr val="accent1"/>
          </a:solidFill>
        </p:grpSpPr>
        <p:sp>
          <p:nvSpPr>
            <p:cNvPr id="60" name="Freeform 85"/>
            <p:cNvSpPr>
              <a:spLocks noEditPoints="1"/>
            </p:cNvSpPr>
            <p:nvPr/>
          </p:nvSpPr>
          <p:spPr bwMode="auto">
            <a:xfrm>
              <a:off x="837205" y="3542332"/>
              <a:ext cx="400024" cy="400024"/>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1" name="Freeform 86"/>
            <p:cNvSpPr/>
            <p:nvPr/>
          </p:nvSpPr>
          <p:spPr bwMode="auto">
            <a:xfrm>
              <a:off x="1074843" y="3692836"/>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2" name="Freeform 87"/>
            <p:cNvSpPr/>
            <p:nvPr/>
          </p:nvSpPr>
          <p:spPr bwMode="auto">
            <a:xfrm>
              <a:off x="1074843" y="3655870"/>
              <a:ext cx="112218" cy="1188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3" name="Freeform 88"/>
            <p:cNvSpPr/>
            <p:nvPr/>
          </p:nvSpPr>
          <p:spPr bwMode="auto">
            <a:xfrm>
              <a:off x="1074843" y="3617583"/>
              <a:ext cx="112218" cy="13202"/>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4" name="Freeform 89"/>
            <p:cNvSpPr/>
            <p:nvPr/>
          </p:nvSpPr>
          <p:spPr bwMode="auto">
            <a:xfrm>
              <a:off x="937541"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5" name="Freeform 90"/>
            <p:cNvSpPr/>
            <p:nvPr/>
          </p:nvSpPr>
          <p:spPr bwMode="auto">
            <a:xfrm>
              <a:off x="937541"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6" name="Freeform 91"/>
            <p:cNvSpPr/>
            <p:nvPr/>
          </p:nvSpPr>
          <p:spPr bwMode="auto">
            <a:xfrm>
              <a:off x="937541"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7" name="Freeform 92"/>
            <p:cNvSpPr/>
            <p:nvPr/>
          </p:nvSpPr>
          <p:spPr bwMode="auto">
            <a:xfrm>
              <a:off x="1074843" y="3880306"/>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8" name="Freeform 93"/>
            <p:cNvSpPr/>
            <p:nvPr/>
          </p:nvSpPr>
          <p:spPr bwMode="auto">
            <a:xfrm>
              <a:off x="1074843" y="3843340"/>
              <a:ext cx="112218" cy="1188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9" name="Freeform 94"/>
            <p:cNvSpPr/>
            <p:nvPr/>
          </p:nvSpPr>
          <p:spPr bwMode="auto">
            <a:xfrm>
              <a:off x="1074843" y="3805053"/>
              <a:ext cx="112218" cy="13202"/>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0" name="Freeform 95"/>
            <p:cNvSpPr/>
            <p:nvPr/>
          </p:nvSpPr>
          <p:spPr bwMode="auto">
            <a:xfrm>
              <a:off x="937541" y="3729802"/>
              <a:ext cx="249520" cy="1320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1" name="Freeform 96"/>
            <p:cNvSpPr/>
            <p:nvPr/>
          </p:nvSpPr>
          <p:spPr bwMode="auto">
            <a:xfrm>
              <a:off x="937541" y="3768087"/>
              <a:ext cx="249520" cy="11882"/>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2" name="Freeform 97"/>
            <p:cNvSpPr>
              <a:spLocks noEditPoints="1"/>
            </p:cNvSpPr>
            <p:nvPr/>
          </p:nvSpPr>
          <p:spPr bwMode="auto">
            <a:xfrm>
              <a:off x="937541" y="3592500"/>
              <a:ext cx="112218" cy="112218"/>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73" name="Group 72"/>
          <p:cNvGrpSpPr/>
          <p:nvPr/>
        </p:nvGrpSpPr>
        <p:grpSpPr>
          <a:xfrm>
            <a:off x="3560445" y="3804087"/>
            <a:ext cx="367351" cy="535132"/>
            <a:chOff x="3299397" y="1943557"/>
            <a:chExt cx="274604" cy="400024"/>
          </a:xfrm>
          <a:solidFill>
            <a:schemeClr val="accent2"/>
          </a:solidFill>
        </p:grpSpPr>
        <p:sp>
          <p:nvSpPr>
            <p:cNvPr id="74"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5" name="Freeform 115"/>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10</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00"/>
                                        <p:tgtEl>
                                          <p:spTgt spid="19"/>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par>
                          <p:cTn id="116" fill="hold">
                            <p:stCondLst>
                              <p:cond delay="14000"/>
                            </p:stCondLst>
                            <p:childTnLst>
                              <p:par>
                                <p:cTn id="117" presetID="53" presetClass="entr" presetSubtype="16" fill="hold" nodeType="afterEffect">
                                  <p:stCondLst>
                                    <p:cond delay="0"/>
                                  </p:stCondLst>
                                  <p:childTnLst>
                                    <p:set>
                                      <p:cBhvr>
                                        <p:cTn id="118" dur="1" fill="hold">
                                          <p:stCondLst>
                                            <p:cond delay="0"/>
                                          </p:stCondLst>
                                        </p:cTn>
                                        <p:tgtEl>
                                          <p:spTgt spid="59"/>
                                        </p:tgtEl>
                                        <p:attrNameLst>
                                          <p:attrName>style.visibility</p:attrName>
                                        </p:attrNameLst>
                                      </p:cBhvr>
                                      <p:to>
                                        <p:strVal val="visible"/>
                                      </p:to>
                                    </p:set>
                                    <p:anim calcmode="lin" valueType="num">
                                      <p:cBhvr>
                                        <p:cTn id="119" dur="500" fill="hold"/>
                                        <p:tgtEl>
                                          <p:spTgt spid="59"/>
                                        </p:tgtEl>
                                        <p:attrNameLst>
                                          <p:attrName>ppt_w</p:attrName>
                                        </p:attrNameLst>
                                      </p:cBhvr>
                                      <p:tavLst>
                                        <p:tav tm="0">
                                          <p:val>
                                            <p:fltVal val="0"/>
                                          </p:val>
                                        </p:tav>
                                        <p:tav tm="100000">
                                          <p:val>
                                            <p:strVal val="#ppt_w"/>
                                          </p:val>
                                        </p:tav>
                                      </p:tavLst>
                                    </p:anim>
                                    <p:anim calcmode="lin" valueType="num">
                                      <p:cBhvr>
                                        <p:cTn id="120" dur="500" fill="hold"/>
                                        <p:tgtEl>
                                          <p:spTgt spid="59"/>
                                        </p:tgtEl>
                                        <p:attrNameLst>
                                          <p:attrName>ppt_h</p:attrName>
                                        </p:attrNameLst>
                                      </p:cBhvr>
                                      <p:tavLst>
                                        <p:tav tm="0">
                                          <p:val>
                                            <p:fltVal val="0"/>
                                          </p:val>
                                        </p:tav>
                                        <p:tav tm="100000">
                                          <p:val>
                                            <p:strVal val="#ppt_h"/>
                                          </p:val>
                                        </p:tav>
                                      </p:tavLst>
                                    </p:anim>
                                    <p:animEffect transition="in" filter="fade">
                                      <p:cBhvr>
                                        <p:cTn id="121" dur="500"/>
                                        <p:tgtEl>
                                          <p:spTgt spid="59"/>
                                        </p:tgtEl>
                                      </p:cBhvr>
                                    </p:animEffect>
                                  </p:childTnLst>
                                </p:cTn>
                              </p:par>
                            </p:childTnLst>
                          </p:cTn>
                        </p:par>
                        <p:par>
                          <p:cTn id="122" fill="hold">
                            <p:stCondLst>
                              <p:cond delay="14500"/>
                            </p:stCondLst>
                            <p:childTnLst>
                              <p:par>
                                <p:cTn id="123" presetID="10"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500"/>
                                        <p:tgtEl>
                                          <p:spTgt spid="27"/>
                                        </p:tgtEl>
                                      </p:cBhvr>
                                    </p:animEffect>
                                  </p:childTnLst>
                                </p:cTn>
                              </p:par>
                            </p:childTnLst>
                          </p:cTn>
                        </p:par>
                        <p:par>
                          <p:cTn id="126" fill="hold">
                            <p:stCondLst>
                              <p:cond delay="15000"/>
                            </p:stCondLst>
                            <p:childTnLst>
                              <p:par>
                                <p:cTn id="127" presetID="53" presetClass="entr" presetSubtype="16" fill="hold" nodeType="afterEffect">
                                  <p:stCondLst>
                                    <p:cond delay="0"/>
                                  </p:stCondLst>
                                  <p:childTnLst>
                                    <p:set>
                                      <p:cBhvr>
                                        <p:cTn id="128" dur="1" fill="hold">
                                          <p:stCondLst>
                                            <p:cond delay="0"/>
                                          </p:stCondLst>
                                        </p:cTn>
                                        <p:tgtEl>
                                          <p:spTgt spid="73"/>
                                        </p:tgtEl>
                                        <p:attrNameLst>
                                          <p:attrName>style.visibility</p:attrName>
                                        </p:attrNameLst>
                                      </p:cBhvr>
                                      <p:to>
                                        <p:strVal val="visible"/>
                                      </p:to>
                                    </p:set>
                                    <p:anim calcmode="lin" valueType="num">
                                      <p:cBhvr>
                                        <p:cTn id="129" dur="500" fill="hold"/>
                                        <p:tgtEl>
                                          <p:spTgt spid="73"/>
                                        </p:tgtEl>
                                        <p:attrNameLst>
                                          <p:attrName>ppt_w</p:attrName>
                                        </p:attrNameLst>
                                      </p:cBhvr>
                                      <p:tavLst>
                                        <p:tav tm="0">
                                          <p:val>
                                            <p:fltVal val="0"/>
                                          </p:val>
                                        </p:tav>
                                        <p:tav tm="100000">
                                          <p:val>
                                            <p:strVal val="#ppt_w"/>
                                          </p:val>
                                        </p:tav>
                                      </p:tavLst>
                                    </p:anim>
                                    <p:anim calcmode="lin" valueType="num">
                                      <p:cBhvr>
                                        <p:cTn id="130" dur="500" fill="hold"/>
                                        <p:tgtEl>
                                          <p:spTgt spid="73"/>
                                        </p:tgtEl>
                                        <p:attrNameLst>
                                          <p:attrName>ppt_h</p:attrName>
                                        </p:attrNameLst>
                                      </p:cBhvr>
                                      <p:tavLst>
                                        <p:tav tm="0">
                                          <p:val>
                                            <p:fltVal val="0"/>
                                          </p:val>
                                        </p:tav>
                                        <p:tav tm="100000">
                                          <p:val>
                                            <p:strVal val="#ppt_h"/>
                                          </p:val>
                                        </p:tav>
                                      </p:tavLst>
                                    </p:anim>
                                    <p:animEffect transition="in" filter="fade">
                                      <p:cBhvr>
                                        <p:cTn id="131" dur="500"/>
                                        <p:tgtEl>
                                          <p:spTgt spid="73"/>
                                        </p:tgtEl>
                                      </p:cBhvr>
                                    </p:animEffect>
                                  </p:childTnLst>
                                </p:cTn>
                              </p:par>
                            </p:childTnLst>
                          </p:cTn>
                        </p:par>
                        <p:par>
                          <p:cTn id="132" fill="hold">
                            <p:stCondLst>
                              <p:cond delay="15500"/>
                            </p:stCondLst>
                            <p:childTnLst>
                              <p:par>
                                <p:cTn id="133" presetID="10" presetClass="entr" presetSubtype="0" fill="hold" grpId="0" nodeType="after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500"/>
                                        <p:tgtEl>
                                          <p:spTgt spid="30"/>
                                        </p:tgtEl>
                                      </p:cBhvr>
                                    </p:animEffect>
                                  </p:childTnLst>
                                </p:cTn>
                              </p:par>
                            </p:childTnLst>
                          </p:cTn>
                        </p:par>
                        <p:par>
                          <p:cTn id="136" fill="hold">
                            <p:stCondLst>
                              <p:cond delay="16000"/>
                            </p:stCondLst>
                            <p:childTnLst>
                              <p:par>
                                <p:cTn id="137" presetID="53" presetClass="entr" presetSubtype="16" fill="hold" nodeType="afterEffect">
                                  <p:stCondLst>
                                    <p:cond delay="0"/>
                                  </p:stCondLst>
                                  <p:childTnLst>
                                    <p:set>
                                      <p:cBhvr>
                                        <p:cTn id="138" dur="1" fill="hold">
                                          <p:stCondLst>
                                            <p:cond delay="0"/>
                                          </p:stCondLst>
                                        </p:cTn>
                                        <p:tgtEl>
                                          <p:spTgt spid="42"/>
                                        </p:tgtEl>
                                        <p:attrNameLst>
                                          <p:attrName>style.visibility</p:attrName>
                                        </p:attrNameLst>
                                      </p:cBhvr>
                                      <p:to>
                                        <p:strVal val="visible"/>
                                      </p:to>
                                    </p:set>
                                    <p:anim calcmode="lin" valueType="num">
                                      <p:cBhvr>
                                        <p:cTn id="139" dur="500" fill="hold"/>
                                        <p:tgtEl>
                                          <p:spTgt spid="42"/>
                                        </p:tgtEl>
                                        <p:attrNameLst>
                                          <p:attrName>ppt_w</p:attrName>
                                        </p:attrNameLst>
                                      </p:cBhvr>
                                      <p:tavLst>
                                        <p:tav tm="0">
                                          <p:val>
                                            <p:fltVal val="0"/>
                                          </p:val>
                                        </p:tav>
                                        <p:tav tm="100000">
                                          <p:val>
                                            <p:strVal val="#ppt_w"/>
                                          </p:val>
                                        </p:tav>
                                      </p:tavLst>
                                    </p:anim>
                                    <p:anim calcmode="lin" valueType="num">
                                      <p:cBhvr>
                                        <p:cTn id="140" dur="500" fill="hold"/>
                                        <p:tgtEl>
                                          <p:spTgt spid="42"/>
                                        </p:tgtEl>
                                        <p:attrNameLst>
                                          <p:attrName>ppt_h</p:attrName>
                                        </p:attrNameLst>
                                      </p:cBhvr>
                                      <p:tavLst>
                                        <p:tav tm="0">
                                          <p:val>
                                            <p:fltVal val="0"/>
                                          </p:val>
                                        </p:tav>
                                        <p:tav tm="100000">
                                          <p:val>
                                            <p:strVal val="#ppt_h"/>
                                          </p:val>
                                        </p:tav>
                                      </p:tavLst>
                                    </p:anim>
                                    <p:animEffect transition="in" filter="fade">
                                      <p:cBhvr>
                                        <p:cTn id="141" dur="500"/>
                                        <p:tgtEl>
                                          <p:spTgt spid="42"/>
                                        </p:tgtEl>
                                      </p:cBhvr>
                                    </p:animEffect>
                                  </p:childTnLst>
                                </p:cTn>
                              </p:par>
                            </p:childTnLst>
                          </p:cTn>
                        </p:par>
                        <p:par>
                          <p:cTn id="142" fill="hold">
                            <p:stCondLst>
                              <p:cond delay="16500"/>
                            </p:stCondLst>
                            <p:childTnLst>
                              <p:par>
                                <p:cTn id="143" presetID="10" presetClass="entr" presetSubtype="0"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500"/>
                                        <p:tgtEl>
                                          <p:spTgt spid="31"/>
                                        </p:tgtEl>
                                      </p:cBhvr>
                                    </p:animEffect>
                                  </p:childTnLst>
                                </p:cTn>
                              </p:par>
                            </p:childTnLst>
                          </p:cTn>
                        </p:par>
                        <p:par>
                          <p:cTn id="146" fill="hold">
                            <p:stCondLst>
                              <p:cond delay="17000"/>
                            </p:stCondLst>
                            <p:childTnLst>
                              <p:par>
                                <p:cTn id="147" presetID="53" presetClass="entr" presetSubtype="16" fill="hold"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500" fill="hold"/>
                                        <p:tgtEl>
                                          <p:spTgt spid="54"/>
                                        </p:tgtEl>
                                        <p:attrNameLst>
                                          <p:attrName>ppt_w</p:attrName>
                                        </p:attrNameLst>
                                      </p:cBhvr>
                                      <p:tavLst>
                                        <p:tav tm="0">
                                          <p:val>
                                            <p:fltVal val="0"/>
                                          </p:val>
                                        </p:tav>
                                        <p:tav tm="100000">
                                          <p:val>
                                            <p:strVal val="#ppt_w"/>
                                          </p:val>
                                        </p:tav>
                                      </p:tavLst>
                                    </p:anim>
                                    <p:anim calcmode="lin" valueType="num">
                                      <p:cBhvr>
                                        <p:cTn id="150" dur="500" fill="hold"/>
                                        <p:tgtEl>
                                          <p:spTgt spid="54"/>
                                        </p:tgtEl>
                                        <p:attrNameLst>
                                          <p:attrName>ppt_h</p:attrName>
                                        </p:attrNameLst>
                                      </p:cBhvr>
                                      <p:tavLst>
                                        <p:tav tm="0">
                                          <p:val>
                                            <p:fltVal val="0"/>
                                          </p:val>
                                        </p:tav>
                                        <p:tav tm="100000">
                                          <p:val>
                                            <p:strVal val="#ppt_h"/>
                                          </p:val>
                                        </p:tav>
                                      </p:tavLst>
                                    </p:anim>
                                    <p:animEffect transition="in" filter="fade">
                                      <p:cBhvr>
                                        <p:cTn id="151" dur="500"/>
                                        <p:tgtEl>
                                          <p:spTgt spid="54"/>
                                        </p:tgtEl>
                                      </p:cBhvr>
                                    </p:animEffect>
                                  </p:childTnLst>
                                </p:cTn>
                              </p:par>
                            </p:childTnLst>
                          </p:cTn>
                        </p:par>
                        <p:par>
                          <p:cTn id="152" fill="hold">
                            <p:stCondLst>
                              <p:cond delay="17500"/>
                            </p:stCondLst>
                            <p:childTnLst>
                              <p:par>
                                <p:cTn id="153" presetID="10" presetClass="entr" presetSubtype="0" fill="hold" grpId="0" nodeType="after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fade">
                                      <p:cBhvr>
                                        <p:cTn id="155" dur="500"/>
                                        <p:tgtEl>
                                          <p:spTgt spid="32"/>
                                        </p:tgtEl>
                                      </p:cBhvr>
                                    </p:animEffect>
                                  </p:childTnLst>
                                </p:cTn>
                              </p:par>
                            </p:childTnLst>
                          </p:cTn>
                        </p:par>
                        <p:par>
                          <p:cTn id="156" fill="hold">
                            <p:stCondLst>
                              <p:cond delay="18000"/>
                            </p:stCondLst>
                            <p:childTnLst>
                              <p:par>
                                <p:cTn id="157" presetID="53" presetClass="entr" presetSubtype="16" fill="hold" grpId="0" nodeType="after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p:cTn id="159" dur="500" fill="hold"/>
                                        <p:tgtEl>
                                          <p:spTgt spid="58"/>
                                        </p:tgtEl>
                                        <p:attrNameLst>
                                          <p:attrName>ppt_w</p:attrName>
                                        </p:attrNameLst>
                                      </p:cBhvr>
                                      <p:tavLst>
                                        <p:tav tm="0">
                                          <p:val>
                                            <p:fltVal val="0"/>
                                          </p:val>
                                        </p:tav>
                                        <p:tav tm="100000">
                                          <p:val>
                                            <p:strVal val="#ppt_w"/>
                                          </p:val>
                                        </p:tav>
                                      </p:tavLst>
                                    </p:anim>
                                    <p:anim calcmode="lin" valueType="num">
                                      <p:cBhvr>
                                        <p:cTn id="160" dur="500" fill="hold"/>
                                        <p:tgtEl>
                                          <p:spTgt spid="58"/>
                                        </p:tgtEl>
                                        <p:attrNameLst>
                                          <p:attrName>ppt_h</p:attrName>
                                        </p:attrNameLst>
                                      </p:cBhvr>
                                      <p:tavLst>
                                        <p:tav tm="0">
                                          <p:val>
                                            <p:fltVal val="0"/>
                                          </p:val>
                                        </p:tav>
                                        <p:tav tm="100000">
                                          <p:val>
                                            <p:strVal val="#ppt_h"/>
                                          </p:val>
                                        </p:tav>
                                      </p:tavLst>
                                    </p:anim>
                                    <p:animEffect transition="in" filter="fade">
                                      <p:cBhvr>
                                        <p:cTn id="161" dur="500"/>
                                        <p:tgtEl>
                                          <p:spTgt spid="58"/>
                                        </p:tgtEl>
                                      </p:cBhvr>
                                    </p:animEffect>
                                  </p:childTnLst>
                                </p:cTn>
                              </p:par>
                            </p:childTnLst>
                          </p:cTn>
                        </p:par>
                        <p:par>
                          <p:cTn id="162" fill="hold">
                            <p:stCondLst>
                              <p:cond delay="18500"/>
                            </p:stCondLst>
                            <p:childTnLst>
                              <p:par>
                                <p:cTn id="163" presetID="10" presetClass="entr" presetSubtype="0"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fade">
                                      <p:cBhvr>
                                        <p:cTn id="165" dur="500"/>
                                        <p:tgtEl>
                                          <p:spTgt spid="35"/>
                                        </p:tgtEl>
                                      </p:cBhvr>
                                    </p:animEffect>
                                  </p:childTnLst>
                                </p:cTn>
                              </p:par>
                            </p:childTnLst>
                          </p:cTn>
                        </p:par>
                        <p:par>
                          <p:cTn id="166" fill="hold">
                            <p:stCondLst>
                              <p:cond delay="19000"/>
                            </p:stCondLst>
                            <p:childTnLst>
                              <p:par>
                                <p:cTn id="167" presetID="53" presetClass="entr" presetSubtype="16" fill="hold" nodeType="afterEffect">
                                  <p:stCondLst>
                                    <p:cond delay="0"/>
                                  </p:stCondLst>
                                  <p:childTnLst>
                                    <p:set>
                                      <p:cBhvr>
                                        <p:cTn id="168" dur="1" fill="hold">
                                          <p:stCondLst>
                                            <p:cond delay="0"/>
                                          </p:stCondLst>
                                        </p:cTn>
                                        <p:tgtEl>
                                          <p:spTgt spid="49"/>
                                        </p:tgtEl>
                                        <p:attrNameLst>
                                          <p:attrName>style.visibility</p:attrName>
                                        </p:attrNameLst>
                                      </p:cBhvr>
                                      <p:to>
                                        <p:strVal val="visible"/>
                                      </p:to>
                                    </p:set>
                                    <p:anim calcmode="lin" valueType="num">
                                      <p:cBhvr>
                                        <p:cTn id="169" dur="500" fill="hold"/>
                                        <p:tgtEl>
                                          <p:spTgt spid="49"/>
                                        </p:tgtEl>
                                        <p:attrNameLst>
                                          <p:attrName>ppt_w</p:attrName>
                                        </p:attrNameLst>
                                      </p:cBhvr>
                                      <p:tavLst>
                                        <p:tav tm="0">
                                          <p:val>
                                            <p:fltVal val="0"/>
                                          </p:val>
                                        </p:tav>
                                        <p:tav tm="100000">
                                          <p:val>
                                            <p:strVal val="#ppt_w"/>
                                          </p:val>
                                        </p:tav>
                                      </p:tavLst>
                                    </p:anim>
                                    <p:anim calcmode="lin" valueType="num">
                                      <p:cBhvr>
                                        <p:cTn id="170" dur="500" fill="hold"/>
                                        <p:tgtEl>
                                          <p:spTgt spid="49"/>
                                        </p:tgtEl>
                                        <p:attrNameLst>
                                          <p:attrName>ppt_h</p:attrName>
                                        </p:attrNameLst>
                                      </p:cBhvr>
                                      <p:tavLst>
                                        <p:tav tm="0">
                                          <p:val>
                                            <p:fltVal val="0"/>
                                          </p:val>
                                        </p:tav>
                                        <p:tav tm="100000">
                                          <p:val>
                                            <p:strVal val="#ppt_h"/>
                                          </p:val>
                                        </p:tav>
                                      </p:tavLst>
                                    </p:anim>
                                    <p:animEffect transition="in" filter="fade">
                                      <p:cBhvr>
                                        <p:cTn id="171" dur="500"/>
                                        <p:tgtEl>
                                          <p:spTgt spid="49"/>
                                        </p:tgtEl>
                                      </p:cBhvr>
                                    </p:animEffect>
                                  </p:childTnLst>
                                </p:cTn>
                              </p:par>
                            </p:childTnLst>
                          </p:cTn>
                        </p:par>
                        <p:par>
                          <p:cTn id="172" fill="hold">
                            <p:stCondLst>
                              <p:cond delay="19500"/>
                            </p:stCondLst>
                            <p:childTnLst>
                              <p:par>
                                <p:cTn id="173" presetID="10" presetClass="entr" presetSubtype="0" fill="hold" grpId="0" nodeType="after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fade">
                                      <p:cBhvr>
                                        <p:cTn id="1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5" grpId="0"/>
      <p:bldP spid="36" grpId="0"/>
      <p:bldP spid="37" grpId="0"/>
      <p:bldP spid="38" grpId="0"/>
      <p:bldP spid="39" grpId="0"/>
      <p:bldP spid="40" grpId="0"/>
      <p:bldP spid="41" grpId="0"/>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3600" y="3017208"/>
            <a:ext cx="2438400" cy="16459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6" name="Rectangle 55"/>
          <p:cNvSpPr/>
          <p:nvPr/>
        </p:nvSpPr>
        <p:spPr>
          <a:xfrm>
            <a:off x="7315200" y="3017208"/>
            <a:ext cx="2438400" cy="1645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7" name="Isosceles Triangle 56"/>
          <p:cNvSpPr/>
          <p:nvPr/>
        </p:nvSpPr>
        <p:spPr>
          <a:xfrm rot="5400000">
            <a:off x="9686421" y="3236786"/>
            <a:ext cx="381000" cy="24664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Rectangle 5"/>
          <p:cNvSpPr/>
          <p:nvPr/>
        </p:nvSpPr>
        <p:spPr>
          <a:xfrm>
            <a:off x="4876800" y="3017208"/>
            <a:ext cx="2438400" cy="1645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Isosceles Triangle 6"/>
          <p:cNvSpPr/>
          <p:nvPr/>
        </p:nvSpPr>
        <p:spPr>
          <a:xfrm rot="5400000">
            <a:off x="7248021" y="4003970"/>
            <a:ext cx="381000" cy="24664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Rectangle 8"/>
          <p:cNvSpPr/>
          <p:nvPr/>
        </p:nvSpPr>
        <p:spPr>
          <a:xfrm>
            <a:off x="2438400" y="3017208"/>
            <a:ext cx="2438400" cy="1645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Isosceles Triangle 9"/>
          <p:cNvSpPr/>
          <p:nvPr/>
        </p:nvSpPr>
        <p:spPr>
          <a:xfrm rot="5400000">
            <a:off x="4809621" y="3236786"/>
            <a:ext cx="381000" cy="2466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Rectangle 11"/>
          <p:cNvSpPr/>
          <p:nvPr/>
        </p:nvSpPr>
        <p:spPr>
          <a:xfrm>
            <a:off x="0" y="3017208"/>
            <a:ext cx="243840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3" name="Isosceles Triangle 12"/>
          <p:cNvSpPr/>
          <p:nvPr/>
        </p:nvSpPr>
        <p:spPr>
          <a:xfrm rot="5400000">
            <a:off x="2368418" y="4003970"/>
            <a:ext cx="381000" cy="2466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7" name="Oval 26"/>
          <p:cNvSpPr>
            <a:spLocks noChangeAspect="1"/>
          </p:cNvSpPr>
          <p:nvPr/>
        </p:nvSpPr>
        <p:spPr>
          <a:xfrm>
            <a:off x="10585006" y="2614088"/>
            <a:ext cx="775588" cy="77623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62" name="Oval 61"/>
          <p:cNvSpPr>
            <a:spLocks noChangeAspect="1"/>
          </p:cNvSpPr>
          <p:nvPr/>
        </p:nvSpPr>
        <p:spPr>
          <a:xfrm>
            <a:off x="8146606" y="4272420"/>
            <a:ext cx="775588" cy="77623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Stages Arrow</a:t>
            </a: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11</a:t>
            </a:fld>
            <a:endParaRPr lang="en-US">
              <a:cs typeface="+mn-ea"/>
              <a:sym typeface="+mn-lt"/>
            </a:endParaRPr>
          </a:p>
        </p:txBody>
      </p:sp>
      <p:sp>
        <p:nvSpPr>
          <p:cNvPr id="24" name="Oval 23"/>
          <p:cNvSpPr>
            <a:spLocks noChangeAspect="1"/>
          </p:cNvSpPr>
          <p:nvPr/>
        </p:nvSpPr>
        <p:spPr>
          <a:xfrm>
            <a:off x="831406" y="2614088"/>
            <a:ext cx="775588" cy="77623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0" name="Oval 29"/>
          <p:cNvSpPr>
            <a:spLocks noChangeAspect="1"/>
          </p:cNvSpPr>
          <p:nvPr/>
        </p:nvSpPr>
        <p:spPr>
          <a:xfrm>
            <a:off x="5708206" y="2614088"/>
            <a:ext cx="775588" cy="77623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3" name="Oval 32"/>
          <p:cNvSpPr>
            <a:spLocks noChangeAspect="1"/>
          </p:cNvSpPr>
          <p:nvPr/>
        </p:nvSpPr>
        <p:spPr>
          <a:xfrm>
            <a:off x="3269806" y="4272420"/>
            <a:ext cx="775588" cy="77623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9" name="TextBox 38"/>
          <p:cNvSpPr txBox="1"/>
          <p:nvPr/>
        </p:nvSpPr>
        <p:spPr>
          <a:xfrm>
            <a:off x="743342" y="3447844"/>
            <a:ext cx="951717"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Research</a:t>
            </a:r>
            <a:endParaRPr lang="id-ID" sz="1400" b="1" dirty="0">
              <a:solidFill>
                <a:schemeClr val="bg2"/>
              </a:solidFill>
              <a:cs typeface="+mn-ea"/>
              <a:sym typeface="+mn-lt"/>
            </a:endParaRPr>
          </a:p>
        </p:txBody>
      </p:sp>
      <p:sp>
        <p:nvSpPr>
          <p:cNvPr id="40" name="Rectangle 39"/>
          <p:cNvSpPr/>
          <p:nvPr/>
        </p:nvSpPr>
        <p:spPr>
          <a:xfrm>
            <a:off x="176105" y="3687157"/>
            <a:ext cx="2042744" cy="1015663"/>
          </a:xfrm>
          <a:prstGeom prst="rect">
            <a:avLst/>
          </a:prstGeom>
        </p:spPr>
        <p:txBody>
          <a:bodyPr wrap="square">
            <a:spAutoFit/>
          </a:bodyPr>
          <a:lstStyle/>
          <a:p>
            <a:pPr algn="ctr"/>
            <a:r>
              <a:rPr lang="id-ID" sz="1200" dirty="0">
                <a:solidFill>
                  <a:schemeClr val="bg2"/>
                </a:solidFill>
                <a:cs typeface="+mn-ea"/>
                <a:sym typeface="+mn-lt"/>
              </a:rPr>
              <a:t>Suitable for all </a:t>
            </a:r>
            <a:r>
              <a:rPr lang="en-US" sz="1200" dirty="0">
                <a:solidFill>
                  <a:schemeClr val="bg2"/>
                </a:solidFill>
                <a:cs typeface="+mn-ea"/>
                <a:sym typeface="+mn-lt"/>
              </a:rPr>
              <a:t>kind </a:t>
            </a:r>
            <a:r>
              <a:rPr lang="id-ID" sz="1200" dirty="0">
                <a:solidFill>
                  <a:schemeClr val="bg2"/>
                </a:solidFill>
                <a:cs typeface="+mn-ea"/>
                <a:sym typeface="+mn-lt"/>
              </a:rPr>
              <a:t>business and personal presentation</a:t>
            </a:r>
            <a:r>
              <a:rPr lang="en-US" sz="1200" dirty="0">
                <a:solidFill>
                  <a:schemeClr val="bg2"/>
                </a:solidFill>
                <a:cs typeface="+mn-ea"/>
                <a:sym typeface="+mn-lt"/>
              </a:rPr>
              <a:t>, feel free to edit it this is your presentation</a:t>
            </a:r>
            <a:endParaRPr lang="id-ID" sz="1200" dirty="0">
              <a:solidFill>
                <a:schemeClr val="bg2"/>
              </a:solidFill>
              <a:cs typeface="+mn-ea"/>
              <a:sym typeface="+mn-lt"/>
            </a:endParaRPr>
          </a:p>
        </p:txBody>
      </p:sp>
      <p:sp>
        <p:nvSpPr>
          <p:cNvPr id="41" name="TextBox 40"/>
          <p:cNvSpPr txBox="1"/>
          <p:nvPr/>
        </p:nvSpPr>
        <p:spPr>
          <a:xfrm>
            <a:off x="3181742" y="3112494"/>
            <a:ext cx="951717"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Research</a:t>
            </a:r>
            <a:endParaRPr lang="id-ID" sz="1400" b="1" dirty="0">
              <a:solidFill>
                <a:schemeClr val="bg2"/>
              </a:solidFill>
              <a:cs typeface="+mn-ea"/>
              <a:sym typeface="+mn-lt"/>
            </a:endParaRPr>
          </a:p>
        </p:txBody>
      </p:sp>
      <p:sp>
        <p:nvSpPr>
          <p:cNvPr id="42" name="Rectangle 41"/>
          <p:cNvSpPr/>
          <p:nvPr/>
        </p:nvSpPr>
        <p:spPr>
          <a:xfrm>
            <a:off x="2614505" y="3351807"/>
            <a:ext cx="2042744" cy="1015663"/>
          </a:xfrm>
          <a:prstGeom prst="rect">
            <a:avLst/>
          </a:prstGeom>
        </p:spPr>
        <p:txBody>
          <a:bodyPr wrap="square">
            <a:spAutoFit/>
          </a:bodyPr>
          <a:lstStyle/>
          <a:p>
            <a:pPr algn="ctr"/>
            <a:r>
              <a:rPr lang="id-ID" sz="1200" dirty="0">
                <a:solidFill>
                  <a:schemeClr val="bg2"/>
                </a:solidFill>
                <a:cs typeface="+mn-ea"/>
                <a:sym typeface="+mn-lt"/>
              </a:rPr>
              <a:t>Suitable for all </a:t>
            </a:r>
            <a:r>
              <a:rPr lang="en-US" sz="1200" dirty="0">
                <a:solidFill>
                  <a:schemeClr val="bg2"/>
                </a:solidFill>
                <a:cs typeface="+mn-ea"/>
                <a:sym typeface="+mn-lt"/>
              </a:rPr>
              <a:t>kind </a:t>
            </a:r>
            <a:r>
              <a:rPr lang="id-ID" sz="1200" dirty="0">
                <a:solidFill>
                  <a:schemeClr val="bg2"/>
                </a:solidFill>
                <a:cs typeface="+mn-ea"/>
                <a:sym typeface="+mn-lt"/>
              </a:rPr>
              <a:t>business and personal presentation</a:t>
            </a:r>
            <a:r>
              <a:rPr lang="en-US" sz="1200" dirty="0">
                <a:solidFill>
                  <a:schemeClr val="bg2"/>
                </a:solidFill>
                <a:cs typeface="+mn-ea"/>
                <a:sym typeface="+mn-lt"/>
              </a:rPr>
              <a:t>, feel free to edit it this is your presentation</a:t>
            </a:r>
            <a:endParaRPr lang="id-ID" sz="1200" dirty="0">
              <a:solidFill>
                <a:schemeClr val="bg2"/>
              </a:solidFill>
              <a:cs typeface="+mn-ea"/>
              <a:sym typeface="+mn-lt"/>
            </a:endParaRPr>
          </a:p>
        </p:txBody>
      </p:sp>
      <p:sp>
        <p:nvSpPr>
          <p:cNvPr id="43" name="TextBox 42"/>
          <p:cNvSpPr txBox="1"/>
          <p:nvPr/>
        </p:nvSpPr>
        <p:spPr>
          <a:xfrm>
            <a:off x="5620142" y="3447844"/>
            <a:ext cx="951717"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Research</a:t>
            </a:r>
            <a:endParaRPr lang="id-ID" sz="1400" b="1" dirty="0">
              <a:solidFill>
                <a:schemeClr val="bg2"/>
              </a:solidFill>
              <a:cs typeface="+mn-ea"/>
              <a:sym typeface="+mn-lt"/>
            </a:endParaRPr>
          </a:p>
        </p:txBody>
      </p:sp>
      <p:sp>
        <p:nvSpPr>
          <p:cNvPr id="44" name="Rectangle 43"/>
          <p:cNvSpPr/>
          <p:nvPr/>
        </p:nvSpPr>
        <p:spPr>
          <a:xfrm>
            <a:off x="5052905" y="3687157"/>
            <a:ext cx="2042744" cy="1015663"/>
          </a:xfrm>
          <a:prstGeom prst="rect">
            <a:avLst/>
          </a:prstGeom>
        </p:spPr>
        <p:txBody>
          <a:bodyPr wrap="square">
            <a:spAutoFit/>
          </a:bodyPr>
          <a:lstStyle/>
          <a:p>
            <a:pPr algn="ctr"/>
            <a:r>
              <a:rPr lang="id-ID" sz="1200" dirty="0">
                <a:solidFill>
                  <a:schemeClr val="bg2"/>
                </a:solidFill>
                <a:cs typeface="+mn-ea"/>
                <a:sym typeface="+mn-lt"/>
              </a:rPr>
              <a:t>Suitable for all </a:t>
            </a:r>
            <a:r>
              <a:rPr lang="en-US" sz="1200" dirty="0">
                <a:solidFill>
                  <a:schemeClr val="bg2"/>
                </a:solidFill>
                <a:cs typeface="+mn-ea"/>
                <a:sym typeface="+mn-lt"/>
              </a:rPr>
              <a:t>kind </a:t>
            </a:r>
            <a:r>
              <a:rPr lang="id-ID" sz="1200" dirty="0">
                <a:solidFill>
                  <a:schemeClr val="bg2"/>
                </a:solidFill>
                <a:cs typeface="+mn-ea"/>
                <a:sym typeface="+mn-lt"/>
              </a:rPr>
              <a:t>business and personal presentation</a:t>
            </a:r>
            <a:r>
              <a:rPr lang="en-US" sz="1200" dirty="0">
                <a:solidFill>
                  <a:schemeClr val="bg2"/>
                </a:solidFill>
                <a:cs typeface="+mn-ea"/>
                <a:sym typeface="+mn-lt"/>
              </a:rPr>
              <a:t>, feel free to edit it this is your presentation</a:t>
            </a:r>
            <a:endParaRPr lang="id-ID" sz="1200" dirty="0">
              <a:solidFill>
                <a:schemeClr val="bg2"/>
              </a:solidFill>
              <a:cs typeface="+mn-ea"/>
              <a:sym typeface="+mn-lt"/>
            </a:endParaRPr>
          </a:p>
        </p:txBody>
      </p:sp>
      <p:sp>
        <p:nvSpPr>
          <p:cNvPr id="45" name="TextBox 44"/>
          <p:cNvSpPr txBox="1"/>
          <p:nvPr/>
        </p:nvSpPr>
        <p:spPr>
          <a:xfrm>
            <a:off x="8058542" y="3112494"/>
            <a:ext cx="951717"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Research</a:t>
            </a:r>
            <a:endParaRPr lang="id-ID" sz="1400" b="1" dirty="0">
              <a:solidFill>
                <a:schemeClr val="bg2"/>
              </a:solidFill>
              <a:cs typeface="+mn-ea"/>
              <a:sym typeface="+mn-lt"/>
            </a:endParaRPr>
          </a:p>
        </p:txBody>
      </p:sp>
      <p:sp>
        <p:nvSpPr>
          <p:cNvPr id="46" name="Rectangle 45"/>
          <p:cNvSpPr/>
          <p:nvPr/>
        </p:nvSpPr>
        <p:spPr>
          <a:xfrm>
            <a:off x="7491305" y="3351807"/>
            <a:ext cx="2042744" cy="1015663"/>
          </a:xfrm>
          <a:prstGeom prst="rect">
            <a:avLst/>
          </a:prstGeom>
        </p:spPr>
        <p:txBody>
          <a:bodyPr wrap="square">
            <a:spAutoFit/>
          </a:bodyPr>
          <a:lstStyle/>
          <a:p>
            <a:pPr algn="ctr"/>
            <a:r>
              <a:rPr lang="id-ID" sz="1200" dirty="0">
                <a:solidFill>
                  <a:schemeClr val="bg2"/>
                </a:solidFill>
                <a:cs typeface="+mn-ea"/>
                <a:sym typeface="+mn-lt"/>
              </a:rPr>
              <a:t>Suitable for all </a:t>
            </a:r>
            <a:r>
              <a:rPr lang="en-US" sz="1200" dirty="0">
                <a:solidFill>
                  <a:schemeClr val="bg2"/>
                </a:solidFill>
                <a:cs typeface="+mn-ea"/>
                <a:sym typeface="+mn-lt"/>
              </a:rPr>
              <a:t>kind </a:t>
            </a:r>
            <a:r>
              <a:rPr lang="id-ID" sz="1200" dirty="0">
                <a:solidFill>
                  <a:schemeClr val="bg2"/>
                </a:solidFill>
                <a:cs typeface="+mn-ea"/>
                <a:sym typeface="+mn-lt"/>
              </a:rPr>
              <a:t>business and personal presentation</a:t>
            </a:r>
            <a:r>
              <a:rPr lang="en-US" sz="1200" dirty="0">
                <a:solidFill>
                  <a:schemeClr val="bg2"/>
                </a:solidFill>
                <a:cs typeface="+mn-ea"/>
                <a:sym typeface="+mn-lt"/>
              </a:rPr>
              <a:t>, feel free to edit it this is your presentation</a:t>
            </a:r>
            <a:endParaRPr lang="id-ID" sz="1200" dirty="0">
              <a:solidFill>
                <a:schemeClr val="bg2"/>
              </a:solidFill>
              <a:cs typeface="+mn-ea"/>
              <a:sym typeface="+mn-lt"/>
            </a:endParaRPr>
          </a:p>
        </p:txBody>
      </p:sp>
      <p:sp>
        <p:nvSpPr>
          <p:cNvPr id="47" name="TextBox 46"/>
          <p:cNvSpPr txBox="1"/>
          <p:nvPr/>
        </p:nvSpPr>
        <p:spPr>
          <a:xfrm>
            <a:off x="10496942" y="3404860"/>
            <a:ext cx="951717"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Research</a:t>
            </a:r>
            <a:endParaRPr lang="id-ID" sz="1400" b="1" dirty="0">
              <a:solidFill>
                <a:schemeClr val="bg2"/>
              </a:solidFill>
              <a:cs typeface="+mn-ea"/>
              <a:sym typeface="+mn-lt"/>
            </a:endParaRPr>
          </a:p>
        </p:txBody>
      </p:sp>
      <p:sp>
        <p:nvSpPr>
          <p:cNvPr id="48" name="Rectangle 47"/>
          <p:cNvSpPr/>
          <p:nvPr/>
        </p:nvSpPr>
        <p:spPr>
          <a:xfrm>
            <a:off x="9929705" y="3644173"/>
            <a:ext cx="2042744" cy="1015663"/>
          </a:xfrm>
          <a:prstGeom prst="rect">
            <a:avLst/>
          </a:prstGeom>
        </p:spPr>
        <p:txBody>
          <a:bodyPr wrap="square">
            <a:spAutoFit/>
          </a:bodyPr>
          <a:lstStyle/>
          <a:p>
            <a:pPr algn="ctr"/>
            <a:r>
              <a:rPr lang="id-ID" sz="1200" dirty="0">
                <a:solidFill>
                  <a:schemeClr val="bg2"/>
                </a:solidFill>
                <a:cs typeface="+mn-ea"/>
                <a:sym typeface="+mn-lt"/>
              </a:rPr>
              <a:t>Suitable for all </a:t>
            </a:r>
            <a:r>
              <a:rPr lang="en-US" sz="1200" dirty="0">
                <a:solidFill>
                  <a:schemeClr val="bg2"/>
                </a:solidFill>
                <a:cs typeface="+mn-ea"/>
                <a:sym typeface="+mn-lt"/>
              </a:rPr>
              <a:t>kind </a:t>
            </a:r>
            <a:r>
              <a:rPr lang="id-ID" sz="1200" dirty="0">
                <a:solidFill>
                  <a:schemeClr val="bg2"/>
                </a:solidFill>
                <a:cs typeface="+mn-ea"/>
                <a:sym typeface="+mn-lt"/>
              </a:rPr>
              <a:t>business and personal presentation</a:t>
            </a:r>
            <a:r>
              <a:rPr lang="en-US" sz="1200" dirty="0">
                <a:solidFill>
                  <a:schemeClr val="bg2"/>
                </a:solidFill>
                <a:cs typeface="+mn-ea"/>
                <a:sym typeface="+mn-lt"/>
              </a:rPr>
              <a:t>, feel free to edit it this is your presentation</a:t>
            </a:r>
            <a:endParaRPr lang="id-ID" sz="1200" dirty="0">
              <a:solidFill>
                <a:schemeClr val="bg2"/>
              </a:solidFill>
              <a:cs typeface="+mn-ea"/>
              <a:sym typeface="+mn-lt"/>
            </a:endParaRPr>
          </a:p>
        </p:txBody>
      </p:sp>
      <p:sp>
        <p:nvSpPr>
          <p:cNvPr id="14" name="Freeform 5"/>
          <p:cNvSpPr>
            <a:spLocks noEditPoints="1"/>
          </p:cNvSpPr>
          <p:nvPr/>
        </p:nvSpPr>
        <p:spPr bwMode="auto">
          <a:xfrm>
            <a:off x="3453607" y="4513694"/>
            <a:ext cx="407987" cy="293688"/>
          </a:xfrm>
          <a:custGeom>
            <a:avLst/>
            <a:gdLst>
              <a:gd name="T0" fmla="*/ 126 w 128"/>
              <a:gd name="T1" fmla="*/ 52 h 92"/>
              <a:gd name="T2" fmla="*/ 117 w 128"/>
              <a:gd name="T3" fmla="*/ 27 h 92"/>
              <a:gd name="T4" fmla="*/ 100 w 128"/>
              <a:gd name="T5" fmla="*/ 12 h 92"/>
              <a:gd name="T6" fmla="*/ 84 w 128"/>
              <a:gd name="T7" fmla="*/ 0 h 92"/>
              <a:gd name="T8" fmla="*/ 69 w 128"/>
              <a:gd name="T9" fmla="*/ 12 h 92"/>
              <a:gd name="T10" fmla="*/ 60 w 128"/>
              <a:gd name="T11" fmla="*/ 12 h 92"/>
              <a:gd name="T12" fmla="*/ 44 w 128"/>
              <a:gd name="T13" fmla="*/ 0 h 92"/>
              <a:gd name="T14" fmla="*/ 29 w 128"/>
              <a:gd name="T15" fmla="*/ 12 h 92"/>
              <a:gd name="T16" fmla="*/ 12 w 128"/>
              <a:gd name="T17" fmla="*/ 27 h 92"/>
              <a:gd name="T18" fmla="*/ 3 w 128"/>
              <a:gd name="T19" fmla="*/ 52 h 92"/>
              <a:gd name="T20" fmla="*/ 0 w 128"/>
              <a:gd name="T21" fmla="*/ 64 h 92"/>
              <a:gd name="T22" fmla="*/ 28 w 128"/>
              <a:gd name="T23" fmla="*/ 92 h 92"/>
              <a:gd name="T24" fmla="*/ 56 w 128"/>
              <a:gd name="T25" fmla="*/ 68 h 92"/>
              <a:gd name="T26" fmla="*/ 64 w 128"/>
              <a:gd name="T27" fmla="*/ 72 h 92"/>
              <a:gd name="T28" fmla="*/ 73 w 128"/>
              <a:gd name="T29" fmla="*/ 68 h 92"/>
              <a:gd name="T30" fmla="*/ 100 w 128"/>
              <a:gd name="T31" fmla="*/ 92 h 92"/>
              <a:gd name="T32" fmla="*/ 128 w 128"/>
              <a:gd name="T33" fmla="*/ 64 h 92"/>
              <a:gd name="T34" fmla="*/ 126 w 128"/>
              <a:gd name="T35" fmla="*/ 52 h 92"/>
              <a:gd name="T36" fmla="*/ 19 w 128"/>
              <a:gd name="T37" fmla="*/ 30 h 92"/>
              <a:gd name="T38" fmla="*/ 33 w 128"/>
              <a:gd name="T39" fmla="*/ 20 h 92"/>
              <a:gd name="T40" fmla="*/ 36 w 128"/>
              <a:gd name="T41" fmla="*/ 19 h 92"/>
              <a:gd name="T42" fmla="*/ 36 w 128"/>
              <a:gd name="T43" fmla="*/ 16 h 92"/>
              <a:gd name="T44" fmla="*/ 44 w 128"/>
              <a:gd name="T45" fmla="*/ 8 h 92"/>
              <a:gd name="T46" fmla="*/ 52 w 128"/>
              <a:gd name="T47" fmla="*/ 16 h 92"/>
              <a:gd name="T48" fmla="*/ 52 w 128"/>
              <a:gd name="T49" fmla="*/ 20 h 92"/>
              <a:gd name="T50" fmla="*/ 76 w 128"/>
              <a:gd name="T51" fmla="*/ 20 h 92"/>
              <a:gd name="T52" fmla="*/ 76 w 128"/>
              <a:gd name="T53" fmla="*/ 16 h 92"/>
              <a:gd name="T54" fmla="*/ 84 w 128"/>
              <a:gd name="T55" fmla="*/ 8 h 92"/>
              <a:gd name="T56" fmla="*/ 92 w 128"/>
              <a:gd name="T57" fmla="*/ 16 h 92"/>
              <a:gd name="T58" fmla="*/ 92 w 128"/>
              <a:gd name="T59" fmla="*/ 19 h 92"/>
              <a:gd name="T60" fmla="*/ 96 w 128"/>
              <a:gd name="T61" fmla="*/ 20 h 92"/>
              <a:gd name="T62" fmla="*/ 109 w 128"/>
              <a:gd name="T63" fmla="*/ 30 h 92"/>
              <a:gd name="T64" fmla="*/ 112 w 128"/>
              <a:gd name="T65" fmla="*/ 38 h 92"/>
              <a:gd name="T66" fmla="*/ 100 w 128"/>
              <a:gd name="T67" fmla="*/ 36 h 92"/>
              <a:gd name="T68" fmla="*/ 75 w 128"/>
              <a:gd name="T69" fmla="*/ 53 h 92"/>
              <a:gd name="T70" fmla="*/ 64 w 128"/>
              <a:gd name="T71" fmla="*/ 48 h 92"/>
              <a:gd name="T72" fmla="*/ 54 w 128"/>
              <a:gd name="T73" fmla="*/ 53 h 92"/>
              <a:gd name="T74" fmla="*/ 28 w 128"/>
              <a:gd name="T75" fmla="*/ 36 h 92"/>
              <a:gd name="T76" fmla="*/ 16 w 128"/>
              <a:gd name="T77" fmla="*/ 38 h 92"/>
              <a:gd name="T78" fmla="*/ 19 w 128"/>
              <a:gd name="T79" fmla="*/ 30 h 92"/>
              <a:gd name="T80" fmla="*/ 28 w 128"/>
              <a:gd name="T81" fmla="*/ 84 h 92"/>
              <a:gd name="T82" fmla="*/ 8 w 128"/>
              <a:gd name="T83" fmla="*/ 64 h 92"/>
              <a:gd name="T84" fmla="*/ 10 w 128"/>
              <a:gd name="T85" fmla="*/ 56 h 92"/>
              <a:gd name="T86" fmla="*/ 10 w 128"/>
              <a:gd name="T87" fmla="*/ 56 h 92"/>
              <a:gd name="T88" fmla="*/ 10 w 128"/>
              <a:gd name="T89" fmla="*/ 56 h 92"/>
              <a:gd name="T90" fmla="*/ 28 w 128"/>
              <a:gd name="T91" fmla="*/ 44 h 92"/>
              <a:gd name="T92" fmla="*/ 48 w 128"/>
              <a:gd name="T93" fmla="*/ 64 h 92"/>
              <a:gd name="T94" fmla="*/ 28 w 128"/>
              <a:gd name="T95" fmla="*/ 84 h 92"/>
              <a:gd name="T96" fmla="*/ 64 w 128"/>
              <a:gd name="T97" fmla="*/ 64 h 92"/>
              <a:gd name="T98" fmla="*/ 60 w 128"/>
              <a:gd name="T99" fmla="*/ 60 h 92"/>
              <a:gd name="T100" fmla="*/ 64 w 128"/>
              <a:gd name="T101" fmla="*/ 56 h 92"/>
              <a:gd name="T102" fmla="*/ 68 w 128"/>
              <a:gd name="T103" fmla="*/ 60 h 92"/>
              <a:gd name="T104" fmla="*/ 64 w 128"/>
              <a:gd name="T105" fmla="*/ 64 h 92"/>
              <a:gd name="T106" fmla="*/ 100 w 128"/>
              <a:gd name="T107" fmla="*/ 84 h 92"/>
              <a:gd name="T108" fmla="*/ 80 w 128"/>
              <a:gd name="T109" fmla="*/ 64 h 92"/>
              <a:gd name="T110" fmla="*/ 100 w 128"/>
              <a:gd name="T111" fmla="*/ 44 h 92"/>
              <a:gd name="T112" fmla="*/ 119 w 128"/>
              <a:gd name="T113" fmla="*/ 56 h 92"/>
              <a:gd name="T114" fmla="*/ 119 w 128"/>
              <a:gd name="T115" fmla="*/ 56 h 92"/>
              <a:gd name="T116" fmla="*/ 119 w 128"/>
              <a:gd name="T117" fmla="*/ 56 h 92"/>
              <a:gd name="T118" fmla="*/ 120 w 128"/>
              <a:gd name="T119" fmla="*/ 64 h 92"/>
              <a:gd name="T120" fmla="*/ 100 w 128"/>
              <a:gd name="T121"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92">
                <a:moveTo>
                  <a:pt x="126" y="52"/>
                </a:moveTo>
                <a:cubicBezTo>
                  <a:pt x="117" y="27"/>
                  <a:pt x="117" y="27"/>
                  <a:pt x="117" y="27"/>
                </a:cubicBezTo>
                <a:cubicBezTo>
                  <a:pt x="114" y="20"/>
                  <a:pt x="108" y="14"/>
                  <a:pt x="100" y="12"/>
                </a:cubicBezTo>
                <a:cubicBezTo>
                  <a:pt x="99" y="5"/>
                  <a:pt x="92" y="0"/>
                  <a:pt x="84" y="0"/>
                </a:cubicBezTo>
                <a:cubicBezTo>
                  <a:pt x="77" y="0"/>
                  <a:pt x="71" y="5"/>
                  <a:pt x="69" y="12"/>
                </a:cubicBezTo>
                <a:cubicBezTo>
                  <a:pt x="60" y="12"/>
                  <a:pt x="60" y="12"/>
                  <a:pt x="60" y="12"/>
                </a:cubicBezTo>
                <a:cubicBezTo>
                  <a:pt x="58" y="5"/>
                  <a:pt x="52" y="0"/>
                  <a:pt x="44" y="0"/>
                </a:cubicBezTo>
                <a:cubicBezTo>
                  <a:pt x="37" y="0"/>
                  <a:pt x="30" y="5"/>
                  <a:pt x="29" y="12"/>
                </a:cubicBezTo>
                <a:cubicBezTo>
                  <a:pt x="21" y="14"/>
                  <a:pt x="15" y="20"/>
                  <a:pt x="12" y="27"/>
                </a:cubicBezTo>
                <a:cubicBezTo>
                  <a:pt x="3" y="52"/>
                  <a:pt x="3" y="52"/>
                  <a:pt x="3" y="52"/>
                </a:cubicBezTo>
                <a:cubicBezTo>
                  <a:pt x="1" y="56"/>
                  <a:pt x="0" y="60"/>
                  <a:pt x="0" y="64"/>
                </a:cubicBezTo>
                <a:cubicBezTo>
                  <a:pt x="0" y="79"/>
                  <a:pt x="13" y="92"/>
                  <a:pt x="28" y="92"/>
                </a:cubicBezTo>
                <a:cubicBezTo>
                  <a:pt x="42" y="92"/>
                  <a:pt x="54" y="81"/>
                  <a:pt x="56" y="68"/>
                </a:cubicBezTo>
                <a:cubicBezTo>
                  <a:pt x="58" y="70"/>
                  <a:pt x="61" y="72"/>
                  <a:pt x="64" y="72"/>
                </a:cubicBezTo>
                <a:cubicBezTo>
                  <a:pt x="68" y="72"/>
                  <a:pt x="71" y="70"/>
                  <a:pt x="73" y="68"/>
                </a:cubicBezTo>
                <a:cubicBezTo>
                  <a:pt x="75" y="81"/>
                  <a:pt x="87" y="92"/>
                  <a:pt x="100" y="92"/>
                </a:cubicBezTo>
                <a:cubicBezTo>
                  <a:pt x="116" y="92"/>
                  <a:pt x="128" y="79"/>
                  <a:pt x="128" y="64"/>
                </a:cubicBezTo>
                <a:cubicBezTo>
                  <a:pt x="128" y="60"/>
                  <a:pt x="128" y="56"/>
                  <a:pt x="126" y="52"/>
                </a:cubicBezTo>
                <a:close/>
                <a:moveTo>
                  <a:pt x="19" y="30"/>
                </a:moveTo>
                <a:cubicBezTo>
                  <a:pt x="21" y="24"/>
                  <a:pt x="27" y="20"/>
                  <a:pt x="33" y="20"/>
                </a:cubicBezTo>
                <a:cubicBezTo>
                  <a:pt x="36" y="19"/>
                  <a:pt x="36" y="19"/>
                  <a:pt x="36" y="19"/>
                </a:cubicBezTo>
                <a:cubicBezTo>
                  <a:pt x="36" y="16"/>
                  <a:pt x="36" y="16"/>
                  <a:pt x="36" y="16"/>
                </a:cubicBezTo>
                <a:cubicBezTo>
                  <a:pt x="36" y="11"/>
                  <a:pt x="40" y="8"/>
                  <a:pt x="44" y="8"/>
                </a:cubicBezTo>
                <a:cubicBezTo>
                  <a:pt x="49" y="8"/>
                  <a:pt x="52" y="11"/>
                  <a:pt x="52" y="16"/>
                </a:cubicBezTo>
                <a:cubicBezTo>
                  <a:pt x="52" y="20"/>
                  <a:pt x="52" y="20"/>
                  <a:pt x="52" y="20"/>
                </a:cubicBezTo>
                <a:cubicBezTo>
                  <a:pt x="76" y="20"/>
                  <a:pt x="76" y="20"/>
                  <a:pt x="76" y="20"/>
                </a:cubicBezTo>
                <a:cubicBezTo>
                  <a:pt x="76" y="16"/>
                  <a:pt x="76" y="16"/>
                  <a:pt x="76" y="16"/>
                </a:cubicBezTo>
                <a:cubicBezTo>
                  <a:pt x="76" y="11"/>
                  <a:pt x="80" y="8"/>
                  <a:pt x="84" y="8"/>
                </a:cubicBezTo>
                <a:cubicBezTo>
                  <a:pt x="89" y="8"/>
                  <a:pt x="92" y="11"/>
                  <a:pt x="92" y="16"/>
                </a:cubicBezTo>
                <a:cubicBezTo>
                  <a:pt x="92" y="19"/>
                  <a:pt x="92" y="19"/>
                  <a:pt x="92" y="19"/>
                </a:cubicBezTo>
                <a:cubicBezTo>
                  <a:pt x="96" y="20"/>
                  <a:pt x="96" y="20"/>
                  <a:pt x="96" y="20"/>
                </a:cubicBezTo>
                <a:cubicBezTo>
                  <a:pt x="102" y="20"/>
                  <a:pt x="107" y="24"/>
                  <a:pt x="109" y="30"/>
                </a:cubicBezTo>
                <a:cubicBezTo>
                  <a:pt x="112" y="38"/>
                  <a:pt x="112" y="38"/>
                  <a:pt x="112" y="38"/>
                </a:cubicBezTo>
                <a:cubicBezTo>
                  <a:pt x="109" y="37"/>
                  <a:pt x="105" y="36"/>
                  <a:pt x="100" y="36"/>
                </a:cubicBezTo>
                <a:cubicBezTo>
                  <a:pt x="89" y="36"/>
                  <a:pt x="79" y="43"/>
                  <a:pt x="75" y="53"/>
                </a:cubicBezTo>
                <a:cubicBezTo>
                  <a:pt x="72" y="50"/>
                  <a:pt x="69" y="48"/>
                  <a:pt x="64" y="48"/>
                </a:cubicBezTo>
                <a:cubicBezTo>
                  <a:pt x="60" y="48"/>
                  <a:pt x="57" y="50"/>
                  <a:pt x="54" y="53"/>
                </a:cubicBezTo>
                <a:cubicBezTo>
                  <a:pt x="50" y="43"/>
                  <a:pt x="40" y="36"/>
                  <a:pt x="28" y="36"/>
                </a:cubicBezTo>
                <a:cubicBezTo>
                  <a:pt x="24" y="36"/>
                  <a:pt x="20" y="37"/>
                  <a:pt x="16" y="38"/>
                </a:cubicBezTo>
                <a:lnTo>
                  <a:pt x="19" y="30"/>
                </a:lnTo>
                <a:close/>
                <a:moveTo>
                  <a:pt x="28" y="84"/>
                </a:moveTo>
                <a:cubicBezTo>
                  <a:pt x="17" y="84"/>
                  <a:pt x="8" y="75"/>
                  <a:pt x="8" y="64"/>
                </a:cubicBezTo>
                <a:cubicBezTo>
                  <a:pt x="8" y="61"/>
                  <a:pt x="9" y="58"/>
                  <a:pt x="10" y="56"/>
                </a:cubicBezTo>
                <a:cubicBezTo>
                  <a:pt x="10" y="56"/>
                  <a:pt x="10" y="56"/>
                  <a:pt x="10" y="56"/>
                </a:cubicBezTo>
                <a:cubicBezTo>
                  <a:pt x="10" y="56"/>
                  <a:pt x="10" y="56"/>
                  <a:pt x="10" y="56"/>
                </a:cubicBezTo>
                <a:cubicBezTo>
                  <a:pt x="13" y="49"/>
                  <a:pt x="20" y="44"/>
                  <a:pt x="28" y="44"/>
                </a:cubicBezTo>
                <a:cubicBezTo>
                  <a:pt x="39" y="44"/>
                  <a:pt x="48" y="53"/>
                  <a:pt x="48" y="64"/>
                </a:cubicBezTo>
                <a:cubicBezTo>
                  <a:pt x="48" y="75"/>
                  <a:pt x="39" y="84"/>
                  <a:pt x="28" y="84"/>
                </a:cubicBezTo>
                <a:close/>
                <a:moveTo>
                  <a:pt x="64" y="64"/>
                </a:moveTo>
                <a:cubicBezTo>
                  <a:pt x="62" y="64"/>
                  <a:pt x="60" y="62"/>
                  <a:pt x="60" y="60"/>
                </a:cubicBezTo>
                <a:cubicBezTo>
                  <a:pt x="60" y="57"/>
                  <a:pt x="62" y="56"/>
                  <a:pt x="64" y="56"/>
                </a:cubicBezTo>
                <a:cubicBezTo>
                  <a:pt x="67" y="56"/>
                  <a:pt x="68" y="57"/>
                  <a:pt x="68" y="60"/>
                </a:cubicBezTo>
                <a:cubicBezTo>
                  <a:pt x="68" y="62"/>
                  <a:pt x="67" y="64"/>
                  <a:pt x="64" y="64"/>
                </a:cubicBezTo>
                <a:close/>
                <a:moveTo>
                  <a:pt x="100" y="84"/>
                </a:moveTo>
                <a:cubicBezTo>
                  <a:pt x="89" y="84"/>
                  <a:pt x="80" y="75"/>
                  <a:pt x="80" y="64"/>
                </a:cubicBezTo>
                <a:cubicBezTo>
                  <a:pt x="80" y="53"/>
                  <a:pt x="89" y="44"/>
                  <a:pt x="100" y="44"/>
                </a:cubicBezTo>
                <a:cubicBezTo>
                  <a:pt x="109" y="44"/>
                  <a:pt x="116" y="49"/>
                  <a:pt x="119" y="56"/>
                </a:cubicBezTo>
                <a:cubicBezTo>
                  <a:pt x="119" y="56"/>
                  <a:pt x="119" y="56"/>
                  <a:pt x="119" y="56"/>
                </a:cubicBezTo>
                <a:cubicBezTo>
                  <a:pt x="119" y="56"/>
                  <a:pt x="119" y="56"/>
                  <a:pt x="119" y="56"/>
                </a:cubicBezTo>
                <a:cubicBezTo>
                  <a:pt x="120" y="58"/>
                  <a:pt x="120" y="61"/>
                  <a:pt x="120" y="64"/>
                </a:cubicBezTo>
                <a:cubicBezTo>
                  <a:pt x="120" y="75"/>
                  <a:pt x="111" y="84"/>
                  <a:pt x="100" y="84"/>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grpSp>
        <p:nvGrpSpPr>
          <p:cNvPr id="28" name="Group 27"/>
          <p:cNvGrpSpPr/>
          <p:nvPr/>
        </p:nvGrpSpPr>
        <p:grpSpPr>
          <a:xfrm>
            <a:off x="8368507" y="4510519"/>
            <a:ext cx="331787" cy="300038"/>
            <a:chOff x="8947150" y="4140201"/>
            <a:chExt cx="331787" cy="300038"/>
          </a:xfrm>
          <a:solidFill>
            <a:schemeClr val="accent4"/>
          </a:solidFill>
        </p:grpSpPr>
        <p:sp>
          <p:nvSpPr>
            <p:cNvPr id="15" name="Freeform 6"/>
            <p:cNvSpPr>
              <a:spLocks noEditPoints="1"/>
            </p:cNvSpPr>
            <p:nvPr/>
          </p:nvSpPr>
          <p:spPr bwMode="auto">
            <a:xfrm>
              <a:off x="8947150" y="4140201"/>
              <a:ext cx="331787" cy="300038"/>
            </a:xfrm>
            <a:custGeom>
              <a:avLst/>
              <a:gdLst>
                <a:gd name="T0" fmla="*/ 0 w 209"/>
                <a:gd name="T1" fmla="*/ 0 h 189"/>
                <a:gd name="T2" fmla="*/ 0 w 209"/>
                <a:gd name="T3" fmla="*/ 161 h 189"/>
                <a:gd name="T4" fmla="*/ 76 w 209"/>
                <a:gd name="T5" fmla="*/ 161 h 189"/>
                <a:gd name="T6" fmla="*/ 104 w 209"/>
                <a:gd name="T7" fmla="*/ 189 h 189"/>
                <a:gd name="T8" fmla="*/ 130 w 209"/>
                <a:gd name="T9" fmla="*/ 161 h 189"/>
                <a:gd name="T10" fmla="*/ 209 w 209"/>
                <a:gd name="T11" fmla="*/ 161 h 189"/>
                <a:gd name="T12" fmla="*/ 209 w 209"/>
                <a:gd name="T13" fmla="*/ 0 h 189"/>
                <a:gd name="T14" fmla="*/ 0 w 209"/>
                <a:gd name="T15" fmla="*/ 0 h 189"/>
                <a:gd name="T16" fmla="*/ 192 w 209"/>
                <a:gd name="T17" fmla="*/ 145 h 189"/>
                <a:gd name="T18" fmla="*/ 124 w 209"/>
                <a:gd name="T19" fmla="*/ 145 h 189"/>
                <a:gd name="T20" fmla="*/ 104 w 209"/>
                <a:gd name="T21" fmla="*/ 167 h 189"/>
                <a:gd name="T22" fmla="*/ 82 w 209"/>
                <a:gd name="T23" fmla="*/ 145 h 189"/>
                <a:gd name="T24" fmla="*/ 16 w 209"/>
                <a:gd name="T25" fmla="*/ 145 h 189"/>
                <a:gd name="T26" fmla="*/ 16 w 209"/>
                <a:gd name="T27" fmla="*/ 16 h 189"/>
                <a:gd name="T28" fmla="*/ 192 w 209"/>
                <a:gd name="T29" fmla="*/ 16 h 189"/>
                <a:gd name="T30" fmla="*/ 192 w 209"/>
                <a:gd name="T31"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89">
                  <a:moveTo>
                    <a:pt x="0" y="0"/>
                  </a:moveTo>
                  <a:lnTo>
                    <a:pt x="0" y="161"/>
                  </a:lnTo>
                  <a:lnTo>
                    <a:pt x="76" y="161"/>
                  </a:lnTo>
                  <a:lnTo>
                    <a:pt x="104" y="189"/>
                  </a:lnTo>
                  <a:lnTo>
                    <a:pt x="130" y="161"/>
                  </a:lnTo>
                  <a:lnTo>
                    <a:pt x="209" y="161"/>
                  </a:lnTo>
                  <a:lnTo>
                    <a:pt x="209" y="0"/>
                  </a:lnTo>
                  <a:lnTo>
                    <a:pt x="0" y="0"/>
                  </a:lnTo>
                  <a:close/>
                  <a:moveTo>
                    <a:pt x="192" y="145"/>
                  </a:moveTo>
                  <a:lnTo>
                    <a:pt x="124" y="145"/>
                  </a:lnTo>
                  <a:lnTo>
                    <a:pt x="104" y="167"/>
                  </a:lnTo>
                  <a:lnTo>
                    <a:pt x="82" y="145"/>
                  </a:lnTo>
                  <a:lnTo>
                    <a:pt x="16" y="145"/>
                  </a:lnTo>
                  <a:lnTo>
                    <a:pt x="16" y="16"/>
                  </a:lnTo>
                  <a:lnTo>
                    <a:pt x="192" y="16"/>
                  </a:lnTo>
                  <a:lnTo>
                    <a:pt x="192"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6" name="Rectangle 7"/>
            <p:cNvSpPr>
              <a:spLocks noChangeArrowheads="1"/>
            </p:cNvSpPr>
            <p:nvPr/>
          </p:nvSpPr>
          <p:spPr bwMode="auto">
            <a:xfrm>
              <a:off x="9023350" y="4203701"/>
              <a:ext cx="1778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7" name="Rectangle 8"/>
            <p:cNvSpPr>
              <a:spLocks noChangeArrowheads="1"/>
            </p:cNvSpPr>
            <p:nvPr/>
          </p:nvSpPr>
          <p:spPr bwMode="auto">
            <a:xfrm>
              <a:off x="9023350" y="4254501"/>
              <a:ext cx="1778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8" name="Rectangle 9"/>
            <p:cNvSpPr>
              <a:spLocks noChangeArrowheads="1"/>
            </p:cNvSpPr>
            <p:nvPr/>
          </p:nvSpPr>
          <p:spPr bwMode="auto">
            <a:xfrm>
              <a:off x="9023350" y="4306888"/>
              <a:ext cx="1270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19" name="Freeform 10"/>
          <p:cNvSpPr>
            <a:spLocks noEditPoints="1"/>
          </p:cNvSpPr>
          <p:nvPr/>
        </p:nvSpPr>
        <p:spPr bwMode="auto">
          <a:xfrm>
            <a:off x="5904707" y="2906162"/>
            <a:ext cx="382587" cy="192088"/>
          </a:xfrm>
          <a:custGeom>
            <a:avLst/>
            <a:gdLst>
              <a:gd name="T0" fmla="*/ 112 w 120"/>
              <a:gd name="T1" fmla="*/ 39 h 60"/>
              <a:gd name="T2" fmla="*/ 116 w 120"/>
              <a:gd name="T3" fmla="*/ 28 h 60"/>
              <a:gd name="T4" fmla="*/ 100 w 120"/>
              <a:gd name="T5" fmla="*/ 12 h 60"/>
              <a:gd name="T6" fmla="*/ 84 w 120"/>
              <a:gd name="T7" fmla="*/ 28 h 60"/>
              <a:gd name="T8" fmla="*/ 89 w 120"/>
              <a:gd name="T9" fmla="*/ 39 h 60"/>
              <a:gd name="T10" fmla="*/ 84 w 120"/>
              <a:gd name="T11" fmla="*/ 44 h 60"/>
              <a:gd name="T12" fmla="*/ 73 w 120"/>
              <a:gd name="T13" fmla="*/ 35 h 60"/>
              <a:gd name="T14" fmla="*/ 80 w 120"/>
              <a:gd name="T15" fmla="*/ 20 h 60"/>
              <a:gd name="T16" fmla="*/ 60 w 120"/>
              <a:gd name="T17" fmla="*/ 0 h 60"/>
              <a:gd name="T18" fmla="*/ 40 w 120"/>
              <a:gd name="T19" fmla="*/ 20 h 60"/>
              <a:gd name="T20" fmla="*/ 48 w 120"/>
              <a:gd name="T21" fmla="*/ 35 h 60"/>
              <a:gd name="T22" fmla="*/ 37 w 120"/>
              <a:gd name="T23" fmla="*/ 44 h 60"/>
              <a:gd name="T24" fmla="*/ 32 w 120"/>
              <a:gd name="T25" fmla="*/ 39 h 60"/>
              <a:gd name="T26" fmla="*/ 36 w 120"/>
              <a:gd name="T27" fmla="*/ 28 h 60"/>
              <a:gd name="T28" fmla="*/ 20 w 120"/>
              <a:gd name="T29" fmla="*/ 12 h 60"/>
              <a:gd name="T30" fmla="*/ 4 w 120"/>
              <a:gd name="T31" fmla="*/ 28 h 60"/>
              <a:gd name="T32" fmla="*/ 9 w 120"/>
              <a:gd name="T33" fmla="*/ 39 h 60"/>
              <a:gd name="T34" fmla="*/ 0 w 120"/>
              <a:gd name="T35" fmla="*/ 56 h 60"/>
              <a:gd name="T36" fmla="*/ 8 w 120"/>
              <a:gd name="T37" fmla="*/ 56 h 60"/>
              <a:gd name="T38" fmla="*/ 20 w 120"/>
              <a:gd name="T39" fmla="*/ 44 h 60"/>
              <a:gd name="T40" fmla="*/ 32 w 120"/>
              <a:gd name="T41" fmla="*/ 56 h 60"/>
              <a:gd name="T42" fmla="*/ 32 w 120"/>
              <a:gd name="T43" fmla="*/ 60 h 60"/>
              <a:gd name="T44" fmla="*/ 40 w 120"/>
              <a:gd name="T45" fmla="*/ 60 h 60"/>
              <a:gd name="T46" fmla="*/ 60 w 120"/>
              <a:gd name="T47" fmla="*/ 40 h 60"/>
              <a:gd name="T48" fmla="*/ 80 w 120"/>
              <a:gd name="T49" fmla="*/ 60 h 60"/>
              <a:gd name="T50" fmla="*/ 88 w 120"/>
              <a:gd name="T51" fmla="*/ 60 h 60"/>
              <a:gd name="T52" fmla="*/ 88 w 120"/>
              <a:gd name="T53" fmla="*/ 56 h 60"/>
              <a:gd name="T54" fmla="*/ 100 w 120"/>
              <a:gd name="T55" fmla="*/ 44 h 60"/>
              <a:gd name="T56" fmla="*/ 112 w 120"/>
              <a:gd name="T57" fmla="*/ 56 h 60"/>
              <a:gd name="T58" fmla="*/ 120 w 120"/>
              <a:gd name="T59" fmla="*/ 56 h 60"/>
              <a:gd name="T60" fmla="*/ 112 w 120"/>
              <a:gd name="T61" fmla="*/ 39 h 60"/>
              <a:gd name="T62" fmla="*/ 12 w 120"/>
              <a:gd name="T63" fmla="*/ 28 h 60"/>
              <a:gd name="T64" fmla="*/ 20 w 120"/>
              <a:gd name="T65" fmla="*/ 20 h 60"/>
              <a:gd name="T66" fmla="*/ 28 w 120"/>
              <a:gd name="T67" fmla="*/ 28 h 60"/>
              <a:gd name="T68" fmla="*/ 20 w 120"/>
              <a:gd name="T69" fmla="*/ 36 h 60"/>
              <a:gd name="T70" fmla="*/ 12 w 120"/>
              <a:gd name="T71" fmla="*/ 28 h 60"/>
              <a:gd name="T72" fmla="*/ 48 w 120"/>
              <a:gd name="T73" fmla="*/ 20 h 60"/>
              <a:gd name="T74" fmla="*/ 60 w 120"/>
              <a:gd name="T75" fmla="*/ 8 h 60"/>
              <a:gd name="T76" fmla="*/ 72 w 120"/>
              <a:gd name="T77" fmla="*/ 20 h 60"/>
              <a:gd name="T78" fmla="*/ 60 w 120"/>
              <a:gd name="T79" fmla="*/ 32 h 60"/>
              <a:gd name="T80" fmla="*/ 48 w 120"/>
              <a:gd name="T81" fmla="*/ 20 h 60"/>
              <a:gd name="T82" fmla="*/ 92 w 120"/>
              <a:gd name="T83" fmla="*/ 28 h 60"/>
              <a:gd name="T84" fmla="*/ 100 w 120"/>
              <a:gd name="T85" fmla="*/ 20 h 60"/>
              <a:gd name="T86" fmla="*/ 108 w 120"/>
              <a:gd name="T87" fmla="*/ 28 h 60"/>
              <a:gd name="T88" fmla="*/ 100 w 120"/>
              <a:gd name="T89" fmla="*/ 36 h 60"/>
              <a:gd name="T90" fmla="*/ 92 w 120"/>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60">
                <a:moveTo>
                  <a:pt x="112" y="39"/>
                </a:moveTo>
                <a:cubicBezTo>
                  <a:pt x="115" y="36"/>
                  <a:pt x="116" y="32"/>
                  <a:pt x="116" y="28"/>
                </a:cubicBezTo>
                <a:cubicBezTo>
                  <a:pt x="116" y="19"/>
                  <a:pt x="109" y="12"/>
                  <a:pt x="100" y="12"/>
                </a:cubicBezTo>
                <a:cubicBezTo>
                  <a:pt x="92" y="12"/>
                  <a:pt x="84" y="19"/>
                  <a:pt x="84" y="28"/>
                </a:cubicBezTo>
                <a:cubicBezTo>
                  <a:pt x="84" y="32"/>
                  <a:pt x="86" y="36"/>
                  <a:pt x="89" y="39"/>
                </a:cubicBezTo>
                <a:cubicBezTo>
                  <a:pt x="87" y="40"/>
                  <a:pt x="85" y="42"/>
                  <a:pt x="84" y="44"/>
                </a:cubicBezTo>
                <a:cubicBezTo>
                  <a:pt x="81" y="40"/>
                  <a:pt x="78" y="37"/>
                  <a:pt x="73" y="35"/>
                </a:cubicBezTo>
                <a:cubicBezTo>
                  <a:pt x="78" y="31"/>
                  <a:pt x="80" y="26"/>
                  <a:pt x="80" y="20"/>
                </a:cubicBezTo>
                <a:cubicBezTo>
                  <a:pt x="80" y="9"/>
                  <a:pt x="71" y="0"/>
                  <a:pt x="60" y="0"/>
                </a:cubicBezTo>
                <a:cubicBezTo>
                  <a:pt x="49" y="0"/>
                  <a:pt x="40" y="9"/>
                  <a:pt x="40" y="20"/>
                </a:cubicBezTo>
                <a:cubicBezTo>
                  <a:pt x="40" y="26"/>
                  <a:pt x="43" y="31"/>
                  <a:pt x="48" y="35"/>
                </a:cubicBezTo>
                <a:cubicBezTo>
                  <a:pt x="43" y="37"/>
                  <a:pt x="40" y="40"/>
                  <a:pt x="37" y="44"/>
                </a:cubicBezTo>
                <a:cubicBezTo>
                  <a:pt x="36" y="42"/>
                  <a:pt x="34" y="40"/>
                  <a:pt x="32" y="39"/>
                </a:cubicBezTo>
                <a:cubicBezTo>
                  <a:pt x="35" y="36"/>
                  <a:pt x="36" y="32"/>
                  <a:pt x="36" y="28"/>
                </a:cubicBezTo>
                <a:cubicBezTo>
                  <a:pt x="36" y="19"/>
                  <a:pt x="29" y="12"/>
                  <a:pt x="20" y="12"/>
                </a:cubicBezTo>
                <a:cubicBezTo>
                  <a:pt x="12" y="12"/>
                  <a:pt x="4" y="19"/>
                  <a:pt x="4" y="28"/>
                </a:cubicBezTo>
                <a:cubicBezTo>
                  <a:pt x="4" y="32"/>
                  <a:pt x="6" y="36"/>
                  <a:pt x="9" y="39"/>
                </a:cubicBezTo>
                <a:cubicBezTo>
                  <a:pt x="4" y="43"/>
                  <a:pt x="0" y="49"/>
                  <a:pt x="0" y="56"/>
                </a:cubicBezTo>
                <a:cubicBezTo>
                  <a:pt x="8" y="56"/>
                  <a:pt x="8" y="56"/>
                  <a:pt x="8" y="56"/>
                </a:cubicBezTo>
                <a:cubicBezTo>
                  <a:pt x="8" y="49"/>
                  <a:pt x="14" y="44"/>
                  <a:pt x="20" y="44"/>
                </a:cubicBezTo>
                <a:cubicBezTo>
                  <a:pt x="27" y="44"/>
                  <a:pt x="32" y="49"/>
                  <a:pt x="32" y="56"/>
                </a:cubicBezTo>
                <a:cubicBezTo>
                  <a:pt x="32" y="60"/>
                  <a:pt x="32" y="60"/>
                  <a:pt x="32" y="60"/>
                </a:cubicBezTo>
                <a:cubicBezTo>
                  <a:pt x="40" y="60"/>
                  <a:pt x="40" y="60"/>
                  <a:pt x="40" y="60"/>
                </a:cubicBezTo>
                <a:cubicBezTo>
                  <a:pt x="40" y="49"/>
                  <a:pt x="49" y="40"/>
                  <a:pt x="60" y="40"/>
                </a:cubicBezTo>
                <a:cubicBezTo>
                  <a:pt x="71" y="40"/>
                  <a:pt x="80" y="49"/>
                  <a:pt x="80" y="60"/>
                </a:cubicBezTo>
                <a:cubicBezTo>
                  <a:pt x="88" y="60"/>
                  <a:pt x="88" y="60"/>
                  <a:pt x="88" y="60"/>
                </a:cubicBezTo>
                <a:cubicBezTo>
                  <a:pt x="88" y="56"/>
                  <a:pt x="88" y="56"/>
                  <a:pt x="88" y="56"/>
                </a:cubicBezTo>
                <a:cubicBezTo>
                  <a:pt x="88" y="49"/>
                  <a:pt x="94" y="44"/>
                  <a:pt x="100" y="44"/>
                </a:cubicBezTo>
                <a:cubicBezTo>
                  <a:pt x="107" y="44"/>
                  <a:pt x="112" y="49"/>
                  <a:pt x="112" y="56"/>
                </a:cubicBezTo>
                <a:cubicBezTo>
                  <a:pt x="120" y="56"/>
                  <a:pt x="120" y="56"/>
                  <a:pt x="120" y="56"/>
                </a:cubicBezTo>
                <a:cubicBezTo>
                  <a:pt x="120" y="49"/>
                  <a:pt x="117" y="43"/>
                  <a:pt x="112" y="39"/>
                </a:cubicBezTo>
                <a:close/>
                <a:moveTo>
                  <a:pt x="12" y="28"/>
                </a:moveTo>
                <a:cubicBezTo>
                  <a:pt x="12" y="23"/>
                  <a:pt x="16" y="20"/>
                  <a:pt x="20" y="20"/>
                </a:cubicBezTo>
                <a:cubicBezTo>
                  <a:pt x="25" y="20"/>
                  <a:pt x="28" y="23"/>
                  <a:pt x="28" y="28"/>
                </a:cubicBezTo>
                <a:cubicBezTo>
                  <a:pt x="28" y="32"/>
                  <a:pt x="25" y="36"/>
                  <a:pt x="20" y="36"/>
                </a:cubicBezTo>
                <a:cubicBezTo>
                  <a:pt x="16" y="36"/>
                  <a:pt x="12" y="32"/>
                  <a:pt x="12" y="28"/>
                </a:cubicBezTo>
                <a:close/>
                <a:moveTo>
                  <a:pt x="48" y="20"/>
                </a:moveTo>
                <a:cubicBezTo>
                  <a:pt x="48" y="13"/>
                  <a:pt x="54" y="8"/>
                  <a:pt x="60" y="8"/>
                </a:cubicBezTo>
                <a:cubicBezTo>
                  <a:pt x="67" y="8"/>
                  <a:pt x="72" y="13"/>
                  <a:pt x="72" y="20"/>
                </a:cubicBezTo>
                <a:cubicBezTo>
                  <a:pt x="72" y="26"/>
                  <a:pt x="67" y="32"/>
                  <a:pt x="60" y="32"/>
                </a:cubicBezTo>
                <a:cubicBezTo>
                  <a:pt x="54" y="32"/>
                  <a:pt x="48" y="26"/>
                  <a:pt x="48" y="20"/>
                </a:cubicBezTo>
                <a:close/>
                <a:moveTo>
                  <a:pt x="92" y="28"/>
                </a:moveTo>
                <a:cubicBezTo>
                  <a:pt x="92" y="23"/>
                  <a:pt x="96" y="20"/>
                  <a:pt x="100" y="20"/>
                </a:cubicBezTo>
                <a:cubicBezTo>
                  <a:pt x="105" y="20"/>
                  <a:pt x="108" y="23"/>
                  <a:pt x="108" y="28"/>
                </a:cubicBezTo>
                <a:cubicBezTo>
                  <a:pt x="108" y="32"/>
                  <a:pt x="105" y="36"/>
                  <a:pt x="100" y="36"/>
                </a:cubicBezTo>
                <a:cubicBezTo>
                  <a:pt x="96" y="36"/>
                  <a:pt x="92" y="32"/>
                  <a:pt x="92" y="28"/>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grpSp>
        <p:nvGrpSpPr>
          <p:cNvPr id="25" name="Group 24"/>
          <p:cNvGrpSpPr/>
          <p:nvPr/>
        </p:nvGrpSpPr>
        <p:grpSpPr>
          <a:xfrm>
            <a:off x="1078707" y="2829169"/>
            <a:ext cx="280987" cy="346075"/>
            <a:chOff x="1090613" y="2819401"/>
            <a:chExt cx="280987" cy="346075"/>
          </a:xfrm>
          <a:solidFill>
            <a:schemeClr val="accent1"/>
          </a:solidFill>
        </p:grpSpPr>
        <p:sp>
          <p:nvSpPr>
            <p:cNvPr id="20" name="Freeform 11"/>
            <p:cNvSpPr>
              <a:spLocks noEditPoints="1"/>
            </p:cNvSpPr>
            <p:nvPr/>
          </p:nvSpPr>
          <p:spPr bwMode="auto">
            <a:xfrm>
              <a:off x="1090613" y="2819401"/>
              <a:ext cx="280987" cy="346075"/>
            </a:xfrm>
            <a:custGeom>
              <a:avLst/>
              <a:gdLst>
                <a:gd name="T0" fmla="*/ 68 w 88"/>
                <a:gd name="T1" fmla="*/ 8 h 108"/>
                <a:gd name="T2" fmla="*/ 64 w 88"/>
                <a:gd name="T3" fmla="*/ 8 h 108"/>
                <a:gd name="T4" fmla="*/ 55 w 88"/>
                <a:gd name="T5" fmla="*/ 8 h 108"/>
                <a:gd name="T6" fmla="*/ 44 w 88"/>
                <a:gd name="T7" fmla="*/ 0 h 108"/>
                <a:gd name="T8" fmla="*/ 33 w 88"/>
                <a:gd name="T9" fmla="*/ 8 h 108"/>
                <a:gd name="T10" fmla="*/ 24 w 88"/>
                <a:gd name="T11" fmla="*/ 8 h 108"/>
                <a:gd name="T12" fmla="*/ 20 w 88"/>
                <a:gd name="T13" fmla="*/ 8 h 108"/>
                <a:gd name="T14" fmla="*/ 0 w 88"/>
                <a:gd name="T15" fmla="*/ 8 h 108"/>
                <a:gd name="T16" fmla="*/ 0 w 88"/>
                <a:gd name="T17" fmla="*/ 108 h 108"/>
                <a:gd name="T18" fmla="*/ 88 w 88"/>
                <a:gd name="T19" fmla="*/ 108 h 108"/>
                <a:gd name="T20" fmla="*/ 88 w 88"/>
                <a:gd name="T21" fmla="*/ 8 h 108"/>
                <a:gd name="T22" fmla="*/ 68 w 88"/>
                <a:gd name="T23" fmla="*/ 8 h 108"/>
                <a:gd name="T24" fmla="*/ 28 w 88"/>
                <a:gd name="T25" fmla="*/ 16 h 108"/>
                <a:gd name="T26" fmla="*/ 40 w 88"/>
                <a:gd name="T27" fmla="*/ 16 h 108"/>
                <a:gd name="T28" fmla="*/ 40 w 88"/>
                <a:gd name="T29" fmla="*/ 12 h 108"/>
                <a:gd name="T30" fmla="*/ 44 w 88"/>
                <a:gd name="T31" fmla="*/ 8 h 108"/>
                <a:gd name="T32" fmla="*/ 48 w 88"/>
                <a:gd name="T33" fmla="*/ 12 h 108"/>
                <a:gd name="T34" fmla="*/ 48 w 88"/>
                <a:gd name="T35" fmla="*/ 16 h 108"/>
                <a:gd name="T36" fmla="*/ 60 w 88"/>
                <a:gd name="T37" fmla="*/ 16 h 108"/>
                <a:gd name="T38" fmla="*/ 60 w 88"/>
                <a:gd name="T39" fmla="*/ 24 h 108"/>
                <a:gd name="T40" fmla="*/ 28 w 88"/>
                <a:gd name="T41" fmla="*/ 24 h 108"/>
                <a:gd name="T42" fmla="*/ 28 w 88"/>
                <a:gd name="T43" fmla="*/ 16 h 108"/>
                <a:gd name="T44" fmla="*/ 80 w 88"/>
                <a:gd name="T45" fmla="*/ 100 h 108"/>
                <a:gd name="T46" fmla="*/ 8 w 88"/>
                <a:gd name="T47" fmla="*/ 100 h 108"/>
                <a:gd name="T48" fmla="*/ 8 w 88"/>
                <a:gd name="T49" fmla="*/ 16 h 108"/>
                <a:gd name="T50" fmla="*/ 20 w 88"/>
                <a:gd name="T51" fmla="*/ 16 h 108"/>
                <a:gd name="T52" fmla="*/ 20 w 88"/>
                <a:gd name="T53" fmla="*/ 32 h 108"/>
                <a:gd name="T54" fmla="*/ 68 w 88"/>
                <a:gd name="T55" fmla="*/ 32 h 108"/>
                <a:gd name="T56" fmla="*/ 68 w 88"/>
                <a:gd name="T57" fmla="*/ 16 h 108"/>
                <a:gd name="T58" fmla="*/ 80 w 88"/>
                <a:gd name="T59" fmla="*/ 16 h 108"/>
                <a:gd name="T60" fmla="*/ 80 w 88"/>
                <a:gd name="T61"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08">
                  <a:moveTo>
                    <a:pt x="68" y="8"/>
                  </a:moveTo>
                  <a:cubicBezTo>
                    <a:pt x="64" y="8"/>
                    <a:pt x="64" y="8"/>
                    <a:pt x="64" y="8"/>
                  </a:cubicBezTo>
                  <a:cubicBezTo>
                    <a:pt x="55" y="8"/>
                    <a:pt x="55" y="8"/>
                    <a:pt x="55" y="8"/>
                  </a:cubicBezTo>
                  <a:cubicBezTo>
                    <a:pt x="54" y="3"/>
                    <a:pt x="49" y="0"/>
                    <a:pt x="44" y="0"/>
                  </a:cubicBezTo>
                  <a:cubicBezTo>
                    <a:pt x="39" y="0"/>
                    <a:pt x="34" y="3"/>
                    <a:pt x="33" y="8"/>
                  </a:cubicBezTo>
                  <a:cubicBezTo>
                    <a:pt x="24" y="8"/>
                    <a:pt x="24" y="8"/>
                    <a:pt x="24" y="8"/>
                  </a:cubicBezTo>
                  <a:cubicBezTo>
                    <a:pt x="20" y="8"/>
                    <a:pt x="20" y="8"/>
                    <a:pt x="20" y="8"/>
                  </a:cubicBezTo>
                  <a:cubicBezTo>
                    <a:pt x="0" y="8"/>
                    <a:pt x="0" y="8"/>
                    <a:pt x="0" y="8"/>
                  </a:cubicBezTo>
                  <a:cubicBezTo>
                    <a:pt x="0" y="108"/>
                    <a:pt x="0" y="108"/>
                    <a:pt x="0" y="108"/>
                  </a:cubicBezTo>
                  <a:cubicBezTo>
                    <a:pt x="88" y="108"/>
                    <a:pt x="88" y="108"/>
                    <a:pt x="88" y="108"/>
                  </a:cubicBezTo>
                  <a:cubicBezTo>
                    <a:pt x="88" y="8"/>
                    <a:pt x="88" y="8"/>
                    <a:pt x="88" y="8"/>
                  </a:cubicBezTo>
                  <a:lnTo>
                    <a:pt x="68" y="8"/>
                  </a:lnTo>
                  <a:close/>
                  <a:moveTo>
                    <a:pt x="28" y="16"/>
                  </a:moveTo>
                  <a:cubicBezTo>
                    <a:pt x="40" y="16"/>
                    <a:pt x="40" y="16"/>
                    <a:pt x="40" y="16"/>
                  </a:cubicBezTo>
                  <a:cubicBezTo>
                    <a:pt x="40" y="12"/>
                    <a:pt x="40" y="12"/>
                    <a:pt x="40" y="12"/>
                  </a:cubicBezTo>
                  <a:cubicBezTo>
                    <a:pt x="40" y="10"/>
                    <a:pt x="42" y="8"/>
                    <a:pt x="44" y="8"/>
                  </a:cubicBezTo>
                  <a:cubicBezTo>
                    <a:pt x="46" y="8"/>
                    <a:pt x="48" y="10"/>
                    <a:pt x="48" y="12"/>
                  </a:cubicBezTo>
                  <a:cubicBezTo>
                    <a:pt x="48" y="16"/>
                    <a:pt x="48" y="16"/>
                    <a:pt x="48" y="16"/>
                  </a:cubicBezTo>
                  <a:cubicBezTo>
                    <a:pt x="60" y="16"/>
                    <a:pt x="60" y="16"/>
                    <a:pt x="60" y="16"/>
                  </a:cubicBezTo>
                  <a:cubicBezTo>
                    <a:pt x="60" y="24"/>
                    <a:pt x="60" y="24"/>
                    <a:pt x="60" y="24"/>
                  </a:cubicBezTo>
                  <a:cubicBezTo>
                    <a:pt x="28" y="24"/>
                    <a:pt x="28" y="24"/>
                    <a:pt x="28" y="24"/>
                  </a:cubicBezTo>
                  <a:lnTo>
                    <a:pt x="28" y="16"/>
                  </a:lnTo>
                  <a:close/>
                  <a:moveTo>
                    <a:pt x="80" y="100"/>
                  </a:moveTo>
                  <a:cubicBezTo>
                    <a:pt x="8" y="100"/>
                    <a:pt x="8" y="100"/>
                    <a:pt x="8" y="100"/>
                  </a:cubicBezTo>
                  <a:cubicBezTo>
                    <a:pt x="8" y="16"/>
                    <a:pt x="8" y="16"/>
                    <a:pt x="8" y="16"/>
                  </a:cubicBezTo>
                  <a:cubicBezTo>
                    <a:pt x="20" y="16"/>
                    <a:pt x="20" y="16"/>
                    <a:pt x="20" y="16"/>
                  </a:cubicBezTo>
                  <a:cubicBezTo>
                    <a:pt x="20" y="32"/>
                    <a:pt x="20" y="32"/>
                    <a:pt x="20" y="32"/>
                  </a:cubicBezTo>
                  <a:cubicBezTo>
                    <a:pt x="68" y="32"/>
                    <a:pt x="68" y="32"/>
                    <a:pt x="68" y="32"/>
                  </a:cubicBezTo>
                  <a:cubicBezTo>
                    <a:pt x="68" y="16"/>
                    <a:pt x="68" y="16"/>
                    <a:pt x="68" y="16"/>
                  </a:cubicBezTo>
                  <a:cubicBezTo>
                    <a:pt x="80" y="16"/>
                    <a:pt x="80" y="16"/>
                    <a:pt x="80" y="16"/>
                  </a:cubicBezTo>
                  <a:lnTo>
                    <a:pt x="8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12"/>
            <p:cNvSpPr/>
            <p:nvPr/>
          </p:nvSpPr>
          <p:spPr bwMode="auto">
            <a:xfrm>
              <a:off x="1157288" y="2963863"/>
              <a:ext cx="160337" cy="117475"/>
            </a:xfrm>
            <a:custGeom>
              <a:avLst/>
              <a:gdLst>
                <a:gd name="T0" fmla="*/ 38 w 101"/>
                <a:gd name="T1" fmla="*/ 50 h 74"/>
                <a:gd name="T2" fmla="*/ 12 w 101"/>
                <a:gd name="T3" fmla="*/ 24 h 74"/>
                <a:gd name="T4" fmla="*/ 0 w 101"/>
                <a:gd name="T5" fmla="*/ 36 h 74"/>
                <a:gd name="T6" fmla="*/ 38 w 101"/>
                <a:gd name="T7" fmla="*/ 74 h 74"/>
                <a:gd name="T8" fmla="*/ 101 w 101"/>
                <a:gd name="T9" fmla="*/ 12 h 74"/>
                <a:gd name="T10" fmla="*/ 89 w 101"/>
                <a:gd name="T11" fmla="*/ 0 h 74"/>
                <a:gd name="T12" fmla="*/ 38 w 101"/>
                <a:gd name="T13" fmla="*/ 50 h 74"/>
              </a:gdLst>
              <a:ahLst/>
              <a:cxnLst>
                <a:cxn ang="0">
                  <a:pos x="T0" y="T1"/>
                </a:cxn>
                <a:cxn ang="0">
                  <a:pos x="T2" y="T3"/>
                </a:cxn>
                <a:cxn ang="0">
                  <a:pos x="T4" y="T5"/>
                </a:cxn>
                <a:cxn ang="0">
                  <a:pos x="T6" y="T7"/>
                </a:cxn>
                <a:cxn ang="0">
                  <a:pos x="T8" y="T9"/>
                </a:cxn>
                <a:cxn ang="0">
                  <a:pos x="T10" y="T11"/>
                </a:cxn>
                <a:cxn ang="0">
                  <a:pos x="T12" y="T13"/>
                </a:cxn>
              </a:cxnLst>
              <a:rect l="0" t="0" r="r" b="b"/>
              <a:pathLst>
                <a:path w="101" h="74">
                  <a:moveTo>
                    <a:pt x="38" y="50"/>
                  </a:moveTo>
                  <a:lnTo>
                    <a:pt x="12" y="24"/>
                  </a:lnTo>
                  <a:lnTo>
                    <a:pt x="0" y="36"/>
                  </a:lnTo>
                  <a:lnTo>
                    <a:pt x="38" y="74"/>
                  </a:lnTo>
                  <a:lnTo>
                    <a:pt x="101" y="12"/>
                  </a:lnTo>
                  <a:lnTo>
                    <a:pt x="89" y="0"/>
                  </a:lnTo>
                  <a:lnTo>
                    <a:pt x="3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6" name="Group 25"/>
          <p:cNvGrpSpPr/>
          <p:nvPr/>
        </p:nvGrpSpPr>
        <p:grpSpPr>
          <a:xfrm>
            <a:off x="10806907" y="2842662"/>
            <a:ext cx="331787" cy="319088"/>
            <a:chOff x="8755063" y="3260726"/>
            <a:chExt cx="331787" cy="319088"/>
          </a:xfrm>
          <a:solidFill>
            <a:schemeClr val="accent5"/>
          </a:solidFill>
        </p:grpSpPr>
        <p:sp>
          <p:nvSpPr>
            <p:cNvPr id="22" name="Freeform 13"/>
            <p:cNvSpPr>
              <a:spLocks noEditPoints="1"/>
            </p:cNvSpPr>
            <p:nvPr/>
          </p:nvSpPr>
          <p:spPr bwMode="auto">
            <a:xfrm>
              <a:off x="8755063" y="3260726"/>
              <a:ext cx="331787" cy="319088"/>
            </a:xfrm>
            <a:custGeom>
              <a:avLst/>
              <a:gdLst>
                <a:gd name="T0" fmla="*/ 84 w 104"/>
                <a:gd name="T1" fmla="*/ 17 h 100"/>
                <a:gd name="T2" fmla="*/ 84 w 104"/>
                <a:gd name="T3" fmla="*/ 0 h 100"/>
                <a:gd name="T4" fmla="*/ 20 w 104"/>
                <a:gd name="T5" fmla="*/ 0 h 100"/>
                <a:gd name="T6" fmla="*/ 20 w 104"/>
                <a:gd name="T7" fmla="*/ 17 h 100"/>
                <a:gd name="T8" fmla="*/ 0 w 104"/>
                <a:gd name="T9" fmla="*/ 30 h 100"/>
                <a:gd name="T10" fmla="*/ 0 w 104"/>
                <a:gd name="T11" fmla="*/ 100 h 100"/>
                <a:gd name="T12" fmla="*/ 104 w 104"/>
                <a:gd name="T13" fmla="*/ 100 h 100"/>
                <a:gd name="T14" fmla="*/ 104 w 104"/>
                <a:gd name="T15" fmla="*/ 30 h 100"/>
                <a:gd name="T16" fmla="*/ 84 w 104"/>
                <a:gd name="T17" fmla="*/ 17 h 100"/>
                <a:gd name="T18" fmla="*/ 84 w 104"/>
                <a:gd name="T19" fmla="*/ 26 h 100"/>
                <a:gd name="T20" fmla="*/ 93 w 104"/>
                <a:gd name="T21" fmla="*/ 32 h 100"/>
                <a:gd name="T22" fmla="*/ 84 w 104"/>
                <a:gd name="T23" fmla="*/ 39 h 100"/>
                <a:gd name="T24" fmla="*/ 84 w 104"/>
                <a:gd name="T25" fmla="*/ 26 h 100"/>
                <a:gd name="T26" fmla="*/ 28 w 104"/>
                <a:gd name="T27" fmla="*/ 16 h 100"/>
                <a:gd name="T28" fmla="*/ 30 w 104"/>
                <a:gd name="T29" fmla="*/ 16 h 100"/>
                <a:gd name="T30" fmla="*/ 36 w 104"/>
                <a:gd name="T31" fmla="*/ 10 h 100"/>
                <a:gd name="T32" fmla="*/ 35 w 104"/>
                <a:gd name="T33" fmla="*/ 8 h 100"/>
                <a:gd name="T34" fmla="*/ 68 w 104"/>
                <a:gd name="T35" fmla="*/ 8 h 100"/>
                <a:gd name="T36" fmla="*/ 68 w 104"/>
                <a:gd name="T37" fmla="*/ 10 h 100"/>
                <a:gd name="T38" fmla="*/ 74 w 104"/>
                <a:gd name="T39" fmla="*/ 16 h 100"/>
                <a:gd name="T40" fmla="*/ 76 w 104"/>
                <a:gd name="T41" fmla="*/ 16 h 100"/>
                <a:gd name="T42" fmla="*/ 76 w 104"/>
                <a:gd name="T43" fmla="*/ 45 h 100"/>
                <a:gd name="T44" fmla="*/ 67 w 104"/>
                <a:gd name="T45" fmla="*/ 52 h 100"/>
                <a:gd name="T46" fmla="*/ 52 w 104"/>
                <a:gd name="T47" fmla="*/ 40 h 100"/>
                <a:gd name="T48" fmla="*/ 36 w 104"/>
                <a:gd name="T49" fmla="*/ 52 h 100"/>
                <a:gd name="T50" fmla="*/ 28 w 104"/>
                <a:gd name="T51" fmla="*/ 45 h 100"/>
                <a:gd name="T52" fmla="*/ 28 w 104"/>
                <a:gd name="T53" fmla="*/ 16 h 100"/>
                <a:gd name="T54" fmla="*/ 60 w 104"/>
                <a:gd name="T55" fmla="*/ 56 h 100"/>
                <a:gd name="T56" fmla="*/ 60 w 104"/>
                <a:gd name="T57" fmla="*/ 57 h 100"/>
                <a:gd name="T58" fmla="*/ 52 w 104"/>
                <a:gd name="T59" fmla="*/ 63 h 100"/>
                <a:gd name="T60" fmla="*/ 44 w 104"/>
                <a:gd name="T61" fmla="*/ 57 h 100"/>
                <a:gd name="T62" fmla="*/ 44 w 104"/>
                <a:gd name="T63" fmla="*/ 56 h 100"/>
                <a:gd name="T64" fmla="*/ 52 w 104"/>
                <a:gd name="T65" fmla="*/ 48 h 100"/>
                <a:gd name="T66" fmla="*/ 60 w 104"/>
                <a:gd name="T67" fmla="*/ 56 h 100"/>
                <a:gd name="T68" fmla="*/ 20 w 104"/>
                <a:gd name="T69" fmla="*/ 26 h 100"/>
                <a:gd name="T70" fmla="*/ 20 w 104"/>
                <a:gd name="T71" fmla="*/ 39 h 100"/>
                <a:gd name="T72" fmla="*/ 11 w 104"/>
                <a:gd name="T73" fmla="*/ 32 h 100"/>
                <a:gd name="T74" fmla="*/ 20 w 104"/>
                <a:gd name="T75" fmla="*/ 26 h 100"/>
                <a:gd name="T76" fmla="*/ 96 w 104"/>
                <a:gd name="T77" fmla="*/ 92 h 100"/>
                <a:gd name="T78" fmla="*/ 8 w 104"/>
                <a:gd name="T79" fmla="*/ 92 h 100"/>
                <a:gd name="T80" fmla="*/ 8 w 104"/>
                <a:gd name="T81" fmla="*/ 40 h 100"/>
                <a:gd name="T82" fmla="*/ 52 w 104"/>
                <a:gd name="T83" fmla="*/ 73 h 100"/>
                <a:gd name="T84" fmla="*/ 96 w 104"/>
                <a:gd name="T85" fmla="*/ 40 h 100"/>
                <a:gd name="T86" fmla="*/ 96 w 104"/>
                <a:gd name="T87"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0">
                  <a:moveTo>
                    <a:pt x="84" y="17"/>
                  </a:moveTo>
                  <a:cubicBezTo>
                    <a:pt x="84" y="0"/>
                    <a:pt x="84" y="0"/>
                    <a:pt x="84" y="0"/>
                  </a:cubicBezTo>
                  <a:cubicBezTo>
                    <a:pt x="20" y="0"/>
                    <a:pt x="20" y="0"/>
                    <a:pt x="20" y="0"/>
                  </a:cubicBezTo>
                  <a:cubicBezTo>
                    <a:pt x="20" y="17"/>
                    <a:pt x="20" y="17"/>
                    <a:pt x="20" y="17"/>
                  </a:cubicBezTo>
                  <a:cubicBezTo>
                    <a:pt x="0" y="30"/>
                    <a:pt x="0" y="30"/>
                    <a:pt x="0" y="30"/>
                  </a:cubicBezTo>
                  <a:cubicBezTo>
                    <a:pt x="0" y="100"/>
                    <a:pt x="0" y="100"/>
                    <a:pt x="0" y="100"/>
                  </a:cubicBezTo>
                  <a:cubicBezTo>
                    <a:pt x="104" y="100"/>
                    <a:pt x="104" y="100"/>
                    <a:pt x="104" y="100"/>
                  </a:cubicBezTo>
                  <a:cubicBezTo>
                    <a:pt x="104" y="30"/>
                    <a:pt x="104" y="30"/>
                    <a:pt x="104" y="30"/>
                  </a:cubicBezTo>
                  <a:lnTo>
                    <a:pt x="84" y="17"/>
                  </a:lnTo>
                  <a:close/>
                  <a:moveTo>
                    <a:pt x="84" y="26"/>
                  </a:moveTo>
                  <a:cubicBezTo>
                    <a:pt x="93" y="32"/>
                    <a:pt x="93" y="32"/>
                    <a:pt x="93" y="32"/>
                  </a:cubicBezTo>
                  <a:cubicBezTo>
                    <a:pt x="84" y="39"/>
                    <a:pt x="84" y="39"/>
                    <a:pt x="84" y="39"/>
                  </a:cubicBezTo>
                  <a:lnTo>
                    <a:pt x="84" y="26"/>
                  </a:lnTo>
                  <a:close/>
                  <a:moveTo>
                    <a:pt x="28" y="16"/>
                  </a:moveTo>
                  <a:cubicBezTo>
                    <a:pt x="28" y="16"/>
                    <a:pt x="29" y="16"/>
                    <a:pt x="30" y="16"/>
                  </a:cubicBezTo>
                  <a:cubicBezTo>
                    <a:pt x="33" y="16"/>
                    <a:pt x="36" y="13"/>
                    <a:pt x="36" y="10"/>
                  </a:cubicBezTo>
                  <a:cubicBezTo>
                    <a:pt x="36" y="9"/>
                    <a:pt x="36" y="9"/>
                    <a:pt x="35" y="8"/>
                  </a:cubicBezTo>
                  <a:cubicBezTo>
                    <a:pt x="68" y="8"/>
                    <a:pt x="68" y="8"/>
                    <a:pt x="68" y="8"/>
                  </a:cubicBezTo>
                  <a:cubicBezTo>
                    <a:pt x="68" y="9"/>
                    <a:pt x="68" y="9"/>
                    <a:pt x="68" y="10"/>
                  </a:cubicBezTo>
                  <a:cubicBezTo>
                    <a:pt x="68" y="13"/>
                    <a:pt x="70" y="16"/>
                    <a:pt x="74" y="16"/>
                  </a:cubicBezTo>
                  <a:cubicBezTo>
                    <a:pt x="74" y="16"/>
                    <a:pt x="75" y="16"/>
                    <a:pt x="76" y="16"/>
                  </a:cubicBezTo>
                  <a:cubicBezTo>
                    <a:pt x="76" y="45"/>
                    <a:pt x="76" y="45"/>
                    <a:pt x="76" y="45"/>
                  </a:cubicBezTo>
                  <a:cubicBezTo>
                    <a:pt x="67" y="52"/>
                    <a:pt x="67" y="52"/>
                    <a:pt x="67" y="52"/>
                  </a:cubicBezTo>
                  <a:cubicBezTo>
                    <a:pt x="65" y="45"/>
                    <a:pt x="59" y="40"/>
                    <a:pt x="52" y="40"/>
                  </a:cubicBezTo>
                  <a:cubicBezTo>
                    <a:pt x="44" y="40"/>
                    <a:pt x="38" y="45"/>
                    <a:pt x="36" y="52"/>
                  </a:cubicBezTo>
                  <a:cubicBezTo>
                    <a:pt x="28" y="45"/>
                    <a:pt x="28" y="45"/>
                    <a:pt x="28" y="45"/>
                  </a:cubicBezTo>
                  <a:lnTo>
                    <a:pt x="28" y="16"/>
                  </a:lnTo>
                  <a:close/>
                  <a:moveTo>
                    <a:pt x="60" y="56"/>
                  </a:moveTo>
                  <a:cubicBezTo>
                    <a:pt x="60" y="57"/>
                    <a:pt x="60" y="57"/>
                    <a:pt x="60" y="57"/>
                  </a:cubicBezTo>
                  <a:cubicBezTo>
                    <a:pt x="52" y="63"/>
                    <a:pt x="52" y="63"/>
                    <a:pt x="52" y="63"/>
                  </a:cubicBezTo>
                  <a:cubicBezTo>
                    <a:pt x="44" y="57"/>
                    <a:pt x="44" y="57"/>
                    <a:pt x="44" y="57"/>
                  </a:cubicBezTo>
                  <a:cubicBezTo>
                    <a:pt x="44" y="56"/>
                    <a:pt x="44" y="56"/>
                    <a:pt x="44" y="56"/>
                  </a:cubicBezTo>
                  <a:cubicBezTo>
                    <a:pt x="44" y="52"/>
                    <a:pt x="47" y="48"/>
                    <a:pt x="52" y="48"/>
                  </a:cubicBezTo>
                  <a:cubicBezTo>
                    <a:pt x="56" y="48"/>
                    <a:pt x="60" y="52"/>
                    <a:pt x="60" y="56"/>
                  </a:cubicBezTo>
                  <a:close/>
                  <a:moveTo>
                    <a:pt x="20" y="26"/>
                  </a:moveTo>
                  <a:cubicBezTo>
                    <a:pt x="20" y="39"/>
                    <a:pt x="20" y="39"/>
                    <a:pt x="20" y="39"/>
                  </a:cubicBezTo>
                  <a:cubicBezTo>
                    <a:pt x="11" y="32"/>
                    <a:pt x="11" y="32"/>
                    <a:pt x="11" y="32"/>
                  </a:cubicBezTo>
                  <a:lnTo>
                    <a:pt x="20" y="26"/>
                  </a:lnTo>
                  <a:close/>
                  <a:moveTo>
                    <a:pt x="96" y="92"/>
                  </a:moveTo>
                  <a:cubicBezTo>
                    <a:pt x="8" y="92"/>
                    <a:pt x="8" y="92"/>
                    <a:pt x="8" y="92"/>
                  </a:cubicBezTo>
                  <a:cubicBezTo>
                    <a:pt x="8" y="40"/>
                    <a:pt x="8" y="40"/>
                    <a:pt x="8" y="40"/>
                  </a:cubicBezTo>
                  <a:cubicBezTo>
                    <a:pt x="52" y="73"/>
                    <a:pt x="52" y="73"/>
                    <a:pt x="52" y="73"/>
                  </a:cubicBezTo>
                  <a:cubicBezTo>
                    <a:pt x="96" y="40"/>
                    <a:pt x="96" y="40"/>
                    <a:pt x="96" y="40"/>
                  </a:cubicBezTo>
                  <a:lnTo>
                    <a:pt x="96"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Oval 14"/>
            <p:cNvSpPr>
              <a:spLocks noChangeArrowheads="1"/>
            </p:cNvSpPr>
            <p:nvPr/>
          </p:nvSpPr>
          <p:spPr bwMode="auto">
            <a:xfrm>
              <a:off x="8901113" y="3330576"/>
              <a:ext cx="39687"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6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14:presetBounceEnd="60000">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14:bounceEnd="60000">
                                          <p:cBhvr additive="base">
                                            <p:cTn id="19" dur="500" fill="hold"/>
                                            <p:tgtEl>
                                              <p:spTgt spid="56"/>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60000">
                                          <p:cBhvr additive="base">
                                            <p:cTn id="23"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left)">
                                          <p:cBhvr>
                                            <p:cTn id="112" dur="500"/>
                                            <p:tgtEl>
                                              <p:spTgt spid="13"/>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wipe(left)">
                                          <p:cBhvr>
                                            <p:cTn id="115" dur="500"/>
                                            <p:tgtEl>
                                              <p:spTgt spid="1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left)">
                                          <p:cBhvr>
                                            <p:cTn id="118" dur="500"/>
                                            <p:tgtEl>
                                              <p:spTgt spid="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wipe(left)">
                                          <p:cBhvr>
                                            <p:cTn id="1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animBg="1"/>
          <p:bldP spid="57" grpId="0" animBg="1"/>
          <p:bldP spid="6" grpId="0" animBg="1"/>
          <p:bldP spid="7" grpId="0" animBg="1"/>
          <p:bldP spid="9" grpId="0" animBg="1"/>
          <p:bldP spid="10" grpId="0" animBg="1"/>
          <p:bldP spid="12" grpId="0" animBg="1"/>
          <p:bldP spid="13" grpId="0" animBg="1"/>
          <p:bldP spid="27" grpId="0" animBg="1"/>
          <p:bldP spid="62" grpId="0" animBg="1"/>
          <p:bldP spid="24" grpId="0" animBg="1"/>
          <p:bldP spid="30" grpId="0" animBg="1"/>
          <p:bldP spid="33" grpId="0" animBg="1"/>
          <p:bldP spid="39" grpId="0"/>
          <p:bldP spid="40" grpId="0"/>
          <p:bldP spid="41" grpId="0"/>
          <p:bldP spid="42" grpId="0"/>
          <p:bldP spid="43" grpId="0"/>
          <p:bldP spid="44" grpId="0"/>
          <p:bldP spid="45" grpId="0"/>
          <p:bldP spid="46" grpId="0"/>
          <p:bldP spid="47" grpId="0"/>
          <p:bldP spid="48" grpId="0"/>
          <p:bldP spid="14"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left)">
                                          <p:cBhvr>
                                            <p:cTn id="112" dur="500"/>
                                            <p:tgtEl>
                                              <p:spTgt spid="13"/>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wipe(left)">
                                          <p:cBhvr>
                                            <p:cTn id="115" dur="500"/>
                                            <p:tgtEl>
                                              <p:spTgt spid="1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left)">
                                          <p:cBhvr>
                                            <p:cTn id="118" dur="500"/>
                                            <p:tgtEl>
                                              <p:spTgt spid="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wipe(left)">
                                          <p:cBhvr>
                                            <p:cTn id="1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animBg="1"/>
          <p:bldP spid="57" grpId="0" animBg="1"/>
          <p:bldP spid="6" grpId="0" animBg="1"/>
          <p:bldP spid="7" grpId="0" animBg="1"/>
          <p:bldP spid="9" grpId="0" animBg="1"/>
          <p:bldP spid="10" grpId="0" animBg="1"/>
          <p:bldP spid="12" grpId="0" animBg="1"/>
          <p:bldP spid="13" grpId="0" animBg="1"/>
          <p:bldP spid="27" grpId="0" animBg="1"/>
          <p:bldP spid="62" grpId="0" animBg="1"/>
          <p:bldP spid="24" grpId="0" animBg="1"/>
          <p:bldP spid="30" grpId="0" animBg="1"/>
          <p:bldP spid="33" grpId="0" animBg="1"/>
          <p:bldP spid="39" grpId="0"/>
          <p:bldP spid="40" grpId="0"/>
          <p:bldP spid="41" grpId="0"/>
          <p:bldP spid="42" grpId="0"/>
          <p:bldP spid="43" grpId="0"/>
          <p:bldP spid="44" grpId="0"/>
          <p:bldP spid="45" grpId="0"/>
          <p:bldP spid="46" grpId="0"/>
          <p:bldP spid="47" grpId="0"/>
          <p:bldP spid="48" grpId="0"/>
          <p:bldP spid="14" grpId="0" animBg="1"/>
          <p:bldP spid="1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Stages Ribbon Process</a:t>
            </a:r>
          </a:p>
        </p:txBody>
      </p:sp>
      <p:grpSp>
        <p:nvGrpSpPr>
          <p:cNvPr id="11" name="Group 10"/>
          <p:cNvGrpSpPr/>
          <p:nvPr/>
        </p:nvGrpSpPr>
        <p:grpSpPr>
          <a:xfrm>
            <a:off x="0" y="5823934"/>
            <a:ext cx="2127278" cy="244888"/>
            <a:chOff x="0" y="5393632"/>
            <a:chExt cx="2127278" cy="244888"/>
          </a:xfrm>
        </p:grpSpPr>
        <p:sp>
          <p:nvSpPr>
            <p:cNvPr id="12" name="Freeform 78"/>
            <p:cNvSpPr/>
            <p:nvPr/>
          </p:nvSpPr>
          <p:spPr bwMode="auto">
            <a:xfrm>
              <a:off x="0" y="5393632"/>
              <a:ext cx="2022537" cy="244888"/>
            </a:xfrm>
            <a:custGeom>
              <a:avLst/>
              <a:gdLst>
                <a:gd name="T0" fmla="*/ 1288 w 1371"/>
                <a:gd name="T1" fmla="*/ 0 h 166"/>
                <a:gd name="T2" fmla="*/ 0 w 1371"/>
                <a:gd name="T3" fmla="*/ 0 h 166"/>
                <a:gd name="T4" fmla="*/ 0 w 1371"/>
                <a:gd name="T5" fmla="*/ 166 h 166"/>
                <a:gd name="T6" fmla="*/ 1288 w 1371"/>
                <a:gd name="T7" fmla="*/ 166 h 166"/>
                <a:gd name="T8" fmla="*/ 1371 w 1371"/>
                <a:gd name="T9" fmla="*/ 83 h 166"/>
                <a:gd name="T10" fmla="*/ 1288 w 1371"/>
                <a:gd name="T11" fmla="*/ 0 h 166"/>
              </a:gdLst>
              <a:ahLst/>
              <a:cxnLst>
                <a:cxn ang="0">
                  <a:pos x="T0" y="T1"/>
                </a:cxn>
                <a:cxn ang="0">
                  <a:pos x="T2" y="T3"/>
                </a:cxn>
                <a:cxn ang="0">
                  <a:pos x="T4" y="T5"/>
                </a:cxn>
                <a:cxn ang="0">
                  <a:pos x="T6" y="T7"/>
                </a:cxn>
                <a:cxn ang="0">
                  <a:pos x="T8" y="T9"/>
                </a:cxn>
                <a:cxn ang="0">
                  <a:pos x="T10" y="T11"/>
                </a:cxn>
              </a:cxnLst>
              <a:rect l="0" t="0" r="r" b="b"/>
              <a:pathLst>
                <a:path w="1371" h="166">
                  <a:moveTo>
                    <a:pt x="1288" y="0"/>
                  </a:moveTo>
                  <a:lnTo>
                    <a:pt x="0" y="0"/>
                  </a:lnTo>
                  <a:lnTo>
                    <a:pt x="0" y="166"/>
                  </a:lnTo>
                  <a:lnTo>
                    <a:pt x="1288" y="166"/>
                  </a:lnTo>
                  <a:lnTo>
                    <a:pt x="1371" y="83"/>
                  </a:lnTo>
                  <a:lnTo>
                    <a:pt x="12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79"/>
            <p:cNvSpPr/>
            <p:nvPr/>
          </p:nvSpPr>
          <p:spPr bwMode="auto">
            <a:xfrm>
              <a:off x="1956152" y="5393632"/>
              <a:ext cx="171126" cy="244888"/>
            </a:xfrm>
            <a:custGeom>
              <a:avLst/>
              <a:gdLst>
                <a:gd name="T0" fmla="*/ 0 w 116"/>
                <a:gd name="T1" fmla="*/ 166 h 166"/>
                <a:gd name="T2" fmla="*/ 80 w 116"/>
                <a:gd name="T3" fmla="*/ 83 h 166"/>
                <a:gd name="T4" fmla="*/ 0 w 116"/>
                <a:gd name="T5" fmla="*/ 0 h 166"/>
                <a:gd name="T6" fmla="*/ 116 w 116"/>
                <a:gd name="T7" fmla="*/ 0 h 166"/>
                <a:gd name="T8" fmla="*/ 116 w 116"/>
                <a:gd name="T9" fmla="*/ 166 h 166"/>
                <a:gd name="T10" fmla="*/ 0 w 116"/>
                <a:gd name="T11" fmla="*/ 166 h 166"/>
                <a:gd name="T12" fmla="*/ 0 w 116"/>
                <a:gd name="T13" fmla="*/ 166 h 166"/>
                <a:gd name="T14" fmla="*/ 0 w 116"/>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6">
                  <a:moveTo>
                    <a:pt x="0" y="166"/>
                  </a:moveTo>
                  <a:lnTo>
                    <a:pt x="80" y="83"/>
                  </a:lnTo>
                  <a:lnTo>
                    <a:pt x="0" y="0"/>
                  </a:lnTo>
                  <a:lnTo>
                    <a:pt x="116" y="0"/>
                  </a:lnTo>
                  <a:lnTo>
                    <a:pt x="116" y="166"/>
                  </a:lnTo>
                  <a:lnTo>
                    <a:pt x="0" y="166"/>
                  </a:lnTo>
                  <a:lnTo>
                    <a:pt x="0" y="166"/>
                  </a:lnTo>
                  <a:lnTo>
                    <a:pt x="0" y="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4" name="Freeform 80"/>
          <p:cNvSpPr/>
          <p:nvPr/>
        </p:nvSpPr>
        <p:spPr bwMode="auto">
          <a:xfrm>
            <a:off x="2127278" y="5049439"/>
            <a:ext cx="243413" cy="1022333"/>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15" name="Group 14"/>
          <p:cNvGrpSpPr/>
          <p:nvPr/>
        </p:nvGrpSpPr>
        <p:grpSpPr>
          <a:xfrm>
            <a:off x="2127278" y="5049439"/>
            <a:ext cx="2015162" cy="240462"/>
            <a:chOff x="2127278" y="4619137"/>
            <a:chExt cx="2015162" cy="240462"/>
          </a:xfrm>
        </p:grpSpPr>
        <p:sp>
          <p:nvSpPr>
            <p:cNvPr id="16" name="Freeform 81"/>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82"/>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8" name="Freeform 83"/>
          <p:cNvSpPr/>
          <p:nvPr/>
        </p:nvSpPr>
        <p:spPr bwMode="auto">
          <a:xfrm>
            <a:off x="4142439" y="4266093"/>
            <a:ext cx="237512" cy="1026759"/>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19" name="Group 18"/>
          <p:cNvGrpSpPr/>
          <p:nvPr/>
        </p:nvGrpSpPr>
        <p:grpSpPr>
          <a:xfrm>
            <a:off x="4139489" y="4266093"/>
            <a:ext cx="2012211" cy="244888"/>
            <a:chOff x="4139489" y="3835791"/>
            <a:chExt cx="2012211" cy="244888"/>
          </a:xfrm>
        </p:grpSpPr>
        <p:sp>
          <p:nvSpPr>
            <p:cNvPr id="20" name="Freeform 84"/>
            <p:cNvSpPr/>
            <p:nvPr/>
          </p:nvSpPr>
          <p:spPr bwMode="auto">
            <a:xfrm>
              <a:off x="4139489" y="3835791"/>
              <a:ext cx="1904519" cy="244888"/>
            </a:xfrm>
            <a:custGeom>
              <a:avLst/>
              <a:gdLst>
                <a:gd name="T0" fmla="*/ 1208 w 1291"/>
                <a:gd name="T1" fmla="*/ 0 h 166"/>
                <a:gd name="T2" fmla="*/ 163 w 1291"/>
                <a:gd name="T3" fmla="*/ 0 h 166"/>
                <a:gd name="T4" fmla="*/ 0 w 1291"/>
                <a:gd name="T5" fmla="*/ 166 h 166"/>
                <a:gd name="T6" fmla="*/ 1208 w 1291"/>
                <a:gd name="T7" fmla="*/ 166 h 166"/>
                <a:gd name="T8" fmla="*/ 1291 w 1291"/>
                <a:gd name="T9" fmla="*/ 83 h 166"/>
                <a:gd name="T10" fmla="*/ 1208 w 1291"/>
                <a:gd name="T11" fmla="*/ 0 h 166"/>
                <a:gd name="T12" fmla="*/ 1208 w 1291"/>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291" h="166">
                  <a:moveTo>
                    <a:pt x="1208" y="0"/>
                  </a:moveTo>
                  <a:lnTo>
                    <a:pt x="163" y="0"/>
                  </a:lnTo>
                  <a:lnTo>
                    <a:pt x="0" y="166"/>
                  </a:lnTo>
                  <a:lnTo>
                    <a:pt x="1208" y="166"/>
                  </a:lnTo>
                  <a:lnTo>
                    <a:pt x="1291" y="83"/>
                  </a:lnTo>
                  <a:lnTo>
                    <a:pt x="1208" y="0"/>
                  </a:lnTo>
                  <a:lnTo>
                    <a:pt x="120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85"/>
            <p:cNvSpPr/>
            <p:nvPr/>
          </p:nvSpPr>
          <p:spPr bwMode="auto">
            <a:xfrm>
              <a:off x="5977623" y="3835791"/>
              <a:ext cx="174077" cy="244888"/>
            </a:xfrm>
            <a:custGeom>
              <a:avLst/>
              <a:gdLst>
                <a:gd name="T0" fmla="*/ 0 w 118"/>
                <a:gd name="T1" fmla="*/ 166 h 166"/>
                <a:gd name="T2" fmla="*/ 83 w 118"/>
                <a:gd name="T3" fmla="*/ 83 h 166"/>
                <a:gd name="T4" fmla="*/ 0 w 118"/>
                <a:gd name="T5" fmla="*/ 0 h 166"/>
                <a:gd name="T6" fmla="*/ 118 w 118"/>
                <a:gd name="T7" fmla="*/ 0 h 166"/>
                <a:gd name="T8" fmla="*/ 118 w 118"/>
                <a:gd name="T9" fmla="*/ 166 h 166"/>
                <a:gd name="T10" fmla="*/ 0 w 118"/>
                <a:gd name="T11" fmla="*/ 166 h 166"/>
                <a:gd name="T12" fmla="*/ 0 w 118"/>
                <a:gd name="T13" fmla="*/ 166 h 166"/>
                <a:gd name="T14" fmla="*/ 0 w 118"/>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6">
                  <a:moveTo>
                    <a:pt x="0" y="166"/>
                  </a:moveTo>
                  <a:lnTo>
                    <a:pt x="83" y="83"/>
                  </a:lnTo>
                  <a:lnTo>
                    <a:pt x="0" y="0"/>
                  </a:lnTo>
                  <a:lnTo>
                    <a:pt x="118" y="0"/>
                  </a:lnTo>
                  <a:lnTo>
                    <a:pt x="118" y="166"/>
                  </a:lnTo>
                  <a:lnTo>
                    <a:pt x="0" y="166"/>
                  </a:lnTo>
                  <a:lnTo>
                    <a:pt x="0" y="166"/>
                  </a:lnTo>
                  <a:lnTo>
                    <a:pt x="0" y="16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2" name="Freeform 86"/>
          <p:cNvSpPr/>
          <p:nvPr/>
        </p:nvSpPr>
        <p:spPr bwMode="auto">
          <a:xfrm>
            <a:off x="6151700" y="3487173"/>
            <a:ext cx="240462" cy="1026759"/>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23" name="Group 22"/>
          <p:cNvGrpSpPr/>
          <p:nvPr/>
        </p:nvGrpSpPr>
        <p:grpSpPr>
          <a:xfrm>
            <a:off x="6151700" y="3487173"/>
            <a:ext cx="2012210" cy="241937"/>
            <a:chOff x="6151700" y="3056871"/>
            <a:chExt cx="2012210" cy="241937"/>
          </a:xfrm>
        </p:grpSpPr>
        <p:sp>
          <p:nvSpPr>
            <p:cNvPr id="24" name="Freeform 87"/>
            <p:cNvSpPr/>
            <p:nvPr/>
          </p:nvSpPr>
          <p:spPr bwMode="auto">
            <a:xfrm>
              <a:off x="6151700" y="3056871"/>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88"/>
            <p:cNvSpPr/>
            <p:nvPr/>
          </p:nvSpPr>
          <p:spPr bwMode="auto">
            <a:xfrm>
              <a:off x="7989833" y="3056871"/>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6" name="Freeform 89"/>
          <p:cNvSpPr/>
          <p:nvPr/>
        </p:nvSpPr>
        <p:spPr bwMode="auto">
          <a:xfrm>
            <a:off x="8163910" y="2708252"/>
            <a:ext cx="240462" cy="1026759"/>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27" name="Group 26"/>
          <p:cNvGrpSpPr/>
          <p:nvPr/>
        </p:nvGrpSpPr>
        <p:grpSpPr>
          <a:xfrm>
            <a:off x="8163910" y="2708252"/>
            <a:ext cx="2012211" cy="241937"/>
            <a:chOff x="8163910" y="2277950"/>
            <a:chExt cx="2012211" cy="241937"/>
          </a:xfrm>
        </p:grpSpPr>
        <p:sp>
          <p:nvSpPr>
            <p:cNvPr id="28" name="Freeform 90"/>
            <p:cNvSpPr/>
            <p:nvPr/>
          </p:nvSpPr>
          <p:spPr bwMode="auto">
            <a:xfrm>
              <a:off x="8163910" y="2277950"/>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9" name="Freeform 91"/>
            <p:cNvSpPr/>
            <p:nvPr/>
          </p:nvSpPr>
          <p:spPr bwMode="auto">
            <a:xfrm>
              <a:off x="10002044" y="2277950"/>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0" name="Freeform 92"/>
          <p:cNvSpPr/>
          <p:nvPr/>
        </p:nvSpPr>
        <p:spPr bwMode="auto">
          <a:xfrm>
            <a:off x="10176121" y="1921956"/>
            <a:ext cx="241937" cy="1028234"/>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93"/>
          <p:cNvSpPr/>
          <p:nvPr/>
        </p:nvSpPr>
        <p:spPr bwMode="auto">
          <a:xfrm>
            <a:off x="10176121" y="1921956"/>
            <a:ext cx="2016636" cy="244888"/>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32" name="Group 31"/>
          <p:cNvGrpSpPr/>
          <p:nvPr/>
        </p:nvGrpSpPr>
        <p:grpSpPr>
          <a:xfrm>
            <a:off x="10725483" y="836240"/>
            <a:ext cx="1096979" cy="983951"/>
            <a:chOff x="6696448" y="4034579"/>
            <a:chExt cx="2472050" cy="2217340"/>
          </a:xfrm>
        </p:grpSpPr>
        <p:sp>
          <p:nvSpPr>
            <p:cNvPr id="33" name="Freeform 32"/>
            <p:cNvSpPr/>
            <p:nvPr/>
          </p:nvSpPr>
          <p:spPr bwMode="auto">
            <a:xfrm>
              <a:off x="7935985" y="6207557"/>
              <a:ext cx="543799" cy="44362"/>
            </a:xfrm>
            <a:custGeom>
              <a:avLst/>
              <a:gdLst>
                <a:gd name="T0" fmla="*/ 622 w 622"/>
                <a:gd name="T1" fmla="*/ 31 h 51"/>
                <a:gd name="T2" fmla="*/ 622 w 622"/>
                <a:gd name="T3" fmla="*/ 20 h 51"/>
                <a:gd name="T4" fmla="*/ 602 w 622"/>
                <a:gd name="T5" fmla="*/ 0 h 51"/>
                <a:gd name="T6" fmla="*/ 0 w 622"/>
                <a:gd name="T7" fmla="*/ 0 h 51"/>
                <a:gd name="T8" fmla="*/ 0 w 622"/>
                <a:gd name="T9" fmla="*/ 51 h 51"/>
                <a:gd name="T10" fmla="*/ 602 w 622"/>
                <a:gd name="T11" fmla="*/ 51 h 51"/>
                <a:gd name="T12" fmla="*/ 622 w 622"/>
                <a:gd name="T13" fmla="*/ 31 h 51"/>
              </a:gdLst>
              <a:ahLst/>
              <a:cxnLst>
                <a:cxn ang="0">
                  <a:pos x="T0" y="T1"/>
                </a:cxn>
                <a:cxn ang="0">
                  <a:pos x="T2" y="T3"/>
                </a:cxn>
                <a:cxn ang="0">
                  <a:pos x="T4" y="T5"/>
                </a:cxn>
                <a:cxn ang="0">
                  <a:pos x="T6" y="T7"/>
                </a:cxn>
                <a:cxn ang="0">
                  <a:pos x="T8" y="T9"/>
                </a:cxn>
                <a:cxn ang="0">
                  <a:pos x="T10" y="T11"/>
                </a:cxn>
                <a:cxn ang="0">
                  <a:pos x="T12" y="T13"/>
                </a:cxn>
              </a:cxnLst>
              <a:rect l="0" t="0" r="r" b="b"/>
              <a:pathLst>
                <a:path w="622" h="51">
                  <a:moveTo>
                    <a:pt x="622" y="31"/>
                  </a:moveTo>
                  <a:cubicBezTo>
                    <a:pt x="622" y="20"/>
                    <a:pt x="622" y="20"/>
                    <a:pt x="622" y="20"/>
                  </a:cubicBezTo>
                  <a:cubicBezTo>
                    <a:pt x="622" y="9"/>
                    <a:pt x="613" y="0"/>
                    <a:pt x="602" y="0"/>
                  </a:cubicBezTo>
                  <a:cubicBezTo>
                    <a:pt x="0" y="0"/>
                    <a:pt x="0" y="0"/>
                    <a:pt x="0" y="0"/>
                  </a:cubicBezTo>
                  <a:cubicBezTo>
                    <a:pt x="0" y="51"/>
                    <a:pt x="0" y="51"/>
                    <a:pt x="0" y="51"/>
                  </a:cubicBezTo>
                  <a:cubicBezTo>
                    <a:pt x="602" y="51"/>
                    <a:pt x="602" y="51"/>
                    <a:pt x="602" y="51"/>
                  </a:cubicBezTo>
                  <a:cubicBezTo>
                    <a:pt x="613" y="51"/>
                    <a:pt x="622" y="42"/>
                    <a:pt x="622" y="31"/>
                  </a:cubicBezTo>
                  <a:close/>
                </a:path>
              </a:pathLst>
            </a:custGeom>
            <a:solidFill>
              <a:srgbClr val="F29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33"/>
            <p:cNvSpPr/>
            <p:nvPr/>
          </p:nvSpPr>
          <p:spPr bwMode="auto">
            <a:xfrm>
              <a:off x="7385162" y="6207557"/>
              <a:ext cx="550823" cy="44362"/>
            </a:xfrm>
            <a:custGeom>
              <a:avLst/>
              <a:gdLst>
                <a:gd name="T0" fmla="*/ 20 w 630"/>
                <a:gd name="T1" fmla="*/ 0 h 51"/>
                <a:gd name="T2" fmla="*/ 0 w 630"/>
                <a:gd name="T3" fmla="*/ 20 h 51"/>
                <a:gd name="T4" fmla="*/ 0 w 630"/>
                <a:gd name="T5" fmla="*/ 31 h 51"/>
                <a:gd name="T6" fmla="*/ 20 w 630"/>
                <a:gd name="T7" fmla="*/ 51 h 51"/>
                <a:gd name="T8" fmla="*/ 630 w 630"/>
                <a:gd name="T9" fmla="*/ 51 h 51"/>
                <a:gd name="T10" fmla="*/ 630 w 630"/>
                <a:gd name="T11" fmla="*/ 0 h 51"/>
                <a:gd name="T12" fmla="*/ 20 w 630"/>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30" h="51">
                  <a:moveTo>
                    <a:pt x="20" y="0"/>
                  </a:moveTo>
                  <a:cubicBezTo>
                    <a:pt x="9" y="0"/>
                    <a:pt x="0" y="9"/>
                    <a:pt x="0" y="20"/>
                  </a:cubicBezTo>
                  <a:cubicBezTo>
                    <a:pt x="0" y="31"/>
                    <a:pt x="0" y="31"/>
                    <a:pt x="0" y="31"/>
                  </a:cubicBezTo>
                  <a:cubicBezTo>
                    <a:pt x="0" y="42"/>
                    <a:pt x="9" y="51"/>
                    <a:pt x="20" y="51"/>
                  </a:cubicBezTo>
                  <a:cubicBezTo>
                    <a:pt x="630" y="51"/>
                    <a:pt x="630" y="51"/>
                    <a:pt x="630" y="51"/>
                  </a:cubicBezTo>
                  <a:cubicBezTo>
                    <a:pt x="630" y="0"/>
                    <a:pt x="630" y="0"/>
                    <a:pt x="630" y="0"/>
                  </a:cubicBezTo>
                  <a:lnTo>
                    <a:pt x="20" y="0"/>
                  </a:lnTo>
                  <a:close/>
                </a:path>
              </a:pathLst>
            </a:custGeom>
            <a:solidFill>
              <a:srgbClr val="E7CC29"/>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34"/>
            <p:cNvSpPr/>
            <p:nvPr/>
          </p:nvSpPr>
          <p:spPr bwMode="auto">
            <a:xfrm>
              <a:off x="7935985" y="5731040"/>
              <a:ext cx="486129" cy="473930"/>
            </a:xfrm>
            <a:custGeom>
              <a:avLst/>
              <a:gdLst>
                <a:gd name="T0" fmla="*/ 556 w 556"/>
                <a:gd name="T1" fmla="*/ 530 h 542"/>
                <a:gd name="T2" fmla="*/ 524 w 556"/>
                <a:gd name="T3" fmla="*/ 504 h 542"/>
                <a:gd name="T4" fmla="*/ 372 w 556"/>
                <a:gd name="T5" fmla="*/ 504 h 542"/>
                <a:gd name="T6" fmla="*/ 94 w 556"/>
                <a:gd name="T7" fmla="*/ 200 h 542"/>
                <a:gd name="T8" fmla="*/ 94 w 556"/>
                <a:gd name="T9" fmla="*/ 0 h 542"/>
                <a:gd name="T10" fmla="*/ 0 w 556"/>
                <a:gd name="T11" fmla="*/ 0 h 542"/>
                <a:gd name="T12" fmla="*/ 0 w 556"/>
                <a:gd name="T13" fmla="*/ 542 h 542"/>
                <a:gd name="T14" fmla="*/ 556 w 556"/>
                <a:gd name="T15" fmla="*/ 542 h 542"/>
                <a:gd name="T16" fmla="*/ 556 w 556"/>
                <a:gd name="T17" fmla="*/ 5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542">
                  <a:moveTo>
                    <a:pt x="556" y="530"/>
                  </a:moveTo>
                  <a:cubicBezTo>
                    <a:pt x="556" y="506"/>
                    <a:pt x="552" y="504"/>
                    <a:pt x="524" y="504"/>
                  </a:cubicBezTo>
                  <a:cubicBezTo>
                    <a:pt x="496" y="504"/>
                    <a:pt x="428" y="504"/>
                    <a:pt x="372" y="504"/>
                  </a:cubicBezTo>
                  <a:cubicBezTo>
                    <a:pt x="251" y="504"/>
                    <a:pt x="94" y="382"/>
                    <a:pt x="94" y="200"/>
                  </a:cubicBezTo>
                  <a:cubicBezTo>
                    <a:pt x="94" y="158"/>
                    <a:pt x="94" y="77"/>
                    <a:pt x="94" y="0"/>
                  </a:cubicBezTo>
                  <a:cubicBezTo>
                    <a:pt x="0" y="0"/>
                    <a:pt x="0" y="0"/>
                    <a:pt x="0" y="0"/>
                  </a:cubicBezTo>
                  <a:cubicBezTo>
                    <a:pt x="0" y="542"/>
                    <a:pt x="0" y="542"/>
                    <a:pt x="0" y="542"/>
                  </a:cubicBezTo>
                  <a:cubicBezTo>
                    <a:pt x="556" y="542"/>
                    <a:pt x="556" y="542"/>
                    <a:pt x="556" y="542"/>
                  </a:cubicBezTo>
                  <a:cubicBezTo>
                    <a:pt x="556" y="540"/>
                    <a:pt x="556" y="536"/>
                    <a:pt x="556" y="530"/>
                  </a:cubicBezTo>
                  <a:close/>
                </a:path>
              </a:pathLst>
            </a:custGeom>
            <a:solidFill>
              <a:srgbClr val="CE9D14"/>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35"/>
            <p:cNvSpPr/>
            <p:nvPr/>
          </p:nvSpPr>
          <p:spPr bwMode="auto">
            <a:xfrm>
              <a:off x="7442832" y="5731040"/>
              <a:ext cx="493153" cy="473930"/>
            </a:xfrm>
            <a:custGeom>
              <a:avLst/>
              <a:gdLst>
                <a:gd name="T0" fmla="*/ 462 w 564"/>
                <a:gd name="T1" fmla="*/ 0 h 542"/>
                <a:gd name="T2" fmla="*/ 462 w 564"/>
                <a:gd name="T3" fmla="*/ 200 h 542"/>
                <a:gd name="T4" fmla="*/ 184 w 564"/>
                <a:gd name="T5" fmla="*/ 504 h 542"/>
                <a:gd name="T6" fmla="*/ 32 w 564"/>
                <a:gd name="T7" fmla="*/ 504 h 542"/>
                <a:gd name="T8" fmla="*/ 0 w 564"/>
                <a:gd name="T9" fmla="*/ 530 h 542"/>
                <a:gd name="T10" fmla="*/ 0 w 564"/>
                <a:gd name="T11" fmla="*/ 542 h 542"/>
                <a:gd name="T12" fmla="*/ 564 w 564"/>
                <a:gd name="T13" fmla="*/ 542 h 542"/>
                <a:gd name="T14" fmla="*/ 564 w 564"/>
                <a:gd name="T15" fmla="*/ 0 h 542"/>
                <a:gd name="T16" fmla="*/ 462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62" y="0"/>
                  </a:moveTo>
                  <a:cubicBezTo>
                    <a:pt x="462" y="77"/>
                    <a:pt x="462" y="158"/>
                    <a:pt x="462" y="200"/>
                  </a:cubicBezTo>
                  <a:cubicBezTo>
                    <a:pt x="462" y="382"/>
                    <a:pt x="305" y="504"/>
                    <a:pt x="184" y="504"/>
                  </a:cubicBezTo>
                  <a:cubicBezTo>
                    <a:pt x="128" y="504"/>
                    <a:pt x="60" y="504"/>
                    <a:pt x="32" y="504"/>
                  </a:cubicBezTo>
                  <a:cubicBezTo>
                    <a:pt x="4" y="504"/>
                    <a:pt x="0" y="506"/>
                    <a:pt x="0" y="530"/>
                  </a:cubicBezTo>
                  <a:cubicBezTo>
                    <a:pt x="0" y="536"/>
                    <a:pt x="0" y="540"/>
                    <a:pt x="0" y="542"/>
                  </a:cubicBezTo>
                  <a:cubicBezTo>
                    <a:pt x="564" y="542"/>
                    <a:pt x="564" y="542"/>
                    <a:pt x="564" y="542"/>
                  </a:cubicBezTo>
                  <a:cubicBezTo>
                    <a:pt x="564" y="0"/>
                    <a:pt x="564" y="0"/>
                    <a:pt x="564" y="0"/>
                  </a:cubicBezTo>
                  <a:lnTo>
                    <a:pt x="462" y="0"/>
                  </a:lnTo>
                  <a:close/>
                </a:path>
              </a:pathLst>
            </a:custGeom>
            <a:solidFill>
              <a:srgbClr val="E9B521"/>
            </a:solidFill>
            <a:ln>
              <a:noFill/>
            </a:ln>
          </p:spPr>
          <p:txBody>
            <a:bodyPr vert="horz" wrap="square" lIns="91440" tIns="45720" rIns="91440" bIns="45720" numCol="1" anchor="t" anchorCtr="0" compatLnSpc="1"/>
            <a:lstStyle/>
            <a:p>
              <a:endParaRPr lang="en-US">
                <a:cs typeface="+mn-ea"/>
                <a:sym typeface="+mn-lt"/>
              </a:endParaRPr>
            </a:p>
          </p:txBody>
        </p:sp>
        <p:sp>
          <p:nvSpPr>
            <p:cNvPr id="37" name="Freeform 36"/>
            <p:cNvSpPr/>
            <p:nvPr/>
          </p:nvSpPr>
          <p:spPr bwMode="auto">
            <a:xfrm>
              <a:off x="7935985" y="5561357"/>
              <a:ext cx="125691" cy="169683"/>
            </a:xfrm>
            <a:custGeom>
              <a:avLst/>
              <a:gdLst>
                <a:gd name="T0" fmla="*/ 144 w 144"/>
                <a:gd name="T1" fmla="*/ 154 h 194"/>
                <a:gd name="T2" fmla="*/ 144 w 144"/>
                <a:gd name="T3" fmla="*/ 40 h 194"/>
                <a:gd name="T4" fmla="*/ 104 w 144"/>
                <a:gd name="T5" fmla="*/ 0 h 194"/>
                <a:gd name="T6" fmla="*/ 0 w 144"/>
                <a:gd name="T7" fmla="*/ 0 h 194"/>
                <a:gd name="T8" fmla="*/ 0 w 144"/>
                <a:gd name="T9" fmla="*/ 194 h 194"/>
                <a:gd name="T10" fmla="*/ 104 w 144"/>
                <a:gd name="T11" fmla="*/ 194 h 194"/>
                <a:gd name="T12" fmla="*/ 144 w 144"/>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144" h="194">
                  <a:moveTo>
                    <a:pt x="144" y="154"/>
                  </a:moveTo>
                  <a:cubicBezTo>
                    <a:pt x="144" y="40"/>
                    <a:pt x="144" y="40"/>
                    <a:pt x="144" y="40"/>
                  </a:cubicBezTo>
                  <a:cubicBezTo>
                    <a:pt x="144" y="18"/>
                    <a:pt x="126" y="0"/>
                    <a:pt x="104" y="0"/>
                  </a:cubicBezTo>
                  <a:cubicBezTo>
                    <a:pt x="0" y="0"/>
                    <a:pt x="0" y="0"/>
                    <a:pt x="0" y="0"/>
                  </a:cubicBezTo>
                  <a:cubicBezTo>
                    <a:pt x="0" y="194"/>
                    <a:pt x="0" y="194"/>
                    <a:pt x="0" y="194"/>
                  </a:cubicBezTo>
                  <a:cubicBezTo>
                    <a:pt x="104" y="194"/>
                    <a:pt x="104" y="194"/>
                    <a:pt x="104" y="194"/>
                  </a:cubicBezTo>
                  <a:cubicBezTo>
                    <a:pt x="126" y="194"/>
                    <a:pt x="144" y="176"/>
                    <a:pt x="144" y="154"/>
                  </a:cubicBezTo>
                  <a:close/>
                </a:path>
              </a:pathLst>
            </a:custGeom>
            <a:solidFill>
              <a:srgbClr val="F29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37"/>
            <p:cNvSpPr/>
            <p:nvPr/>
          </p:nvSpPr>
          <p:spPr bwMode="auto">
            <a:xfrm>
              <a:off x="7802900" y="5561357"/>
              <a:ext cx="133085" cy="169683"/>
            </a:xfrm>
            <a:custGeom>
              <a:avLst/>
              <a:gdLst>
                <a:gd name="T0" fmla="*/ 40 w 152"/>
                <a:gd name="T1" fmla="*/ 0 h 194"/>
                <a:gd name="T2" fmla="*/ 0 w 152"/>
                <a:gd name="T3" fmla="*/ 40 h 194"/>
                <a:gd name="T4" fmla="*/ 0 w 152"/>
                <a:gd name="T5" fmla="*/ 154 h 194"/>
                <a:gd name="T6" fmla="*/ 40 w 152"/>
                <a:gd name="T7" fmla="*/ 194 h 194"/>
                <a:gd name="T8" fmla="*/ 152 w 152"/>
                <a:gd name="T9" fmla="*/ 194 h 194"/>
                <a:gd name="T10" fmla="*/ 152 w 152"/>
                <a:gd name="T11" fmla="*/ 0 h 194"/>
                <a:gd name="T12" fmla="*/ 40 w 152"/>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52" h="194">
                  <a:moveTo>
                    <a:pt x="40" y="0"/>
                  </a:moveTo>
                  <a:cubicBezTo>
                    <a:pt x="18" y="0"/>
                    <a:pt x="0" y="18"/>
                    <a:pt x="0" y="40"/>
                  </a:cubicBezTo>
                  <a:cubicBezTo>
                    <a:pt x="0" y="154"/>
                    <a:pt x="0" y="154"/>
                    <a:pt x="0" y="154"/>
                  </a:cubicBezTo>
                  <a:cubicBezTo>
                    <a:pt x="0" y="176"/>
                    <a:pt x="18" y="194"/>
                    <a:pt x="40" y="194"/>
                  </a:cubicBezTo>
                  <a:cubicBezTo>
                    <a:pt x="152" y="194"/>
                    <a:pt x="152" y="194"/>
                    <a:pt x="152" y="194"/>
                  </a:cubicBezTo>
                  <a:cubicBezTo>
                    <a:pt x="152" y="0"/>
                    <a:pt x="152" y="0"/>
                    <a:pt x="152" y="0"/>
                  </a:cubicBezTo>
                  <a:lnTo>
                    <a:pt x="40" y="0"/>
                  </a:lnTo>
                  <a:close/>
                </a:path>
              </a:pathLst>
            </a:custGeom>
            <a:solidFill>
              <a:srgbClr val="E7CC29"/>
            </a:solidFill>
            <a:ln>
              <a:noFill/>
            </a:ln>
          </p:spPr>
          <p:txBody>
            <a:bodyPr vert="horz" wrap="square" lIns="91440" tIns="45720" rIns="91440" bIns="45720" numCol="1" anchor="t" anchorCtr="0" compatLnSpc="1"/>
            <a:lstStyle/>
            <a:p>
              <a:endParaRPr lang="en-US">
                <a:cs typeface="+mn-ea"/>
                <a:sym typeface="+mn-lt"/>
              </a:endParaRPr>
            </a:p>
          </p:txBody>
        </p:sp>
        <p:sp>
          <p:nvSpPr>
            <p:cNvPr id="39" name="Freeform 38"/>
            <p:cNvSpPr/>
            <p:nvPr/>
          </p:nvSpPr>
          <p:spPr bwMode="auto">
            <a:xfrm>
              <a:off x="7935985" y="4225334"/>
              <a:ext cx="706458" cy="1336023"/>
            </a:xfrm>
            <a:custGeom>
              <a:avLst/>
              <a:gdLst>
                <a:gd name="T0" fmla="*/ 808 w 808"/>
                <a:gd name="T1" fmla="*/ 630 h 1528"/>
                <a:gd name="T2" fmla="*/ 808 w 808"/>
                <a:gd name="T3" fmla="*/ 0 h 1528"/>
                <a:gd name="T4" fmla="*/ 0 w 808"/>
                <a:gd name="T5" fmla="*/ 0 h 1528"/>
                <a:gd name="T6" fmla="*/ 0 w 808"/>
                <a:gd name="T7" fmla="*/ 1528 h 1528"/>
                <a:gd name="T8" fmla="*/ 99 w 808"/>
                <a:gd name="T9" fmla="*/ 1528 h 1528"/>
                <a:gd name="T10" fmla="*/ 808 w 808"/>
                <a:gd name="T11" fmla="*/ 630 h 1528"/>
              </a:gdLst>
              <a:ahLst/>
              <a:cxnLst>
                <a:cxn ang="0">
                  <a:pos x="T0" y="T1"/>
                </a:cxn>
                <a:cxn ang="0">
                  <a:pos x="T2" y="T3"/>
                </a:cxn>
                <a:cxn ang="0">
                  <a:pos x="T4" y="T5"/>
                </a:cxn>
                <a:cxn ang="0">
                  <a:pos x="T6" y="T7"/>
                </a:cxn>
                <a:cxn ang="0">
                  <a:pos x="T8" y="T9"/>
                </a:cxn>
                <a:cxn ang="0">
                  <a:pos x="T10" y="T11"/>
                </a:cxn>
              </a:cxnLst>
              <a:rect l="0" t="0" r="r" b="b"/>
              <a:pathLst>
                <a:path w="808" h="1528">
                  <a:moveTo>
                    <a:pt x="808" y="630"/>
                  </a:moveTo>
                  <a:cubicBezTo>
                    <a:pt x="808" y="422"/>
                    <a:pt x="808" y="100"/>
                    <a:pt x="808" y="0"/>
                  </a:cubicBezTo>
                  <a:cubicBezTo>
                    <a:pt x="0" y="0"/>
                    <a:pt x="0" y="0"/>
                    <a:pt x="0" y="0"/>
                  </a:cubicBezTo>
                  <a:cubicBezTo>
                    <a:pt x="0" y="1528"/>
                    <a:pt x="0" y="1528"/>
                    <a:pt x="0" y="1528"/>
                  </a:cubicBezTo>
                  <a:cubicBezTo>
                    <a:pt x="99" y="1528"/>
                    <a:pt x="99" y="1528"/>
                    <a:pt x="99" y="1528"/>
                  </a:cubicBezTo>
                  <a:cubicBezTo>
                    <a:pt x="164" y="1402"/>
                    <a:pt x="808" y="1128"/>
                    <a:pt x="808" y="630"/>
                  </a:cubicBezTo>
                  <a:close/>
                </a:path>
              </a:pathLst>
            </a:custGeom>
            <a:solidFill>
              <a:srgbClr val="CE9D14"/>
            </a:solidFill>
            <a:ln>
              <a:noFill/>
            </a:ln>
          </p:spPr>
          <p:txBody>
            <a:bodyPr vert="horz" wrap="square" lIns="91440" tIns="45720" rIns="91440" bIns="45720" numCol="1" anchor="t" anchorCtr="0" compatLnSpc="1"/>
            <a:lstStyle/>
            <a:p>
              <a:endParaRPr lang="en-US">
                <a:cs typeface="+mn-ea"/>
                <a:sym typeface="+mn-lt"/>
              </a:endParaRPr>
            </a:p>
          </p:txBody>
        </p:sp>
        <p:sp>
          <p:nvSpPr>
            <p:cNvPr id="40" name="Freeform 39"/>
            <p:cNvSpPr/>
            <p:nvPr/>
          </p:nvSpPr>
          <p:spPr bwMode="auto">
            <a:xfrm>
              <a:off x="7221763" y="4225334"/>
              <a:ext cx="714222" cy="1336023"/>
            </a:xfrm>
            <a:custGeom>
              <a:avLst/>
              <a:gdLst>
                <a:gd name="T0" fmla="*/ 0 w 817"/>
                <a:gd name="T1" fmla="*/ 0 h 1528"/>
                <a:gd name="T2" fmla="*/ 0 w 817"/>
                <a:gd name="T3" fmla="*/ 630 h 1528"/>
                <a:gd name="T4" fmla="*/ 710 w 817"/>
                <a:gd name="T5" fmla="*/ 1528 h 1528"/>
                <a:gd name="T6" fmla="*/ 817 w 817"/>
                <a:gd name="T7" fmla="*/ 1528 h 1528"/>
                <a:gd name="T8" fmla="*/ 817 w 817"/>
                <a:gd name="T9" fmla="*/ 0 h 1528"/>
                <a:gd name="T10" fmla="*/ 0 w 817"/>
                <a:gd name="T11" fmla="*/ 0 h 1528"/>
              </a:gdLst>
              <a:ahLst/>
              <a:cxnLst>
                <a:cxn ang="0">
                  <a:pos x="T0" y="T1"/>
                </a:cxn>
                <a:cxn ang="0">
                  <a:pos x="T2" y="T3"/>
                </a:cxn>
                <a:cxn ang="0">
                  <a:pos x="T4" y="T5"/>
                </a:cxn>
                <a:cxn ang="0">
                  <a:pos x="T6" y="T7"/>
                </a:cxn>
                <a:cxn ang="0">
                  <a:pos x="T8" y="T9"/>
                </a:cxn>
                <a:cxn ang="0">
                  <a:pos x="T10" y="T11"/>
                </a:cxn>
              </a:cxnLst>
              <a:rect l="0" t="0" r="r" b="b"/>
              <a:pathLst>
                <a:path w="817" h="1528">
                  <a:moveTo>
                    <a:pt x="0" y="0"/>
                  </a:moveTo>
                  <a:cubicBezTo>
                    <a:pt x="0" y="100"/>
                    <a:pt x="0" y="422"/>
                    <a:pt x="0" y="630"/>
                  </a:cubicBezTo>
                  <a:cubicBezTo>
                    <a:pt x="0" y="1128"/>
                    <a:pt x="645" y="1402"/>
                    <a:pt x="710" y="1528"/>
                  </a:cubicBezTo>
                  <a:cubicBezTo>
                    <a:pt x="817" y="1528"/>
                    <a:pt x="817" y="1528"/>
                    <a:pt x="817" y="1528"/>
                  </a:cubicBezTo>
                  <a:cubicBezTo>
                    <a:pt x="817" y="0"/>
                    <a:pt x="817" y="0"/>
                    <a:pt x="817" y="0"/>
                  </a:cubicBezTo>
                  <a:lnTo>
                    <a:pt x="0" y="0"/>
                  </a:lnTo>
                  <a:close/>
                </a:path>
              </a:pathLst>
            </a:custGeom>
            <a:solidFill>
              <a:srgbClr val="E9B5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40"/>
            <p:cNvSpPr/>
            <p:nvPr/>
          </p:nvSpPr>
          <p:spPr bwMode="auto">
            <a:xfrm>
              <a:off x="8316386" y="4183190"/>
              <a:ext cx="852112" cy="1138614"/>
            </a:xfrm>
            <a:custGeom>
              <a:avLst/>
              <a:gdLst>
                <a:gd name="T0" fmla="*/ 395 w 975"/>
                <a:gd name="T1" fmla="*/ 0 h 1302"/>
                <a:gd name="T2" fmla="*/ 395 w 975"/>
                <a:gd name="T3" fmla="*/ 48 h 1302"/>
                <a:gd name="T4" fmla="*/ 373 w 975"/>
                <a:gd name="T5" fmla="*/ 48 h 1302"/>
                <a:gd name="T6" fmla="*/ 373 w 975"/>
                <a:gd name="T7" fmla="*/ 160 h 1302"/>
                <a:gd name="T8" fmla="*/ 815 w 975"/>
                <a:gd name="T9" fmla="*/ 160 h 1302"/>
                <a:gd name="T10" fmla="*/ 815 w 975"/>
                <a:gd name="T11" fmla="*/ 616 h 1302"/>
                <a:gd name="T12" fmla="*/ 644 w 975"/>
                <a:gd name="T13" fmla="*/ 889 h 1302"/>
                <a:gd name="T14" fmla="*/ 265 w 975"/>
                <a:gd name="T15" fmla="*/ 1091 h 1302"/>
                <a:gd name="T16" fmla="*/ 202 w 975"/>
                <a:gd name="T17" fmla="*/ 1106 h 1302"/>
                <a:gd name="T18" fmla="*/ 0 w 975"/>
                <a:gd name="T19" fmla="*/ 1302 h 1302"/>
                <a:gd name="T20" fmla="*/ 308 w 975"/>
                <a:gd name="T21" fmla="*/ 1245 h 1302"/>
                <a:gd name="T22" fmla="*/ 975 w 975"/>
                <a:gd name="T23" fmla="*/ 616 h 1302"/>
                <a:gd name="T24" fmla="*/ 975 w 975"/>
                <a:gd name="T25" fmla="*/ 0 h 1302"/>
                <a:gd name="T26" fmla="*/ 395 w 975"/>
                <a:gd name="T27"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5" h="1302">
                  <a:moveTo>
                    <a:pt x="395" y="0"/>
                  </a:moveTo>
                  <a:cubicBezTo>
                    <a:pt x="395" y="48"/>
                    <a:pt x="395" y="48"/>
                    <a:pt x="395" y="48"/>
                  </a:cubicBezTo>
                  <a:cubicBezTo>
                    <a:pt x="373" y="48"/>
                    <a:pt x="373" y="48"/>
                    <a:pt x="373" y="48"/>
                  </a:cubicBezTo>
                  <a:cubicBezTo>
                    <a:pt x="373" y="73"/>
                    <a:pt x="373" y="112"/>
                    <a:pt x="373" y="160"/>
                  </a:cubicBezTo>
                  <a:cubicBezTo>
                    <a:pt x="815" y="160"/>
                    <a:pt x="815" y="160"/>
                    <a:pt x="815" y="160"/>
                  </a:cubicBezTo>
                  <a:cubicBezTo>
                    <a:pt x="815" y="616"/>
                    <a:pt x="815" y="616"/>
                    <a:pt x="815" y="616"/>
                  </a:cubicBezTo>
                  <a:cubicBezTo>
                    <a:pt x="815" y="699"/>
                    <a:pt x="755" y="796"/>
                    <a:pt x="644" y="889"/>
                  </a:cubicBezTo>
                  <a:cubicBezTo>
                    <a:pt x="538" y="978"/>
                    <a:pt x="393" y="1056"/>
                    <a:pt x="265" y="1091"/>
                  </a:cubicBezTo>
                  <a:cubicBezTo>
                    <a:pt x="244" y="1096"/>
                    <a:pt x="223" y="1102"/>
                    <a:pt x="202" y="1106"/>
                  </a:cubicBezTo>
                  <a:cubicBezTo>
                    <a:pt x="141" y="1180"/>
                    <a:pt x="70" y="1245"/>
                    <a:pt x="0" y="1302"/>
                  </a:cubicBezTo>
                  <a:cubicBezTo>
                    <a:pt x="92" y="1292"/>
                    <a:pt x="200" y="1274"/>
                    <a:pt x="308" y="1245"/>
                  </a:cubicBezTo>
                  <a:cubicBezTo>
                    <a:pt x="589" y="1168"/>
                    <a:pt x="975" y="909"/>
                    <a:pt x="975" y="616"/>
                  </a:cubicBezTo>
                  <a:cubicBezTo>
                    <a:pt x="975" y="466"/>
                    <a:pt x="975" y="0"/>
                    <a:pt x="975" y="0"/>
                  </a:cubicBezTo>
                  <a:lnTo>
                    <a:pt x="395" y="0"/>
                  </a:lnTo>
                  <a:close/>
                </a:path>
              </a:pathLst>
            </a:custGeom>
            <a:solidFill>
              <a:srgbClr val="CE9D14"/>
            </a:solidFill>
            <a:ln>
              <a:noFill/>
            </a:ln>
          </p:spPr>
          <p:txBody>
            <a:bodyPr vert="horz" wrap="square" lIns="91440" tIns="45720" rIns="91440" bIns="45720" numCol="1" anchor="t" anchorCtr="0" compatLnSpc="1"/>
            <a:lstStyle/>
            <a:p>
              <a:endParaRPr lang="en-US">
                <a:cs typeface="+mn-ea"/>
                <a:sym typeface="+mn-lt"/>
              </a:endParaRPr>
            </a:p>
          </p:txBody>
        </p:sp>
        <p:sp>
          <p:nvSpPr>
            <p:cNvPr id="42" name="Freeform 41"/>
            <p:cNvSpPr/>
            <p:nvPr/>
          </p:nvSpPr>
          <p:spPr bwMode="auto">
            <a:xfrm>
              <a:off x="6696448" y="4183190"/>
              <a:ext cx="852112" cy="1138614"/>
            </a:xfrm>
            <a:custGeom>
              <a:avLst/>
              <a:gdLst>
                <a:gd name="T0" fmla="*/ 773 w 975"/>
                <a:gd name="T1" fmla="*/ 1106 h 1302"/>
                <a:gd name="T2" fmla="*/ 710 w 975"/>
                <a:gd name="T3" fmla="*/ 1091 h 1302"/>
                <a:gd name="T4" fmla="*/ 331 w 975"/>
                <a:gd name="T5" fmla="*/ 889 h 1302"/>
                <a:gd name="T6" fmla="*/ 160 w 975"/>
                <a:gd name="T7" fmla="*/ 616 h 1302"/>
                <a:gd name="T8" fmla="*/ 160 w 975"/>
                <a:gd name="T9" fmla="*/ 160 h 1302"/>
                <a:gd name="T10" fmla="*/ 601 w 975"/>
                <a:gd name="T11" fmla="*/ 160 h 1302"/>
                <a:gd name="T12" fmla="*/ 601 w 975"/>
                <a:gd name="T13" fmla="*/ 48 h 1302"/>
                <a:gd name="T14" fmla="*/ 580 w 975"/>
                <a:gd name="T15" fmla="*/ 48 h 1302"/>
                <a:gd name="T16" fmla="*/ 580 w 975"/>
                <a:gd name="T17" fmla="*/ 0 h 1302"/>
                <a:gd name="T18" fmla="*/ 0 w 975"/>
                <a:gd name="T19" fmla="*/ 0 h 1302"/>
                <a:gd name="T20" fmla="*/ 0 w 975"/>
                <a:gd name="T21" fmla="*/ 616 h 1302"/>
                <a:gd name="T22" fmla="*/ 667 w 975"/>
                <a:gd name="T23" fmla="*/ 1245 h 1302"/>
                <a:gd name="T24" fmla="*/ 975 w 975"/>
                <a:gd name="T25" fmla="*/ 1302 h 1302"/>
                <a:gd name="T26" fmla="*/ 773 w 975"/>
                <a:gd name="T27" fmla="*/ 1106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5" h="1302">
                  <a:moveTo>
                    <a:pt x="773" y="1106"/>
                  </a:moveTo>
                  <a:cubicBezTo>
                    <a:pt x="752" y="1102"/>
                    <a:pt x="731" y="1096"/>
                    <a:pt x="710" y="1091"/>
                  </a:cubicBezTo>
                  <a:cubicBezTo>
                    <a:pt x="582" y="1056"/>
                    <a:pt x="437" y="978"/>
                    <a:pt x="331" y="889"/>
                  </a:cubicBezTo>
                  <a:cubicBezTo>
                    <a:pt x="220" y="796"/>
                    <a:pt x="160" y="699"/>
                    <a:pt x="160" y="616"/>
                  </a:cubicBezTo>
                  <a:cubicBezTo>
                    <a:pt x="160" y="160"/>
                    <a:pt x="160" y="160"/>
                    <a:pt x="160" y="160"/>
                  </a:cubicBezTo>
                  <a:cubicBezTo>
                    <a:pt x="601" y="160"/>
                    <a:pt x="601" y="160"/>
                    <a:pt x="601" y="160"/>
                  </a:cubicBezTo>
                  <a:cubicBezTo>
                    <a:pt x="601" y="112"/>
                    <a:pt x="601" y="73"/>
                    <a:pt x="601" y="48"/>
                  </a:cubicBezTo>
                  <a:cubicBezTo>
                    <a:pt x="580" y="48"/>
                    <a:pt x="580" y="48"/>
                    <a:pt x="580" y="48"/>
                  </a:cubicBezTo>
                  <a:cubicBezTo>
                    <a:pt x="580" y="0"/>
                    <a:pt x="580" y="0"/>
                    <a:pt x="580" y="0"/>
                  </a:cubicBezTo>
                  <a:cubicBezTo>
                    <a:pt x="0" y="0"/>
                    <a:pt x="0" y="0"/>
                    <a:pt x="0" y="0"/>
                  </a:cubicBezTo>
                  <a:cubicBezTo>
                    <a:pt x="0" y="0"/>
                    <a:pt x="0" y="466"/>
                    <a:pt x="0" y="616"/>
                  </a:cubicBezTo>
                  <a:cubicBezTo>
                    <a:pt x="0" y="909"/>
                    <a:pt x="386" y="1168"/>
                    <a:pt x="667" y="1245"/>
                  </a:cubicBezTo>
                  <a:cubicBezTo>
                    <a:pt x="775" y="1274"/>
                    <a:pt x="883" y="1292"/>
                    <a:pt x="975" y="1302"/>
                  </a:cubicBezTo>
                  <a:cubicBezTo>
                    <a:pt x="905" y="1245"/>
                    <a:pt x="834" y="1180"/>
                    <a:pt x="773" y="1106"/>
                  </a:cubicBezTo>
                  <a:close/>
                </a:path>
              </a:pathLst>
            </a:custGeom>
            <a:solidFill>
              <a:srgbClr val="E7CC29"/>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42"/>
            <p:cNvSpPr/>
            <p:nvPr/>
          </p:nvSpPr>
          <p:spPr bwMode="auto">
            <a:xfrm>
              <a:off x="7935985" y="4115169"/>
              <a:ext cx="725682" cy="110165"/>
            </a:xfrm>
            <a:custGeom>
              <a:avLst/>
              <a:gdLst>
                <a:gd name="T0" fmla="*/ 0 w 1963"/>
                <a:gd name="T1" fmla="*/ 298 h 298"/>
                <a:gd name="T2" fmla="*/ 1911 w 1963"/>
                <a:gd name="T3" fmla="*/ 298 h 298"/>
                <a:gd name="T4" fmla="*/ 1963 w 1963"/>
                <a:gd name="T5" fmla="*/ 298 h 298"/>
                <a:gd name="T6" fmla="*/ 1963 w 1963"/>
                <a:gd name="T7" fmla="*/ 0 h 298"/>
                <a:gd name="T8" fmla="*/ 1911 w 1963"/>
                <a:gd name="T9" fmla="*/ 0 h 298"/>
                <a:gd name="T10" fmla="*/ 0 w 1963"/>
                <a:gd name="T11" fmla="*/ 0 h 298"/>
                <a:gd name="T12" fmla="*/ 0 w 1963"/>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963" h="298">
                  <a:moveTo>
                    <a:pt x="0" y="298"/>
                  </a:moveTo>
                  <a:lnTo>
                    <a:pt x="1911" y="298"/>
                  </a:lnTo>
                  <a:lnTo>
                    <a:pt x="1963" y="298"/>
                  </a:lnTo>
                  <a:lnTo>
                    <a:pt x="1963" y="0"/>
                  </a:lnTo>
                  <a:lnTo>
                    <a:pt x="1911" y="0"/>
                  </a:lnTo>
                  <a:lnTo>
                    <a:pt x="0" y="0"/>
                  </a:lnTo>
                  <a:lnTo>
                    <a:pt x="0" y="298"/>
                  </a:lnTo>
                  <a:close/>
                </a:path>
              </a:pathLst>
            </a:custGeom>
            <a:solidFill>
              <a:srgbClr val="E9B521"/>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43"/>
            <p:cNvSpPr/>
            <p:nvPr/>
          </p:nvSpPr>
          <p:spPr bwMode="auto">
            <a:xfrm>
              <a:off x="7203279" y="4115169"/>
              <a:ext cx="732706" cy="110165"/>
            </a:xfrm>
            <a:custGeom>
              <a:avLst/>
              <a:gdLst>
                <a:gd name="T0" fmla="*/ 1982 w 1982"/>
                <a:gd name="T1" fmla="*/ 0 h 298"/>
                <a:gd name="T2" fmla="*/ 50 w 1982"/>
                <a:gd name="T3" fmla="*/ 0 h 298"/>
                <a:gd name="T4" fmla="*/ 0 w 1982"/>
                <a:gd name="T5" fmla="*/ 0 h 298"/>
                <a:gd name="T6" fmla="*/ 0 w 1982"/>
                <a:gd name="T7" fmla="*/ 298 h 298"/>
                <a:gd name="T8" fmla="*/ 50 w 1982"/>
                <a:gd name="T9" fmla="*/ 298 h 298"/>
                <a:gd name="T10" fmla="*/ 1982 w 1982"/>
                <a:gd name="T11" fmla="*/ 298 h 298"/>
                <a:gd name="T12" fmla="*/ 1982 w 1982"/>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1982" h="298">
                  <a:moveTo>
                    <a:pt x="1982" y="0"/>
                  </a:moveTo>
                  <a:lnTo>
                    <a:pt x="50" y="0"/>
                  </a:lnTo>
                  <a:lnTo>
                    <a:pt x="0" y="0"/>
                  </a:lnTo>
                  <a:lnTo>
                    <a:pt x="0" y="298"/>
                  </a:lnTo>
                  <a:lnTo>
                    <a:pt x="50" y="298"/>
                  </a:lnTo>
                  <a:lnTo>
                    <a:pt x="1982" y="298"/>
                  </a:lnTo>
                  <a:lnTo>
                    <a:pt x="1982" y="0"/>
                  </a:lnTo>
                  <a:close/>
                </a:path>
              </a:pathLst>
            </a:custGeom>
            <a:solidFill>
              <a:srgbClr val="E7CC29"/>
            </a:solidFill>
            <a:ln>
              <a:noFill/>
            </a:ln>
          </p:spPr>
          <p:txBody>
            <a:bodyPr vert="horz" wrap="square" lIns="91440" tIns="45720" rIns="91440" bIns="45720" numCol="1" anchor="t" anchorCtr="0" compatLnSpc="1"/>
            <a:lstStyle/>
            <a:p>
              <a:endParaRPr lang="en-US">
                <a:cs typeface="+mn-ea"/>
                <a:sym typeface="+mn-lt"/>
              </a:endParaRPr>
            </a:p>
          </p:txBody>
        </p:sp>
        <p:sp>
          <p:nvSpPr>
            <p:cNvPr id="45" name="Freeform 44"/>
            <p:cNvSpPr/>
            <p:nvPr/>
          </p:nvSpPr>
          <p:spPr bwMode="auto">
            <a:xfrm>
              <a:off x="7935985" y="4034579"/>
              <a:ext cx="706458" cy="80590"/>
            </a:xfrm>
            <a:custGeom>
              <a:avLst/>
              <a:gdLst>
                <a:gd name="T0" fmla="*/ 768 w 808"/>
                <a:gd name="T1" fmla="*/ 0 h 92"/>
                <a:gd name="T2" fmla="*/ 752 w 808"/>
                <a:gd name="T3" fmla="*/ 0 h 92"/>
                <a:gd name="T4" fmla="*/ 0 w 808"/>
                <a:gd name="T5" fmla="*/ 0 h 92"/>
                <a:gd name="T6" fmla="*/ 0 w 808"/>
                <a:gd name="T7" fmla="*/ 92 h 92"/>
                <a:gd name="T8" fmla="*/ 808 w 808"/>
                <a:gd name="T9" fmla="*/ 92 h 92"/>
                <a:gd name="T10" fmla="*/ 808 w 808"/>
                <a:gd name="T11" fmla="*/ 40 h 92"/>
                <a:gd name="T12" fmla="*/ 768 w 80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08" h="92">
                  <a:moveTo>
                    <a:pt x="768" y="0"/>
                  </a:moveTo>
                  <a:cubicBezTo>
                    <a:pt x="752" y="0"/>
                    <a:pt x="752" y="0"/>
                    <a:pt x="752" y="0"/>
                  </a:cubicBezTo>
                  <a:cubicBezTo>
                    <a:pt x="0" y="0"/>
                    <a:pt x="0" y="0"/>
                    <a:pt x="0" y="0"/>
                  </a:cubicBezTo>
                  <a:cubicBezTo>
                    <a:pt x="0" y="92"/>
                    <a:pt x="0" y="92"/>
                    <a:pt x="0" y="92"/>
                  </a:cubicBezTo>
                  <a:cubicBezTo>
                    <a:pt x="808" y="92"/>
                    <a:pt x="808" y="92"/>
                    <a:pt x="808" y="92"/>
                  </a:cubicBezTo>
                  <a:cubicBezTo>
                    <a:pt x="808" y="40"/>
                    <a:pt x="808" y="40"/>
                    <a:pt x="808" y="40"/>
                  </a:cubicBezTo>
                  <a:cubicBezTo>
                    <a:pt x="808" y="18"/>
                    <a:pt x="790" y="0"/>
                    <a:pt x="768" y="0"/>
                  </a:cubicBezTo>
                  <a:close/>
                </a:path>
              </a:pathLst>
            </a:custGeom>
            <a:solidFill>
              <a:srgbClr val="CE9D14"/>
            </a:solidFill>
            <a:ln>
              <a:noFill/>
            </a:ln>
          </p:spPr>
          <p:txBody>
            <a:bodyPr vert="horz" wrap="square" lIns="91440" tIns="45720" rIns="91440" bIns="45720" numCol="1" anchor="t" anchorCtr="0" compatLnSpc="1"/>
            <a:lstStyle/>
            <a:p>
              <a:endParaRPr lang="en-US">
                <a:cs typeface="+mn-ea"/>
                <a:sym typeface="+mn-lt"/>
              </a:endParaRPr>
            </a:p>
          </p:txBody>
        </p:sp>
        <p:sp>
          <p:nvSpPr>
            <p:cNvPr id="46" name="Freeform 45"/>
            <p:cNvSpPr/>
            <p:nvPr/>
          </p:nvSpPr>
          <p:spPr bwMode="auto">
            <a:xfrm>
              <a:off x="7221763" y="4034579"/>
              <a:ext cx="714222" cy="80590"/>
            </a:xfrm>
            <a:custGeom>
              <a:avLst/>
              <a:gdLst>
                <a:gd name="T0" fmla="*/ 57 w 817"/>
                <a:gd name="T1" fmla="*/ 0 h 92"/>
                <a:gd name="T2" fmla="*/ 40 w 817"/>
                <a:gd name="T3" fmla="*/ 0 h 92"/>
                <a:gd name="T4" fmla="*/ 0 w 817"/>
                <a:gd name="T5" fmla="*/ 40 h 92"/>
                <a:gd name="T6" fmla="*/ 0 w 817"/>
                <a:gd name="T7" fmla="*/ 92 h 92"/>
                <a:gd name="T8" fmla="*/ 817 w 817"/>
                <a:gd name="T9" fmla="*/ 92 h 92"/>
                <a:gd name="T10" fmla="*/ 817 w 817"/>
                <a:gd name="T11" fmla="*/ 0 h 92"/>
                <a:gd name="T12" fmla="*/ 57 w 81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17" h="92">
                  <a:moveTo>
                    <a:pt x="57" y="0"/>
                  </a:moveTo>
                  <a:cubicBezTo>
                    <a:pt x="40" y="0"/>
                    <a:pt x="40" y="0"/>
                    <a:pt x="40" y="0"/>
                  </a:cubicBezTo>
                  <a:cubicBezTo>
                    <a:pt x="18" y="0"/>
                    <a:pt x="0" y="18"/>
                    <a:pt x="0" y="40"/>
                  </a:cubicBezTo>
                  <a:cubicBezTo>
                    <a:pt x="0" y="92"/>
                    <a:pt x="0" y="92"/>
                    <a:pt x="0" y="92"/>
                  </a:cubicBezTo>
                  <a:cubicBezTo>
                    <a:pt x="817" y="92"/>
                    <a:pt x="817" y="92"/>
                    <a:pt x="817" y="92"/>
                  </a:cubicBezTo>
                  <a:cubicBezTo>
                    <a:pt x="817" y="0"/>
                    <a:pt x="817" y="0"/>
                    <a:pt x="817" y="0"/>
                  </a:cubicBezTo>
                  <a:lnTo>
                    <a:pt x="57" y="0"/>
                  </a:lnTo>
                  <a:close/>
                </a:path>
              </a:pathLst>
            </a:custGeom>
            <a:solidFill>
              <a:srgbClr val="E9B52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7" name="Group 46"/>
          <p:cNvGrpSpPr/>
          <p:nvPr/>
        </p:nvGrpSpPr>
        <p:grpSpPr>
          <a:xfrm>
            <a:off x="2485012" y="5510911"/>
            <a:ext cx="1596684" cy="886953"/>
            <a:chOff x="2510412" y="5080609"/>
            <a:chExt cx="1596684" cy="886953"/>
          </a:xfrm>
        </p:grpSpPr>
        <p:sp>
          <p:nvSpPr>
            <p:cNvPr id="48" name="TextBox 47"/>
            <p:cNvSpPr txBox="1"/>
            <p:nvPr/>
          </p:nvSpPr>
          <p:spPr>
            <a:xfrm>
              <a:off x="2632521" y="5080609"/>
              <a:ext cx="1352468" cy="318924"/>
            </a:xfrm>
            <a:prstGeom prst="rect">
              <a:avLst/>
            </a:prstGeom>
            <a:noFill/>
          </p:spPr>
          <p:txBody>
            <a:bodyPr wrap="none" lIns="72000" tIns="36000" rIns="72000" bIns="36000" rtlCol="0" anchor="b">
              <a:spAutoFit/>
            </a:bodyPr>
            <a:lstStyle/>
            <a:p>
              <a:pPr algn="ctr"/>
              <a:r>
                <a:rPr lang="en-US" sz="1600" b="1" dirty="0">
                  <a:cs typeface="+mn-ea"/>
                  <a:sym typeface="+mn-lt"/>
                </a:rPr>
                <a:t>Leaderships</a:t>
              </a:r>
              <a:endParaRPr lang="id-ID" sz="1600" b="1" dirty="0">
                <a:cs typeface="+mn-ea"/>
                <a:sym typeface="+mn-lt"/>
              </a:endParaRPr>
            </a:p>
          </p:txBody>
        </p:sp>
        <p:sp>
          <p:nvSpPr>
            <p:cNvPr id="49" name="TextBox 48"/>
            <p:cNvSpPr txBox="1"/>
            <p:nvPr/>
          </p:nvSpPr>
          <p:spPr>
            <a:xfrm>
              <a:off x="2510412" y="5340861"/>
              <a:ext cx="1596684" cy="626701"/>
            </a:xfrm>
            <a:prstGeom prst="rect">
              <a:avLst/>
            </a:prstGeom>
            <a:noFill/>
          </p:spPr>
          <p:txBody>
            <a:bodyPr wrap="square" lIns="72000" tIns="36000" rIns="72000" bIns="36000" rtlCol="0" anchor="t">
              <a:spAutoFit/>
            </a:bodyPr>
            <a:lstStyle/>
            <a:p>
              <a:pPr algn="ctr"/>
              <a:r>
                <a:rPr lang="en-US" sz="1200" dirty="0">
                  <a:cs typeface="+mn-ea"/>
                  <a:sym typeface="+mn-lt"/>
                </a:rPr>
                <a:t>It would be better to put some details for this stuff.</a:t>
              </a:r>
            </a:p>
          </p:txBody>
        </p:sp>
      </p:grpSp>
      <p:grpSp>
        <p:nvGrpSpPr>
          <p:cNvPr id="50" name="Group 49"/>
          <p:cNvGrpSpPr/>
          <p:nvPr/>
        </p:nvGrpSpPr>
        <p:grpSpPr>
          <a:xfrm>
            <a:off x="4492826" y="4726436"/>
            <a:ext cx="1596684" cy="886953"/>
            <a:chOff x="4564055" y="4240766"/>
            <a:chExt cx="1596684" cy="886953"/>
          </a:xfrm>
        </p:grpSpPr>
        <p:sp>
          <p:nvSpPr>
            <p:cNvPr id="51" name="TextBox 50"/>
            <p:cNvSpPr txBox="1"/>
            <p:nvPr/>
          </p:nvSpPr>
          <p:spPr>
            <a:xfrm>
              <a:off x="4726241" y="4240766"/>
              <a:ext cx="1272318" cy="318924"/>
            </a:xfrm>
            <a:prstGeom prst="rect">
              <a:avLst/>
            </a:prstGeom>
            <a:noFill/>
          </p:spPr>
          <p:txBody>
            <a:bodyPr wrap="none" lIns="72000" tIns="36000" rIns="72000" bIns="36000" rtlCol="0" anchor="b">
              <a:spAutoFit/>
            </a:bodyPr>
            <a:lstStyle/>
            <a:p>
              <a:pPr algn="ctr"/>
              <a:r>
                <a:rPr lang="en-US" sz="1600" b="1" dirty="0">
                  <a:cs typeface="+mn-ea"/>
                  <a:sym typeface="+mn-lt"/>
                </a:rPr>
                <a:t>Connection</a:t>
              </a:r>
              <a:endParaRPr lang="id-ID" sz="1600" b="1" dirty="0">
                <a:cs typeface="+mn-ea"/>
                <a:sym typeface="+mn-lt"/>
              </a:endParaRPr>
            </a:p>
          </p:txBody>
        </p:sp>
        <p:sp>
          <p:nvSpPr>
            <p:cNvPr id="52" name="TextBox 51"/>
            <p:cNvSpPr txBox="1"/>
            <p:nvPr/>
          </p:nvSpPr>
          <p:spPr>
            <a:xfrm>
              <a:off x="4564055" y="4501018"/>
              <a:ext cx="1596684" cy="626701"/>
            </a:xfrm>
            <a:prstGeom prst="rect">
              <a:avLst/>
            </a:prstGeom>
            <a:noFill/>
          </p:spPr>
          <p:txBody>
            <a:bodyPr wrap="square" lIns="72000" tIns="36000" rIns="72000" bIns="36000" rtlCol="0" anchor="t">
              <a:spAutoFit/>
            </a:bodyPr>
            <a:lstStyle/>
            <a:p>
              <a:pPr algn="ctr"/>
              <a:r>
                <a:rPr lang="en-US" sz="1200" dirty="0">
                  <a:cs typeface="+mn-ea"/>
                  <a:sym typeface="+mn-lt"/>
                </a:rPr>
                <a:t>It would be better to put some details for this stuff.</a:t>
              </a:r>
            </a:p>
          </p:txBody>
        </p:sp>
      </p:grpSp>
      <p:grpSp>
        <p:nvGrpSpPr>
          <p:cNvPr id="53" name="Group 52"/>
          <p:cNvGrpSpPr/>
          <p:nvPr/>
        </p:nvGrpSpPr>
        <p:grpSpPr>
          <a:xfrm>
            <a:off x="6500640" y="3941960"/>
            <a:ext cx="1596684" cy="886953"/>
            <a:chOff x="6624239" y="3604027"/>
            <a:chExt cx="1596684" cy="886953"/>
          </a:xfrm>
        </p:grpSpPr>
        <p:sp>
          <p:nvSpPr>
            <p:cNvPr id="54" name="TextBox 53"/>
            <p:cNvSpPr txBox="1"/>
            <p:nvPr/>
          </p:nvSpPr>
          <p:spPr>
            <a:xfrm>
              <a:off x="6688640" y="3604027"/>
              <a:ext cx="1467884" cy="318924"/>
            </a:xfrm>
            <a:prstGeom prst="rect">
              <a:avLst/>
            </a:prstGeom>
            <a:noFill/>
          </p:spPr>
          <p:txBody>
            <a:bodyPr wrap="none" lIns="72000" tIns="36000" rIns="72000" bIns="36000" rtlCol="0" anchor="b">
              <a:spAutoFit/>
            </a:bodyPr>
            <a:lstStyle/>
            <a:p>
              <a:pPr algn="ctr"/>
              <a:r>
                <a:rPr lang="en-US" sz="1600" b="1" dirty="0">
                  <a:cs typeface="+mn-ea"/>
                  <a:sym typeface="+mn-lt"/>
                </a:rPr>
                <a:t>Collaboration</a:t>
              </a:r>
              <a:endParaRPr lang="id-ID" sz="1600" b="1" dirty="0">
                <a:cs typeface="+mn-ea"/>
                <a:sym typeface="+mn-lt"/>
              </a:endParaRPr>
            </a:p>
          </p:txBody>
        </p:sp>
        <p:sp>
          <p:nvSpPr>
            <p:cNvPr id="55" name="TextBox 54"/>
            <p:cNvSpPr txBox="1"/>
            <p:nvPr/>
          </p:nvSpPr>
          <p:spPr>
            <a:xfrm>
              <a:off x="6624239" y="3864279"/>
              <a:ext cx="1596684" cy="626701"/>
            </a:xfrm>
            <a:prstGeom prst="rect">
              <a:avLst/>
            </a:prstGeom>
            <a:noFill/>
          </p:spPr>
          <p:txBody>
            <a:bodyPr wrap="square" lIns="72000" tIns="36000" rIns="72000" bIns="36000" rtlCol="0" anchor="t">
              <a:spAutoFit/>
            </a:bodyPr>
            <a:lstStyle/>
            <a:p>
              <a:pPr algn="ctr"/>
              <a:r>
                <a:rPr lang="en-US" sz="1200" dirty="0">
                  <a:cs typeface="+mn-ea"/>
                  <a:sym typeface="+mn-lt"/>
                </a:rPr>
                <a:t>It would be better to put some details for this stuff.</a:t>
              </a:r>
            </a:p>
          </p:txBody>
        </p:sp>
      </p:grpSp>
      <p:grpSp>
        <p:nvGrpSpPr>
          <p:cNvPr id="56" name="Group 55"/>
          <p:cNvGrpSpPr/>
          <p:nvPr/>
        </p:nvGrpSpPr>
        <p:grpSpPr>
          <a:xfrm>
            <a:off x="8459042" y="3157484"/>
            <a:ext cx="1695511" cy="886953"/>
            <a:chOff x="8437513" y="2844808"/>
            <a:chExt cx="1695511" cy="886953"/>
          </a:xfrm>
        </p:grpSpPr>
        <p:sp>
          <p:nvSpPr>
            <p:cNvPr id="57" name="TextBox 56"/>
            <p:cNvSpPr txBox="1"/>
            <p:nvPr/>
          </p:nvSpPr>
          <p:spPr>
            <a:xfrm>
              <a:off x="8437513" y="2844808"/>
              <a:ext cx="1695511" cy="318924"/>
            </a:xfrm>
            <a:prstGeom prst="rect">
              <a:avLst/>
            </a:prstGeom>
            <a:noFill/>
          </p:spPr>
          <p:txBody>
            <a:bodyPr wrap="none" lIns="72000" tIns="36000" rIns="72000" bIns="36000" rtlCol="0" anchor="b">
              <a:spAutoFit/>
            </a:bodyPr>
            <a:lstStyle/>
            <a:p>
              <a:pPr algn="ctr"/>
              <a:r>
                <a:rPr lang="en-US" sz="1600" b="1" dirty="0">
                  <a:cs typeface="+mn-ea"/>
                  <a:sym typeface="+mn-lt"/>
                </a:rPr>
                <a:t>Communication</a:t>
              </a:r>
              <a:endParaRPr lang="id-ID" sz="1600" b="1" dirty="0">
                <a:cs typeface="+mn-ea"/>
                <a:sym typeface="+mn-lt"/>
              </a:endParaRPr>
            </a:p>
          </p:txBody>
        </p:sp>
        <p:sp>
          <p:nvSpPr>
            <p:cNvPr id="58" name="TextBox 57"/>
            <p:cNvSpPr txBox="1"/>
            <p:nvPr/>
          </p:nvSpPr>
          <p:spPr>
            <a:xfrm>
              <a:off x="8486925" y="3105060"/>
              <a:ext cx="1596684" cy="626701"/>
            </a:xfrm>
            <a:prstGeom prst="rect">
              <a:avLst/>
            </a:prstGeom>
            <a:noFill/>
          </p:spPr>
          <p:txBody>
            <a:bodyPr wrap="square" lIns="72000" tIns="36000" rIns="72000" bIns="36000" rtlCol="0" anchor="t">
              <a:spAutoFit/>
            </a:bodyPr>
            <a:lstStyle/>
            <a:p>
              <a:pPr algn="ctr"/>
              <a:r>
                <a:rPr lang="en-US" sz="1200" dirty="0">
                  <a:cs typeface="+mn-ea"/>
                  <a:sym typeface="+mn-lt"/>
                </a:rPr>
                <a:t>It would be better to put some details for this stuff.</a:t>
              </a:r>
            </a:p>
          </p:txBody>
        </p:sp>
      </p:grpSp>
      <p:grpSp>
        <p:nvGrpSpPr>
          <p:cNvPr id="59" name="Group 58"/>
          <p:cNvGrpSpPr/>
          <p:nvPr/>
        </p:nvGrpSpPr>
        <p:grpSpPr>
          <a:xfrm>
            <a:off x="10516268" y="2373008"/>
            <a:ext cx="1596684" cy="886953"/>
            <a:chOff x="10516268" y="2095106"/>
            <a:chExt cx="1596684" cy="886953"/>
          </a:xfrm>
        </p:grpSpPr>
        <p:sp>
          <p:nvSpPr>
            <p:cNvPr id="60" name="TextBox 59"/>
            <p:cNvSpPr txBox="1"/>
            <p:nvPr/>
          </p:nvSpPr>
          <p:spPr>
            <a:xfrm>
              <a:off x="10849173" y="2095106"/>
              <a:ext cx="930879" cy="318924"/>
            </a:xfrm>
            <a:prstGeom prst="rect">
              <a:avLst/>
            </a:prstGeom>
            <a:noFill/>
          </p:spPr>
          <p:txBody>
            <a:bodyPr wrap="none" lIns="72000" tIns="36000" rIns="72000" bIns="36000" rtlCol="0" anchor="b">
              <a:spAutoFit/>
            </a:bodyPr>
            <a:lstStyle/>
            <a:p>
              <a:pPr algn="ctr"/>
              <a:r>
                <a:rPr lang="en-US" sz="1600" b="1" dirty="0">
                  <a:cs typeface="+mn-ea"/>
                  <a:sym typeface="+mn-lt"/>
                </a:rPr>
                <a:t>Achieve</a:t>
              </a:r>
              <a:endParaRPr lang="id-ID" sz="1600" b="1" dirty="0">
                <a:cs typeface="+mn-ea"/>
                <a:sym typeface="+mn-lt"/>
              </a:endParaRPr>
            </a:p>
          </p:txBody>
        </p:sp>
        <p:sp>
          <p:nvSpPr>
            <p:cNvPr id="61" name="TextBox 60"/>
            <p:cNvSpPr txBox="1"/>
            <p:nvPr/>
          </p:nvSpPr>
          <p:spPr>
            <a:xfrm>
              <a:off x="10516268" y="2355358"/>
              <a:ext cx="1596684" cy="626701"/>
            </a:xfrm>
            <a:prstGeom prst="rect">
              <a:avLst/>
            </a:prstGeom>
            <a:noFill/>
          </p:spPr>
          <p:txBody>
            <a:bodyPr wrap="square" lIns="72000" tIns="36000" rIns="72000" bIns="36000" rtlCol="0" anchor="t">
              <a:spAutoFit/>
            </a:bodyPr>
            <a:lstStyle/>
            <a:p>
              <a:pPr algn="ctr"/>
              <a:r>
                <a:rPr lang="en-US" sz="1200" dirty="0">
                  <a:cs typeface="+mn-ea"/>
                  <a:sym typeface="+mn-lt"/>
                </a:rPr>
                <a:t>It would be better to put some details for this stuff.</a:t>
              </a:r>
            </a:p>
          </p:txBody>
        </p:sp>
      </p:grpSp>
      <p:sp>
        <p:nvSpPr>
          <p:cNvPr id="62" name="Oval 61"/>
          <p:cNvSpPr/>
          <p:nvPr/>
        </p:nvSpPr>
        <p:spPr>
          <a:xfrm>
            <a:off x="2900977" y="4218171"/>
            <a:ext cx="681318" cy="681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3" name="Oval 62"/>
          <p:cNvSpPr/>
          <p:nvPr/>
        </p:nvSpPr>
        <p:spPr>
          <a:xfrm>
            <a:off x="4893114" y="3448290"/>
            <a:ext cx="681318" cy="681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4" name="Oval 63"/>
          <p:cNvSpPr/>
          <p:nvPr/>
        </p:nvSpPr>
        <p:spPr>
          <a:xfrm>
            <a:off x="6885251" y="2678409"/>
            <a:ext cx="681318" cy="6813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5" name="Oval 64"/>
          <p:cNvSpPr/>
          <p:nvPr/>
        </p:nvSpPr>
        <p:spPr>
          <a:xfrm>
            <a:off x="8877388" y="1908528"/>
            <a:ext cx="681318" cy="6813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6" name="Freeform 65"/>
          <p:cNvSpPr>
            <a:spLocks noEditPoints="1"/>
          </p:cNvSpPr>
          <p:nvPr/>
        </p:nvSpPr>
        <p:spPr bwMode="auto">
          <a:xfrm>
            <a:off x="3072076" y="4344720"/>
            <a:ext cx="339121" cy="428220"/>
          </a:xfrm>
          <a:custGeom>
            <a:avLst/>
            <a:gdLst>
              <a:gd name="T0" fmla="*/ 110 w 158"/>
              <a:gd name="T1" fmla="*/ 184 h 199"/>
              <a:gd name="T2" fmla="*/ 115 w 158"/>
              <a:gd name="T3" fmla="*/ 199 h 199"/>
              <a:gd name="T4" fmla="*/ 37 w 158"/>
              <a:gd name="T5" fmla="*/ 199 h 199"/>
              <a:gd name="T6" fmla="*/ 32 w 158"/>
              <a:gd name="T7" fmla="*/ 184 h 199"/>
              <a:gd name="T8" fmla="*/ 41 w 158"/>
              <a:gd name="T9" fmla="*/ 184 h 199"/>
              <a:gd name="T10" fmla="*/ 36 w 158"/>
              <a:gd name="T11" fmla="*/ 173 h 199"/>
              <a:gd name="T12" fmla="*/ 62 w 158"/>
              <a:gd name="T13" fmla="*/ 173 h 199"/>
              <a:gd name="T14" fmla="*/ 7 w 158"/>
              <a:gd name="T15" fmla="*/ 18 h 199"/>
              <a:gd name="T16" fmla="*/ 0 w 158"/>
              <a:gd name="T17" fmla="*/ 9 h 199"/>
              <a:gd name="T18" fmla="*/ 9 w 158"/>
              <a:gd name="T19" fmla="*/ 0 h 199"/>
              <a:gd name="T20" fmla="*/ 18 w 158"/>
              <a:gd name="T21" fmla="*/ 9 h 199"/>
              <a:gd name="T22" fmla="*/ 15 w 158"/>
              <a:gd name="T23" fmla="*/ 15 h 199"/>
              <a:gd name="T24" fmla="*/ 71 w 158"/>
              <a:gd name="T25" fmla="*/ 173 h 199"/>
              <a:gd name="T26" fmla="*/ 97 w 158"/>
              <a:gd name="T27" fmla="*/ 173 h 199"/>
              <a:gd name="T28" fmla="*/ 101 w 158"/>
              <a:gd name="T29" fmla="*/ 184 h 199"/>
              <a:gd name="T30" fmla="*/ 110 w 158"/>
              <a:gd name="T31" fmla="*/ 184 h 199"/>
              <a:gd name="T32" fmla="*/ 75 w 158"/>
              <a:gd name="T33" fmla="*/ 73 h 199"/>
              <a:gd name="T34" fmla="*/ 58 w 158"/>
              <a:gd name="T35" fmla="*/ 27 h 199"/>
              <a:gd name="T36" fmla="*/ 72 w 158"/>
              <a:gd name="T37" fmla="*/ 19 h 199"/>
              <a:gd name="T38" fmla="*/ 20 w 158"/>
              <a:gd name="T39" fmla="*/ 19 h 199"/>
              <a:gd name="T40" fmla="*/ 39 w 158"/>
              <a:gd name="T41" fmla="*/ 73 h 199"/>
              <a:gd name="T42" fmla="*/ 75 w 158"/>
              <a:gd name="T43" fmla="*/ 73 h 199"/>
              <a:gd name="T44" fmla="*/ 66 w 158"/>
              <a:gd name="T45" fmla="*/ 33 h 199"/>
              <a:gd name="T46" fmla="*/ 85 w 158"/>
              <a:gd name="T47" fmla="*/ 87 h 199"/>
              <a:gd name="T48" fmla="*/ 158 w 158"/>
              <a:gd name="T49" fmla="*/ 87 h 199"/>
              <a:gd name="T50" fmla="*/ 124 w 158"/>
              <a:gd name="T51" fmla="*/ 60 h 199"/>
              <a:gd name="T52" fmla="*/ 139 w 158"/>
              <a:gd name="T53" fmla="*/ 33 h 199"/>
              <a:gd name="T54" fmla="*/ 66 w 158"/>
              <a:gd name="T55" fmla="*/ 33 h 199"/>
              <a:gd name="T56" fmla="*/ 84 w 158"/>
              <a:gd name="T57" fmla="*/ 28 h 199"/>
              <a:gd name="T58" fmla="*/ 81 w 158"/>
              <a:gd name="T59" fmla="*/ 19 h 199"/>
              <a:gd name="T60" fmla="*/ 66 w 158"/>
              <a:gd name="T61" fmla="*/ 28 h 199"/>
              <a:gd name="T62" fmla="*/ 84 w 158"/>
              <a:gd name="T63" fmla="*/ 2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99">
                <a:moveTo>
                  <a:pt x="110" y="184"/>
                </a:moveTo>
                <a:cubicBezTo>
                  <a:pt x="115" y="199"/>
                  <a:pt x="115" y="199"/>
                  <a:pt x="115" y="199"/>
                </a:cubicBezTo>
                <a:cubicBezTo>
                  <a:pt x="37" y="199"/>
                  <a:pt x="37" y="199"/>
                  <a:pt x="37" y="199"/>
                </a:cubicBezTo>
                <a:cubicBezTo>
                  <a:pt x="32" y="184"/>
                  <a:pt x="32" y="184"/>
                  <a:pt x="32" y="184"/>
                </a:cubicBezTo>
                <a:cubicBezTo>
                  <a:pt x="41" y="184"/>
                  <a:pt x="41" y="184"/>
                  <a:pt x="41" y="184"/>
                </a:cubicBezTo>
                <a:cubicBezTo>
                  <a:pt x="36" y="173"/>
                  <a:pt x="36" y="173"/>
                  <a:pt x="36" y="173"/>
                </a:cubicBezTo>
                <a:cubicBezTo>
                  <a:pt x="62" y="173"/>
                  <a:pt x="62" y="173"/>
                  <a:pt x="62" y="173"/>
                </a:cubicBezTo>
                <a:cubicBezTo>
                  <a:pt x="7" y="18"/>
                  <a:pt x="7" y="18"/>
                  <a:pt x="7" y="18"/>
                </a:cubicBezTo>
                <a:cubicBezTo>
                  <a:pt x="3" y="17"/>
                  <a:pt x="0" y="13"/>
                  <a:pt x="0" y="9"/>
                </a:cubicBezTo>
                <a:cubicBezTo>
                  <a:pt x="0" y="4"/>
                  <a:pt x="4" y="0"/>
                  <a:pt x="9" y="0"/>
                </a:cubicBezTo>
                <a:cubicBezTo>
                  <a:pt x="14" y="0"/>
                  <a:pt x="18" y="4"/>
                  <a:pt x="18" y="9"/>
                </a:cubicBezTo>
                <a:cubicBezTo>
                  <a:pt x="18" y="11"/>
                  <a:pt x="17" y="14"/>
                  <a:pt x="15" y="15"/>
                </a:cubicBezTo>
                <a:cubicBezTo>
                  <a:pt x="71" y="173"/>
                  <a:pt x="71" y="173"/>
                  <a:pt x="71" y="173"/>
                </a:cubicBezTo>
                <a:cubicBezTo>
                  <a:pt x="97" y="173"/>
                  <a:pt x="97" y="173"/>
                  <a:pt x="97" y="173"/>
                </a:cubicBezTo>
                <a:cubicBezTo>
                  <a:pt x="101" y="184"/>
                  <a:pt x="101" y="184"/>
                  <a:pt x="101" y="184"/>
                </a:cubicBezTo>
                <a:lnTo>
                  <a:pt x="110" y="184"/>
                </a:lnTo>
                <a:close/>
                <a:moveTo>
                  <a:pt x="75" y="73"/>
                </a:moveTo>
                <a:cubicBezTo>
                  <a:pt x="58" y="27"/>
                  <a:pt x="58" y="27"/>
                  <a:pt x="58" y="27"/>
                </a:cubicBezTo>
                <a:cubicBezTo>
                  <a:pt x="72" y="19"/>
                  <a:pt x="72" y="19"/>
                  <a:pt x="72" y="19"/>
                </a:cubicBezTo>
                <a:cubicBezTo>
                  <a:pt x="20" y="19"/>
                  <a:pt x="20" y="19"/>
                  <a:pt x="20" y="19"/>
                </a:cubicBezTo>
                <a:cubicBezTo>
                  <a:pt x="39" y="73"/>
                  <a:pt x="39" y="73"/>
                  <a:pt x="39" y="73"/>
                </a:cubicBezTo>
                <a:lnTo>
                  <a:pt x="75" y="73"/>
                </a:lnTo>
                <a:close/>
                <a:moveTo>
                  <a:pt x="66" y="33"/>
                </a:moveTo>
                <a:cubicBezTo>
                  <a:pt x="85" y="87"/>
                  <a:pt x="85" y="87"/>
                  <a:pt x="85" y="87"/>
                </a:cubicBezTo>
                <a:cubicBezTo>
                  <a:pt x="158" y="87"/>
                  <a:pt x="158" y="87"/>
                  <a:pt x="158" y="87"/>
                </a:cubicBezTo>
                <a:cubicBezTo>
                  <a:pt x="124" y="60"/>
                  <a:pt x="124" y="60"/>
                  <a:pt x="124" y="60"/>
                </a:cubicBezTo>
                <a:cubicBezTo>
                  <a:pt x="139" y="33"/>
                  <a:pt x="139" y="33"/>
                  <a:pt x="139" y="33"/>
                </a:cubicBezTo>
                <a:lnTo>
                  <a:pt x="66" y="33"/>
                </a:lnTo>
                <a:close/>
                <a:moveTo>
                  <a:pt x="84" y="28"/>
                </a:moveTo>
                <a:cubicBezTo>
                  <a:pt x="81" y="19"/>
                  <a:pt x="81" y="19"/>
                  <a:pt x="81" y="19"/>
                </a:cubicBezTo>
                <a:cubicBezTo>
                  <a:pt x="66" y="28"/>
                  <a:pt x="66" y="28"/>
                  <a:pt x="66" y="28"/>
                </a:cubicBezTo>
                <a:lnTo>
                  <a:pt x="84" y="28"/>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66"/>
          <p:cNvSpPr/>
          <p:nvPr/>
        </p:nvSpPr>
        <p:spPr bwMode="auto">
          <a:xfrm>
            <a:off x="5039561" y="3619813"/>
            <a:ext cx="361536" cy="327285"/>
          </a:xfrm>
          <a:custGeom>
            <a:avLst/>
            <a:gdLst>
              <a:gd name="T0" fmla="*/ 161 w 161"/>
              <a:gd name="T1" fmla="*/ 27 h 145"/>
              <a:gd name="T2" fmla="*/ 139 w 161"/>
              <a:gd name="T3" fmla="*/ 49 h 145"/>
              <a:gd name="T4" fmla="*/ 123 w 161"/>
              <a:gd name="T5" fmla="*/ 42 h 145"/>
              <a:gd name="T6" fmla="*/ 93 w 161"/>
              <a:gd name="T7" fmla="*/ 62 h 145"/>
              <a:gd name="T8" fmla="*/ 94 w 161"/>
              <a:gd name="T9" fmla="*/ 68 h 145"/>
              <a:gd name="T10" fmla="*/ 92 w 161"/>
              <a:gd name="T11" fmla="*/ 75 h 145"/>
              <a:gd name="T12" fmla="*/ 123 w 161"/>
              <a:gd name="T13" fmla="*/ 106 h 145"/>
              <a:gd name="T14" fmla="*/ 132 w 161"/>
              <a:gd name="T15" fmla="*/ 103 h 145"/>
              <a:gd name="T16" fmla="*/ 149 w 161"/>
              <a:gd name="T17" fmla="*/ 120 h 145"/>
              <a:gd name="T18" fmla="*/ 132 w 161"/>
              <a:gd name="T19" fmla="*/ 136 h 145"/>
              <a:gd name="T20" fmla="*/ 116 w 161"/>
              <a:gd name="T21" fmla="*/ 120 h 145"/>
              <a:gd name="T22" fmla="*/ 119 w 161"/>
              <a:gd name="T23" fmla="*/ 110 h 145"/>
              <a:gd name="T24" fmla="*/ 88 w 161"/>
              <a:gd name="T25" fmla="*/ 79 h 145"/>
              <a:gd name="T26" fmla="*/ 80 w 161"/>
              <a:gd name="T27" fmla="*/ 81 h 145"/>
              <a:gd name="T28" fmla="*/ 75 w 161"/>
              <a:gd name="T29" fmla="*/ 81 h 145"/>
              <a:gd name="T30" fmla="*/ 52 w 161"/>
              <a:gd name="T31" fmla="*/ 115 h 145"/>
              <a:gd name="T32" fmla="*/ 58 w 161"/>
              <a:gd name="T33" fmla="*/ 127 h 145"/>
              <a:gd name="T34" fmla="*/ 41 w 161"/>
              <a:gd name="T35" fmla="*/ 145 h 145"/>
              <a:gd name="T36" fmla="*/ 24 w 161"/>
              <a:gd name="T37" fmla="*/ 127 h 145"/>
              <a:gd name="T38" fmla="*/ 41 w 161"/>
              <a:gd name="T39" fmla="*/ 110 h 145"/>
              <a:gd name="T40" fmla="*/ 48 w 161"/>
              <a:gd name="T41" fmla="*/ 112 h 145"/>
              <a:gd name="T42" fmla="*/ 71 w 161"/>
              <a:gd name="T43" fmla="*/ 78 h 145"/>
              <a:gd name="T44" fmla="*/ 67 w 161"/>
              <a:gd name="T45" fmla="*/ 72 h 145"/>
              <a:gd name="T46" fmla="*/ 30 w 161"/>
              <a:gd name="T47" fmla="*/ 76 h 145"/>
              <a:gd name="T48" fmla="*/ 16 w 161"/>
              <a:gd name="T49" fmla="*/ 90 h 145"/>
              <a:gd name="T50" fmla="*/ 0 w 161"/>
              <a:gd name="T51" fmla="*/ 75 h 145"/>
              <a:gd name="T52" fmla="*/ 16 w 161"/>
              <a:gd name="T53" fmla="*/ 60 h 145"/>
              <a:gd name="T54" fmla="*/ 30 w 161"/>
              <a:gd name="T55" fmla="*/ 71 h 145"/>
              <a:gd name="T56" fmla="*/ 67 w 161"/>
              <a:gd name="T57" fmla="*/ 66 h 145"/>
              <a:gd name="T58" fmla="*/ 72 w 161"/>
              <a:gd name="T59" fmla="*/ 58 h 145"/>
              <a:gd name="T60" fmla="*/ 54 w 161"/>
              <a:gd name="T61" fmla="*/ 26 h 145"/>
              <a:gd name="T62" fmla="*/ 49 w 161"/>
              <a:gd name="T63" fmla="*/ 27 h 145"/>
              <a:gd name="T64" fmla="*/ 36 w 161"/>
              <a:gd name="T65" fmla="*/ 13 h 145"/>
              <a:gd name="T66" fmla="*/ 49 w 161"/>
              <a:gd name="T67" fmla="*/ 0 h 145"/>
              <a:gd name="T68" fmla="*/ 63 w 161"/>
              <a:gd name="T69" fmla="*/ 13 h 145"/>
              <a:gd name="T70" fmla="*/ 58 w 161"/>
              <a:gd name="T71" fmla="*/ 23 h 145"/>
              <a:gd name="T72" fmla="*/ 76 w 161"/>
              <a:gd name="T73" fmla="*/ 55 h 145"/>
              <a:gd name="T74" fmla="*/ 80 w 161"/>
              <a:gd name="T75" fmla="*/ 55 h 145"/>
              <a:gd name="T76" fmla="*/ 90 w 161"/>
              <a:gd name="T77" fmla="*/ 58 h 145"/>
              <a:gd name="T78" fmla="*/ 120 w 161"/>
              <a:gd name="T79" fmla="*/ 37 h 145"/>
              <a:gd name="T80" fmla="*/ 117 w 161"/>
              <a:gd name="T81" fmla="*/ 27 h 145"/>
              <a:gd name="T82" fmla="*/ 139 w 161"/>
              <a:gd name="T83" fmla="*/ 4 h 145"/>
              <a:gd name="T84" fmla="*/ 161 w 161"/>
              <a:gd name="T85" fmla="*/ 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45">
                <a:moveTo>
                  <a:pt x="161" y="27"/>
                </a:moveTo>
                <a:cubicBezTo>
                  <a:pt x="161" y="39"/>
                  <a:pt x="151" y="49"/>
                  <a:pt x="139" y="49"/>
                </a:cubicBezTo>
                <a:cubicBezTo>
                  <a:pt x="133" y="49"/>
                  <a:pt x="127" y="46"/>
                  <a:pt x="123" y="42"/>
                </a:cubicBezTo>
                <a:cubicBezTo>
                  <a:pt x="123" y="42"/>
                  <a:pt x="123" y="42"/>
                  <a:pt x="93" y="62"/>
                </a:cubicBezTo>
                <a:cubicBezTo>
                  <a:pt x="93" y="64"/>
                  <a:pt x="94" y="66"/>
                  <a:pt x="94" y="68"/>
                </a:cubicBezTo>
                <a:cubicBezTo>
                  <a:pt x="94" y="71"/>
                  <a:pt x="93" y="73"/>
                  <a:pt x="92" y="75"/>
                </a:cubicBezTo>
                <a:cubicBezTo>
                  <a:pt x="92" y="75"/>
                  <a:pt x="92" y="75"/>
                  <a:pt x="123" y="106"/>
                </a:cubicBezTo>
                <a:cubicBezTo>
                  <a:pt x="125" y="104"/>
                  <a:pt x="129" y="103"/>
                  <a:pt x="132" y="103"/>
                </a:cubicBezTo>
                <a:cubicBezTo>
                  <a:pt x="141" y="103"/>
                  <a:pt x="149" y="110"/>
                  <a:pt x="149" y="120"/>
                </a:cubicBezTo>
                <a:cubicBezTo>
                  <a:pt x="149" y="129"/>
                  <a:pt x="141" y="136"/>
                  <a:pt x="132" y="136"/>
                </a:cubicBezTo>
                <a:cubicBezTo>
                  <a:pt x="123" y="136"/>
                  <a:pt x="116" y="129"/>
                  <a:pt x="116" y="120"/>
                </a:cubicBezTo>
                <a:cubicBezTo>
                  <a:pt x="116" y="116"/>
                  <a:pt x="117" y="113"/>
                  <a:pt x="119" y="110"/>
                </a:cubicBezTo>
                <a:cubicBezTo>
                  <a:pt x="119" y="110"/>
                  <a:pt x="119" y="110"/>
                  <a:pt x="88" y="79"/>
                </a:cubicBezTo>
                <a:cubicBezTo>
                  <a:pt x="86" y="81"/>
                  <a:pt x="83" y="81"/>
                  <a:pt x="80" y="81"/>
                </a:cubicBezTo>
                <a:cubicBezTo>
                  <a:pt x="79" y="81"/>
                  <a:pt x="77" y="81"/>
                  <a:pt x="75" y="81"/>
                </a:cubicBezTo>
                <a:cubicBezTo>
                  <a:pt x="75" y="81"/>
                  <a:pt x="75" y="81"/>
                  <a:pt x="52" y="115"/>
                </a:cubicBezTo>
                <a:cubicBezTo>
                  <a:pt x="56" y="118"/>
                  <a:pt x="58" y="123"/>
                  <a:pt x="58" y="127"/>
                </a:cubicBezTo>
                <a:cubicBezTo>
                  <a:pt x="58" y="137"/>
                  <a:pt x="50" y="145"/>
                  <a:pt x="41" y="145"/>
                </a:cubicBezTo>
                <a:cubicBezTo>
                  <a:pt x="31" y="145"/>
                  <a:pt x="24" y="137"/>
                  <a:pt x="24" y="127"/>
                </a:cubicBezTo>
                <a:cubicBezTo>
                  <a:pt x="24" y="118"/>
                  <a:pt x="31" y="110"/>
                  <a:pt x="41" y="110"/>
                </a:cubicBezTo>
                <a:cubicBezTo>
                  <a:pt x="43" y="110"/>
                  <a:pt x="46" y="111"/>
                  <a:pt x="48" y="112"/>
                </a:cubicBezTo>
                <a:cubicBezTo>
                  <a:pt x="48" y="112"/>
                  <a:pt x="48" y="112"/>
                  <a:pt x="71" y="78"/>
                </a:cubicBezTo>
                <a:cubicBezTo>
                  <a:pt x="69" y="76"/>
                  <a:pt x="68" y="74"/>
                  <a:pt x="67" y="72"/>
                </a:cubicBezTo>
                <a:cubicBezTo>
                  <a:pt x="67" y="72"/>
                  <a:pt x="67" y="72"/>
                  <a:pt x="30" y="76"/>
                </a:cubicBezTo>
                <a:cubicBezTo>
                  <a:pt x="30" y="84"/>
                  <a:pt x="23" y="90"/>
                  <a:pt x="16" y="90"/>
                </a:cubicBezTo>
                <a:cubicBezTo>
                  <a:pt x="7" y="90"/>
                  <a:pt x="0" y="83"/>
                  <a:pt x="0" y="75"/>
                </a:cubicBezTo>
                <a:cubicBezTo>
                  <a:pt x="0" y="66"/>
                  <a:pt x="7" y="60"/>
                  <a:pt x="16" y="60"/>
                </a:cubicBezTo>
                <a:cubicBezTo>
                  <a:pt x="22" y="60"/>
                  <a:pt x="28" y="64"/>
                  <a:pt x="30" y="71"/>
                </a:cubicBezTo>
                <a:cubicBezTo>
                  <a:pt x="30" y="71"/>
                  <a:pt x="30" y="71"/>
                  <a:pt x="67" y="66"/>
                </a:cubicBezTo>
                <a:cubicBezTo>
                  <a:pt x="67" y="63"/>
                  <a:pt x="69" y="60"/>
                  <a:pt x="72" y="58"/>
                </a:cubicBezTo>
                <a:cubicBezTo>
                  <a:pt x="72" y="58"/>
                  <a:pt x="72" y="58"/>
                  <a:pt x="54" y="26"/>
                </a:cubicBezTo>
                <a:cubicBezTo>
                  <a:pt x="52" y="26"/>
                  <a:pt x="51" y="27"/>
                  <a:pt x="49" y="27"/>
                </a:cubicBezTo>
                <a:cubicBezTo>
                  <a:pt x="42" y="27"/>
                  <a:pt x="36" y="20"/>
                  <a:pt x="36" y="13"/>
                </a:cubicBezTo>
                <a:cubicBezTo>
                  <a:pt x="36" y="5"/>
                  <a:pt x="42" y="0"/>
                  <a:pt x="49" y="0"/>
                </a:cubicBezTo>
                <a:cubicBezTo>
                  <a:pt x="57" y="0"/>
                  <a:pt x="63" y="5"/>
                  <a:pt x="63" y="13"/>
                </a:cubicBezTo>
                <a:cubicBezTo>
                  <a:pt x="63" y="17"/>
                  <a:pt x="61" y="21"/>
                  <a:pt x="58" y="23"/>
                </a:cubicBezTo>
                <a:cubicBezTo>
                  <a:pt x="58" y="23"/>
                  <a:pt x="58" y="23"/>
                  <a:pt x="76" y="55"/>
                </a:cubicBezTo>
                <a:cubicBezTo>
                  <a:pt x="77" y="55"/>
                  <a:pt x="79" y="55"/>
                  <a:pt x="80" y="55"/>
                </a:cubicBezTo>
                <a:cubicBezTo>
                  <a:pt x="84" y="55"/>
                  <a:pt x="87" y="56"/>
                  <a:pt x="90" y="58"/>
                </a:cubicBezTo>
                <a:cubicBezTo>
                  <a:pt x="90" y="58"/>
                  <a:pt x="90" y="58"/>
                  <a:pt x="120" y="37"/>
                </a:cubicBezTo>
                <a:cubicBezTo>
                  <a:pt x="118" y="34"/>
                  <a:pt x="117" y="30"/>
                  <a:pt x="117" y="27"/>
                </a:cubicBezTo>
                <a:cubicBezTo>
                  <a:pt x="117" y="14"/>
                  <a:pt x="127" y="4"/>
                  <a:pt x="139" y="4"/>
                </a:cubicBezTo>
                <a:cubicBezTo>
                  <a:pt x="151" y="4"/>
                  <a:pt x="161" y="14"/>
                  <a:pt x="161" y="27"/>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8" name="Freeform 67"/>
          <p:cNvSpPr>
            <a:spLocks noEditPoints="1"/>
          </p:cNvSpPr>
          <p:nvPr/>
        </p:nvSpPr>
        <p:spPr bwMode="auto">
          <a:xfrm>
            <a:off x="7011801" y="2819051"/>
            <a:ext cx="428219" cy="400035"/>
          </a:xfrm>
          <a:custGeom>
            <a:avLst/>
            <a:gdLst>
              <a:gd name="T0" fmla="*/ 22 w 199"/>
              <a:gd name="T1" fmla="*/ 84 h 186"/>
              <a:gd name="T2" fmla="*/ 10 w 199"/>
              <a:gd name="T3" fmla="*/ 69 h 186"/>
              <a:gd name="T4" fmla="*/ 60 w 199"/>
              <a:gd name="T5" fmla="*/ 0 h 186"/>
              <a:gd name="T6" fmla="*/ 71 w 199"/>
              <a:gd name="T7" fmla="*/ 37 h 186"/>
              <a:gd name="T8" fmla="*/ 38 w 199"/>
              <a:gd name="T9" fmla="*/ 82 h 186"/>
              <a:gd name="T10" fmla="*/ 49 w 199"/>
              <a:gd name="T11" fmla="*/ 101 h 186"/>
              <a:gd name="T12" fmla="*/ 39 w 199"/>
              <a:gd name="T13" fmla="*/ 111 h 186"/>
              <a:gd name="T14" fmla="*/ 32 w 199"/>
              <a:gd name="T15" fmla="*/ 92 h 186"/>
              <a:gd name="T16" fmla="*/ 128 w 199"/>
              <a:gd name="T17" fmla="*/ 82 h 186"/>
              <a:gd name="T18" fmla="*/ 68 w 199"/>
              <a:gd name="T19" fmla="*/ 97 h 186"/>
              <a:gd name="T20" fmla="*/ 71 w 199"/>
              <a:gd name="T21" fmla="*/ 101 h 186"/>
              <a:gd name="T22" fmla="*/ 81 w 199"/>
              <a:gd name="T23" fmla="*/ 120 h 186"/>
              <a:gd name="T24" fmla="*/ 100 w 199"/>
              <a:gd name="T25" fmla="*/ 130 h 186"/>
              <a:gd name="T26" fmla="*/ 119 w 199"/>
              <a:gd name="T27" fmla="*/ 140 h 186"/>
              <a:gd name="T28" fmla="*/ 103 w 199"/>
              <a:gd name="T29" fmla="*/ 178 h 186"/>
              <a:gd name="T30" fmla="*/ 124 w 199"/>
              <a:gd name="T31" fmla="*/ 170 h 186"/>
              <a:gd name="T32" fmla="*/ 143 w 199"/>
              <a:gd name="T33" fmla="*/ 160 h 186"/>
              <a:gd name="T34" fmla="*/ 159 w 199"/>
              <a:gd name="T35" fmla="*/ 143 h 186"/>
              <a:gd name="T36" fmla="*/ 168 w 199"/>
              <a:gd name="T37" fmla="*/ 122 h 186"/>
              <a:gd name="T38" fmla="*/ 116 w 199"/>
              <a:gd name="T39" fmla="*/ 143 h 186"/>
              <a:gd name="T40" fmla="*/ 94 w 199"/>
              <a:gd name="T41" fmla="*/ 150 h 186"/>
              <a:gd name="T42" fmla="*/ 80 w 199"/>
              <a:gd name="T43" fmla="*/ 135 h 186"/>
              <a:gd name="T44" fmla="*/ 77 w 199"/>
              <a:gd name="T45" fmla="*/ 123 h 186"/>
              <a:gd name="T46" fmla="*/ 65 w 199"/>
              <a:gd name="T47" fmla="*/ 121 h 186"/>
              <a:gd name="T48" fmla="*/ 51 w 199"/>
              <a:gd name="T49" fmla="*/ 106 h 186"/>
              <a:gd name="T50" fmla="*/ 29 w 199"/>
              <a:gd name="T51" fmla="*/ 143 h 186"/>
              <a:gd name="T52" fmla="*/ 41 w 199"/>
              <a:gd name="T53" fmla="*/ 145 h 186"/>
              <a:gd name="T54" fmla="*/ 55 w 199"/>
              <a:gd name="T55" fmla="*/ 160 h 186"/>
              <a:gd name="T56" fmla="*/ 58 w 199"/>
              <a:gd name="T57" fmla="*/ 172 h 186"/>
              <a:gd name="T58" fmla="*/ 79 w 199"/>
              <a:gd name="T59" fmla="*/ 165 h 186"/>
              <a:gd name="T60" fmla="*/ 94 w 199"/>
              <a:gd name="T61" fmla="*/ 180 h 186"/>
              <a:gd name="T62" fmla="*/ 116 w 199"/>
              <a:gd name="T63" fmla="*/ 143 h 186"/>
              <a:gd name="T64" fmla="*/ 119 w 199"/>
              <a:gd name="T65" fmla="*/ 23 h 186"/>
              <a:gd name="T66" fmla="*/ 59 w 199"/>
              <a:gd name="T67" fmla="*/ 54 h 186"/>
              <a:gd name="T68" fmla="*/ 64 w 199"/>
              <a:gd name="T69" fmla="*/ 92 h 186"/>
              <a:gd name="T70" fmla="*/ 103 w 199"/>
              <a:gd name="T71" fmla="*/ 80 h 186"/>
              <a:gd name="T72" fmla="*/ 160 w 199"/>
              <a:gd name="T73" fmla="*/ 110 h 186"/>
              <a:gd name="T74" fmla="*/ 178 w 199"/>
              <a:gd name="T75" fmla="*/ 83 h 186"/>
              <a:gd name="T76" fmla="*/ 142 w 199"/>
              <a:gd name="T77" fmla="*/ 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86">
                <a:moveTo>
                  <a:pt x="27" y="88"/>
                </a:moveTo>
                <a:cubicBezTo>
                  <a:pt x="25" y="87"/>
                  <a:pt x="23" y="86"/>
                  <a:pt x="22" y="84"/>
                </a:cubicBezTo>
                <a:cubicBezTo>
                  <a:pt x="20" y="82"/>
                  <a:pt x="18" y="80"/>
                  <a:pt x="17" y="78"/>
                </a:cubicBezTo>
                <a:cubicBezTo>
                  <a:pt x="15" y="75"/>
                  <a:pt x="13" y="72"/>
                  <a:pt x="10" y="69"/>
                </a:cubicBezTo>
                <a:cubicBezTo>
                  <a:pt x="0" y="60"/>
                  <a:pt x="0" y="60"/>
                  <a:pt x="0" y="60"/>
                </a:cubicBezTo>
                <a:cubicBezTo>
                  <a:pt x="60" y="0"/>
                  <a:pt x="60" y="0"/>
                  <a:pt x="60" y="0"/>
                </a:cubicBezTo>
                <a:cubicBezTo>
                  <a:pt x="88" y="27"/>
                  <a:pt x="88" y="27"/>
                  <a:pt x="88" y="27"/>
                </a:cubicBezTo>
                <a:cubicBezTo>
                  <a:pt x="84" y="29"/>
                  <a:pt x="77" y="33"/>
                  <a:pt x="71" y="37"/>
                </a:cubicBezTo>
                <a:cubicBezTo>
                  <a:pt x="54" y="48"/>
                  <a:pt x="53" y="50"/>
                  <a:pt x="53" y="53"/>
                </a:cubicBezTo>
                <a:cubicBezTo>
                  <a:pt x="52" y="56"/>
                  <a:pt x="45" y="74"/>
                  <a:pt x="38" y="82"/>
                </a:cubicBezTo>
                <a:cubicBezTo>
                  <a:pt x="36" y="86"/>
                  <a:pt x="35" y="90"/>
                  <a:pt x="37" y="93"/>
                </a:cubicBezTo>
                <a:cubicBezTo>
                  <a:pt x="39" y="97"/>
                  <a:pt x="44" y="100"/>
                  <a:pt x="49" y="101"/>
                </a:cubicBezTo>
                <a:cubicBezTo>
                  <a:pt x="49" y="101"/>
                  <a:pt x="48" y="102"/>
                  <a:pt x="47" y="103"/>
                </a:cubicBezTo>
                <a:cubicBezTo>
                  <a:pt x="39" y="111"/>
                  <a:pt x="39" y="111"/>
                  <a:pt x="39" y="111"/>
                </a:cubicBezTo>
                <a:cubicBezTo>
                  <a:pt x="37" y="108"/>
                  <a:pt x="36" y="104"/>
                  <a:pt x="35" y="100"/>
                </a:cubicBezTo>
                <a:cubicBezTo>
                  <a:pt x="34" y="97"/>
                  <a:pt x="33" y="93"/>
                  <a:pt x="32" y="92"/>
                </a:cubicBezTo>
                <a:cubicBezTo>
                  <a:pt x="31" y="90"/>
                  <a:pt x="29" y="89"/>
                  <a:pt x="27" y="88"/>
                </a:cubicBezTo>
                <a:moveTo>
                  <a:pt x="128" y="82"/>
                </a:moveTo>
                <a:cubicBezTo>
                  <a:pt x="106" y="90"/>
                  <a:pt x="88" y="86"/>
                  <a:pt x="83" y="83"/>
                </a:cubicBezTo>
                <a:cubicBezTo>
                  <a:pt x="80" y="87"/>
                  <a:pt x="75" y="92"/>
                  <a:pt x="68" y="97"/>
                </a:cubicBezTo>
                <a:cubicBezTo>
                  <a:pt x="67" y="97"/>
                  <a:pt x="67" y="98"/>
                  <a:pt x="66" y="98"/>
                </a:cubicBezTo>
                <a:cubicBezTo>
                  <a:pt x="68" y="99"/>
                  <a:pt x="69" y="100"/>
                  <a:pt x="71" y="101"/>
                </a:cubicBezTo>
                <a:cubicBezTo>
                  <a:pt x="75" y="105"/>
                  <a:pt x="75" y="111"/>
                  <a:pt x="74" y="116"/>
                </a:cubicBezTo>
                <a:cubicBezTo>
                  <a:pt x="76" y="117"/>
                  <a:pt x="79" y="118"/>
                  <a:pt x="81" y="120"/>
                </a:cubicBezTo>
                <a:cubicBezTo>
                  <a:pt x="82" y="122"/>
                  <a:pt x="84" y="124"/>
                  <a:pt x="84" y="127"/>
                </a:cubicBezTo>
                <a:cubicBezTo>
                  <a:pt x="90" y="125"/>
                  <a:pt x="96" y="126"/>
                  <a:pt x="100" y="130"/>
                </a:cubicBezTo>
                <a:cubicBezTo>
                  <a:pt x="102" y="132"/>
                  <a:pt x="103" y="134"/>
                  <a:pt x="103" y="137"/>
                </a:cubicBezTo>
                <a:cubicBezTo>
                  <a:pt x="109" y="135"/>
                  <a:pt x="115" y="136"/>
                  <a:pt x="119" y="140"/>
                </a:cubicBezTo>
                <a:cubicBezTo>
                  <a:pt x="125" y="146"/>
                  <a:pt x="124" y="156"/>
                  <a:pt x="117" y="163"/>
                </a:cubicBezTo>
                <a:cubicBezTo>
                  <a:pt x="103" y="178"/>
                  <a:pt x="103" y="178"/>
                  <a:pt x="103" y="178"/>
                </a:cubicBezTo>
                <a:cubicBezTo>
                  <a:pt x="108" y="183"/>
                  <a:pt x="116" y="184"/>
                  <a:pt x="121" y="179"/>
                </a:cubicBezTo>
                <a:cubicBezTo>
                  <a:pt x="123" y="177"/>
                  <a:pt x="124" y="173"/>
                  <a:pt x="124" y="170"/>
                </a:cubicBezTo>
                <a:cubicBezTo>
                  <a:pt x="129" y="173"/>
                  <a:pt x="136" y="173"/>
                  <a:pt x="140" y="169"/>
                </a:cubicBezTo>
                <a:cubicBezTo>
                  <a:pt x="143" y="167"/>
                  <a:pt x="143" y="163"/>
                  <a:pt x="143" y="160"/>
                </a:cubicBezTo>
                <a:cubicBezTo>
                  <a:pt x="148" y="163"/>
                  <a:pt x="155" y="163"/>
                  <a:pt x="159" y="159"/>
                </a:cubicBezTo>
                <a:cubicBezTo>
                  <a:pt x="163" y="155"/>
                  <a:pt x="163" y="149"/>
                  <a:pt x="159" y="143"/>
                </a:cubicBezTo>
                <a:cubicBezTo>
                  <a:pt x="163" y="144"/>
                  <a:pt x="167" y="143"/>
                  <a:pt x="169" y="140"/>
                </a:cubicBezTo>
                <a:cubicBezTo>
                  <a:pt x="174" y="136"/>
                  <a:pt x="174" y="128"/>
                  <a:pt x="168" y="122"/>
                </a:cubicBezTo>
                <a:lnTo>
                  <a:pt x="128" y="82"/>
                </a:lnTo>
                <a:close/>
                <a:moveTo>
                  <a:pt x="116" y="143"/>
                </a:moveTo>
                <a:cubicBezTo>
                  <a:pt x="112" y="139"/>
                  <a:pt x="104" y="140"/>
                  <a:pt x="99" y="145"/>
                </a:cubicBezTo>
                <a:cubicBezTo>
                  <a:pt x="94" y="150"/>
                  <a:pt x="94" y="150"/>
                  <a:pt x="94" y="150"/>
                </a:cubicBezTo>
                <a:cubicBezTo>
                  <a:pt x="99" y="145"/>
                  <a:pt x="100" y="137"/>
                  <a:pt x="96" y="133"/>
                </a:cubicBezTo>
                <a:cubicBezTo>
                  <a:pt x="92" y="129"/>
                  <a:pt x="85" y="130"/>
                  <a:pt x="80" y="135"/>
                </a:cubicBezTo>
                <a:cubicBezTo>
                  <a:pt x="75" y="140"/>
                  <a:pt x="75" y="140"/>
                  <a:pt x="75" y="140"/>
                </a:cubicBezTo>
                <a:cubicBezTo>
                  <a:pt x="80" y="135"/>
                  <a:pt x="81" y="127"/>
                  <a:pt x="77" y="123"/>
                </a:cubicBezTo>
                <a:cubicBezTo>
                  <a:pt x="73" y="119"/>
                  <a:pt x="66" y="120"/>
                  <a:pt x="61" y="125"/>
                </a:cubicBezTo>
                <a:cubicBezTo>
                  <a:pt x="65" y="121"/>
                  <a:pt x="65" y="121"/>
                  <a:pt x="65" y="121"/>
                </a:cubicBezTo>
                <a:cubicBezTo>
                  <a:pt x="70" y="116"/>
                  <a:pt x="71" y="108"/>
                  <a:pt x="67" y="104"/>
                </a:cubicBezTo>
                <a:cubicBezTo>
                  <a:pt x="63" y="100"/>
                  <a:pt x="56" y="101"/>
                  <a:pt x="51" y="106"/>
                </a:cubicBezTo>
                <a:cubicBezTo>
                  <a:pt x="31" y="126"/>
                  <a:pt x="31" y="126"/>
                  <a:pt x="31" y="126"/>
                </a:cubicBezTo>
                <a:cubicBezTo>
                  <a:pt x="26" y="131"/>
                  <a:pt x="25" y="139"/>
                  <a:pt x="29" y="143"/>
                </a:cubicBezTo>
                <a:cubicBezTo>
                  <a:pt x="32" y="146"/>
                  <a:pt x="38" y="146"/>
                  <a:pt x="43" y="143"/>
                </a:cubicBezTo>
                <a:cubicBezTo>
                  <a:pt x="41" y="145"/>
                  <a:pt x="41" y="145"/>
                  <a:pt x="41" y="145"/>
                </a:cubicBezTo>
                <a:cubicBezTo>
                  <a:pt x="36" y="150"/>
                  <a:pt x="35" y="158"/>
                  <a:pt x="39" y="162"/>
                </a:cubicBezTo>
                <a:cubicBezTo>
                  <a:pt x="43" y="166"/>
                  <a:pt x="50" y="165"/>
                  <a:pt x="55" y="160"/>
                </a:cubicBezTo>
                <a:cubicBezTo>
                  <a:pt x="60" y="155"/>
                  <a:pt x="60" y="155"/>
                  <a:pt x="60" y="155"/>
                </a:cubicBezTo>
                <a:cubicBezTo>
                  <a:pt x="55" y="160"/>
                  <a:pt x="54" y="168"/>
                  <a:pt x="58" y="172"/>
                </a:cubicBezTo>
                <a:cubicBezTo>
                  <a:pt x="62" y="176"/>
                  <a:pt x="70" y="175"/>
                  <a:pt x="75" y="170"/>
                </a:cubicBezTo>
                <a:cubicBezTo>
                  <a:pt x="79" y="165"/>
                  <a:pt x="79" y="165"/>
                  <a:pt x="79" y="165"/>
                </a:cubicBezTo>
                <a:cubicBezTo>
                  <a:pt x="74" y="170"/>
                  <a:pt x="73" y="178"/>
                  <a:pt x="77" y="182"/>
                </a:cubicBezTo>
                <a:cubicBezTo>
                  <a:pt x="81" y="186"/>
                  <a:pt x="89" y="185"/>
                  <a:pt x="94" y="180"/>
                </a:cubicBezTo>
                <a:cubicBezTo>
                  <a:pt x="114" y="160"/>
                  <a:pt x="114" y="160"/>
                  <a:pt x="114" y="160"/>
                </a:cubicBezTo>
                <a:cubicBezTo>
                  <a:pt x="119" y="155"/>
                  <a:pt x="120" y="147"/>
                  <a:pt x="116" y="143"/>
                </a:cubicBezTo>
                <a:moveTo>
                  <a:pt x="142" y="1"/>
                </a:moveTo>
                <a:cubicBezTo>
                  <a:pt x="119" y="23"/>
                  <a:pt x="119" y="23"/>
                  <a:pt x="119" y="23"/>
                </a:cubicBezTo>
                <a:cubicBezTo>
                  <a:pt x="113" y="29"/>
                  <a:pt x="94" y="32"/>
                  <a:pt x="92" y="33"/>
                </a:cubicBezTo>
                <a:cubicBezTo>
                  <a:pt x="89" y="33"/>
                  <a:pt x="59" y="52"/>
                  <a:pt x="59" y="54"/>
                </a:cubicBezTo>
                <a:cubicBezTo>
                  <a:pt x="59" y="56"/>
                  <a:pt x="51" y="76"/>
                  <a:pt x="44" y="86"/>
                </a:cubicBezTo>
                <a:cubicBezTo>
                  <a:pt x="39" y="93"/>
                  <a:pt x="54" y="98"/>
                  <a:pt x="64" y="92"/>
                </a:cubicBezTo>
                <a:cubicBezTo>
                  <a:pt x="76" y="83"/>
                  <a:pt x="82" y="74"/>
                  <a:pt x="82" y="74"/>
                </a:cubicBezTo>
                <a:cubicBezTo>
                  <a:pt x="82" y="74"/>
                  <a:pt x="88" y="79"/>
                  <a:pt x="103" y="80"/>
                </a:cubicBezTo>
                <a:cubicBezTo>
                  <a:pt x="120" y="81"/>
                  <a:pt x="130" y="77"/>
                  <a:pt x="130" y="77"/>
                </a:cubicBezTo>
                <a:cubicBezTo>
                  <a:pt x="160" y="110"/>
                  <a:pt x="160" y="110"/>
                  <a:pt x="160" y="110"/>
                </a:cubicBezTo>
                <a:cubicBezTo>
                  <a:pt x="163" y="103"/>
                  <a:pt x="165" y="94"/>
                  <a:pt x="167" y="91"/>
                </a:cubicBezTo>
                <a:cubicBezTo>
                  <a:pt x="170" y="87"/>
                  <a:pt x="174" y="87"/>
                  <a:pt x="178" y="83"/>
                </a:cubicBezTo>
                <a:cubicBezTo>
                  <a:pt x="181" y="79"/>
                  <a:pt x="194" y="63"/>
                  <a:pt x="199" y="58"/>
                </a:cubicBezTo>
                <a:lnTo>
                  <a:pt x="142" y="1"/>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9" name="Freeform 68"/>
          <p:cNvSpPr>
            <a:spLocks noEditPoints="1"/>
          </p:cNvSpPr>
          <p:nvPr/>
        </p:nvSpPr>
        <p:spPr bwMode="auto">
          <a:xfrm>
            <a:off x="8994392" y="2034168"/>
            <a:ext cx="447311" cy="430038"/>
          </a:xfrm>
          <a:custGeom>
            <a:avLst/>
            <a:gdLst>
              <a:gd name="T0" fmla="*/ 190 w 208"/>
              <a:gd name="T1" fmla="*/ 100 h 200"/>
              <a:gd name="T2" fmla="*/ 188 w 208"/>
              <a:gd name="T3" fmla="*/ 100 h 200"/>
              <a:gd name="T4" fmla="*/ 161 w 208"/>
              <a:gd name="T5" fmla="*/ 24 h 200"/>
              <a:gd name="T6" fmla="*/ 104 w 208"/>
              <a:gd name="T7" fmla="*/ 0 h 200"/>
              <a:gd name="T8" fmla="*/ 47 w 208"/>
              <a:gd name="T9" fmla="*/ 24 h 200"/>
              <a:gd name="T10" fmla="*/ 20 w 208"/>
              <a:gd name="T11" fmla="*/ 100 h 200"/>
              <a:gd name="T12" fmla="*/ 18 w 208"/>
              <a:gd name="T13" fmla="*/ 100 h 200"/>
              <a:gd name="T14" fmla="*/ 14 w 208"/>
              <a:gd name="T15" fmla="*/ 101 h 200"/>
              <a:gd name="T16" fmla="*/ 14 w 208"/>
              <a:gd name="T17" fmla="*/ 170 h 200"/>
              <a:gd name="T18" fmla="*/ 18 w 208"/>
              <a:gd name="T19" fmla="*/ 171 h 200"/>
              <a:gd name="T20" fmla="*/ 42 w 208"/>
              <a:gd name="T21" fmla="*/ 171 h 200"/>
              <a:gd name="T22" fmla="*/ 48 w 208"/>
              <a:gd name="T23" fmla="*/ 106 h 200"/>
              <a:gd name="T24" fmla="*/ 32 w 208"/>
              <a:gd name="T25" fmla="*/ 100 h 200"/>
              <a:gd name="T26" fmla="*/ 55 w 208"/>
              <a:gd name="T27" fmla="*/ 33 h 200"/>
              <a:gd name="T28" fmla="*/ 104 w 208"/>
              <a:gd name="T29" fmla="*/ 16 h 200"/>
              <a:gd name="T30" fmla="*/ 153 w 208"/>
              <a:gd name="T31" fmla="*/ 33 h 200"/>
              <a:gd name="T32" fmla="*/ 176 w 208"/>
              <a:gd name="T33" fmla="*/ 100 h 200"/>
              <a:gd name="T34" fmla="*/ 160 w 208"/>
              <a:gd name="T35" fmla="*/ 106 h 200"/>
              <a:gd name="T36" fmla="*/ 164 w 208"/>
              <a:gd name="T37" fmla="*/ 171 h 200"/>
              <a:gd name="T38" fmla="*/ 121 w 208"/>
              <a:gd name="T39" fmla="*/ 188 h 200"/>
              <a:gd name="T40" fmla="*/ 92 w 208"/>
              <a:gd name="T41" fmla="*/ 184 h 200"/>
              <a:gd name="T42" fmla="*/ 92 w 208"/>
              <a:gd name="T43" fmla="*/ 200 h 200"/>
              <a:gd name="T44" fmla="*/ 121 w 208"/>
              <a:gd name="T45" fmla="*/ 196 h 200"/>
              <a:gd name="T46" fmla="*/ 176 w 208"/>
              <a:gd name="T47" fmla="*/ 171 h 200"/>
              <a:gd name="T48" fmla="*/ 190 w 208"/>
              <a:gd name="T49" fmla="*/ 171 h 200"/>
              <a:gd name="T50" fmla="*/ 190 w 208"/>
              <a:gd name="T51" fmla="*/ 171 h 200"/>
              <a:gd name="T52" fmla="*/ 208 w 208"/>
              <a:gd name="T53" fmla="*/ 135 h 200"/>
              <a:gd name="T54" fmla="*/ 36 w 208"/>
              <a:gd name="T55" fmla="*/ 159 h 200"/>
              <a:gd name="T56" fmla="*/ 24 w 208"/>
              <a:gd name="T57" fmla="*/ 112 h 200"/>
              <a:gd name="T58" fmla="*/ 36 w 208"/>
              <a:gd name="T59" fmla="*/ 159 h 200"/>
              <a:gd name="T60" fmla="*/ 172 w 208"/>
              <a:gd name="T61" fmla="*/ 159 h 200"/>
              <a:gd name="T62" fmla="*/ 184 w 208"/>
              <a:gd name="T63" fmla="*/ 1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00">
                <a:moveTo>
                  <a:pt x="194" y="101"/>
                </a:moveTo>
                <a:cubicBezTo>
                  <a:pt x="193" y="100"/>
                  <a:pt x="192" y="100"/>
                  <a:pt x="190" y="100"/>
                </a:cubicBezTo>
                <a:cubicBezTo>
                  <a:pt x="190" y="100"/>
                  <a:pt x="190" y="100"/>
                  <a:pt x="190" y="100"/>
                </a:cubicBezTo>
                <a:cubicBezTo>
                  <a:pt x="188" y="100"/>
                  <a:pt x="188" y="100"/>
                  <a:pt x="188" y="100"/>
                </a:cubicBezTo>
                <a:cubicBezTo>
                  <a:pt x="188" y="85"/>
                  <a:pt x="188" y="85"/>
                  <a:pt x="188" y="85"/>
                </a:cubicBezTo>
                <a:cubicBezTo>
                  <a:pt x="188" y="61"/>
                  <a:pt x="177" y="39"/>
                  <a:pt x="161" y="24"/>
                </a:cubicBezTo>
                <a:cubicBezTo>
                  <a:pt x="161" y="22"/>
                  <a:pt x="160" y="20"/>
                  <a:pt x="158" y="19"/>
                </a:cubicBezTo>
                <a:cubicBezTo>
                  <a:pt x="143" y="6"/>
                  <a:pt x="124" y="0"/>
                  <a:pt x="104" y="0"/>
                </a:cubicBezTo>
                <a:cubicBezTo>
                  <a:pt x="84" y="0"/>
                  <a:pt x="65" y="6"/>
                  <a:pt x="50" y="19"/>
                </a:cubicBezTo>
                <a:cubicBezTo>
                  <a:pt x="48" y="20"/>
                  <a:pt x="47" y="22"/>
                  <a:pt x="47" y="24"/>
                </a:cubicBezTo>
                <a:cubicBezTo>
                  <a:pt x="30" y="39"/>
                  <a:pt x="20" y="61"/>
                  <a:pt x="20" y="85"/>
                </a:cubicBezTo>
                <a:cubicBezTo>
                  <a:pt x="20" y="100"/>
                  <a:pt x="20" y="100"/>
                  <a:pt x="20" y="100"/>
                </a:cubicBezTo>
                <a:cubicBezTo>
                  <a:pt x="18" y="100"/>
                  <a:pt x="18" y="100"/>
                  <a:pt x="18" y="100"/>
                </a:cubicBezTo>
                <a:cubicBezTo>
                  <a:pt x="18" y="100"/>
                  <a:pt x="18" y="100"/>
                  <a:pt x="18" y="100"/>
                </a:cubicBezTo>
                <a:cubicBezTo>
                  <a:pt x="18" y="100"/>
                  <a:pt x="18" y="100"/>
                  <a:pt x="18" y="100"/>
                </a:cubicBezTo>
                <a:cubicBezTo>
                  <a:pt x="16" y="100"/>
                  <a:pt x="15" y="100"/>
                  <a:pt x="14" y="101"/>
                </a:cubicBezTo>
                <a:cubicBezTo>
                  <a:pt x="12" y="102"/>
                  <a:pt x="0" y="114"/>
                  <a:pt x="0" y="135"/>
                </a:cubicBezTo>
                <a:cubicBezTo>
                  <a:pt x="0" y="157"/>
                  <a:pt x="12" y="168"/>
                  <a:pt x="14" y="170"/>
                </a:cubicBezTo>
                <a:cubicBezTo>
                  <a:pt x="15" y="170"/>
                  <a:pt x="16" y="171"/>
                  <a:pt x="18" y="171"/>
                </a:cubicBezTo>
                <a:cubicBezTo>
                  <a:pt x="18" y="171"/>
                  <a:pt x="18" y="171"/>
                  <a:pt x="18" y="171"/>
                </a:cubicBezTo>
                <a:cubicBezTo>
                  <a:pt x="18" y="171"/>
                  <a:pt x="18" y="171"/>
                  <a:pt x="18" y="171"/>
                </a:cubicBezTo>
                <a:cubicBezTo>
                  <a:pt x="42" y="171"/>
                  <a:pt x="42" y="171"/>
                  <a:pt x="42" y="171"/>
                </a:cubicBezTo>
                <a:cubicBezTo>
                  <a:pt x="45" y="171"/>
                  <a:pt x="48" y="168"/>
                  <a:pt x="48" y="165"/>
                </a:cubicBezTo>
                <a:cubicBezTo>
                  <a:pt x="48" y="106"/>
                  <a:pt x="48" y="106"/>
                  <a:pt x="48" y="106"/>
                </a:cubicBezTo>
                <a:cubicBezTo>
                  <a:pt x="48" y="102"/>
                  <a:pt x="45" y="100"/>
                  <a:pt x="42" y="100"/>
                </a:cubicBezTo>
                <a:cubicBezTo>
                  <a:pt x="32" y="100"/>
                  <a:pt x="32" y="100"/>
                  <a:pt x="32" y="100"/>
                </a:cubicBezTo>
                <a:cubicBezTo>
                  <a:pt x="32" y="85"/>
                  <a:pt x="32" y="85"/>
                  <a:pt x="32" y="85"/>
                </a:cubicBezTo>
                <a:cubicBezTo>
                  <a:pt x="32" y="65"/>
                  <a:pt x="41" y="46"/>
                  <a:pt x="55" y="33"/>
                </a:cubicBezTo>
                <a:cubicBezTo>
                  <a:pt x="57" y="33"/>
                  <a:pt x="58" y="32"/>
                  <a:pt x="60" y="31"/>
                </a:cubicBezTo>
                <a:cubicBezTo>
                  <a:pt x="72" y="21"/>
                  <a:pt x="88" y="16"/>
                  <a:pt x="104" y="16"/>
                </a:cubicBezTo>
                <a:cubicBezTo>
                  <a:pt x="120" y="16"/>
                  <a:pt x="135" y="21"/>
                  <a:pt x="148" y="31"/>
                </a:cubicBezTo>
                <a:cubicBezTo>
                  <a:pt x="149" y="32"/>
                  <a:pt x="151" y="33"/>
                  <a:pt x="153" y="33"/>
                </a:cubicBezTo>
                <a:cubicBezTo>
                  <a:pt x="167" y="46"/>
                  <a:pt x="176" y="65"/>
                  <a:pt x="176" y="85"/>
                </a:cubicBezTo>
                <a:cubicBezTo>
                  <a:pt x="176" y="100"/>
                  <a:pt x="176" y="100"/>
                  <a:pt x="176" y="100"/>
                </a:cubicBezTo>
                <a:cubicBezTo>
                  <a:pt x="166" y="100"/>
                  <a:pt x="166" y="100"/>
                  <a:pt x="166" y="100"/>
                </a:cubicBezTo>
                <a:cubicBezTo>
                  <a:pt x="163" y="100"/>
                  <a:pt x="160" y="102"/>
                  <a:pt x="160" y="106"/>
                </a:cubicBezTo>
                <a:cubicBezTo>
                  <a:pt x="160" y="165"/>
                  <a:pt x="160" y="165"/>
                  <a:pt x="160" y="165"/>
                </a:cubicBezTo>
                <a:cubicBezTo>
                  <a:pt x="160" y="168"/>
                  <a:pt x="162" y="170"/>
                  <a:pt x="164" y="171"/>
                </a:cubicBezTo>
                <a:cubicBezTo>
                  <a:pt x="154" y="178"/>
                  <a:pt x="138" y="188"/>
                  <a:pt x="122" y="188"/>
                </a:cubicBezTo>
                <a:cubicBezTo>
                  <a:pt x="121" y="188"/>
                  <a:pt x="121" y="188"/>
                  <a:pt x="121" y="188"/>
                </a:cubicBezTo>
                <a:cubicBezTo>
                  <a:pt x="120" y="186"/>
                  <a:pt x="117" y="184"/>
                  <a:pt x="114" y="184"/>
                </a:cubicBezTo>
                <a:cubicBezTo>
                  <a:pt x="92" y="184"/>
                  <a:pt x="92" y="184"/>
                  <a:pt x="92" y="184"/>
                </a:cubicBezTo>
                <a:cubicBezTo>
                  <a:pt x="87" y="184"/>
                  <a:pt x="84" y="188"/>
                  <a:pt x="84" y="192"/>
                </a:cubicBezTo>
                <a:cubicBezTo>
                  <a:pt x="84" y="197"/>
                  <a:pt x="87" y="200"/>
                  <a:pt x="92" y="200"/>
                </a:cubicBezTo>
                <a:cubicBezTo>
                  <a:pt x="114" y="200"/>
                  <a:pt x="114" y="200"/>
                  <a:pt x="114" y="200"/>
                </a:cubicBezTo>
                <a:cubicBezTo>
                  <a:pt x="117" y="200"/>
                  <a:pt x="120" y="199"/>
                  <a:pt x="121" y="196"/>
                </a:cubicBezTo>
                <a:cubicBezTo>
                  <a:pt x="122" y="196"/>
                  <a:pt x="122" y="196"/>
                  <a:pt x="122" y="196"/>
                </a:cubicBezTo>
                <a:cubicBezTo>
                  <a:pt x="145" y="196"/>
                  <a:pt x="168" y="178"/>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2" y="171"/>
                  <a:pt x="193" y="170"/>
                  <a:pt x="194" y="170"/>
                </a:cubicBezTo>
                <a:cubicBezTo>
                  <a:pt x="195" y="168"/>
                  <a:pt x="208" y="157"/>
                  <a:pt x="208" y="135"/>
                </a:cubicBezTo>
                <a:cubicBezTo>
                  <a:pt x="208" y="114"/>
                  <a:pt x="195" y="102"/>
                  <a:pt x="194" y="101"/>
                </a:cubicBezTo>
                <a:moveTo>
                  <a:pt x="36" y="159"/>
                </a:moveTo>
                <a:cubicBezTo>
                  <a:pt x="24" y="159"/>
                  <a:pt x="24" y="159"/>
                  <a:pt x="24" y="159"/>
                </a:cubicBezTo>
                <a:cubicBezTo>
                  <a:pt x="24" y="112"/>
                  <a:pt x="24" y="112"/>
                  <a:pt x="24" y="112"/>
                </a:cubicBezTo>
                <a:cubicBezTo>
                  <a:pt x="36" y="112"/>
                  <a:pt x="36" y="112"/>
                  <a:pt x="36" y="112"/>
                </a:cubicBezTo>
                <a:lnTo>
                  <a:pt x="36"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70" name="Freeform 5"/>
          <p:cNvSpPr>
            <a:spLocks noEditPoints="1"/>
          </p:cNvSpPr>
          <p:nvPr/>
        </p:nvSpPr>
        <p:spPr bwMode="auto">
          <a:xfrm rot="21022855">
            <a:off x="750209" y="2960299"/>
            <a:ext cx="1812567" cy="2896155"/>
          </a:xfrm>
          <a:custGeom>
            <a:avLst/>
            <a:gdLst>
              <a:gd name="T0" fmla="*/ 478 w 696"/>
              <a:gd name="T1" fmla="*/ 818 h 1114"/>
              <a:gd name="T2" fmla="*/ 365 w 696"/>
              <a:gd name="T3" fmla="*/ 651 h 1114"/>
              <a:gd name="T4" fmla="*/ 276 w 696"/>
              <a:gd name="T5" fmla="*/ 632 h 1114"/>
              <a:gd name="T6" fmla="*/ 168 w 696"/>
              <a:gd name="T7" fmla="*/ 986 h 1114"/>
              <a:gd name="T8" fmla="*/ 93 w 696"/>
              <a:gd name="T9" fmla="*/ 936 h 1114"/>
              <a:gd name="T10" fmla="*/ 149 w 696"/>
              <a:gd name="T11" fmla="*/ 609 h 1114"/>
              <a:gd name="T12" fmla="*/ 146 w 696"/>
              <a:gd name="T13" fmla="*/ 366 h 1114"/>
              <a:gd name="T14" fmla="*/ 94 w 696"/>
              <a:gd name="T15" fmla="*/ 396 h 1114"/>
              <a:gd name="T16" fmla="*/ 37 w 696"/>
              <a:gd name="T17" fmla="*/ 548 h 1114"/>
              <a:gd name="T18" fmla="*/ 22 w 696"/>
              <a:gd name="T19" fmla="*/ 355 h 1114"/>
              <a:gd name="T20" fmla="*/ 176 w 696"/>
              <a:gd name="T21" fmla="*/ 202 h 1114"/>
              <a:gd name="T22" fmla="*/ 211 w 696"/>
              <a:gd name="T23" fmla="*/ 177 h 1114"/>
              <a:gd name="T24" fmla="*/ 220 w 696"/>
              <a:gd name="T25" fmla="*/ 76 h 1114"/>
              <a:gd name="T26" fmla="*/ 364 w 696"/>
              <a:gd name="T27" fmla="*/ 109 h 1114"/>
              <a:gd name="T28" fmla="*/ 295 w 696"/>
              <a:gd name="T29" fmla="*/ 196 h 1114"/>
              <a:gd name="T30" fmla="*/ 308 w 696"/>
              <a:gd name="T31" fmla="*/ 232 h 1114"/>
              <a:gd name="T32" fmla="*/ 388 w 696"/>
              <a:gd name="T33" fmla="*/ 367 h 1114"/>
              <a:gd name="T34" fmla="*/ 525 w 696"/>
              <a:gd name="T35" fmla="*/ 406 h 1114"/>
              <a:gd name="T36" fmla="*/ 373 w 696"/>
              <a:gd name="T37" fmla="*/ 460 h 1114"/>
              <a:gd name="T38" fmla="*/ 311 w 696"/>
              <a:gd name="T39" fmla="*/ 357 h 1114"/>
              <a:gd name="T40" fmla="*/ 291 w 696"/>
              <a:gd name="T41" fmla="*/ 494 h 1114"/>
              <a:gd name="T42" fmla="*/ 477 w 696"/>
              <a:gd name="T43" fmla="*/ 614 h 1114"/>
              <a:gd name="T44" fmla="*/ 515 w 696"/>
              <a:gd name="T45" fmla="*/ 811 h 1114"/>
              <a:gd name="T46" fmla="*/ 614 w 696"/>
              <a:gd name="T47" fmla="*/ 857 h 1114"/>
              <a:gd name="T48" fmla="*/ 579 w 696"/>
              <a:gd name="T49" fmla="*/ 818 h 1114"/>
              <a:gd name="T50" fmla="*/ 560 w 696"/>
              <a:gd name="T51" fmla="*/ 801 h 1114"/>
              <a:gd name="T52" fmla="*/ 498 w 696"/>
              <a:gd name="T53" fmla="*/ 829 h 1114"/>
              <a:gd name="T54" fmla="*/ 501 w 696"/>
              <a:gd name="T55" fmla="*/ 853 h 1114"/>
              <a:gd name="T56" fmla="*/ 522 w 696"/>
              <a:gd name="T57" fmla="*/ 919 h 1114"/>
              <a:gd name="T58" fmla="*/ 577 w 696"/>
              <a:gd name="T59" fmla="*/ 908 h 1114"/>
              <a:gd name="T60" fmla="*/ 685 w 696"/>
              <a:gd name="T61" fmla="*/ 901 h 1114"/>
              <a:gd name="T62" fmla="*/ 164 w 696"/>
              <a:gd name="T63" fmla="*/ 1078 h 1114"/>
              <a:gd name="T64" fmla="*/ 147 w 696"/>
              <a:gd name="T65" fmla="*/ 1027 h 1114"/>
              <a:gd name="T66" fmla="*/ 141 w 696"/>
              <a:gd name="T67" fmla="*/ 1014 h 1114"/>
              <a:gd name="T68" fmla="*/ 117 w 696"/>
              <a:gd name="T69" fmla="*/ 979 h 1114"/>
              <a:gd name="T70" fmla="*/ 89 w 696"/>
              <a:gd name="T71" fmla="*/ 954 h 1114"/>
              <a:gd name="T72" fmla="*/ 36 w 696"/>
              <a:gd name="T73" fmla="*/ 1030 h 1114"/>
              <a:gd name="T74" fmla="*/ 85 w 696"/>
              <a:gd name="T75" fmla="*/ 1058 h 1114"/>
              <a:gd name="T76" fmla="*/ 144 w 696"/>
              <a:gd name="T77" fmla="*/ 1110 h 1114"/>
              <a:gd name="T78" fmla="*/ 164 w 696"/>
              <a:gd name="T79" fmla="*/ 1078 h 1114"/>
              <a:gd name="T80" fmla="*/ 592 w 696"/>
              <a:gd name="T81" fmla="*/ 464 h 1114"/>
              <a:gd name="T82" fmla="*/ 621 w 696"/>
              <a:gd name="T83" fmla="*/ 426 h 1114"/>
              <a:gd name="T84" fmla="*/ 622 w 696"/>
              <a:gd name="T85" fmla="*/ 387 h 1114"/>
              <a:gd name="T86" fmla="*/ 597 w 696"/>
              <a:gd name="T87" fmla="*/ 407 h 1114"/>
              <a:gd name="T88" fmla="*/ 561 w 696"/>
              <a:gd name="T89" fmla="*/ 389 h 1114"/>
              <a:gd name="T90" fmla="*/ 537 w 696"/>
              <a:gd name="T91" fmla="*/ 407 h 1114"/>
              <a:gd name="T92" fmla="*/ 555 w 696"/>
              <a:gd name="T93" fmla="*/ 462 h 1114"/>
              <a:gd name="T94" fmla="*/ 66 w 696"/>
              <a:gd name="T95" fmla="*/ 635 h 1114"/>
              <a:gd name="T96" fmla="*/ 79 w 696"/>
              <a:gd name="T97" fmla="*/ 612 h 1114"/>
              <a:gd name="T98" fmla="*/ 80 w 696"/>
              <a:gd name="T99" fmla="*/ 582 h 1114"/>
              <a:gd name="T100" fmla="*/ 38 w 696"/>
              <a:gd name="T101" fmla="*/ 560 h 1114"/>
              <a:gd name="T102" fmla="*/ 8 w 696"/>
              <a:gd name="T103" fmla="*/ 556 h 1114"/>
              <a:gd name="T104" fmla="*/ 4 w 696"/>
              <a:gd name="T105" fmla="*/ 571 h 1114"/>
              <a:gd name="T106" fmla="*/ 12 w 696"/>
              <a:gd name="T107" fmla="*/ 642 h 1114"/>
              <a:gd name="T108" fmla="*/ 48 w 696"/>
              <a:gd name="T109" fmla="*/ 643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1114">
                <a:moveTo>
                  <a:pt x="515" y="811"/>
                </a:moveTo>
                <a:cubicBezTo>
                  <a:pt x="497" y="816"/>
                  <a:pt x="478" y="818"/>
                  <a:pt x="478" y="818"/>
                </a:cubicBezTo>
                <a:cubicBezTo>
                  <a:pt x="478" y="818"/>
                  <a:pt x="413" y="693"/>
                  <a:pt x="405" y="679"/>
                </a:cubicBezTo>
                <a:cubicBezTo>
                  <a:pt x="398" y="665"/>
                  <a:pt x="397" y="661"/>
                  <a:pt x="365" y="651"/>
                </a:cubicBezTo>
                <a:cubicBezTo>
                  <a:pt x="338" y="642"/>
                  <a:pt x="202" y="597"/>
                  <a:pt x="202" y="597"/>
                </a:cubicBezTo>
                <a:cubicBezTo>
                  <a:pt x="276" y="632"/>
                  <a:pt x="276" y="632"/>
                  <a:pt x="276" y="632"/>
                </a:cubicBezTo>
                <a:cubicBezTo>
                  <a:pt x="276" y="632"/>
                  <a:pt x="265" y="799"/>
                  <a:pt x="261" y="813"/>
                </a:cubicBezTo>
                <a:cubicBezTo>
                  <a:pt x="257" y="827"/>
                  <a:pt x="168" y="986"/>
                  <a:pt x="168" y="986"/>
                </a:cubicBezTo>
                <a:cubicBezTo>
                  <a:pt x="168" y="986"/>
                  <a:pt x="141" y="979"/>
                  <a:pt x="125" y="968"/>
                </a:cubicBezTo>
                <a:cubicBezTo>
                  <a:pt x="109" y="957"/>
                  <a:pt x="93" y="936"/>
                  <a:pt x="93" y="936"/>
                </a:cubicBezTo>
                <a:cubicBezTo>
                  <a:pt x="93" y="936"/>
                  <a:pt x="162" y="799"/>
                  <a:pt x="163" y="789"/>
                </a:cubicBezTo>
                <a:cubicBezTo>
                  <a:pt x="164" y="779"/>
                  <a:pt x="153" y="625"/>
                  <a:pt x="149" y="609"/>
                </a:cubicBezTo>
                <a:cubicBezTo>
                  <a:pt x="145" y="593"/>
                  <a:pt x="122" y="546"/>
                  <a:pt x="126" y="516"/>
                </a:cubicBezTo>
                <a:cubicBezTo>
                  <a:pt x="130" y="486"/>
                  <a:pt x="146" y="366"/>
                  <a:pt x="146" y="366"/>
                </a:cubicBezTo>
                <a:cubicBezTo>
                  <a:pt x="198" y="303"/>
                  <a:pt x="198" y="303"/>
                  <a:pt x="198" y="303"/>
                </a:cubicBezTo>
                <a:cubicBezTo>
                  <a:pt x="94" y="396"/>
                  <a:pt x="94" y="396"/>
                  <a:pt x="94" y="396"/>
                </a:cubicBezTo>
                <a:cubicBezTo>
                  <a:pt x="75" y="536"/>
                  <a:pt x="75" y="536"/>
                  <a:pt x="75" y="536"/>
                </a:cubicBezTo>
                <a:cubicBezTo>
                  <a:pt x="75" y="536"/>
                  <a:pt x="67" y="548"/>
                  <a:pt x="37" y="548"/>
                </a:cubicBezTo>
                <a:cubicBezTo>
                  <a:pt x="12" y="548"/>
                  <a:pt x="3" y="541"/>
                  <a:pt x="3" y="541"/>
                </a:cubicBezTo>
                <a:cubicBezTo>
                  <a:pt x="3" y="541"/>
                  <a:pt x="16" y="366"/>
                  <a:pt x="22" y="355"/>
                </a:cubicBezTo>
                <a:cubicBezTo>
                  <a:pt x="28" y="344"/>
                  <a:pt x="103" y="267"/>
                  <a:pt x="132" y="236"/>
                </a:cubicBezTo>
                <a:cubicBezTo>
                  <a:pt x="161" y="205"/>
                  <a:pt x="176" y="202"/>
                  <a:pt x="176" y="202"/>
                </a:cubicBezTo>
                <a:cubicBezTo>
                  <a:pt x="195" y="177"/>
                  <a:pt x="195" y="177"/>
                  <a:pt x="195" y="177"/>
                </a:cubicBezTo>
                <a:cubicBezTo>
                  <a:pt x="211" y="177"/>
                  <a:pt x="211" y="177"/>
                  <a:pt x="211" y="177"/>
                </a:cubicBezTo>
                <a:cubicBezTo>
                  <a:pt x="211" y="177"/>
                  <a:pt x="212" y="174"/>
                  <a:pt x="218" y="156"/>
                </a:cubicBezTo>
                <a:cubicBezTo>
                  <a:pt x="225" y="135"/>
                  <a:pt x="215" y="117"/>
                  <a:pt x="220" y="76"/>
                </a:cubicBezTo>
                <a:cubicBezTo>
                  <a:pt x="227" y="17"/>
                  <a:pt x="272" y="0"/>
                  <a:pt x="302" y="4"/>
                </a:cubicBezTo>
                <a:cubicBezTo>
                  <a:pt x="357" y="12"/>
                  <a:pt x="374" y="48"/>
                  <a:pt x="364" y="109"/>
                </a:cubicBezTo>
                <a:cubicBezTo>
                  <a:pt x="354" y="170"/>
                  <a:pt x="329" y="199"/>
                  <a:pt x="317" y="201"/>
                </a:cubicBezTo>
                <a:cubicBezTo>
                  <a:pt x="305" y="203"/>
                  <a:pt x="295" y="196"/>
                  <a:pt x="295" y="196"/>
                </a:cubicBezTo>
                <a:cubicBezTo>
                  <a:pt x="288" y="211"/>
                  <a:pt x="288" y="211"/>
                  <a:pt x="288" y="211"/>
                </a:cubicBezTo>
                <a:cubicBezTo>
                  <a:pt x="288" y="211"/>
                  <a:pt x="302" y="227"/>
                  <a:pt x="308" y="232"/>
                </a:cubicBezTo>
                <a:cubicBezTo>
                  <a:pt x="314" y="237"/>
                  <a:pt x="319" y="259"/>
                  <a:pt x="319" y="259"/>
                </a:cubicBezTo>
                <a:cubicBezTo>
                  <a:pt x="319" y="259"/>
                  <a:pt x="373" y="343"/>
                  <a:pt x="388" y="367"/>
                </a:cubicBezTo>
                <a:cubicBezTo>
                  <a:pt x="403" y="391"/>
                  <a:pt x="410" y="388"/>
                  <a:pt x="417" y="389"/>
                </a:cubicBezTo>
                <a:cubicBezTo>
                  <a:pt x="424" y="390"/>
                  <a:pt x="525" y="406"/>
                  <a:pt x="525" y="406"/>
                </a:cubicBezTo>
                <a:cubicBezTo>
                  <a:pt x="521" y="473"/>
                  <a:pt x="521" y="473"/>
                  <a:pt x="521" y="473"/>
                </a:cubicBezTo>
                <a:cubicBezTo>
                  <a:pt x="521" y="473"/>
                  <a:pt x="383" y="469"/>
                  <a:pt x="373" y="460"/>
                </a:cubicBezTo>
                <a:cubicBezTo>
                  <a:pt x="363" y="451"/>
                  <a:pt x="309" y="393"/>
                  <a:pt x="309" y="393"/>
                </a:cubicBezTo>
                <a:cubicBezTo>
                  <a:pt x="311" y="357"/>
                  <a:pt x="311" y="357"/>
                  <a:pt x="311" y="357"/>
                </a:cubicBezTo>
                <a:cubicBezTo>
                  <a:pt x="311" y="357"/>
                  <a:pt x="298" y="414"/>
                  <a:pt x="296" y="436"/>
                </a:cubicBezTo>
                <a:cubicBezTo>
                  <a:pt x="294" y="458"/>
                  <a:pt x="291" y="494"/>
                  <a:pt x="291" y="494"/>
                </a:cubicBezTo>
                <a:cubicBezTo>
                  <a:pt x="291" y="494"/>
                  <a:pt x="434" y="570"/>
                  <a:pt x="457" y="581"/>
                </a:cubicBezTo>
                <a:cubicBezTo>
                  <a:pt x="460" y="583"/>
                  <a:pt x="471" y="603"/>
                  <a:pt x="477" y="614"/>
                </a:cubicBezTo>
                <a:cubicBezTo>
                  <a:pt x="487" y="636"/>
                  <a:pt x="557" y="786"/>
                  <a:pt x="557" y="786"/>
                </a:cubicBezTo>
                <a:cubicBezTo>
                  <a:pt x="557" y="786"/>
                  <a:pt x="537" y="804"/>
                  <a:pt x="515" y="811"/>
                </a:cubicBezTo>
                <a:close/>
                <a:moveTo>
                  <a:pt x="674" y="881"/>
                </a:moveTo>
                <a:cubicBezTo>
                  <a:pt x="669" y="880"/>
                  <a:pt x="625" y="863"/>
                  <a:pt x="614" y="857"/>
                </a:cubicBezTo>
                <a:cubicBezTo>
                  <a:pt x="602" y="851"/>
                  <a:pt x="587" y="839"/>
                  <a:pt x="585" y="837"/>
                </a:cubicBezTo>
                <a:cubicBezTo>
                  <a:pt x="584" y="834"/>
                  <a:pt x="579" y="821"/>
                  <a:pt x="579" y="818"/>
                </a:cubicBezTo>
                <a:cubicBezTo>
                  <a:pt x="578" y="814"/>
                  <a:pt x="566" y="814"/>
                  <a:pt x="566" y="814"/>
                </a:cubicBezTo>
                <a:cubicBezTo>
                  <a:pt x="560" y="801"/>
                  <a:pt x="560" y="801"/>
                  <a:pt x="560" y="801"/>
                </a:cubicBezTo>
                <a:cubicBezTo>
                  <a:pt x="552" y="808"/>
                  <a:pt x="536" y="819"/>
                  <a:pt x="518" y="824"/>
                </a:cubicBezTo>
                <a:cubicBezTo>
                  <a:pt x="511" y="826"/>
                  <a:pt x="504" y="828"/>
                  <a:pt x="498" y="829"/>
                </a:cubicBezTo>
                <a:cubicBezTo>
                  <a:pt x="505" y="846"/>
                  <a:pt x="505" y="846"/>
                  <a:pt x="505" y="846"/>
                </a:cubicBezTo>
                <a:cubicBezTo>
                  <a:pt x="501" y="853"/>
                  <a:pt x="501" y="853"/>
                  <a:pt x="501" y="853"/>
                </a:cubicBezTo>
                <a:cubicBezTo>
                  <a:pt x="501" y="853"/>
                  <a:pt x="508" y="884"/>
                  <a:pt x="509" y="894"/>
                </a:cubicBezTo>
                <a:cubicBezTo>
                  <a:pt x="509" y="910"/>
                  <a:pt x="522" y="919"/>
                  <a:pt x="522" y="919"/>
                </a:cubicBezTo>
                <a:cubicBezTo>
                  <a:pt x="574" y="919"/>
                  <a:pt x="574" y="919"/>
                  <a:pt x="574" y="919"/>
                </a:cubicBezTo>
                <a:cubicBezTo>
                  <a:pt x="577" y="908"/>
                  <a:pt x="577" y="908"/>
                  <a:pt x="577" y="908"/>
                </a:cubicBezTo>
                <a:cubicBezTo>
                  <a:pt x="577" y="908"/>
                  <a:pt x="604" y="915"/>
                  <a:pt x="618" y="915"/>
                </a:cubicBezTo>
                <a:cubicBezTo>
                  <a:pt x="633" y="915"/>
                  <a:pt x="674" y="913"/>
                  <a:pt x="685" y="901"/>
                </a:cubicBezTo>
                <a:cubicBezTo>
                  <a:pt x="696" y="888"/>
                  <a:pt x="680" y="883"/>
                  <a:pt x="674" y="881"/>
                </a:cubicBezTo>
                <a:close/>
                <a:moveTo>
                  <a:pt x="164" y="1078"/>
                </a:moveTo>
                <a:cubicBezTo>
                  <a:pt x="160" y="1072"/>
                  <a:pt x="152" y="1061"/>
                  <a:pt x="149" y="1052"/>
                </a:cubicBezTo>
                <a:cubicBezTo>
                  <a:pt x="147" y="1042"/>
                  <a:pt x="147" y="1033"/>
                  <a:pt x="147" y="1027"/>
                </a:cubicBezTo>
                <a:cubicBezTo>
                  <a:pt x="146" y="1021"/>
                  <a:pt x="141" y="1022"/>
                  <a:pt x="141" y="1022"/>
                </a:cubicBezTo>
                <a:cubicBezTo>
                  <a:pt x="141" y="1022"/>
                  <a:pt x="140" y="1017"/>
                  <a:pt x="141" y="1014"/>
                </a:cubicBezTo>
                <a:cubicBezTo>
                  <a:pt x="142" y="1012"/>
                  <a:pt x="146" y="1001"/>
                  <a:pt x="148" y="994"/>
                </a:cubicBezTo>
                <a:cubicBezTo>
                  <a:pt x="139" y="991"/>
                  <a:pt x="126" y="986"/>
                  <a:pt x="117" y="979"/>
                </a:cubicBezTo>
                <a:cubicBezTo>
                  <a:pt x="106" y="972"/>
                  <a:pt x="96" y="961"/>
                  <a:pt x="89" y="953"/>
                </a:cubicBezTo>
                <a:cubicBezTo>
                  <a:pt x="89" y="953"/>
                  <a:pt x="89" y="954"/>
                  <a:pt x="89" y="954"/>
                </a:cubicBezTo>
                <a:cubicBezTo>
                  <a:pt x="89" y="954"/>
                  <a:pt x="58" y="978"/>
                  <a:pt x="51" y="990"/>
                </a:cubicBezTo>
                <a:cubicBezTo>
                  <a:pt x="44" y="1003"/>
                  <a:pt x="36" y="1030"/>
                  <a:pt x="36" y="1030"/>
                </a:cubicBezTo>
                <a:cubicBezTo>
                  <a:pt x="75" y="1062"/>
                  <a:pt x="75" y="1062"/>
                  <a:pt x="75" y="1062"/>
                </a:cubicBezTo>
                <a:cubicBezTo>
                  <a:pt x="85" y="1058"/>
                  <a:pt x="85" y="1058"/>
                  <a:pt x="85" y="1058"/>
                </a:cubicBezTo>
                <a:cubicBezTo>
                  <a:pt x="85" y="1058"/>
                  <a:pt x="96" y="1069"/>
                  <a:pt x="102" y="1083"/>
                </a:cubicBezTo>
                <a:cubicBezTo>
                  <a:pt x="105" y="1093"/>
                  <a:pt x="123" y="1107"/>
                  <a:pt x="144" y="1110"/>
                </a:cubicBezTo>
                <a:cubicBezTo>
                  <a:pt x="169" y="1114"/>
                  <a:pt x="195" y="1110"/>
                  <a:pt x="194" y="1102"/>
                </a:cubicBezTo>
                <a:cubicBezTo>
                  <a:pt x="193" y="1095"/>
                  <a:pt x="169" y="1084"/>
                  <a:pt x="164" y="1078"/>
                </a:cubicBezTo>
                <a:close/>
                <a:moveTo>
                  <a:pt x="555" y="462"/>
                </a:moveTo>
                <a:cubicBezTo>
                  <a:pt x="567" y="461"/>
                  <a:pt x="587" y="467"/>
                  <a:pt x="592" y="464"/>
                </a:cubicBezTo>
                <a:cubicBezTo>
                  <a:pt x="598" y="462"/>
                  <a:pt x="616" y="451"/>
                  <a:pt x="619" y="445"/>
                </a:cubicBezTo>
                <a:cubicBezTo>
                  <a:pt x="621" y="439"/>
                  <a:pt x="617" y="434"/>
                  <a:pt x="621" y="426"/>
                </a:cubicBezTo>
                <a:cubicBezTo>
                  <a:pt x="624" y="417"/>
                  <a:pt x="623" y="407"/>
                  <a:pt x="622" y="404"/>
                </a:cubicBezTo>
                <a:cubicBezTo>
                  <a:pt x="621" y="400"/>
                  <a:pt x="625" y="391"/>
                  <a:pt x="622" y="387"/>
                </a:cubicBezTo>
                <a:cubicBezTo>
                  <a:pt x="618" y="383"/>
                  <a:pt x="597" y="385"/>
                  <a:pt x="597" y="385"/>
                </a:cubicBezTo>
                <a:cubicBezTo>
                  <a:pt x="597" y="407"/>
                  <a:pt x="597" y="407"/>
                  <a:pt x="597" y="407"/>
                </a:cubicBezTo>
                <a:cubicBezTo>
                  <a:pt x="597" y="407"/>
                  <a:pt x="591" y="381"/>
                  <a:pt x="586" y="379"/>
                </a:cubicBezTo>
                <a:cubicBezTo>
                  <a:pt x="582" y="377"/>
                  <a:pt x="566" y="384"/>
                  <a:pt x="561" y="389"/>
                </a:cubicBezTo>
                <a:cubicBezTo>
                  <a:pt x="557" y="394"/>
                  <a:pt x="542" y="406"/>
                  <a:pt x="538" y="407"/>
                </a:cubicBezTo>
                <a:cubicBezTo>
                  <a:pt x="538" y="407"/>
                  <a:pt x="537" y="407"/>
                  <a:pt x="537" y="407"/>
                </a:cubicBezTo>
                <a:cubicBezTo>
                  <a:pt x="533" y="460"/>
                  <a:pt x="533" y="460"/>
                  <a:pt x="533" y="460"/>
                </a:cubicBezTo>
                <a:cubicBezTo>
                  <a:pt x="538" y="461"/>
                  <a:pt x="544" y="462"/>
                  <a:pt x="555" y="462"/>
                </a:cubicBezTo>
                <a:close/>
                <a:moveTo>
                  <a:pt x="48" y="643"/>
                </a:moveTo>
                <a:cubicBezTo>
                  <a:pt x="54" y="639"/>
                  <a:pt x="63" y="638"/>
                  <a:pt x="66" y="635"/>
                </a:cubicBezTo>
                <a:cubicBezTo>
                  <a:pt x="70" y="632"/>
                  <a:pt x="73" y="632"/>
                  <a:pt x="75" y="626"/>
                </a:cubicBezTo>
                <a:cubicBezTo>
                  <a:pt x="78" y="621"/>
                  <a:pt x="79" y="612"/>
                  <a:pt x="79" y="612"/>
                </a:cubicBezTo>
                <a:cubicBezTo>
                  <a:pt x="85" y="604"/>
                  <a:pt x="85" y="604"/>
                  <a:pt x="85" y="604"/>
                </a:cubicBezTo>
                <a:cubicBezTo>
                  <a:pt x="85" y="604"/>
                  <a:pt x="86" y="593"/>
                  <a:pt x="80" y="582"/>
                </a:cubicBezTo>
                <a:cubicBezTo>
                  <a:pt x="76" y="573"/>
                  <a:pt x="71" y="562"/>
                  <a:pt x="69" y="554"/>
                </a:cubicBezTo>
                <a:cubicBezTo>
                  <a:pt x="62" y="557"/>
                  <a:pt x="52" y="560"/>
                  <a:pt x="38" y="560"/>
                </a:cubicBezTo>
                <a:cubicBezTo>
                  <a:pt x="36" y="560"/>
                  <a:pt x="36" y="560"/>
                  <a:pt x="36" y="560"/>
                </a:cubicBezTo>
                <a:cubicBezTo>
                  <a:pt x="24" y="560"/>
                  <a:pt x="15" y="558"/>
                  <a:pt x="8" y="556"/>
                </a:cubicBezTo>
                <a:cubicBezTo>
                  <a:pt x="8" y="558"/>
                  <a:pt x="8" y="558"/>
                  <a:pt x="8" y="558"/>
                </a:cubicBezTo>
                <a:cubicBezTo>
                  <a:pt x="8" y="558"/>
                  <a:pt x="5" y="563"/>
                  <a:pt x="4" y="571"/>
                </a:cubicBezTo>
                <a:cubicBezTo>
                  <a:pt x="3" y="580"/>
                  <a:pt x="0" y="593"/>
                  <a:pt x="0" y="605"/>
                </a:cubicBezTo>
                <a:cubicBezTo>
                  <a:pt x="1" y="616"/>
                  <a:pt x="7" y="639"/>
                  <a:pt x="12" y="642"/>
                </a:cubicBezTo>
                <a:cubicBezTo>
                  <a:pt x="17" y="645"/>
                  <a:pt x="26" y="642"/>
                  <a:pt x="30" y="643"/>
                </a:cubicBezTo>
                <a:cubicBezTo>
                  <a:pt x="34" y="644"/>
                  <a:pt x="42" y="646"/>
                  <a:pt x="48" y="643"/>
                </a:cubicBezTo>
                <a:close/>
              </a:path>
            </a:pathLst>
          </a:custGeom>
          <a:solidFill>
            <a:schemeClr val="tx2">
              <a:lumMod val="5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12</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8" fill="hold" nodeType="withEffect">
                                  <p:stCondLst>
                                    <p:cond delay="8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4" fill="hold" grpId="0" nodeType="withEffect">
                                  <p:stCondLst>
                                    <p:cond delay="120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8" fill="hold" nodeType="withEffect">
                                  <p:stCondLst>
                                    <p:cond delay="16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8" fill="hold" nodeType="withEffect">
                                  <p:stCondLst>
                                    <p:cond delay="24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4" fill="hold" grpId="0" nodeType="withEffect">
                                  <p:stCondLst>
                                    <p:cond delay="280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8" fill="hold" nodeType="withEffect">
                                  <p:stCondLst>
                                    <p:cond delay="320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4" fill="hold" grpId="0" nodeType="withEffect">
                                  <p:stCondLst>
                                    <p:cond delay="360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
                            </p:stCondLst>
                            <p:childTnLst>
                              <p:par>
                                <p:cTn id="39" presetID="47"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5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par>
                                <p:cTn id="54" presetID="42"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750"/>
                                        <p:tgtEl>
                                          <p:spTgt spid="47"/>
                                        </p:tgtEl>
                                      </p:cBhvr>
                                    </p:animEffect>
                                    <p:anim calcmode="lin" valueType="num">
                                      <p:cBhvr>
                                        <p:cTn id="57" dur="750" fill="hold"/>
                                        <p:tgtEl>
                                          <p:spTgt spid="47"/>
                                        </p:tgtEl>
                                        <p:attrNameLst>
                                          <p:attrName>ppt_x</p:attrName>
                                        </p:attrNameLst>
                                      </p:cBhvr>
                                      <p:tavLst>
                                        <p:tav tm="0">
                                          <p:val>
                                            <p:strVal val="#ppt_x"/>
                                          </p:val>
                                        </p:tav>
                                        <p:tav tm="100000">
                                          <p:val>
                                            <p:strVal val="#ppt_x"/>
                                          </p:val>
                                        </p:tav>
                                      </p:tavLst>
                                    </p:anim>
                                    <p:anim calcmode="lin" valueType="num">
                                      <p:cBhvr>
                                        <p:cTn id="58" dur="750" fill="hold"/>
                                        <p:tgtEl>
                                          <p:spTgt spid="47"/>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53" presetClass="entr" presetSubtype="16"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42"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750"/>
                                        <p:tgtEl>
                                          <p:spTgt spid="50"/>
                                        </p:tgtEl>
                                      </p:cBhvr>
                                    </p:animEffect>
                                    <p:anim calcmode="lin" valueType="num">
                                      <p:cBhvr>
                                        <p:cTn id="72" dur="750" fill="hold"/>
                                        <p:tgtEl>
                                          <p:spTgt spid="50"/>
                                        </p:tgtEl>
                                        <p:attrNameLst>
                                          <p:attrName>ppt_x</p:attrName>
                                        </p:attrNameLst>
                                      </p:cBhvr>
                                      <p:tavLst>
                                        <p:tav tm="0">
                                          <p:val>
                                            <p:strVal val="#ppt_x"/>
                                          </p:val>
                                        </p:tav>
                                        <p:tav tm="100000">
                                          <p:val>
                                            <p:strVal val="#ppt_x"/>
                                          </p:val>
                                        </p:tav>
                                      </p:tavLst>
                                    </p:anim>
                                    <p:anim calcmode="lin" valueType="num">
                                      <p:cBhvr>
                                        <p:cTn id="73" dur="750" fill="hold"/>
                                        <p:tgtEl>
                                          <p:spTgt spid="50"/>
                                        </p:tgtEl>
                                        <p:attrNameLst>
                                          <p:attrName>ppt_y</p:attrName>
                                        </p:attrNameLst>
                                      </p:cBhvr>
                                      <p:tavLst>
                                        <p:tav tm="0">
                                          <p:val>
                                            <p:strVal val="#ppt_y+.1"/>
                                          </p:val>
                                        </p:tav>
                                        <p:tav tm="100000">
                                          <p:val>
                                            <p:strVal val="#ppt_y"/>
                                          </p:val>
                                        </p:tav>
                                      </p:tavLst>
                                    </p:anim>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p:cTn id="77" dur="500" fill="hold"/>
                                        <p:tgtEl>
                                          <p:spTgt spid="64"/>
                                        </p:tgtEl>
                                        <p:attrNameLst>
                                          <p:attrName>ppt_w</p:attrName>
                                        </p:attrNameLst>
                                      </p:cBhvr>
                                      <p:tavLst>
                                        <p:tav tm="0">
                                          <p:val>
                                            <p:fltVal val="0"/>
                                          </p:val>
                                        </p:tav>
                                        <p:tav tm="100000">
                                          <p:val>
                                            <p:strVal val="#ppt_w"/>
                                          </p:val>
                                        </p:tav>
                                      </p:tavLst>
                                    </p:anim>
                                    <p:anim calcmode="lin" valueType="num">
                                      <p:cBhvr>
                                        <p:cTn id="78" dur="500" fill="hold"/>
                                        <p:tgtEl>
                                          <p:spTgt spid="64"/>
                                        </p:tgtEl>
                                        <p:attrNameLst>
                                          <p:attrName>ppt_h</p:attrName>
                                        </p:attrNameLst>
                                      </p:cBhvr>
                                      <p:tavLst>
                                        <p:tav tm="0">
                                          <p:val>
                                            <p:fltVal val="0"/>
                                          </p:val>
                                        </p:tav>
                                        <p:tav tm="100000">
                                          <p:val>
                                            <p:strVal val="#ppt_h"/>
                                          </p:val>
                                        </p:tav>
                                      </p:tavLst>
                                    </p:anim>
                                    <p:animEffect transition="in" filter="fade">
                                      <p:cBhvr>
                                        <p:cTn id="79" dur="500"/>
                                        <p:tgtEl>
                                          <p:spTgt spid="64"/>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par>
                                <p:cTn id="84" presetID="42" presetClass="entr" presetSubtype="0" fill="hold"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750"/>
                                        <p:tgtEl>
                                          <p:spTgt spid="53"/>
                                        </p:tgtEl>
                                      </p:cBhvr>
                                    </p:animEffect>
                                    <p:anim calcmode="lin" valueType="num">
                                      <p:cBhvr>
                                        <p:cTn id="87" dur="750" fill="hold"/>
                                        <p:tgtEl>
                                          <p:spTgt spid="53"/>
                                        </p:tgtEl>
                                        <p:attrNameLst>
                                          <p:attrName>ppt_x</p:attrName>
                                        </p:attrNameLst>
                                      </p:cBhvr>
                                      <p:tavLst>
                                        <p:tav tm="0">
                                          <p:val>
                                            <p:strVal val="#ppt_x"/>
                                          </p:val>
                                        </p:tav>
                                        <p:tav tm="100000">
                                          <p:val>
                                            <p:strVal val="#ppt_x"/>
                                          </p:val>
                                        </p:tav>
                                      </p:tavLst>
                                    </p:anim>
                                    <p:anim calcmode="lin" valueType="num">
                                      <p:cBhvr>
                                        <p:cTn id="88" dur="750" fill="hold"/>
                                        <p:tgtEl>
                                          <p:spTgt spid="53"/>
                                        </p:tgtEl>
                                        <p:attrNameLst>
                                          <p:attrName>ppt_y</p:attrName>
                                        </p:attrNameLst>
                                      </p:cBhvr>
                                      <p:tavLst>
                                        <p:tav tm="0">
                                          <p:val>
                                            <p:strVal val="#ppt_y+.1"/>
                                          </p:val>
                                        </p:tav>
                                        <p:tav tm="100000">
                                          <p:val>
                                            <p:strVal val="#ppt_y"/>
                                          </p:val>
                                        </p:tav>
                                      </p:tavLst>
                                    </p:anim>
                                  </p:childTnLst>
                                </p:cTn>
                              </p:par>
                            </p:childTnLst>
                          </p:cTn>
                        </p:par>
                        <p:par>
                          <p:cTn id="89" fill="hold">
                            <p:stCondLst>
                              <p:cond delay="4000"/>
                            </p:stCondLst>
                            <p:childTnLst>
                              <p:par>
                                <p:cTn id="90" presetID="53" presetClass="entr" presetSubtype="16" fill="hold" grpId="0"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Effect transition="in" filter="fade">
                                      <p:cBhvr>
                                        <p:cTn id="94" dur="500"/>
                                        <p:tgtEl>
                                          <p:spTgt spid="65"/>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42" presetClass="entr" presetSubtype="0" fill="hold" nodeType="with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750"/>
                                        <p:tgtEl>
                                          <p:spTgt spid="56"/>
                                        </p:tgtEl>
                                      </p:cBhvr>
                                    </p:animEffect>
                                    <p:anim calcmode="lin" valueType="num">
                                      <p:cBhvr>
                                        <p:cTn id="102" dur="750" fill="hold"/>
                                        <p:tgtEl>
                                          <p:spTgt spid="56"/>
                                        </p:tgtEl>
                                        <p:attrNameLst>
                                          <p:attrName>ppt_x</p:attrName>
                                        </p:attrNameLst>
                                      </p:cBhvr>
                                      <p:tavLst>
                                        <p:tav tm="0">
                                          <p:val>
                                            <p:strVal val="#ppt_x"/>
                                          </p:val>
                                        </p:tav>
                                        <p:tav tm="100000">
                                          <p:val>
                                            <p:strVal val="#ppt_x"/>
                                          </p:val>
                                        </p:tav>
                                      </p:tavLst>
                                    </p:anim>
                                    <p:anim calcmode="lin" valueType="num">
                                      <p:cBhvr>
                                        <p:cTn id="103" dur="75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5000"/>
                            </p:stCondLst>
                            <p:childTnLst>
                              <p:par>
                                <p:cTn id="105" presetID="42" presetClass="entr" presetSubtype="0"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750"/>
                                        <p:tgtEl>
                                          <p:spTgt spid="59"/>
                                        </p:tgtEl>
                                      </p:cBhvr>
                                    </p:animEffect>
                                    <p:anim calcmode="lin" valueType="num">
                                      <p:cBhvr>
                                        <p:cTn id="108" dur="750" fill="hold"/>
                                        <p:tgtEl>
                                          <p:spTgt spid="59"/>
                                        </p:tgtEl>
                                        <p:attrNameLst>
                                          <p:attrName>ppt_x</p:attrName>
                                        </p:attrNameLst>
                                      </p:cBhvr>
                                      <p:tavLst>
                                        <p:tav tm="0">
                                          <p:val>
                                            <p:strVal val="#ppt_x"/>
                                          </p:val>
                                        </p:tav>
                                        <p:tav tm="100000">
                                          <p:val>
                                            <p:strVal val="#ppt_x"/>
                                          </p:val>
                                        </p:tav>
                                      </p:tavLst>
                                    </p:anim>
                                    <p:anim calcmode="lin" valueType="num">
                                      <p:cBhvr>
                                        <p:cTn id="109" dur="750" fill="hold"/>
                                        <p:tgtEl>
                                          <p:spTgt spid="59"/>
                                        </p:tgtEl>
                                        <p:attrNameLst>
                                          <p:attrName>ppt_y</p:attrName>
                                        </p:attrNameLst>
                                      </p:cBhvr>
                                      <p:tavLst>
                                        <p:tav tm="0">
                                          <p:val>
                                            <p:strVal val="#ppt_y+.1"/>
                                          </p:val>
                                        </p:tav>
                                        <p:tav tm="100000">
                                          <p:val>
                                            <p:strVal val="#ppt_y"/>
                                          </p:val>
                                        </p:tav>
                                      </p:tavLst>
                                    </p:anim>
                                  </p:childTnLst>
                                </p:cTn>
                              </p:par>
                            </p:childTnLst>
                          </p:cTn>
                        </p:par>
                        <p:par>
                          <p:cTn id="110" fill="hold">
                            <p:stCondLst>
                              <p:cond delay="6000"/>
                            </p:stCondLst>
                            <p:childTnLst>
                              <p:par>
                                <p:cTn id="111" presetID="10" presetClass="entr" presetSubtype="0" fill="hold" grpId="0" nodeType="after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750"/>
                                        <p:tgtEl>
                                          <p:spTgt spid="70"/>
                                        </p:tgtEl>
                                      </p:cBhvr>
                                    </p:animEffect>
                                  </p:childTnLst>
                                </p:cTn>
                              </p:par>
                              <p:par>
                                <p:cTn id="114" presetID="63" presetClass="path" presetSubtype="0" accel="50000" decel="50000" fill="hold" grpId="1" nodeType="withEffect">
                                  <p:stCondLst>
                                    <p:cond delay="0"/>
                                  </p:stCondLst>
                                  <p:childTnLst>
                                    <p:animMotion origin="layout" path="M -0.25 2.59259E-6 L 4.16667E-7 2.59259E-6 " pathEditMode="relative" rAng="0" ptsTypes="AA">
                                      <p:cBhvr>
                                        <p:cTn id="115" dur="750" fill="hold"/>
                                        <p:tgtEl>
                                          <p:spTgt spid="7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6" grpId="0" animBg="1"/>
      <p:bldP spid="30" grpId="0" animBg="1"/>
      <p:bldP spid="3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Project Timeline</a:t>
            </a:r>
          </a:p>
        </p:txBody>
      </p:sp>
      <p:cxnSp>
        <p:nvCxnSpPr>
          <p:cNvPr id="3" name="Straight Connector 2"/>
          <p:cNvCxnSpPr/>
          <p:nvPr/>
        </p:nvCxnSpPr>
        <p:spPr>
          <a:xfrm>
            <a:off x="1318272" y="3876621"/>
            <a:ext cx="9360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 name="Diamond 3"/>
          <p:cNvSpPr/>
          <p:nvPr/>
        </p:nvSpPr>
        <p:spPr>
          <a:xfrm>
            <a:off x="2401830" y="3786621"/>
            <a:ext cx="180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Diamond 4"/>
          <p:cNvSpPr/>
          <p:nvPr/>
        </p:nvSpPr>
        <p:spPr>
          <a:xfrm>
            <a:off x="3853422" y="3786621"/>
            <a:ext cx="180000" cy="18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Diamond 5"/>
          <p:cNvSpPr/>
          <p:nvPr/>
        </p:nvSpPr>
        <p:spPr>
          <a:xfrm>
            <a:off x="5302201" y="3786621"/>
            <a:ext cx="180000" cy="1800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Diamond 6"/>
          <p:cNvSpPr/>
          <p:nvPr/>
        </p:nvSpPr>
        <p:spPr>
          <a:xfrm>
            <a:off x="6739553" y="3786621"/>
            <a:ext cx="180000" cy="180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Diamond 7"/>
          <p:cNvSpPr/>
          <p:nvPr/>
        </p:nvSpPr>
        <p:spPr>
          <a:xfrm>
            <a:off x="8165043" y="3775119"/>
            <a:ext cx="180000" cy="18000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Diamond 8"/>
          <p:cNvSpPr/>
          <p:nvPr/>
        </p:nvSpPr>
        <p:spPr>
          <a:xfrm>
            <a:off x="9602150" y="3789496"/>
            <a:ext cx="180000" cy="18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0" name="Straight Connector 9"/>
          <p:cNvCxnSpPr>
            <a:endCxn id="29" idx="0"/>
          </p:cNvCxnSpPr>
          <p:nvPr/>
        </p:nvCxnSpPr>
        <p:spPr>
          <a:xfrm>
            <a:off x="2491830" y="3966621"/>
            <a:ext cx="0" cy="24003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3" idx="4"/>
          </p:cNvCxnSpPr>
          <p:nvPr/>
        </p:nvCxnSpPr>
        <p:spPr>
          <a:xfrm>
            <a:off x="3943422" y="3462471"/>
            <a:ext cx="0" cy="32415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58" idx="0"/>
          </p:cNvCxnSpPr>
          <p:nvPr/>
        </p:nvCxnSpPr>
        <p:spPr>
          <a:xfrm>
            <a:off x="5392201" y="3966621"/>
            <a:ext cx="0" cy="24003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8" idx="4"/>
          </p:cNvCxnSpPr>
          <p:nvPr/>
        </p:nvCxnSpPr>
        <p:spPr>
          <a:xfrm>
            <a:off x="6829553" y="3462471"/>
            <a:ext cx="0" cy="3241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3" idx="0"/>
          </p:cNvCxnSpPr>
          <p:nvPr/>
        </p:nvCxnSpPr>
        <p:spPr>
          <a:xfrm>
            <a:off x="8255043" y="3955119"/>
            <a:ext cx="0" cy="25153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4"/>
          </p:cNvCxnSpPr>
          <p:nvPr/>
        </p:nvCxnSpPr>
        <p:spPr>
          <a:xfrm>
            <a:off x="9692150" y="3462471"/>
            <a:ext cx="0" cy="3270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V="1">
            <a:off x="3444219" y="2423633"/>
            <a:ext cx="505676" cy="492000"/>
          </a:xfrm>
          <a:prstGeom prst="bentConnector2">
            <a:avLst/>
          </a:prstGeom>
          <a:ln w="19050">
            <a:solidFill>
              <a:schemeClr val="accent3"/>
            </a:solidFill>
            <a:tailEnd type="diamon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V="1">
            <a:off x="6361869" y="2462450"/>
            <a:ext cx="505676" cy="414366"/>
          </a:xfrm>
          <a:prstGeom prst="bentConnector2">
            <a:avLst/>
          </a:prstGeom>
          <a:ln w="19050">
            <a:solidFill>
              <a:schemeClr val="accent5"/>
            </a:solidFill>
            <a:tailEnd type="diamond"/>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6200000" flipV="1">
            <a:off x="9245984" y="2471076"/>
            <a:ext cx="505676" cy="397114"/>
          </a:xfrm>
          <a:prstGeom prst="bentConnector2">
            <a:avLst/>
          </a:prstGeom>
          <a:ln w="19050">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29" idx="4"/>
          </p:cNvCxnSpPr>
          <p:nvPr/>
        </p:nvCxnSpPr>
        <p:spPr>
          <a:xfrm rot="16200000" flipH="1">
            <a:off x="2348131" y="4890353"/>
            <a:ext cx="571951" cy="284552"/>
          </a:xfrm>
          <a:prstGeom prst="bentConnector2">
            <a:avLst/>
          </a:prstGeom>
          <a:ln w="19050">
            <a:solidFill>
              <a:schemeClr val="accent2"/>
            </a:solidFill>
            <a:tailEnd type="diamon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58" idx="4"/>
          </p:cNvCxnSpPr>
          <p:nvPr/>
        </p:nvCxnSpPr>
        <p:spPr>
          <a:xfrm rot="16200000" flipH="1">
            <a:off x="5250704" y="4888151"/>
            <a:ext cx="571951" cy="288956"/>
          </a:xfrm>
          <a:prstGeom prst="bentConnector2">
            <a:avLst/>
          </a:prstGeom>
          <a:ln w="19050">
            <a:solidFill>
              <a:schemeClr val="accent4"/>
            </a:solidFill>
            <a:tailEnd type="diamon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3" idx="4"/>
          </p:cNvCxnSpPr>
          <p:nvPr/>
        </p:nvCxnSpPr>
        <p:spPr>
          <a:xfrm rot="16200000" flipH="1">
            <a:off x="8109986" y="4891711"/>
            <a:ext cx="571951" cy="281836"/>
          </a:xfrm>
          <a:prstGeom prst="bentConnector2">
            <a:avLst/>
          </a:prstGeom>
          <a:ln w="19050">
            <a:solidFill>
              <a:schemeClr val="accent6"/>
            </a:solidFill>
            <a:tailEnd type="diamon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422150" y="2922471"/>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3" name="Group 22"/>
          <p:cNvGrpSpPr/>
          <p:nvPr/>
        </p:nvGrpSpPr>
        <p:grpSpPr>
          <a:xfrm>
            <a:off x="9536497" y="3040083"/>
            <a:ext cx="311305" cy="280994"/>
            <a:chOff x="5957888" y="684213"/>
            <a:chExt cx="1206500" cy="1089026"/>
          </a:xfrm>
          <a:solidFill>
            <a:schemeClr val="bg2"/>
          </a:solidFill>
          <a:effectLst/>
        </p:grpSpPr>
        <p:sp>
          <p:nvSpPr>
            <p:cNvPr id="24" name="Freeform 5"/>
            <p:cNvSpPr/>
            <p:nvPr/>
          </p:nvSpPr>
          <p:spPr bwMode="auto">
            <a:xfrm>
              <a:off x="6203950" y="1536701"/>
              <a:ext cx="711200" cy="236538"/>
            </a:xfrm>
            <a:custGeom>
              <a:avLst/>
              <a:gdLst>
                <a:gd name="T0" fmla="*/ 410 w 492"/>
                <a:gd name="T1" fmla="*/ 0 h 163"/>
                <a:gd name="T2" fmla="*/ 82 w 492"/>
                <a:gd name="T3" fmla="*/ 0 h 163"/>
                <a:gd name="T4" fmla="*/ 0 w 492"/>
                <a:gd name="T5" fmla="*/ 81 h 163"/>
                <a:gd name="T6" fmla="*/ 82 w 492"/>
                <a:gd name="T7" fmla="*/ 163 h 163"/>
                <a:gd name="T8" fmla="*/ 410 w 492"/>
                <a:gd name="T9" fmla="*/ 163 h 163"/>
                <a:gd name="T10" fmla="*/ 492 w 492"/>
                <a:gd name="T11" fmla="*/ 81 h 163"/>
                <a:gd name="T12" fmla="*/ 410 w 49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492" h="163">
                  <a:moveTo>
                    <a:pt x="410" y="0"/>
                  </a:moveTo>
                  <a:cubicBezTo>
                    <a:pt x="82" y="0"/>
                    <a:pt x="82" y="0"/>
                    <a:pt x="82" y="0"/>
                  </a:cubicBezTo>
                  <a:cubicBezTo>
                    <a:pt x="37" y="0"/>
                    <a:pt x="0" y="36"/>
                    <a:pt x="0" y="81"/>
                  </a:cubicBezTo>
                  <a:cubicBezTo>
                    <a:pt x="0" y="127"/>
                    <a:pt x="37" y="163"/>
                    <a:pt x="82" y="163"/>
                  </a:cubicBezTo>
                  <a:cubicBezTo>
                    <a:pt x="410" y="163"/>
                    <a:pt x="410" y="163"/>
                    <a:pt x="410" y="163"/>
                  </a:cubicBezTo>
                  <a:cubicBezTo>
                    <a:pt x="455" y="163"/>
                    <a:pt x="492" y="127"/>
                    <a:pt x="492" y="81"/>
                  </a:cubicBezTo>
                  <a:cubicBezTo>
                    <a:pt x="492" y="36"/>
                    <a:pt x="455" y="0"/>
                    <a:pt x="4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6"/>
            <p:cNvSpPr>
              <a:spLocks noEditPoints="1"/>
            </p:cNvSpPr>
            <p:nvPr/>
          </p:nvSpPr>
          <p:spPr bwMode="auto">
            <a:xfrm>
              <a:off x="5957888" y="684213"/>
              <a:ext cx="1206500" cy="1016000"/>
            </a:xfrm>
            <a:custGeom>
              <a:avLst/>
              <a:gdLst>
                <a:gd name="T0" fmla="*/ 724 w 835"/>
                <a:gd name="T1" fmla="*/ 331 h 702"/>
                <a:gd name="T2" fmla="*/ 664 w 835"/>
                <a:gd name="T3" fmla="*/ 331 h 702"/>
                <a:gd name="T4" fmla="*/ 664 w 835"/>
                <a:gd name="T5" fmla="*/ 0 h 702"/>
                <a:gd name="T6" fmla="*/ 174 w 835"/>
                <a:gd name="T7" fmla="*/ 0 h 702"/>
                <a:gd name="T8" fmla="*/ 174 w 835"/>
                <a:gd name="T9" fmla="*/ 331 h 702"/>
                <a:gd name="T10" fmla="*/ 111 w 835"/>
                <a:gd name="T11" fmla="*/ 331 h 702"/>
                <a:gd name="T12" fmla="*/ 0 w 835"/>
                <a:gd name="T13" fmla="*/ 442 h 702"/>
                <a:gd name="T14" fmla="*/ 0 w 835"/>
                <a:gd name="T15" fmla="*/ 591 h 702"/>
                <a:gd name="T16" fmla="*/ 111 w 835"/>
                <a:gd name="T17" fmla="*/ 702 h 702"/>
                <a:gd name="T18" fmla="*/ 155 w 835"/>
                <a:gd name="T19" fmla="*/ 702 h 702"/>
                <a:gd name="T20" fmla="*/ 150 w 835"/>
                <a:gd name="T21" fmla="*/ 671 h 702"/>
                <a:gd name="T22" fmla="*/ 252 w 835"/>
                <a:gd name="T23" fmla="*/ 570 h 702"/>
                <a:gd name="T24" fmla="*/ 580 w 835"/>
                <a:gd name="T25" fmla="*/ 570 h 702"/>
                <a:gd name="T26" fmla="*/ 682 w 835"/>
                <a:gd name="T27" fmla="*/ 671 h 702"/>
                <a:gd name="T28" fmla="*/ 677 w 835"/>
                <a:gd name="T29" fmla="*/ 702 h 702"/>
                <a:gd name="T30" fmla="*/ 724 w 835"/>
                <a:gd name="T31" fmla="*/ 702 h 702"/>
                <a:gd name="T32" fmla="*/ 835 w 835"/>
                <a:gd name="T33" fmla="*/ 591 h 702"/>
                <a:gd name="T34" fmla="*/ 835 w 835"/>
                <a:gd name="T35" fmla="*/ 442 h 702"/>
                <a:gd name="T36" fmla="*/ 724 w 835"/>
                <a:gd name="T37" fmla="*/ 331 h 702"/>
                <a:gd name="T38" fmla="*/ 194 w 835"/>
                <a:gd name="T39" fmla="*/ 20 h 702"/>
                <a:gd name="T40" fmla="*/ 644 w 835"/>
                <a:gd name="T41" fmla="*/ 20 h 702"/>
                <a:gd name="T42" fmla="*/ 644 w 835"/>
                <a:gd name="T43" fmla="*/ 424 h 702"/>
                <a:gd name="T44" fmla="*/ 194 w 835"/>
                <a:gd name="T45" fmla="*/ 424 h 702"/>
                <a:gd name="T46" fmla="*/ 194 w 835"/>
                <a:gd name="T47" fmla="*/ 20 h 702"/>
                <a:gd name="T48" fmla="*/ 474 w 835"/>
                <a:gd name="T49" fmla="*/ 509 h 702"/>
                <a:gd name="T50" fmla="*/ 353 w 835"/>
                <a:gd name="T51" fmla="*/ 509 h 702"/>
                <a:gd name="T52" fmla="*/ 343 w 835"/>
                <a:gd name="T53" fmla="*/ 499 h 702"/>
                <a:gd name="T54" fmla="*/ 353 w 835"/>
                <a:gd name="T55" fmla="*/ 489 h 702"/>
                <a:gd name="T56" fmla="*/ 474 w 835"/>
                <a:gd name="T57" fmla="*/ 489 h 702"/>
                <a:gd name="T58" fmla="*/ 484 w 835"/>
                <a:gd name="T59" fmla="*/ 499 h 702"/>
                <a:gd name="T60" fmla="*/ 474 w 835"/>
                <a:gd name="T61" fmla="*/ 50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5" h="702">
                  <a:moveTo>
                    <a:pt x="724" y="331"/>
                  </a:moveTo>
                  <a:cubicBezTo>
                    <a:pt x="664" y="331"/>
                    <a:pt x="664" y="331"/>
                    <a:pt x="664" y="331"/>
                  </a:cubicBezTo>
                  <a:cubicBezTo>
                    <a:pt x="664" y="0"/>
                    <a:pt x="664" y="0"/>
                    <a:pt x="664" y="0"/>
                  </a:cubicBezTo>
                  <a:cubicBezTo>
                    <a:pt x="174" y="0"/>
                    <a:pt x="174" y="0"/>
                    <a:pt x="174" y="0"/>
                  </a:cubicBezTo>
                  <a:cubicBezTo>
                    <a:pt x="174" y="331"/>
                    <a:pt x="174" y="331"/>
                    <a:pt x="174" y="331"/>
                  </a:cubicBezTo>
                  <a:cubicBezTo>
                    <a:pt x="111" y="331"/>
                    <a:pt x="111" y="331"/>
                    <a:pt x="111" y="331"/>
                  </a:cubicBezTo>
                  <a:cubicBezTo>
                    <a:pt x="49" y="331"/>
                    <a:pt x="0" y="381"/>
                    <a:pt x="0" y="442"/>
                  </a:cubicBezTo>
                  <a:cubicBezTo>
                    <a:pt x="0" y="591"/>
                    <a:pt x="0" y="591"/>
                    <a:pt x="0" y="591"/>
                  </a:cubicBezTo>
                  <a:cubicBezTo>
                    <a:pt x="0" y="652"/>
                    <a:pt x="49" y="702"/>
                    <a:pt x="111" y="702"/>
                  </a:cubicBezTo>
                  <a:cubicBezTo>
                    <a:pt x="155" y="702"/>
                    <a:pt x="155" y="702"/>
                    <a:pt x="155" y="702"/>
                  </a:cubicBezTo>
                  <a:cubicBezTo>
                    <a:pt x="152" y="693"/>
                    <a:pt x="150" y="682"/>
                    <a:pt x="150" y="671"/>
                  </a:cubicBezTo>
                  <a:cubicBezTo>
                    <a:pt x="150" y="615"/>
                    <a:pt x="196" y="570"/>
                    <a:pt x="252" y="570"/>
                  </a:cubicBezTo>
                  <a:cubicBezTo>
                    <a:pt x="580" y="570"/>
                    <a:pt x="580" y="570"/>
                    <a:pt x="580" y="570"/>
                  </a:cubicBezTo>
                  <a:cubicBezTo>
                    <a:pt x="636" y="570"/>
                    <a:pt x="682" y="615"/>
                    <a:pt x="682" y="671"/>
                  </a:cubicBezTo>
                  <a:cubicBezTo>
                    <a:pt x="682" y="682"/>
                    <a:pt x="680" y="693"/>
                    <a:pt x="677" y="702"/>
                  </a:cubicBezTo>
                  <a:cubicBezTo>
                    <a:pt x="724" y="702"/>
                    <a:pt x="724" y="702"/>
                    <a:pt x="724" y="702"/>
                  </a:cubicBezTo>
                  <a:cubicBezTo>
                    <a:pt x="785" y="702"/>
                    <a:pt x="835" y="652"/>
                    <a:pt x="835" y="591"/>
                  </a:cubicBezTo>
                  <a:cubicBezTo>
                    <a:pt x="835" y="442"/>
                    <a:pt x="835" y="442"/>
                    <a:pt x="835" y="442"/>
                  </a:cubicBezTo>
                  <a:cubicBezTo>
                    <a:pt x="835" y="381"/>
                    <a:pt x="785" y="331"/>
                    <a:pt x="724" y="331"/>
                  </a:cubicBezTo>
                  <a:close/>
                  <a:moveTo>
                    <a:pt x="194" y="20"/>
                  </a:moveTo>
                  <a:cubicBezTo>
                    <a:pt x="644" y="20"/>
                    <a:pt x="644" y="20"/>
                    <a:pt x="644" y="20"/>
                  </a:cubicBezTo>
                  <a:cubicBezTo>
                    <a:pt x="644" y="424"/>
                    <a:pt x="644" y="424"/>
                    <a:pt x="644" y="424"/>
                  </a:cubicBezTo>
                  <a:cubicBezTo>
                    <a:pt x="194" y="424"/>
                    <a:pt x="194" y="424"/>
                    <a:pt x="194" y="424"/>
                  </a:cubicBezTo>
                  <a:lnTo>
                    <a:pt x="194" y="20"/>
                  </a:lnTo>
                  <a:close/>
                  <a:moveTo>
                    <a:pt x="474" y="509"/>
                  </a:moveTo>
                  <a:cubicBezTo>
                    <a:pt x="353" y="509"/>
                    <a:pt x="353" y="509"/>
                    <a:pt x="353" y="509"/>
                  </a:cubicBezTo>
                  <a:cubicBezTo>
                    <a:pt x="348" y="509"/>
                    <a:pt x="343" y="504"/>
                    <a:pt x="343" y="499"/>
                  </a:cubicBezTo>
                  <a:cubicBezTo>
                    <a:pt x="343" y="493"/>
                    <a:pt x="348" y="489"/>
                    <a:pt x="353" y="489"/>
                  </a:cubicBezTo>
                  <a:cubicBezTo>
                    <a:pt x="474" y="489"/>
                    <a:pt x="474" y="489"/>
                    <a:pt x="474" y="489"/>
                  </a:cubicBezTo>
                  <a:cubicBezTo>
                    <a:pt x="480" y="489"/>
                    <a:pt x="484" y="493"/>
                    <a:pt x="484" y="499"/>
                  </a:cubicBezTo>
                  <a:cubicBezTo>
                    <a:pt x="484" y="504"/>
                    <a:pt x="480" y="509"/>
                    <a:pt x="474" y="5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7"/>
            <p:cNvSpPr/>
            <p:nvPr/>
          </p:nvSpPr>
          <p:spPr bwMode="auto">
            <a:xfrm>
              <a:off x="6338888" y="877888"/>
              <a:ext cx="447675" cy="28575"/>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7" name="Freeform 8"/>
            <p:cNvSpPr/>
            <p:nvPr/>
          </p:nvSpPr>
          <p:spPr bwMode="auto">
            <a:xfrm>
              <a:off x="6338888" y="968376"/>
              <a:ext cx="447675" cy="30163"/>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5"/>
                    <a:pt x="0" y="10"/>
                  </a:cubicBezTo>
                  <a:cubicBezTo>
                    <a:pt x="0" y="16"/>
                    <a:pt x="4" y="20"/>
                    <a:pt x="10" y="20"/>
                  </a:cubicBezTo>
                  <a:cubicBezTo>
                    <a:pt x="300" y="20"/>
                    <a:pt x="300" y="20"/>
                    <a:pt x="300" y="20"/>
                  </a:cubicBezTo>
                  <a:cubicBezTo>
                    <a:pt x="306" y="20"/>
                    <a:pt x="310" y="16"/>
                    <a:pt x="310" y="10"/>
                  </a:cubicBezTo>
                  <a:cubicBezTo>
                    <a:pt x="310" y="5"/>
                    <a:pt x="306"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8" name="Freeform 9"/>
            <p:cNvSpPr/>
            <p:nvPr/>
          </p:nvSpPr>
          <p:spPr bwMode="auto">
            <a:xfrm>
              <a:off x="6338888" y="1062038"/>
              <a:ext cx="447675" cy="28575"/>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9" name="Oval 28"/>
          <p:cNvSpPr/>
          <p:nvPr/>
        </p:nvSpPr>
        <p:spPr>
          <a:xfrm>
            <a:off x="2221830" y="4206654"/>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0" name="Group 29"/>
          <p:cNvGrpSpPr/>
          <p:nvPr/>
        </p:nvGrpSpPr>
        <p:grpSpPr>
          <a:xfrm>
            <a:off x="2329493" y="4290153"/>
            <a:ext cx="302816" cy="365881"/>
            <a:chOff x="3563938" y="719138"/>
            <a:chExt cx="960438" cy="1160462"/>
          </a:xfrm>
          <a:solidFill>
            <a:schemeClr val="bg2"/>
          </a:solidFill>
          <a:effectLst/>
        </p:grpSpPr>
        <p:sp>
          <p:nvSpPr>
            <p:cNvPr id="31" name="Freeform 19"/>
            <p:cNvSpPr>
              <a:spLocks noEditPoints="1"/>
            </p:cNvSpPr>
            <p:nvPr/>
          </p:nvSpPr>
          <p:spPr bwMode="auto">
            <a:xfrm>
              <a:off x="3563938" y="719138"/>
              <a:ext cx="763588" cy="987425"/>
            </a:xfrm>
            <a:custGeom>
              <a:avLst/>
              <a:gdLst>
                <a:gd name="T0" fmla="*/ 481 w 481"/>
                <a:gd name="T1" fmla="*/ 524 h 622"/>
                <a:gd name="T2" fmla="*/ 481 w 481"/>
                <a:gd name="T3" fmla="*/ 0 h 622"/>
                <a:gd name="T4" fmla="*/ 0 w 481"/>
                <a:gd name="T5" fmla="*/ 0 h 622"/>
                <a:gd name="T6" fmla="*/ 0 w 481"/>
                <a:gd name="T7" fmla="*/ 622 h 622"/>
                <a:gd name="T8" fmla="*/ 383 w 481"/>
                <a:gd name="T9" fmla="*/ 622 h 622"/>
                <a:gd name="T10" fmla="*/ 481 w 481"/>
                <a:gd name="T11" fmla="*/ 524 h 622"/>
                <a:gd name="T12" fmla="*/ 387 w 481"/>
                <a:gd name="T13" fmla="*/ 527 h 622"/>
                <a:gd name="T14" fmla="*/ 439 w 481"/>
                <a:gd name="T15" fmla="*/ 527 h 622"/>
                <a:gd name="T16" fmla="*/ 387 w 481"/>
                <a:gd name="T17" fmla="*/ 579 h 622"/>
                <a:gd name="T18" fmla="*/ 387 w 481"/>
                <a:gd name="T19" fmla="*/ 527 h 622"/>
                <a:gd name="T20" fmla="*/ 28 w 481"/>
                <a:gd name="T21" fmla="*/ 28 h 622"/>
                <a:gd name="T22" fmla="*/ 453 w 481"/>
                <a:gd name="T23" fmla="*/ 28 h 622"/>
                <a:gd name="T24" fmla="*/ 453 w 481"/>
                <a:gd name="T25" fmla="*/ 499 h 622"/>
                <a:gd name="T26" fmla="*/ 359 w 481"/>
                <a:gd name="T27" fmla="*/ 499 h 622"/>
                <a:gd name="T28" fmla="*/ 359 w 481"/>
                <a:gd name="T29" fmla="*/ 594 h 622"/>
                <a:gd name="T30" fmla="*/ 28 w 481"/>
                <a:gd name="T31" fmla="*/ 594 h 622"/>
                <a:gd name="T32" fmla="*/ 28 w 481"/>
                <a:gd name="T33" fmla="*/ 28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22">
                  <a:moveTo>
                    <a:pt x="481" y="524"/>
                  </a:moveTo>
                  <a:lnTo>
                    <a:pt x="481" y="0"/>
                  </a:lnTo>
                  <a:lnTo>
                    <a:pt x="0" y="0"/>
                  </a:lnTo>
                  <a:lnTo>
                    <a:pt x="0" y="622"/>
                  </a:lnTo>
                  <a:lnTo>
                    <a:pt x="383" y="622"/>
                  </a:lnTo>
                  <a:lnTo>
                    <a:pt x="481" y="524"/>
                  </a:lnTo>
                  <a:close/>
                  <a:moveTo>
                    <a:pt x="387" y="527"/>
                  </a:moveTo>
                  <a:lnTo>
                    <a:pt x="439" y="527"/>
                  </a:lnTo>
                  <a:lnTo>
                    <a:pt x="387" y="579"/>
                  </a:lnTo>
                  <a:lnTo>
                    <a:pt x="387" y="527"/>
                  </a:lnTo>
                  <a:close/>
                  <a:moveTo>
                    <a:pt x="28" y="28"/>
                  </a:moveTo>
                  <a:lnTo>
                    <a:pt x="453" y="28"/>
                  </a:lnTo>
                  <a:lnTo>
                    <a:pt x="453" y="499"/>
                  </a:lnTo>
                  <a:lnTo>
                    <a:pt x="359" y="499"/>
                  </a:lnTo>
                  <a:lnTo>
                    <a:pt x="359" y="594"/>
                  </a:lnTo>
                  <a:lnTo>
                    <a:pt x="28" y="594"/>
                  </a:lnTo>
                  <a:lnTo>
                    <a:pt x="2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2" name="Freeform 20"/>
            <p:cNvSpPr>
              <a:spLocks noEditPoints="1"/>
            </p:cNvSpPr>
            <p:nvPr/>
          </p:nvSpPr>
          <p:spPr bwMode="auto">
            <a:xfrm>
              <a:off x="3763963" y="898525"/>
              <a:ext cx="760413" cy="981075"/>
            </a:xfrm>
            <a:custGeom>
              <a:avLst/>
              <a:gdLst>
                <a:gd name="T0" fmla="*/ 374 w 479"/>
                <a:gd name="T1" fmla="*/ 0 h 618"/>
                <a:gd name="T2" fmla="*/ 374 w 479"/>
                <a:gd name="T3" fmla="*/ 28 h 618"/>
                <a:gd name="T4" fmla="*/ 451 w 479"/>
                <a:gd name="T5" fmla="*/ 28 h 618"/>
                <a:gd name="T6" fmla="*/ 451 w 479"/>
                <a:gd name="T7" fmla="*/ 496 h 618"/>
                <a:gd name="T8" fmla="*/ 358 w 479"/>
                <a:gd name="T9" fmla="*/ 496 h 618"/>
                <a:gd name="T10" fmla="*/ 358 w 479"/>
                <a:gd name="T11" fmla="*/ 590 h 618"/>
                <a:gd name="T12" fmla="*/ 28 w 479"/>
                <a:gd name="T13" fmla="*/ 590 h 618"/>
                <a:gd name="T14" fmla="*/ 28 w 479"/>
                <a:gd name="T15" fmla="*/ 528 h 618"/>
                <a:gd name="T16" fmla="*/ 0 w 479"/>
                <a:gd name="T17" fmla="*/ 528 h 618"/>
                <a:gd name="T18" fmla="*/ 0 w 479"/>
                <a:gd name="T19" fmla="*/ 618 h 618"/>
                <a:gd name="T20" fmla="*/ 381 w 479"/>
                <a:gd name="T21" fmla="*/ 618 h 618"/>
                <a:gd name="T22" fmla="*/ 479 w 479"/>
                <a:gd name="T23" fmla="*/ 523 h 618"/>
                <a:gd name="T24" fmla="*/ 479 w 479"/>
                <a:gd name="T25" fmla="*/ 0 h 618"/>
                <a:gd name="T26" fmla="*/ 374 w 479"/>
                <a:gd name="T27" fmla="*/ 0 h 618"/>
                <a:gd name="T28" fmla="*/ 437 w 479"/>
                <a:gd name="T29" fmla="*/ 524 h 618"/>
                <a:gd name="T30" fmla="*/ 386 w 479"/>
                <a:gd name="T31" fmla="*/ 575 h 618"/>
                <a:gd name="T32" fmla="*/ 386 w 479"/>
                <a:gd name="T33" fmla="*/ 524 h 618"/>
                <a:gd name="T34" fmla="*/ 437 w 479"/>
                <a:gd name="T35" fmla="*/ 52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618">
                  <a:moveTo>
                    <a:pt x="374" y="0"/>
                  </a:moveTo>
                  <a:lnTo>
                    <a:pt x="374" y="28"/>
                  </a:lnTo>
                  <a:lnTo>
                    <a:pt x="451" y="28"/>
                  </a:lnTo>
                  <a:lnTo>
                    <a:pt x="451" y="496"/>
                  </a:lnTo>
                  <a:lnTo>
                    <a:pt x="358" y="496"/>
                  </a:lnTo>
                  <a:lnTo>
                    <a:pt x="358" y="590"/>
                  </a:lnTo>
                  <a:lnTo>
                    <a:pt x="28" y="590"/>
                  </a:lnTo>
                  <a:lnTo>
                    <a:pt x="28" y="528"/>
                  </a:lnTo>
                  <a:lnTo>
                    <a:pt x="0" y="528"/>
                  </a:lnTo>
                  <a:lnTo>
                    <a:pt x="0" y="618"/>
                  </a:lnTo>
                  <a:lnTo>
                    <a:pt x="381" y="618"/>
                  </a:lnTo>
                  <a:lnTo>
                    <a:pt x="479" y="523"/>
                  </a:lnTo>
                  <a:lnTo>
                    <a:pt x="479" y="0"/>
                  </a:lnTo>
                  <a:lnTo>
                    <a:pt x="374" y="0"/>
                  </a:lnTo>
                  <a:close/>
                  <a:moveTo>
                    <a:pt x="437" y="524"/>
                  </a:moveTo>
                  <a:lnTo>
                    <a:pt x="386" y="575"/>
                  </a:lnTo>
                  <a:lnTo>
                    <a:pt x="386" y="524"/>
                  </a:lnTo>
                  <a:lnTo>
                    <a:pt x="437" y="5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3" name="Freeform 21"/>
            <p:cNvSpPr/>
            <p:nvPr/>
          </p:nvSpPr>
          <p:spPr bwMode="auto">
            <a:xfrm>
              <a:off x="3752850" y="998538"/>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4" name="Freeform 22"/>
            <p:cNvSpPr/>
            <p:nvPr/>
          </p:nvSpPr>
          <p:spPr bwMode="auto">
            <a:xfrm>
              <a:off x="3752850" y="1162050"/>
              <a:ext cx="385763" cy="44450"/>
            </a:xfrm>
            <a:custGeom>
              <a:avLst/>
              <a:gdLst>
                <a:gd name="T0" fmla="*/ 10 w 173"/>
                <a:gd name="T1" fmla="*/ 20 h 20"/>
                <a:gd name="T2" fmla="*/ 163 w 173"/>
                <a:gd name="T3" fmla="*/ 20 h 20"/>
                <a:gd name="T4" fmla="*/ 173 w 173"/>
                <a:gd name="T5" fmla="*/ 10 h 20"/>
                <a:gd name="T6" fmla="*/ 163 w 173"/>
                <a:gd name="T7" fmla="*/ 0 h 20"/>
                <a:gd name="T8" fmla="*/ 10 w 173"/>
                <a:gd name="T9" fmla="*/ 0 h 20"/>
                <a:gd name="T10" fmla="*/ 0 w 173"/>
                <a:gd name="T11" fmla="*/ 10 h 20"/>
                <a:gd name="T12" fmla="*/ 10 w 17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0" y="20"/>
                  </a:moveTo>
                  <a:cubicBezTo>
                    <a:pt x="163" y="20"/>
                    <a:pt x="163" y="20"/>
                    <a:pt x="163" y="20"/>
                  </a:cubicBezTo>
                  <a:cubicBezTo>
                    <a:pt x="168" y="20"/>
                    <a:pt x="173" y="16"/>
                    <a:pt x="173" y="10"/>
                  </a:cubicBezTo>
                  <a:cubicBezTo>
                    <a:pt x="173" y="5"/>
                    <a:pt x="168" y="0"/>
                    <a:pt x="163" y="0"/>
                  </a:cubicBezTo>
                  <a:cubicBezTo>
                    <a:pt x="10" y="0"/>
                    <a:pt x="10" y="0"/>
                    <a:pt x="10" y="0"/>
                  </a:cubicBezTo>
                  <a:cubicBezTo>
                    <a:pt x="5" y="0"/>
                    <a:pt x="0" y="5"/>
                    <a:pt x="0" y="10"/>
                  </a:cubicBezTo>
                  <a:cubicBezTo>
                    <a:pt x="0" y="16"/>
                    <a:pt x="5"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5" name="Freeform 23"/>
            <p:cNvSpPr/>
            <p:nvPr/>
          </p:nvSpPr>
          <p:spPr bwMode="auto">
            <a:xfrm>
              <a:off x="3752850" y="1328738"/>
              <a:ext cx="385763" cy="44450"/>
            </a:xfrm>
            <a:custGeom>
              <a:avLst/>
              <a:gdLst>
                <a:gd name="T0" fmla="*/ 163 w 173"/>
                <a:gd name="T1" fmla="*/ 0 h 20"/>
                <a:gd name="T2" fmla="*/ 10 w 173"/>
                <a:gd name="T3" fmla="*/ 0 h 20"/>
                <a:gd name="T4" fmla="*/ 0 w 173"/>
                <a:gd name="T5" fmla="*/ 10 h 20"/>
                <a:gd name="T6" fmla="*/ 10 w 173"/>
                <a:gd name="T7" fmla="*/ 20 h 20"/>
                <a:gd name="T8" fmla="*/ 163 w 173"/>
                <a:gd name="T9" fmla="*/ 20 h 20"/>
                <a:gd name="T10" fmla="*/ 173 w 173"/>
                <a:gd name="T11" fmla="*/ 10 h 20"/>
                <a:gd name="T12" fmla="*/ 163 w 17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3" h="20">
                  <a:moveTo>
                    <a:pt x="163" y="0"/>
                  </a:moveTo>
                  <a:cubicBezTo>
                    <a:pt x="10" y="0"/>
                    <a:pt x="10" y="0"/>
                    <a:pt x="10" y="0"/>
                  </a:cubicBezTo>
                  <a:cubicBezTo>
                    <a:pt x="5" y="0"/>
                    <a:pt x="0" y="4"/>
                    <a:pt x="0" y="10"/>
                  </a:cubicBezTo>
                  <a:cubicBezTo>
                    <a:pt x="0" y="15"/>
                    <a:pt x="5" y="20"/>
                    <a:pt x="10" y="20"/>
                  </a:cubicBezTo>
                  <a:cubicBezTo>
                    <a:pt x="163" y="20"/>
                    <a:pt x="163" y="20"/>
                    <a:pt x="163" y="20"/>
                  </a:cubicBezTo>
                  <a:cubicBezTo>
                    <a:pt x="168" y="20"/>
                    <a:pt x="173" y="15"/>
                    <a:pt x="173" y="10"/>
                  </a:cubicBezTo>
                  <a:cubicBezTo>
                    <a:pt x="173" y="4"/>
                    <a:pt x="168" y="0"/>
                    <a:pt x="1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6" name="Oval 35"/>
          <p:cNvSpPr/>
          <p:nvPr/>
        </p:nvSpPr>
        <p:spPr>
          <a:xfrm>
            <a:off x="1060376" y="360087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Freeform 37"/>
          <p:cNvSpPr/>
          <p:nvPr/>
        </p:nvSpPr>
        <p:spPr bwMode="auto">
          <a:xfrm>
            <a:off x="1156833" y="3684889"/>
            <a:ext cx="329728" cy="327508"/>
          </a:xfrm>
          <a:custGeom>
            <a:avLst/>
            <a:gdLst>
              <a:gd name="T0" fmla="*/ 191 w 204"/>
              <a:gd name="T1" fmla="*/ 132 h 203"/>
              <a:gd name="T2" fmla="*/ 122 w 204"/>
              <a:gd name="T3" fmla="*/ 96 h 203"/>
              <a:gd name="T4" fmla="*/ 115 w 204"/>
              <a:gd name="T5" fmla="*/ 87 h 203"/>
              <a:gd name="T6" fmla="*/ 131 w 204"/>
              <a:gd name="T7" fmla="*/ 57 h 203"/>
              <a:gd name="T8" fmla="*/ 132 w 204"/>
              <a:gd name="T9" fmla="*/ 56 h 203"/>
              <a:gd name="T10" fmla="*/ 134 w 204"/>
              <a:gd name="T11" fmla="*/ 41 h 203"/>
              <a:gd name="T12" fmla="*/ 134 w 204"/>
              <a:gd name="T13" fmla="*/ 32 h 203"/>
              <a:gd name="T14" fmla="*/ 109 w 204"/>
              <a:gd name="T15" fmla="*/ 4 h 203"/>
              <a:gd name="T16" fmla="*/ 80 w 204"/>
              <a:gd name="T17" fmla="*/ 7 h 203"/>
              <a:gd name="T18" fmla="*/ 65 w 204"/>
              <a:gd name="T19" fmla="*/ 23 h 203"/>
              <a:gd name="T20" fmla="*/ 61 w 204"/>
              <a:gd name="T21" fmla="*/ 39 h 203"/>
              <a:gd name="T22" fmla="*/ 63 w 204"/>
              <a:gd name="T23" fmla="*/ 54 h 203"/>
              <a:gd name="T24" fmla="*/ 65 w 204"/>
              <a:gd name="T25" fmla="*/ 55 h 203"/>
              <a:gd name="T26" fmla="*/ 81 w 204"/>
              <a:gd name="T27" fmla="*/ 88 h 203"/>
              <a:gd name="T28" fmla="*/ 76 w 204"/>
              <a:gd name="T29" fmla="*/ 95 h 203"/>
              <a:gd name="T30" fmla="*/ 47 w 204"/>
              <a:gd name="T31" fmla="*/ 108 h 203"/>
              <a:gd name="T32" fmla="*/ 19 w 204"/>
              <a:gd name="T33" fmla="*/ 124 h 203"/>
              <a:gd name="T34" fmla="*/ 8 w 204"/>
              <a:gd name="T35" fmla="*/ 170 h 203"/>
              <a:gd name="T36" fmla="*/ 200 w 204"/>
              <a:gd name="T37" fmla="*/ 169 h 203"/>
              <a:gd name="T38" fmla="*/ 191 w 204"/>
              <a:gd name="T39"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2"/>
          </a:solidFill>
          <a:ln>
            <a:noFill/>
          </a:ln>
          <a:effectLst/>
        </p:spPr>
        <p:txBody>
          <a:bodyPr vert="horz" wrap="square" lIns="91440" tIns="45720" rIns="91440" bIns="45720" numCol="1" anchor="t" anchorCtr="0" compatLnSpc="1"/>
          <a:lstStyle/>
          <a:p>
            <a:endParaRPr lang="id-ID">
              <a:cs typeface="+mn-ea"/>
              <a:sym typeface="+mn-lt"/>
            </a:endParaRPr>
          </a:p>
        </p:txBody>
      </p:sp>
      <p:sp>
        <p:nvSpPr>
          <p:cNvPr id="38" name="Oval 37"/>
          <p:cNvSpPr/>
          <p:nvPr/>
        </p:nvSpPr>
        <p:spPr>
          <a:xfrm>
            <a:off x="10574562" y="360087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9" name="Group 38"/>
          <p:cNvGrpSpPr/>
          <p:nvPr/>
        </p:nvGrpSpPr>
        <p:grpSpPr>
          <a:xfrm>
            <a:off x="10674497" y="3651936"/>
            <a:ext cx="340130" cy="395997"/>
            <a:chOff x="8525578" y="3114576"/>
            <a:chExt cx="340130" cy="395997"/>
          </a:xfrm>
          <a:solidFill>
            <a:schemeClr val="bg2"/>
          </a:solidFill>
          <a:effectLst/>
        </p:grpSpPr>
        <p:sp>
          <p:nvSpPr>
            <p:cNvPr id="40" name="Freeform 39"/>
            <p:cNvSpPr/>
            <p:nvPr/>
          </p:nvSpPr>
          <p:spPr bwMode="auto">
            <a:xfrm>
              <a:off x="8569121" y="3114576"/>
              <a:ext cx="296587" cy="279334"/>
            </a:xfrm>
            <a:custGeom>
              <a:avLst/>
              <a:gdLst>
                <a:gd name="T0" fmla="*/ 99 w 150"/>
                <a:gd name="T1" fmla="*/ 21 h 142"/>
                <a:gd name="T2" fmla="*/ 0 w 150"/>
                <a:gd name="T3" fmla="*/ 54 h 142"/>
                <a:gd name="T4" fmla="*/ 32 w 150"/>
                <a:gd name="T5" fmla="*/ 127 h 142"/>
                <a:gd name="T6" fmla="*/ 150 w 150"/>
                <a:gd name="T7" fmla="*/ 77 h 142"/>
                <a:gd name="T8" fmla="*/ 99 w 150"/>
                <a:gd name="T9" fmla="*/ 21 h 142"/>
              </a:gdLst>
              <a:ahLst/>
              <a:cxnLst>
                <a:cxn ang="0">
                  <a:pos x="T0" y="T1"/>
                </a:cxn>
                <a:cxn ang="0">
                  <a:pos x="T2" y="T3"/>
                </a:cxn>
                <a:cxn ang="0">
                  <a:pos x="T4" y="T5"/>
                </a:cxn>
                <a:cxn ang="0">
                  <a:pos x="T6" y="T7"/>
                </a:cxn>
                <a:cxn ang="0">
                  <a:pos x="T8" y="T9"/>
                </a:cxn>
              </a:cxnLst>
              <a:rect l="0" t="0" r="r" b="b"/>
              <a:pathLst>
                <a:path w="150" h="142">
                  <a:moveTo>
                    <a:pt x="99" y="21"/>
                  </a:moveTo>
                  <a:cubicBezTo>
                    <a:pt x="83" y="0"/>
                    <a:pt x="47" y="80"/>
                    <a:pt x="0" y="54"/>
                  </a:cubicBezTo>
                  <a:cubicBezTo>
                    <a:pt x="17" y="93"/>
                    <a:pt x="26" y="111"/>
                    <a:pt x="32" y="127"/>
                  </a:cubicBezTo>
                  <a:cubicBezTo>
                    <a:pt x="69" y="142"/>
                    <a:pt x="104" y="63"/>
                    <a:pt x="150" y="77"/>
                  </a:cubicBezTo>
                  <a:cubicBezTo>
                    <a:pt x="140" y="46"/>
                    <a:pt x="117" y="45"/>
                    <a:pt x="9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1" name="Freeform 40"/>
            <p:cNvSpPr/>
            <p:nvPr/>
          </p:nvSpPr>
          <p:spPr bwMode="auto">
            <a:xfrm>
              <a:off x="8545296" y="3227131"/>
              <a:ext cx="136380" cy="283442"/>
            </a:xfrm>
            <a:custGeom>
              <a:avLst/>
              <a:gdLst>
                <a:gd name="T0" fmla="*/ 0 w 166"/>
                <a:gd name="T1" fmla="*/ 7 h 345"/>
                <a:gd name="T2" fmla="*/ 147 w 166"/>
                <a:gd name="T3" fmla="*/ 345 h 345"/>
                <a:gd name="T4" fmla="*/ 166 w 166"/>
                <a:gd name="T5" fmla="*/ 335 h 345"/>
                <a:gd name="T6" fmla="*/ 20 w 166"/>
                <a:gd name="T7" fmla="*/ 0 h 345"/>
                <a:gd name="T8" fmla="*/ 0 w 166"/>
                <a:gd name="T9" fmla="*/ 7 h 345"/>
              </a:gdLst>
              <a:ahLst/>
              <a:cxnLst>
                <a:cxn ang="0">
                  <a:pos x="T0" y="T1"/>
                </a:cxn>
                <a:cxn ang="0">
                  <a:pos x="T2" y="T3"/>
                </a:cxn>
                <a:cxn ang="0">
                  <a:pos x="T4" y="T5"/>
                </a:cxn>
                <a:cxn ang="0">
                  <a:pos x="T6" y="T7"/>
                </a:cxn>
                <a:cxn ang="0">
                  <a:pos x="T8" y="T9"/>
                </a:cxn>
              </a:cxnLst>
              <a:rect l="0" t="0" r="r" b="b"/>
              <a:pathLst>
                <a:path w="166" h="345">
                  <a:moveTo>
                    <a:pt x="0" y="7"/>
                  </a:moveTo>
                  <a:lnTo>
                    <a:pt x="147" y="345"/>
                  </a:lnTo>
                  <a:lnTo>
                    <a:pt x="166" y="335"/>
                  </a:lnTo>
                  <a:lnTo>
                    <a:pt x="20"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2" name="Freeform 41"/>
            <p:cNvSpPr/>
            <p:nvPr/>
          </p:nvSpPr>
          <p:spPr bwMode="auto">
            <a:xfrm>
              <a:off x="8525578" y="3189339"/>
              <a:ext cx="36149" cy="37792"/>
            </a:xfrm>
            <a:custGeom>
              <a:avLst/>
              <a:gdLst>
                <a:gd name="T0" fmla="*/ 17 w 18"/>
                <a:gd name="T1" fmla="*/ 6 h 19"/>
                <a:gd name="T2" fmla="*/ 6 w 18"/>
                <a:gd name="T3" fmla="*/ 2 h 19"/>
                <a:gd name="T4" fmla="*/ 2 w 18"/>
                <a:gd name="T5" fmla="*/ 13 h 19"/>
                <a:gd name="T6" fmla="*/ 13 w 18"/>
                <a:gd name="T7" fmla="*/ 17 h 19"/>
                <a:gd name="T8" fmla="*/ 17 w 18"/>
                <a:gd name="T9" fmla="*/ 6 h 19"/>
              </a:gdLst>
              <a:ahLst/>
              <a:cxnLst>
                <a:cxn ang="0">
                  <a:pos x="T0" y="T1"/>
                </a:cxn>
                <a:cxn ang="0">
                  <a:pos x="T2" y="T3"/>
                </a:cxn>
                <a:cxn ang="0">
                  <a:pos x="T4" y="T5"/>
                </a:cxn>
                <a:cxn ang="0">
                  <a:pos x="T6" y="T7"/>
                </a:cxn>
                <a:cxn ang="0">
                  <a:pos x="T8" y="T9"/>
                </a:cxn>
              </a:cxnLst>
              <a:rect l="0" t="0" r="r" b="b"/>
              <a:pathLst>
                <a:path w="18" h="19">
                  <a:moveTo>
                    <a:pt x="17" y="6"/>
                  </a:moveTo>
                  <a:cubicBezTo>
                    <a:pt x="15" y="2"/>
                    <a:pt x="10" y="0"/>
                    <a:pt x="6" y="2"/>
                  </a:cubicBezTo>
                  <a:cubicBezTo>
                    <a:pt x="2" y="4"/>
                    <a:pt x="0" y="9"/>
                    <a:pt x="2" y="13"/>
                  </a:cubicBezTo>
                  <a:cubicBezTo>
                    <a:pt x="4" y="17"/>
                    <a:pt x="9" y="19"/>
                    <a:pt x="13" y="17"/>
                  </a:cubicBezTo>
                  <a:cubicBezTo>
                    <a:pt x="17" y="15"/>
                    <a:pt x="18" y="10"/>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43" name="Oval 42"/>
          <p:cNvSpPr/>
          <p:nvPr/>
        </p:nvSpPr>
        <p:spPr>
          <a:xfrm>
            <a:off x="3673422" y="2922471"/>
            <a:ext cx="54000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4" name="Group 43"/>
          <p:cNvGrpSpPr/>
          <p:nvPr/>
        </p:nvGrpSpPr>
        <p:grpSpPr>
          <a:xfrm>
            <a:off x="3782932" y="3073580"/>
            <a:ext cx="334197" cy="274440"/>
            <a:chOff x="3188335" y="2400396"/>
            <a:chExt cx="479426" cy="393701"/>
          </a:xfrm>
          <a:solidFill>
            <a:schemeClr val="bg2"/>
          </a:solidFill>
          <a:effectLst/>
        </p:grpSpPr>
        <p:sp>
          <p:nvSpPr>
            <p:cNvPr id="45" name="Freeform 47"/>
            <p:cNvSpPr/>
            <p:nvPr/>
          </p:nvSpPr>
          <p:spPr bwMode="auto">
            <a:xfrm>
              <a:off x="3221673" y="2424209"/>
              <a:ext cx="374650" cy="369888"/>
            </a:xfrm>
            <a:custGeom>
              <a:avLst/>
              <a:gdLst>
                <a:gd name="T0" fmla="*/ 0 w 152"/>
                <a:gd name="T1" fmla="*/ 55 h 149"/>
                <a:gd name="T2" fmla="*/ 46 w 152"/>
                <a:gd name="T3" fmla="*/ 59 h 149"/>
                <a:gd name="T4" fmla="*/ 46 w 152"/>
                <a:gd name="T5" fmla="*/ 60 h 149"/>
                <a:gd name="T6" fmla="*/ 55 w 152"/>
                <a:gd name="T7" fmla="*/ 74 h 149"/>
                <a:gd name="T8" fmla="*/ 20 w 152"/>
                <a:gd name="T9" fmla="*/ 138 h 149"/>
                <a:gd name="T10" fmla="*/ 19 w 152"/>
                <a:gd name="T11" fmla="*/ 138 h 149"/>
                <a:gd name="T12" fmla="*/ 14 w 152"/>
                <a:gd name="T13" fmla="*/ 143 h 149"/>
                <a:gd name="T14" fmla="*/ 19 w 152"/>
                <a:gd name="T15" fmla="*/ 149 h 149"/>
                <a:gd name="T16" fmla="*/ 29 w 152"/>
                <a:gd name="T17" fmla="*/ 149 h 149"/>
                <a:gd name="T18" fmla="*/ 35 w 152"/>
                <a:gd name="T19" fmla="*/ 143 h 149"/>
                <a:gd name="T20" fmla="*/ 30 w 152"/>
                <a:gd name="T21" fmla="*/ 138 h 149"/>
                <a:gd name="T22" fmla="*/ 67 w 152"/>
                <a:gd name="T23" fmla="*/ 75 h 149"/>
                <a:gd name="T24" fmla="*/ 68 w 152"/>
                <a:gd name="T25" fmla="*/ 75 h 149"/>
                <a:gd name="T26" fmla="*/ 97 w 152"/>
                <a:gd name="T27" fmla="*/ 139 h 149"/>
                <a:gd name="T28" fmla="*/ 93 w 152"/>
                <a:gd name="T29" fmla="*/ 144 h 149"/>
                <a:gd name="T30" fmla="*/ 99 w 152"/>
                <a:gd name="T31" fmla="*/ 149 h 149"/>
                <a:gd name="T32" fmla="*/ 109 w 152"/>
                <a:gd name="T33" fmla="*/ 149 h 149"/>
                <a:gd name="T34" fmla="*/ 115 w 152"/>
                <a:gd name="T35" fmla="*/ 144 h 149"/>
                <a:gd name="T36" fmla="*/ 110 w 152"/>
                <a:gd name="T37" fmla="*/ 138 h 149"/>
                <a:gd name="T38" fmla="*/ 79 w 152"/>
                <a:gd name="T39" fmla="*/ 73 h 149"/>
                <a:gd name="T40" fmla="*/ 86 w 152"/>
                <a:gd name="T41" fmla="*/ 63 h 149"/>
                <a:gd name="T42" fmla="*/ 152 w 152"/>
                <a:gd name="T43" fmla="*/ 69 h 149"/>
                <a:gd name="T44" fmla="*/ 152 w 152"/>
                <a:gd name="T45" fmla="*/ 0 h 149"/>
                <a:gd name="T46" fmla="*/ 0 w 152"/>
                <a:gd name="T47" fmla="*/ 26 h 149"/>
                <a:gd name="T48" fmla="*/ 0 w 152"/>
                <a:gd name="T49"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9">
                  <a:moveTo>
                    <a:pt x="0" y="55"/>
                  </a:moveTo>
                  <a:cubicBezTo>
                    <a:pt x="46" y="59"/>
                    <a:pt x="46" y="59"/>
                    <a:pt x="46" y="59"/>
                  </a:cubicBezTo>
                  <a:cubicBezTo>
                    <a:pt x="46" y="60"/>
                    <a:pt x="46" y="60"/>
                    <a:pt x="46" y="60"/>
                  </a:cubicBezTo>
                  <a:cubicBezTo>
                    <a:pt x="46" y="66"/>
                    <a:pt x="50" y="72"/>
                    <a:pt x="55" y="74"/>
                  </a:cubicBezTo>
                  <a:cubicBezTo>
                    <a:pt x="41" y="100"/>
                    <a:pt x="24" y="129"/>
                    <a:pt x="20" y="138"/>
                  </a:cubicBezTo>
                  <a:cubicBezTo>
                    <a:pt x="19" y="138"/>
                    <a:pt x="19" y="138"/>
                    <a:pt x="19" y="138"/>
                  </a:cubicBezTo>
                  <a:cubicBezTo>
                    <a:pt x="16" y="138"/>
                    <a:pt x="14" y="140"/>
                    <a:pt x="14" y="143"/>
                  </a:cubicBezTo>
                  <a:cubicBezTo>
                    <a:pt x="14" y="146"/>
                    <a:pt x="16" y="149"/>
                    <a:pt x="19" y="149"/>
                  </a:cubicBezTo>
                  <a:cubicBezTo>
                    <a:pt x="29" y="149"/>
                    <a:pt x="29" y="149"/>
                    <a:pt x="29" y="149"/>
                  </a:cubicBezTo>
                  <a:cubicBezTo>
                    <a:pt x="32" y="149"/>
                    <a:pt x="35" y="146"/>
                    <a:pt x="35" y="143"/>
                  </a:cubicBezTo>
                  <a:cubicBezTo>
                    <a:pt x="35" y="141"/>
                    <a:pt x="33" y="139"/>
                    <a:pt x="30" y="138"/>
                  </a:cubicBezTo>
                  <a:cubicBezTo>
                    <a:pt x="67" y="75"/>
                    <a:pt x="67" y="75"/>
                    <a:pt x="67" y="75"/>
                  </a:cubicBezTo>
                  <a:cubicBezTo>
                    <a:pt x="68" y="75"/>
                    <a:pt x="68" y="75"/>
                    <a:pt x="68" y="75"/>
                  </a:cubicBezTo>
                  <a:cubicBezTo>
                    <a:pt x="97" y="139"/>
                    <a:pt x="97" y="139"/>
                    <a:pt x="97" y="139"/>
                  </a:cubicBezTo>
                  <a:cubicBezTo>
                    <a:pt x="95" y="140"/>
                    <a:pt x="93" y="141"/>
                    <a:pt x="93" y="144"/>
                  </a:cubicBezTo>
                  <a:cubicBezTo>
                    <a:pt x="93" y="146"/>
                    <a:pt x="96" y="149"/>
                    <a:pt x="99" y="149"/>
                  </a:cubicBezTo>
                  <a:cubicBezTo>
                    <a:pt x="109" y="149"/>
                    <a:pt x="109" y="149"/>
                    <a:pt x="109" y="149"/>
                  </a:cubicBezTo>
                  <a:cubicBezTo>
                    <a:pt x="112" y="149"/>
                    <a:pt x="115" y="146"/>
                    <a:pt x="115" y="144"/>
                  </a:cubicBezTo>
                  <a:cubicBezTo>
                    <a:pt x="115" y="141"/>
                    <a:pt x="113" y="139"/>
                    <a:pt x="110" y="138"/>
                  </a:cubicBezTo>
                  <a:cubicBezTo>
                    <a:pt x="79" y="73"/>
                    <a:pt x="79" y="73"/>
                    <a:pt x="79" y="73"/>
                  </a:cubicBezTo>
                  <a:cubicBezTo>
                    <a:pt x="82" y="71"/>
                    <a:pt x="85" y="67"/>
                    <a:pt x="86" y="63"/>
                  </a:cubicBezTo>
                  <a:cubicBezTo>
                    <a:pt x="152" y="69"/>
                    <a:pt x="152" y="69"/>
                    <a:pt x="152" y="69"/>
                  </a:cubicBezTo>
                  <a:cubicBezTo>
                    <a:pt x="152" y="0"/>
                    <a:pt x="152" y="0"/>
                    <a:pt x="152" y="0"/>
                  </a:cubicBezTo>
                  <a:cubicBezTo>
                    <a:pt x="0" y="26"/>
                    <a:pt x="0" y="26"/>
                    <a:pt x="0" y="26"/>
                  </a:cubicBez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6" name="Freeform 48"/>
            <p:cNvSpPr/>
            <p:nvPr/>
          </p:nvSpPr>
          <p:spPr bwMode="auto">
            <a:xfrm>
              <a:off x="3609023" y="2400396"/>
              <a:ext cx="58738" cy="219075"/>
            </a:xfrm>
            <a:custGeom>
              <a:avLst/>
              <a:gdLst>
                <a:gd name="T0" fmla="*/ 12 w 24"/>
                <a:gd name="T1" fmla="*/ 0 h 89"/>
                <a:gd name="T2" fmla="*/ 0 w 24"/>
                <a:gd name="T3" fmla="*/ 12 h 89"/>
                <a:gd name="T4" fmla="*/ 0 w 24"/>
                <a:gd name="T5" fmla="*/ 77 h 89"/>
                <a:gd name="T6" fmla="*/ 12 w 24"/>
                <a:gd name="T7" fmla="*/ 89 h 89"/>
                <a:gd name="T8" fmla="*/ 24 w 24"/>
                <a:gd name="T9" fmla="*/ 77 h 89"/>
                <a:gd name="T10" fmla="*/ 24 w 24"/>
                <a:gd name="T11" fmla="*/ 12 h 89"/>
                <a:gd name="T12" fmla="*/ 12 w 2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24" h="89">
                  <a:moveTo>
                    <a:pt x="12" y="0"/>
                  </a:moveTo>
                  <a:cubicBezTo>
                    <a:pt x="6" y="0"/>
                    <a:pt x="0" y="6"/>
                    <a:pt x="0" y="12"/>
                  </a:cubicBezTo>
                  <a:cubicBezTo>
                    <a:pt x="0" y="77"/>
                    <a:pt x="0" y="77"/>
                    <a:pt x="0" y="77"/>
                  </a:cubicBezTo>
                  <a:cubicBezTo>
                    <a:pt x="0" y="84"/>
                    <a:pt x="6" y="89"/>
                    <a:pt x="12" y="89"/>
                  </a:cubicBezTo>
                  <a:cubicBezTo>
                    <a:pt x="19" y="89"/>
                    <a:pt x="24" y="84"/>
                    <a:pt x="24" y="77"/>
                  </a:cubicBezTo>
                  <a:cubicBezTo>
                    <a:pt x="24" y="12"/>
                    <a:pt x="24" y="12"/>
                    <a:pt x="24" y="12"/>
                  </a:cubicBezTo>
                  <a:cubicBezTo>
                    <a:pt x="24" y="6"/>
                    <a:pt x="1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7" name="Freeform 49"/>
            <p:cNvSpPr/>
            <p:nvPr/>
          </p:nvSpPr>
          <p:spPr bwMode="auto">
            <a:xfrm>
              <a:off x="3188335" y="2486121"/>
              <a:ext cx="20638" cy="79375"/>
            </a:xfrm>
            <a:custGeom>
              <a:avLst/>
              <a:gdLst>
                <a:gd name="T0" fmla="*/ 4 w 8"/>
                <a:gd name="T1" fmla="*/ 0 h 32"/>
                <a:gd name="T2" fmla="*/ 0 w 8"/>
                <a:gd name="T3" fmla="*/ 4 h 32"/>
                <a:gd name="T4" fmla="*/ 0 w 8"/>
                <a:gd name="T5" fmla="*/ 28 h 32"/>
                <a:gd name="T6" fmla="*/ 4 w 8"/>
                <a:gd name="T7" fmla="*/ 32 h 32"/>
                <a:gd name="T8" fmla="*/ 8 w 8"/>
                <a:gd name="T9" fmla="*/ 28 h 32"/>
                <a:gd name="T10" fmla="*/ 8 w 8"/>
                <a:gd name="T11" fmla="*/ 4 h 32"/>
                <a:gd name="T12" fmla="*/ 4 w 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0"/>
                  </a:moveTo>
                  <a:cubicBezTo>
                    <a:pt x="2" y="0"/>
                    <a:pt x="0" y="2"/>
                    <a:pt x="0" y="4"/>
                  </a:cubicBezTo>
                  <a:cubicBezTo>
                    <a:pt x="0" y="28"/>
                    <a:pt x="0" y="28"/>
                    <a:pt x="0" y="28"/>
                  </a:cubicBezTo>
                  <a:cubicBezTo>
                    <a:pt x="0" y="30"/>
                    <a:pt x="2" y="32"/>
                    <a:pt x="4" y="32"/>
                  </a:cubicBezTo>
                  <a:cubicBezTo>
                    <a:pt x="7" y="32"/>
                    <a:pt x="8" y="30"/>
                    <a:pt x="8" y="28"/>
                  </a:cubicBezTo>
                  <a:cubicBezTo>
                    <a:pt x="8" y="4"/>
                    <a:pt x="8" y="4"/>
                    <a:pt x="8" y="4"/>
                  </a:cubicBezTo>
                  <a:cubicBezTo>
                    <a:pt x="8" y="2"/>
                    <a:pt x="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48" name="Oval 47"/>
          <p:cNvSpPr/>
          <p:nvPr/>
        </p:nvSpPr>
        <p:spPr>
          <a:xfrm>
            <a:off x="6559553" y="2922471"/>
            <a:ext cx="540000"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9" name="Group 48"/>
          <p:cNvGrpSpPr/>
          <p:nvPr/>
        </p:nvGrpSpPr>
        <p:grpSpPr>
          <a:xfrm>
            <a:off x="6628908" y="3044660"/>
            <a:ext cx="423724" cy="282188"/>
            <a:chOff x="10594976" y="2798763"/>
            <a:chExt cx="760412" cy="506412"/>
          </a:xfrm>
          <a:solidFill>
            <a:schemeClr val="bg2"/>
          </a:solidFill>
          <a:effectLst/>
        </p:grpSpPr>
        <p:sp>
          <p:nvSpPr>
            <p:cNvPr id="50" name="Freeform 5"/>
            <p:cNvSpPr>
              <a:spLocks noEditPoints="1"/>
            </p:cNvSpPr>
            <p:nvPr/>
          </p:nvSpPr>
          <p:spPr bwMode="auto">
            <a:xfrm>
              <a:off x="10594976" y="2798763"/>
              <a:ext cx="501650" cy="506412"/>
            </a:xfrm>
            <a:custGeom>
              <a:avLst/>
              <a:gdLst>
                <a:gd name="T0" fmla="*/ 116 w 132"/>
                <a:gd name="T1" fmla="*/ 39 h 132"/>
                <a:gd name="T2" fmla="*/ 113 w 132"/>
                <a:gd name="T3" fmla="*/ 20 h 132"/>
                <a:gd name="T4" fmla="*/ 100 w 132"/>
                <a:gd name="T5" fmla="*/ 21 h 132"/>
                <a:gd name="T6" fmla="*/ 98 w 132"/>
                <a:gd name="T7" fmla="*/ 9 h 132"/>
                <a:gd name="T8" fmla="*/ 78 w 132"/>
                <a:gd name="T9" fmla="*/ 11 h 132"/>
                <a:gd name="T10" fmla="*/ 68 w 132"/>
                <a:gd name="T11" fmla="*/ 9 h 132"/>
                <a:gd name="T12" fmla="*/ 49 w 132"/>
                <a:gd name="T13" fmla="*/ 2 h 132"/>
                <a:gd name="T14" fmla="*/ 44 w 132"/>
                <a:gd name="T15" fmla="*/ 14 h 132"/>
                <a:gd name="T16" fmla="*/ 32 w 132"/>
                <a:gd name="T17" fmla="*/ 9 h 132"/>
                <a:gd name="T18" fmla="*/ 24 w 132"/>
                <a:gd name="T19" fmla="*/ 28 h 132"/>
                <a:gd name="T20" fmla="*/ 17 w 132"/>
                <a:gd name="T21" fmla="*/ 36 h 132"/>
                <a:gd name="T22" fmla="*/ 2 w 132"/>
                <a:gd name="T23" fmla="*/ 49 h 132"/>
                <a:gd name="T24" fmla="*/ 9 w 132"/>
                <a:gd name="T25" fmla="*/ 59 h 132"/>
                <a:gd name="T26" fmla="*/ 0 w 132"/>
                <a:gd name="T27" fmla="*/ 67 h 132"/>
                <a:gd name="T28" fmla="*/ 11 w 132"/>
                <a:gd name="T29" fmla="*/ 83 h 132"/>
                <a:gd name="T30" fmla="*/ 15 w 132"/>
                <a:gd name="T31" fmla="*/ 93 h 132"/>
                <a:gd name="T32" fmla="*/ 19 w 132"/>
                <a:gd name="T33" fmla="*/ 113 h 132"/>
                <a:gd name="T34" fmla="*/ 31 w 132"/>
                <a:gd name="T35" fmla="*/ 112 h 132"/>
                <a:gd name="T36" fmla="*/ 33 w 132"/>
                <a:gd name="T37" fmla="*/ 124 h 132"/>
                <a:gd name="T38" fmla="*/ 53 w 132"/>
                <a:gd name="T39" fmla="*/ 122 h 132"/>
                <a:gd name="T40" fmla="*/ 64 w 132"/>
                <a:gd name="T41" fmla="*/ 123 h 132"/>
                <a:gd name="T42" fmla="*/ 83 w 132"/>
                <a:gd name="T43" fmla="*/ 130 h 132"/>
                <a:gd name="T44" fmla="*/ 88 w 132"/>
                <a:gd name="T45" fmla="*/ 119 h 132"/>
                <a:gd name="T46" fmla="*/ 100 w 132"/>
                <a:gd name="T47" fmla="*/ 123 h 132"/>
                <a:gd name="T48" fmla="*/ 108 w 132"/>
                <a:gd name="T49" fmla="*/ 105 h 132"/>
                <a:gd name="T50" fmla="*/ 114 w 132"/>
                <a:gd name="T51" fmla="*/ 96 h 132"/>
                <a:gd name="T52" fmla="*/ 130 w 132"/>
                <a:gd name="T53" fmla="*/ 83 h 132"/>
                <a:gd name="T54" fmla="*/ 122 w 132"/>
                <a:gd name="T55" fmla="*/ 73 h 132"/>
                <a:gd name="T56" fmla="*/ 132 w 132"/>
                <a:gd name="T57" fmla="*/ 66 h 132"/>
                <a:gd name="T58" fmla="*/ 120 w 132"/>
                <a:gd name="T59" fmla="*/ 49 h 132"/>
                <a:gd name="T60" fmla="*/ 91 w 132"/>
                <a:gd name="T61" fmla="*/ 86 h 132"/>
                <a:gd name="T62" fmla="*/ 62 w 132"/>
                <a:gd name="T63" fmla="*/ 98 h 132"/>
                <a:gd name="T64" fmla="*/ 36 w 132"/>
                <a:gd name="T65" fmla="*/ 79 h 132"/>
                <a:gd name="T66" fmla="*/ 40 w 132"/>
                <a:gd name="T67" fmla="*/ 47 h 132"/>
                <a:gd name="T68" fmla="*/ 70 w 132"/>
                <a:gd name="T69" fmla="*/ 34 h 132"/>
                <a:gd name="T70" fmla="*/ 95 w 132"/>
                <a:gd name="T71" fmla="*/ 54 h 132"/>
                <a:gd name="T72" fmla="*/ 91 w 132"/>
                <a:gd name="T73"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18" y="44"/>
                  </a:moveTo>
                  <a:cubicBezTo>
                    <a:pt x="116" y="39"/>
                    <a:pt x="116" y="39"/>
                    <a:pt x="116" y="39"/>
                  </a:cubicBezTo>
                  <a:cubicBezTo>
                    <a:pt x="118" y="37"/>
                    <a:pt x="121" y="35"/>
                    <a:pt x="123" y="33"/>
                  </a:cubicBezTo>
                  <a:cubicBezTo>
                    <a:pt x="120" y="28"/>
                    <a:pt x="116" y="23"/>
                    <a:pt x="113" y="20"/>
                  </a:cubicBezTo>
                  <a:cubicBezTo>
                    <a:pt x="110" y="21"/>
                    <a:pt x="107" y="23"/>
                    <a:pt x="104" y="24"/>
                  </a:cubicBezTo>
                  <a:cubicBezTo>
                    <a:pt x="103" y="23"/>
                    <a:pt x="102" y="22"/>
                    <a:pt x="100" y="21"/>
                  </a:cubicBezTo>
                  <a:cubicBezTo>
                    <a:pt x="99" y="20"/>
                    <a:pt x="97" y="19"/>
                    <a:pt x="96" y="18"/>
                  </a:cubicBezTo>
                  <a:cubicBezTo>
                    <a:pt x="97" y="15"/>
                    <a:pt x="98" y="12"/>
                    <a:pt x="98" y="9"/>
                  </a:cubicBezTo>
                  <a:cubicBezTo>
                    <a:pt x="93" y="6"/>
                    <a:pt x="88" y="4"/>
                    <a:pt x="83" y="2"/>
                  </a:cubicBezTo>
                  <a:cubicBezTo>
                    <a:pt x="81" y="5"/>
                    <a:pt x="80" y="8"/>
                    <a:pt x="78" y="11"/>
                  </a:cubicBezTo>
                  <a:cubicBezTo>
                    <a:pt x="76" y="10"/>
                    <a:pt x="75" y="10"/>
                    <a:pt x="73" y="10"/>
                  </a:cubicBezTo>
                  <a:cubicBezTo>
                    <a:pt x="71" y="9"/>
                    <a:pt x="69" y="9"/>
                    <a:pt x="68" y="9"/>
                  </a:cubicBezTo>
                  <a:cubicBezTo>
                    <a:pt x="67" y="6"/>
                    <a:pt x="66" y="3"/>
                    <a:pt x="65" y="0"/>
                  </a:cubicBezTo>
                  <a:cubicBezTo>
                    <a:pt x="60" y="0"/>
                    <a:pt x="54" y="1"/>
                    <a:pt x="49" y="2"/>
                  </a:cubicBezTo>
                  <a:cubicBezTo>
                    <a:pt x="49" y="6"/>
                    <a:pt x="48" y="9"/>
                    <a:pt x="49" y="12"/>
                  </a:cubicBezTo>
                  <a:cubicBezTo>
                    <a:pt x="44" y="14"/>
                    <a:pt x="44" y="14"/>
                    <a:pt x="44" y="14"/>
                  </a:cubicBezTo>
                  <a:cubicBezTo>
                    <a:pt x="39" y="16"/>
                    <a:pt x="39" y="16"/>
                    <a:pt x="39" y="16"/>
                  </a:cubicBezTo>
                  <a:cubicBezTo>
                    <a:pt x="37" y="14"/>
                    <a:pt x="34" y="12"/>
                    <a:pt x="32" y="9"/>
                  </a:cubicBezTo>
                  <a:cubicBezTo>
                    <a:pt x="27" y="12"/>
                    <a:pt x="23" y="16"/>
                    <a:pt x="19" y="19"/>
                  </a:cubicBezTo>
                  <a:cubicBezTo>
                    <a:pt x="20" y="22"/>
                    <a:pt x="22" y="25"/>
                    <a:pt x="24" y="28"/>
                  </a:cubicBezTo>
                  <a:cubicBezTo>
                    <a:pt x="23" y="29"/>
                    <a:pt x="21" y="30"/>
                    <a:pt x="20" y="32"/>
                  </a:cubicBezTo>
                  <a:cubicBezTo>
                    <a:pt x="19" y="33"/>
                    <a:pt x="18" y="35"/>
                    <a:pt x="17" y="36"/>
                  </a:cubicBezTo>
                  <a:cubicBezTo>
                    <a:pt x="14" y="35"/>
                    <a:pt x="11" y="35"/>
                    <a:pt x="8" y="34"/>
                  </a:cubicBezTo>
                  <a:cubicBezTo>
                    <a:pt x="5" y="39"/>
                    <a:pt x="3" y="44"/>
                    <a:pt x="2" y="49"/>
                  </a:cubicBezTo>
                  <a:cubicBezTo>
                    <a:pt x="5" y="51"/>
                    <a:pt x="7" y="52"/>
                    <a:pt x="10" y="54"/>
                  </a:cubicBezTo>
                  <a:cubicBezTo>
                    <a:pt x="10" y="56"/>
                    <a:pt x="10" y="57"/>
                    <a:pt x="9" y="59"/>
                  </a:cubicBezTo>
                  <a:cubicBezTo>
                    <a:pt x="9" y="61"/>
                    <a:pt x="9" y="63"/>
                    <a:pt x="9" y="64"/>
                  </a:cubicBezTo>
                  <a:cubicBezTo>
                    <a:pt x="6" y="65"/>
                    <a:pt x="3" y="66"/>
                    <a:pt x="0" y="67"/>
                  </a:cubicBezTo>
                  <a:cubicBezTo>
                    <a:pt x="0" y="73"/>
                    <a:pt x="0" y="78"/>
                    <a:pt x="2" y="83"/>
                  </a:cubicBezTo>
                  <a:cubicBezTo>
                    <a:pt x="5" y="84"/>
                    <a:pt x="8" y="84"/>
                    <a:pt x="11" y="83"/>
                  </a:cubicBezTo>
                  <a:cubicBezTo>
                    <a:pt x="13" y="88"/>
                    <a:pt x="13" y="88"/>
                    <a:pt x="13" y="88"/>
                  </a:cubicBezTo>
                  <a:cubicBezTo>
                    <a:pt x="15" y="93"/>
                    <a:pt x="15" y="93"/>
                    <a:pt x="15" y="93"/>
                  </a:cubicBezTo>
                  <a:cubicBezTo>
                    <a:pt x="13" y="95"/>
                    <a:pt x="11" y="98"/>
                    <a:pt x="9" y="100"/>
                  </a:cubicBezTo>
                  <a:cubicBezTo>
                    <a:pt x="12" y="105"/>
                    <a:pt x="15" y="109"/>
                    <a:pt x="19" y="113"/>
                  </a:cubicBezTo>
                  <a:cubicBezTo>
                    <a:pt x="22" y="112"/>
                    <a:pt x="25" y="110"/>
                    <a:pt x="27" y="108"/>
                  </a:cubicBezTo>
                  <a:cubicBezTo>
                    <a:pt x="29" y="109"/>
                    <a:pt x="30" y="111"/>
                    <a:pt x="31" y="112"/>
                  </a:cubicBezTo>
                  <a:cubicBezTo>
                    <a:pt x="33" y="113"/>
                    <a:pt x="34" y="114"/>
                    <a:pt x="36" y="115"/>
                  </a:cubicBezTo>
                  <a:cubicBezTo>
                    <a:pt x="35" y="118"/>
                    <a:pt x="34" y="121"/>
                    <a:pt x="33" y="124"/>
                  </a:cubicBezTo>
                  <a:cubicBezTo>
                    <a:pt x="38" y="127"/>
                    <a:pt x="43" y="129"/>
                    <a:pt x="49" y="130"/>
                  </a:cubicBezTo>
                  <a:cubicBezTo>
                    <a:pt x="50" y="127"/>
                    <a:pt x="52" y="125"/>
                    <a:pt x="53" y="122"/>
                  </a:cubicBezTo>
                  <a:cubicBezTo>
                    <a:pt x="55" y="122"/>
                    <a:pt x="57" y="123"/>
                    <a:pt x="59" y="123"/>
                  </a:cubicBezTo>
                  <a:cubicBezTo>
                    <a:pt x="60" y="123"/>
                    <a:pt x="62" y="123"/>
                    <a:pt x="64" y="123"/>
                  </a:cubicBezTo>
                  <a:cubicBezTo>
                    <a:pt x="65" y="126"/>
                    <a:pt x="66" y="130"/>
                    <a:pt x="67" y="132"/>
                  </a:cubicBezTo>
                  <a:cubicBezTo>
                    <a:pt x="72" y="132"/>
                    <a:pt x="78" y="132"/>
                    <a:pt x="83" y="130"/>
                  </a:cubicBezTo>
                  <a:cubicBezTo>
                    <a:pt x="83" y="127"/>
                    <a:pt x="83" y="124"/>
                    <a:pt x="83" y="121"/>
                  </a:cubicBezTo>
                  <a:cubicBezTo>
                    <a:pt x="88" y="119"/>
                    <a:pt x="88" y="119"/>
                    <a:pt x="88" y="119"/>
                  </a:cubicBezTo>
                  <a:cubicBezTo>
                    <a:pt x="93" y="117"/>
                    <a:pt x="93" y="117"/>
                    <a:pt x="93" y="117"/>
                  </a:cubicBezTo>
                  <a:cubicBezTo>
                    <a:pt x="95" y="119"/>
                    <a:pt x="97" y="121"/>
                    <a:pt x="100" y="123"/>
                  </a:cubicBezTo>
                  <a:cubicBezTo>
                    <a:pt x="104" y="121"/>
                    <a:pt x="109" y="117"/>
                    <a:pt x="113" y="113"/>
                  </a:cubicBezTo>
                  <a:cubicBezTo>
                    <a:pt x="111" y="110"/>
                    <a:pt x="109" y="108"/>
                    <a:pt x="108" y="105"/>
                  </a:cubicBezTo>
                  <a:cubicBezTo>
                    <a:pt x="109" y="103"/>
                    <a:pt x="110" y="102"/>
                    <a:pt x="111" y="101"/>
                  </a:cubicBezTo>
                  <a:cubicBezTo>
                    <a:pt x="112" y="99"/>
                    <a:pt x="113" y="98"/>
                    <a:pt x="114" y="96"/>
                  </a:cubicBezTo>
                  <a:cubicBezTo>
                    <a:pt x="117" y="97"/>
                    <a:pt x="120" y="98"/>
                    <a:pt x="123" y="99"/>
                  </a:cubicBezTo>
                  <a:cubicBezTo>
                    <a:pt x="126" y="94"/>
                    <a:pt x="128" y="89"/>
                    <a:pt x="130" y="83"/>
                  </a:cubicBezTo>
                  <a:cubicBezTo>
                    <a:pt x="127" y="82"/>
                    <a:pt x="124" y="80"/>
                    <a:pt x="121" y="79"/>
                  </a:cubicBezTo>
                  <a:cubicBezTo>
                    <a:pt x="122" y="77"/>
                    <a:pt x="122" y="75"/>
                    <a:pt x="122" y="73"/>
                  </a:cubicBezTo>
                  <a:cubicBezTo>
                    <a:pt x="123" y="72"/>
                    <a:pt x="123" y="70"/>
                    <a:pt x="123" y="68"/>
                  </a:cubicBezTo>
                  <a:cubicBezTo>
                    <a:pt x="126" y="67"/>
                    <a:pt x="129" y="67"/>
                    <a:pt x="132" y="66"/>
                  </a:cubicBezTo>
                  <a:cubicBezTo>
                    <a:pt x="132" y="60"/>
                    <a:pt x="131" y="54"/>
                    <a:pt x="130" y="49"/>
                  </a:cubicBezTo>
                  <a:cubicBezTo>
                    <a:pt x="126" y="49"/>
                    <a:pt x="123" y="49"/>
                    <a:pt x="120" y="49"/>
                  </a:cubicBezTo>
                  <a:lnTo>
                    <a:pt x="118" y="44"/>
                  </a:lnTo>
                  <a:close/>
                  <a:moveTo>
                    <a:pt x="91" y="86"/>
                  </a:moveTo>
                  <a:cubicBezTo>
                    <a:pt x="88" y="90"/>
                    <a:pt x="83" y="94"/>
                    <a:pt x="78" y="96"/>
                  </a:cubicBezTo>
                  <a:cubicBezTo>
                    <a:pt x="73" y="98"/>
                    <a:pt x="67" y="99"/>
                    <a:pt x="62" y="98"/>
                  </a:cubicBezTo>
                  <a:cubicBezTo>
                    <a:pt x="56" y="97"/>
                    <a:pt x="51" y="95"/>
                    <a:pt x="46" y="92"/>
                  </a:cubicBezTo>
                  <a:cubicBezTo>
                    <a:pt x="42" y="89"/>
                    <a:pt x="38" y="84"/>
                    <a:pt x="36" y="79"/>
                  </a:cubicBezTo>
                  <a:cubicBezTo>
                    <a:pt x="34" y="74"/>
                    <a:pt x="33" y="68"/>
                    <a:pt x="34" y="62"/>
                  </a:cubicBezTo>
                  <a:cubicBezTo>
                    <a:pt x="35" y="57"/>
                    <a:pt x="37" y="51"/>
                    <a:pt x="40" y="47"/>
                  </a:cubicBezTo>
                  <a:cubicBezTo>
                    <a:pt x="44" y="42"/>
                    <a:pt x="48" y="39"/>
                    <a:pt x="53" y="37"/>
                  </a:cubicBezTo>
                  <a:cubicBezTo>
                    <a:pt x="59" y="35"/>
                    <a:pt x="64" y="34"/>
                    <a:pt x="70" y="34"/>
                  </a:cubicBezTo>
                  <a:cubicBezTo>
                    <a:pt x="75" y="35"/>
                    <a:pt x="81" y="37"/>
                    <a:pt x="85" y="41"/>
                  </a:cubicBezTo>
                  <a:cubicBezTo>
                    <a:pt x="90" y="44"/>
                    <a:pt x="93" y="49"/>
                    <a:pt x="95" y="54"/>
                  </a:cubicBezTo>
                  <a:cubicBezTo>
                    <a:pt x="97" y="59"/>
                    <a:pt x="98" y="65"/>
                    <a:pt x="98" y="70"/>
                  </a:cubicBezTo>
                  <a:cubicBezTo>
                    <a:pt x="97" y="76"/>
                    <a:pt x="95" y="81"/>
                    <a:pt x="91"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1" name="Freeform 6"/>
            <p:cNvSpPr>
              <a:spLocks noEditPoints="1"/>
            </p:cNvSpPr>
            <p:nvPr/>
          </p:nvSpPr>
          <p:spPr bwMode="auto">
            <a:xfrm>
              <a:off x="10594976" y="2798763"/>
              <a:ext cx="501650" cy="506412"/>
            </a:xfrm>
            <a:custGeom>
              <a:avLst/>
              <a:gdLst>
                <a:gd name="T0" fmla="*/ 116 w 132"/>
                <a:gd name="T1" fmla="*/ 39 h 132"/>
                <a:gd name="T2" fmla="*/ 113 w 132"/>
                <a:gd name="T3" fmla="*/ 20 h 132"/>
                <a:gd name="T4" fmla="*/ 100 w 132"/>
                <a:gd name="T5" fmla="*/ 21 h 132"/>
                <a:gd name="T6" fmla="*/ 98 w 132"/>
                <a:gd name="T7" fmla="*/ 9 h 132"/>
                <a:gd name="T8" fmla="*/ 78 w 132"/>
                <a:gd name="T9" fmla="*/ 11 h 132"/>
                <a:gd name="T10" fmla="*/ 68 w 132"/>
                <a:gd name="T11" fmla="*/ 9 h 132"/>
                <a:gd name="T12" fmla="*/ 49 w 132"/>
                <a:gd name="T13" fmla="*/ 2 h 132"/>
                <a:gd name="T14" fmla="*/ 44 w 132"/>
                <a:gd name="T15" fmla="*/ 14 h 132"/>
                <a:gd name="T16" fmla="*/ 32 w 132"/>
                <a:gd name="T17" fmla="*/ 9 h 132"/>
                <a:gd name="T18" fmla="*/ 24 w 132"/>
                <a:gd name="T19" fmla="*/ 28 h 132"/>
                <a:gd name="T20" fmla="*/ 17 w 132"/>
                <a:gd name="T21" fmla="*/ 36 h 132"/>
                <a:gd name="T22" fmla="*/ 2 w 132"/>
                <a:gd name="T23" fmla="*/ 49 h 132"/>
                <a:gd name="T24" fmla="*/ 9 w 132"/>
                <a:gd name="T25" fmla="*/ 59 h 132"/>
                <a:gd name="T26" fmla="*/ 0 w 132"/>
                <a:gd name="T27" fmla="*/ 67 h 132"/>
                <a:gd name="T28" fmla="*/ 11 w 132"/>
                <a:gd name="T29" fmla="*/ 83 h 132"/>
                <a:gd name="T30" fmla="*/ 15 w 132"/>
                <a:gd name="T31" fmla="*/ 93 h 132"/>
                <a:gd name="T32" fmla="*/ 19 w 132"/>
                <a:gd name="T33" fmla="*/ 113 h 132"/>
                <a:gd name="T34" fmla="*/ 31 w 132"/>
                <a:gd name="T35" fmla="*/ 112 h 132"/>
                <a:gd name="T36" fmla="*/ 33 w 132"/>
                <a:gd name="T37" fmla="*/ 124 h 132"/>
                <a:gd name="T38" fmla="*/ 53 w 132"/>
                <a:gd name="T39" fmla="*/ 122 h 132"/>
                <a:gd name="T40" fmla="*/ 64 w 132"/>
                <a:gd name="T41" fmla="*/ 123 h 132"/>
                <a:gd name="T42" fmla="*/ 83 w 132"/>
                <a:gd name="T43" fmla="*/ 130 h 132"/>
                <a:gd name="T44" fmla="*/ 88 w 132"/>
                <a:gd name="T45" fmla="*/ 119 h 132"/>
                <a:gd name="T46" fmla="*/ 100 w 132"/>
                <a:gd name="T47" fmla="*/ 123 h 132"/>
                <a:gd name="T48" fmla="*/ 108 w 132"/>
                <a:gd name="T49" fmla="*/ 105 h 132"/>
                <a:gd name="T50" fmla="*/ 114 w 132"/>
                <a:gd name="T51" fmla="*/ 96 h 132"/>
                <a:gd name="T52" fmla="*/ 130 w 132"/>
                <a:gd name="T53" fmla="*/ 83 h 132"/>
                <a:gd name="T54" fmla="*/ 122 w 132"/>
                <a:gd name="T55" fmla="*/ 73 h 132"/>
                <a:gd name="T56" fmla="*/ 132 w 132"/>
                <a:gd name="T57" fmla="*/ 66 h 132"/>
                <a:gd name="T58" fmla="*/ 120 w 132"/>
                <a:gd name="T59" fmla="*/ 49 h 132"/>
                <a:gd name="T60" fmla="*/ 91 w 132"/>
                <a:gd name="T61" fmla="*/ 86 h 132"/>
                <a:gd name="T62" fmla="*/ 62 w 132"/>
                <a:gd name="T63" fmla="*/ 98 h 132"/>
                <a:gd name="T64" fmla="*/ 36 w 132"/>
                <a:gd name="T65" fmla="*/ 79 h 132"/>
                <a:gd name="T66" fmla="*/ 40 w 132"/>
                <a:gd name="T67" fmla="*/ 47 h 132"/>
                <a:gd name="T68" fmla="*/ 70 w 132"/>
                <a:gd name="T69" fmla="*/ 34 h 132"/>
                <a:gd name="T70" fmla="*/ 95 w 132"/>
                <a:gd name="T71" fmla="*/ 54 h 132"/>
                <a:gd name="T72" fmla="*/ 91 w 132"/>
                <a:gd name="T73"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18" y="44"/>
                  </a:moveTo>
                  <a:cubicBezTo>
                    <a:pt x="116" y="39"/>
                    <a:pt x="116" y="39"/>
                    <a:pt x="116" y="39"/>
                  </a:cubicBezTo>
                  <a:cubicBezTo>
                    <a:pt x="118" y="37"/>
                    <a:pt x="121" y="35"/>
                    <a:pt x="123" y="33"/>
                  </a:cubicBezTo>
                  <a:cubicBezTo>
                    <a:pt x="120" y="28"/>
                    <a:pt x="116" y="23"/>
                    <a:pt x="113" y="20"/>
                  </a:cubicBezTo>
                  <a:cubicBezTo>
                    <a:pt x="110" y="21"/>
                    <a:pt x="107" y="23"/>
                    <a:pt x="104" y="24"/>
                  </a:cubicBezTo>
                  <a:cubicBezTo>
                    <a:pt x="103" y="23"/>
                    <a:pt x="102" y="22"/>
                    <a:pt x="100" y="21"/>
                  </a:cubicBezTo>
                  <a:cubicBezTo>
                    <a:pt x="99" y="20"/>
                    <a:pt x="97" y="19"/>
                    <a:pt x="96" y="18"/>
                  </a:cubicBezTo>
                  <a:cubicBezTo>
                    <a:pt x="97" y="15"/>
                    <a:pt x="98" y="12"/>
                    <a:pt x="98" y="9"/>
                  </a:cubicBezTo>
                  <a:cubicBezTo>
                    <a:pt x="93" y="6"/>
                    <a:pt x="88" y="4"/>
                    <a:pt x="83" y="2"/>
                  </a:cubicBezTo>
                  <a:cubicBezTo>
                    <a:pt x="81" y="5"/>
                    <a:pt x="80" y="8"/>
                    <a:pt x="78" y="11"/>
                  </a:cubicBezTo>
                  <a:cubicBezTo>
                    <a:pt x="76" y="10"/>
                    <a:pt x="75" y="10"/>
                    <a:pt x="73" y="10"/>
                  </a:cubicBezTo>
                  <a:cubicBezTo>
                    <a:pt x="71" y="9"/>
                    <a:pt x="69" y="9"/>
                    <a:pt x="68" y="9"/>
                  </a:cubicBezTo>
                  <a:cubicBezTo>
                    <a:pt x="67" y="6"/>
                    <a:pt x="66" y="3"/>
                    <a:pt x="65" y="0"/>
                  </a:cubicBezTo>
                  <a:cubicBezTo>
                    <a:pt x="60" y="0"/>
                    <a:pt x="54" y="1"/>
                    <a:pt x="49" y="2"/>
                  </a:cubicBezTo>
                  <a:cubicBezTo>
                    <a:pt x="49" y="6"/>
                    <a:pt x="48" y="9"/>
                    <a:pt x="49" y="12"/>
                  </a:cubicBezTo>
                  <a:cubicBezTo>
                    <a:pt x="44" y="14"/>
                    <a:pt x="44" y="14"/>
                    <a:pt x="44" y="14"/>
                  </a:cubicBezTo>
                  <a:cubicBezTo>
                    <a:pt x="39" y="16"/>
                    <a:pt x="39" y="16"/>
                    <a:pt x="39" y="16"/>
                  </a:cubicBezTo>
                  <a:cubicBezTo>
                    <a:pt x="37" y="14"/>
                    <a:pt x="34" y="12"/>
                    <a:pt x="32" y="9"/>
                  </a:cubicBezTo>
                  <a:cubicBezTo>
                    <a:pt x="27" y="12"/>
                    <a:pt x="23" y="16"/>
                    <a:pt x="19" y="19"/>
                  </a:cubicBezTo>
                  <a:cubicBezTo>
                    <a:pt x="20" y="22"/>
                    <a:pt x="22" y="25"/>
                    <a:pt x="24" y="28"/>
                  </a:cubicBezTo>
                  <a:cubicBezTo>
                    <a:pt x="23" y="29"/>
                    <a:pt x="21" y="30"/>
                    <a:pt x="20" y="32"/>
                  </a:cubicBezTo>
                  <a:cubicBezTo>
                    <a:pt x="19" y="33"/>
                    <a:pt x="18" y="35"/>
                    <a:pt x="17" y="36"/>
                  </a:cubicBezTo>
                  <a:cubicBezTo>
                    <a:pt x="14" y="35"/>
                    <a:pt x="11" y="35"/>
                    <a:pt x="8" y="34"/>
                  </a:cubicBezTo>
                  <a:cubicBezTo>
                    <a:pt x="5" y="39"/>
                    <a:pt x="3" y="44"/>
                    <a:pt x="2" y="49"/>
                  </a:cubicBezTo>
                  <a:cubicBezTo>
                    <a:pt x="5" y="51"/>
                    <a:pt x="7" y="52"/>
                    <a:pt x="10" y="54"/>
                  </a:cubicBezTo>
                  <a:cubicBezTo>
                    <a:pt x="10" y="56"/>
                    <a:pt x="10" y="57"/>
                    <a:pt x="9" y="59"/>
                  </a:cubicBezTo>
                  <a:cubicBezTo>
                    <a:pt x="9" y="61"/>
                    <a:pt x="9" y="63"/>
                    <a:pt x="9" y="64"/>
                  </a:cubicBezTo>
                  <a:cubicBezTo>
                    <a:pt x="6" y="65"/>
                    <a:pt x="3" y="66"/>
                    <a:pt x="0" y="67"/>
                  </a:cubicBezTo>
                  <a:cubicBezTo>
                    <a:pt x="0" y="73"/>
                    <a:pt x="0" y="78"/>
                    <a:pt x="2" y="83"/>
                  </a:cubicBezTo>
                  <a:cubicBezTo>
                    <a:pt x="5" y="84"/>
                    <a:pt x="8" y="84"/>
                    <a:pt x="11" y="83"/>
                  </a:cubicBezTo>
                  <a:cubicBezTo>
                    <a:pt x="13" y="88"/>
                    <a:pt x="13" y="88"/>
                    <a:pt x="13" y="88"/>
                  </a:cubicBezTo>
                  <a:cubicBezTo>
                    <a:pt x="15" y="93"/>
                    <a:pt x="15" y="93"/>
                    <a:pt x="15" y="93"/>
                  </a:cubicBezTo>
                  <a:cubicBezTo>
                    <a:pt x="13" y="95"/>
                    <a:pt x="11" y="98"/>
                    <a:pt x="9" y="100"/>
                  </a:cubicBezTo>
                  <a:cubicBezTo>
                    <a:pt x="12" y="105"/>
                    <a:pt x="15" y="109"/>
                    <a:pt x="19" y="113"/>
                  </a:cubicBezTo>
                  <a:cubicBezTo>
                    <a:pt x="22" y="112"/>
                    <a:pt x="25" y="110"/>
                    <a:pt x="27" y="108"/>
                  </a:cubicBezTo>
                  <a:cubicBezTo>
                    <a:pt x="29" y="109"/>
                    <a:pt x="30" y="111"/>
                    <a:pt x="31" y="112"/>
                  </a:cubicBezTo>
                  <a:cubicBezTo>
                    <a:pt x="33" y="113"/>
                    <a:pt x="34" y="114"/>
                    <a:pt x="36" y="115"/>
                  </a:cubicBezTo>
                  <a:cubicBezTo>
                    <a:pt x="35" y="118"/>
                    <a:pt x="34" y="121"/>
                    <a:pt x="33" y="124"/>
                  </a:cubicBezTo>
                  <a:cubicBezTo>
                    <a:pt x="38" y="127"/>
                    <a:pt x="43" y="129"/>
                    <a:pt x="49" y="130"/>
                  </a:cubicBezTo>
                  <a:cubicBezTo>
                    <a:pt x="50" y="127"/>
                    <a:pt x="52" y="125"/>
                    <a:pt x="53" y="122"/>
                  </a:cubicBezTo>
                  <a:cubicBezTo>
                    <a:pt x="55" y="122"/>
                    <a:pt x="57" y="123"/>
                    <a:pt x="59" y="123"/>
                  </a:cubicBezTo>
                  <a:cubicBezTo>
                    <a:pt x="60" y="123"/>
                    <a:pt x="62" y="123"/>
                    <a:pt x="64" y="123"/>
                  </a:cubicBezTo>
                  <a:cubicBezTo>
                    <a:pt x="65" y="126"/>
                    <a:pt x="66" y="130"/>
                    <a:pt x="67" y="132"/>
                  </a:cubicBezTo>
                  <a:cubicBezTo>
                    <a:pt x="72" y="132"/>
                    <a:pt x="78" y="132"/>
                    <a:pt x="83" y="130"/>
                  </a:cubicBezTo>
                  <a:cubicBezTo>
                    <a:pt x="83" y="127"/>
                    <a:pt x="83" y="124"/>
                    <a:pt x="83" y="121"/>
                  </a:cubicBezTo>
                  <a:cubicBezTo>
                    <a:pt x="88" y="119"/>
                    <a:pt x="88" y="119"/>
                    <a:pt x="88" y="119"/>
                  </a:cubicBezTo>
                  <a:cubicBezTo>
                    <a:pt x="93" y="117"/>
                    <a:pt x="93" y="117"/>
                    <a:pt x="93" y="117"/>
                  </a:cubicBezTo>
                  <a:cubicBezTo>
                    <a:pt x="95" y="119"/>
                    <a:pt x="97" y="121"/>
                    <a:pt x="100" y="123"/>
                  </a:cubicBezTo>
                  <a:cubicBezTo>
                    <a:pt x="104" y="121"/>
                    <a:pt x="109" y="117"/>
                    <a:pt x="113" y="113"/>
                  </a:cubicBezTo>
                  <a:cubicBezTo>
                    <a:pt x="111" y="110"/>
                    <a:pt x="109" y="108"/>
                    <a:pt x="108" y="105"/>
                  </a:cubicBezTo>
                  <a:cubicBezTo>
                    <a:pt x="109" y="103"/>
                    <a:pt x="110" y="102"/>
                    <a:pt x="111" y="101"/>
                  </a:cubicBezTo>
                  <a:cubicBezTo>
                    <a:pt x="112" y="99"/>
                    <a:pt x="113" y="98"/>
                    <a:pt x="114" y="96"/>
                  </a:cubicBezTo>
                  <a:cubicBezTo>
                    <a:pt x="117" y="97"/>
                    <a:pt x="120" y="98"/>
                    <a:pt x="123" y="99"/>
                  </a:cubicBezTo>
                  <a:cubicBezTo>
                    <a:pt x="126" y="94"/>
                    <a:pt x="128" y="89"/>
                    <a:pt x="130" y="83"/>
                  </a:cubicBezTo>
                  <a:cubicBezTo>
                    <a:pt x="127" y="82"/>
                    <a:pt x="124" y="80"/>
                    <a:pt x="121" y="79"/>
                  </a:cubicBezTo>
                  <a:cubicBezTo>
                    <a:pt x="122" y="77"/>
                    <a:pt x="122" y="75"/>
                    <a:pt x="122" y="73"/>
                  </a:cubicBezTo>
                  <a:cubicBezTo>
                    <a:pt x="123" y="72"/>
                    <a:pt x="123" y="70"/>
                    <a:pt x="123" y="68"/>
                  </a:cubicBezTo>
                  <a:cubicBezTo>
                    <a:pt x="126" y="67"/>
                    <a:pt x="129" y="67"/>
                    <a:pt x="132" y="66"/>
                  </a:cubicBezTo>
                  <a:cubicBezTo>
                    <a:pt x="132" y="60"/>
                    <a:pt x="131" y="54"/>
                    <a:pt x="130" y="49"/>
                  </a:cubicBezTo>
                  <a:cubicBezTo>
                    <a:pt x="126" y="49"/>
                    <a:pt x="123" y="49"/>
                    <a:pt x="120" y="49"/>
                  </a:cubicBezTo>
                  <a:lnTo>
                    <a:pt x="118" y="44"/>
                  </a:lnTo>
                  <a:close/>
                  <a:moveTo>
                    <a:pt x="91" y="86"/>
                  </a:moveTo>
                  <a:cubicBezTo>
                    <a:pt x="88" y="90"/>
                    <a:pt x="83" y="94"/>
                    <a:pt x="78" y="96"/>
                  </a:cubicBezTo>
                  <a:cubicBezTo>
                    <a:pt x="73" y="98"/>
                    <a:pt x="67" y="99"/>
                    <a:pt x="62" y="98"/>
                  </a:cubicBezTo>
                  <a:cubicBezTo>
                    <a:pt x="56" y="97"/>
                    <a:pt x="51" y="95"/>
                    <a:pt x="46" y="92"/>
                  </a:cubicBezTo>
                  <a:cubicBezTo>
                    <a:pt x="42" y="89"/>
                    <a:pt x="38" y="84"/>
                    <a:pt x="36" y="79"/>
                  </a:cubicBezTo>
                  <a:cubicBezTo>
                    <a:pt x="34" y="74"/>
                    <a:pt x="33" y="68"/>
                    <a:pt x="34" y="62"/>
                  </a:cubicBezTo>
                  <a:cubicBezTo>
                    <a:pt x="35" y="57"/>
                    <a:pt x="37" y="51"/>
                    <a:pt x="40" y="47"/>
                  </a:cubicBezTo>
                  <a:cubicBezTo>
                    <a:pt x="44" y="42"/>
                    <a:pt x="48" y="39"/>
                    <a:pt x="53" y="37"/>
                  </a:cubicBezTo>
                  <a:cubicBezTo>
                    <a:pt x="59" y="35"/>
                    <a:pt x="64" y="34"/>
                    <a:pt x="70" y="34"/>
                  </a:cubicBezTo>
                  <a:cubicBezTo>
                    <a:pt x="75" y="35"/>
                    <a:pt x="81" y="37"/>
                    <a:pt x="85" y="41"/>
                  </a:cubicBezTo>
                  <a:cubicBezTo>
                    <a:pt x="90" y="44"/>
                    <a:pt x="93" y="49"/>
                    <a:pt x="95" y="54"/>
                  </a:cubicBezTo>
                  <a:cubicBezTo>
                    <a:pt x="97" y="59"/>
                    <a:pt x="98" y="65"/>
                    <a:pt x="98" y="70"/>
                  </a:cubicBezTo>
                  <a:cubicBezTo>
                    <a:pt x="97" y="76"/>
                    <a:pt x="95" y="81"/>
                    <a:pt x="91"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2" name="Freeform 7"/>
            <p:cNvSpPr>
              <a:spLocks noEditPoints="1"/>
            </p:cNvSpPr>
            <p:nvPr/>
          </p:nvSpPr>
          <p:spPr bwMode="auto">
            <a:xfrm>
              <a:off x="11107738" y="2982913"/>
              <a:ext cx="247650" cy="249237"/>
            </a:xfrm>
            <a:custGeom>
              <a:avLst/>
              <a:gdLst>
                <a:gd name="T0" fmla="*/ 60 w 65"/>
                <a:gd name="T1" fmla="*/ 30 h 65"/>
                <a:gd name="T2" fmla="*/ 63 w 65"/>
                <a:gd name="T3" fmla="*/ 20 h 65"/>
                <a:gd name="T4" fmla="*/ 57 w 65"/>
                <a:gd name="T5" fmla="*/ 18 h 65"/>
                <a:gd name="T6" fmla="*/ 58 w 65"/>
                <a:gd name="T7" fmla="*/ 12 h 65"/>
                <a:gd name="T8" fmla="*/ 49 w 65"/>
                <a:gd name="T9" fmla="*/ 9 h 65"/>
                <a:gd name="T10" fmla="*/ 44 w 65"/>
                <a:gd name="T11" fmla="*/ 6 h 65"/>
                <a:gd name="T12" fmla="*/ 37 w 65"/>
                <a:gd name="T13" fmla="*/ 0 h 65"/>
                <a:gd name="T14" fmla="*/ 32 w 65"/>
                <a:gd name="T15" fmla="*/ 4 h 65"/>
                <a:gd name="T16" fmla="*/ 28 w 65"/>
                <a:gd name="T17" fmla="*/ 0 h 65"/>
                <a:gd name="T18" fmla="*/ 20 w 65"/>
                <a:gd name="T19" fmla="*/ 6 h 65"/>
                <a:gd name="T20" fmla="*/ 16 w 65"/>
                <a:gd name="T21" fmla="*/ 9 h 65"/>
                <a:gd name="T22" fmla="*/ 6 w 65"/>
                <a:gd name="T23" fmla="*/ 12 h 65"/>
                <a:gd name="T24" fmla="*/ 8 w 65"/>
                <a:gd name="T25" fmla="*/ 18 h 65"/>
                <a:gd name="T26" fmla="*/ 2 w 65"/>
                <a:gd name="T27" fmla="*/ 20 h 65"/>
                <a:gd name="T28" fmla="*/ 4 w 65"/>
                <a:gd name="T29" fmla="*/ 30 h 65"/>
                <a:gd name="T30" fmla="*/ 4 w 65"/>
                <a:gd name="T31" fmla="*/ 35 h 65"/>
                <a:gd name="T32" fmla="*/ 2 w 65"/>
                <a:gd name="T33" fmla="*/ 45 h 65"/>
                <a:gd name="T34" fmla="*/ 8 w 65"/>
                <a:gd name="T35" fmla="*/ 46 h 65"/>
                <a:gd name="T36" fmla="*/ 6 w 65"/>
                <a:gd name="T37" fmla="*/ 52 h 65"/>
                <a:gd name="T38" fmla="*/ 16 w 65"/>
                <a:gd name="T39" fmla="*/ 55 h 65"/>
                <a:gd name="T40" fmla="*/ 20 w 65"/>
                <a:gd name="T41" fmla="*/ 58 h 65"/>
                <a:gd name="T42" fmla="*/ 28 w 65"/>
                <a:gd name="T43" fmla="*/ 65 h 65"/>
                <a:gd name="T44" fmla="*/ 32 w 65"/>
                <a:gd name="T45" fmla="*/ 61 h 65"/>
                <a:gd name="T46" fmla="*/ 37 w 65"/>
                <a:gd name="T47" fmla="*/ 65 h 65"/>
                <a:gd name="T48" fmla="*/ 44 w 65"/>
                <a:gd name="T49" fmla="*/ 58 h 65"/>
                <a:gd name="T50" fmla="*/ 49 w 65"/>
                <a:gd name="T51" fmla="*/ 55 h 65"/>
                <a:gd name="T52" fmla="*/ 58 w 65"/>
                <a:gd name="T53" fmla="*/ 52 h 65"/>
                <a:gd name="T54" fmla="*/ 57 w 65"/>
                <a:gd name="T55" fmla="*/ 46 h 65"/>
                <a:gd name="T56" fmla="*/ 63 w 65"/>
                <a:gd name="T57" fmla="*/ 45 h 65"/>
                <a:gd name="T58" fmla="*/ 60 w 65"/>
                <a:gd name="T59" fmla="*/ 35 h 65"/>
                <a:gd name="T60" fmla="*/ 40 w 65"/>
                <a:gd name="T61" fmla="*/ 46 h 65"/>
                <a:gd name="T62" fmla="*/ 24 w 65"/>
                <a:gd name="T63" fmla="*/ 46 h 65"/>
                <a:gd name="T64" fmla="*/ 16 w 65"/>
                <a:gd name="T65" fmla="*/ 32 h 65"/>
                <a:gd name="T66" fmla="*/ 24 w 65"/>
                <a:gd name="T67" fmla="*/ 18 h 65"/>
                <a:gd name="T68" fmla="*/ 40 w 65"/>
                <a:gd name="T69" fmla="*/ 18 h 65"/>
                <a:gd name="T70" fmla="*/ 48 w 65"/>
                <a:gd name="T71" fmla="*/ 32 h 65"/>
                <a:gd name="T72" fmla="*/ 40 w 65"/>
                <a:gd name="T7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5">
                  <a:moveTo>
                    <a:pt x="61" y="32"/>
                  </a:moveTo>
                  <a:cubicBezTo>
                    <a:pt x="60" y="30"/>
                    <a:pt x="60" y="30"/>
                    <a:pt x="60" y="30"/>
                  </a:cubicBezTo>
                  <a:cubicBezTo>
                    <a:pt x="62" y="29"/>
                    <a:pt x="63" y="28"/>
                    <a:pt x="65" y="28"/>
                  </a:cubicBezTo>
                  <a:cubicBezTo>
                    <a:pt x="64" y="25"/>
                    <a:pt x="64" y="22"/>
                    <a:pt x="63" y="20"/>
                  </a:cubicBezTo>
                  <a:cubicBezTo>
                    <a:pt x="61" y="20"/>
                    <a:pt x="60" y="20"/>
                    <a:pt x="58" y="20"/>
                  </a:cubicBezTo>
                  <a:cubicBezTo>
                    <a:pt x="58" y="20"/>
                    <a:pt x="57" y="19"/>
                    <a:pt x="57" y="18"/>
                  </a:cubicBezTo>
                  <a:cubicBezTo>
                    <a:pt x="56" y="17"/>
                    <a:pt x="56" y="16"/>
                    <a:pt x="55" y="16"/>
                  </a:cubicBezTo>
                  <a:cubicBezTo>
                    <a:pt x="56" y="15"/>
                    <a:pt x="57" y="13"/>
                    <a:pt x="58" y="12"/>
                  </a:cubicBezTo>
                  <a:cubicBezTo>
                    <a:pt x="57" y="10"/>
                    <a:pt x="55" y="8"/>
                    <a:pt x="52" y="6"/>
                  </a:cubicBezTo>
                  <a:cubicBezTo>
                    <a:pt x="51" y="7"/>
                    <a:pt x="50" y="8"/>
                    <a:pt x="49" y="9"/>
                  </a:cubicBezTo>
                  <a:cubicBezTo>
                    <a:pt x="48" y="8"/>
                    <a:pt x="47" y="8"/>
                    <a:pt x="46" y="8"/>
                  </a:cubicBezTo>
                  <a:cubicBezTo>
                    <a:pt x="46" y="7"/>
                    <a:pt x="45" y="7"/>
                    <a:pt x="44" y="6"/>
                  </a:cubicBezTo>
                  <a:cubicBezTo>
                    <a:pt x="44" y="5"/>
                    <a:pt x="44" y="3"/>
                    <a:pt x="45" y="2"/>
                  </a:cubicBezTo>
                  <a:cubicBezTo>
                    <a:pt x="42" y="1"/>
                    <a:pt x="39" y="0"/>
                    <a:pt x="37" y="0"/>
                  </a:cubicBezTo>
                  <a:cubicBezTo>
                    <a:pt x="36" y="1"/>
                    <a:pt x="35" y="2"/>
                    <a:pt x="35" y="4"/>
                  </a:cubicBezTo>
                  <a:cubicBezTo>
                    <a:pt x="32" y="4"/>
                    <a:pt x="32" y="4"/>
                    <a:pt x="32" y="4"/>
                  </a:cubicBezTo>
                  <a:cubicBezTo>
                    <a:pt x="30" y="4"/>
                    <a:pt x="30" y="4"/>
                    <a:pt x="30" y="4"/>
                  </a:cubicBezTo>
                  <a:cubicBezTo>
                    <a:pt x="29" y="2"/>
                    <a:pt x="28" y="1"/>
                    <a:pt x="28" y="0"/>
                  </a:cubicBezTo>
                  <a:cubicBezTo>
                    <a:pt x="25" y="0"/>
                    <a:pt x="22" y="1"/>
                    <a:pt x="20" y="2"/>
                  </a:cubicBezTo>
                  <a:cubicBezTo>
                    <a:pt x="20" y="3"/>
                    <a:pt x="20" y="5"/>
                    <a:pt x="20" y="6"/>
                  </a:cubicBezTo>
                  <a:cubicBezTo>
                    <a:pt x="20" y="7"/>
                    <a:pt x="19" y="7"/>
                    <a:pt x="18" y="8"/>
                  </a:cubicBezTo>
                  <a:cubicBezTo>
                    <a:pt x="17" y="8"/>
                    <a:pt x="16" y="8"/>
                    <a:pt x="16" y="9"/>
                  </a:cubicBezTo>
                  <a:cubicBezTo>
                    <a:pt x="15" y="8"/>
                    <a:pt x="13" y="7"/>
                    <a:pt x="12" y="6"/>
                  </a:cubicBezTo>
                  <a:cubicBezTo>
                    <a:pt x="10" y="8"/>
                    <a:pt x="8" y="10"/>
                    <a:pt x="6" y="12"/>
                  </a:cubicBezTo>
                  <a:cubicBezTo>
                    <a:pt x="7" y="13"/>
                    <a:pt x="8" y="15"/>
                    <a:pt x="9" y="16"/>
                  </a:cubicBezTo>
                  <a:cubicBezTo>
                    <a:pt x="8" y="16"/>
                    <a:pt x="8" y="17"/>
                    <a:pt x="8" y="18"/>
                  </a:cubicBezTo>
                  <a:cubicBezTo>
                    <a:pt x="7" y="19"/>
                    <a:pt x="7" y="20"/>
                    <a:pt x="6" y="20"/>
                  </a:cubicBezTo>
                  <a:cubicBezTo>
                    <a:pt x="5" y="20"/>
                    <a:pt x="3" y="20"/>
                    <a:pt x="2" y="20"/>
                  </a:cubicBezTo>
                  <a:cubicBezTo>
                    <a:pt x="1" y="22"/>
                    <a:pt x="0" y="25"/>
                    <a:pt x="0" y="28"/>
                  </a:cubicBezTo>
                  <a:cubicBezTo>
                    <a:pt x="1" y="28"/>
                    <a:pt x="2" y="29"/>
                    <a:pt x="4" y="30"/>
                  </a:cubicBezTo>
                  <a:cubicBezTo>
                    <a:pt x="4" y="32"/>
                    <a:pt x="4" y="32"/>
                    <a:pt x="4" y="32"/>
                  </a:cubicBezTo>
                  <a:cubicBezTo>
                    <a:pt x="4" y="35"/>
                    <a:pt x="4" y="35"/>
                    <a:pt x="4" y="35"/>
                  </a:cubicBezTo>
                  <a:cubicBezTo>
                    <a:pt x="2" y="35"/>
                    <a:pt x="1" y="36"/>
                    <a:pt x="0" y="37"/>
                  </a:cubicBezTo>
                  <a:cubicBezTo>
                    <a:pt x="0" y="39"/>
                    <a:pt x="1" y="42"/>
                    <a:pt x="2" y="45"/>
                  </a:cubicBezTo>
                  <a:cubicBezTo>
                    <a:pt x="3" y="44"/>
                    <a:pt x="5" y="44"/>
                    <a:pt x="6" y="44"/>
                  </a:cubicBezTo>
                  <a:cubicBezTo>
                    <a:pt x="7" y="45"/>
                    <a:pt x="7" y="46"/>
                    <a:pt x="8" y="46"/>
                  </a:cubicBezTo>
                  <a:cubicBezTo>
                    <a:pt x="8" y="47"/>
                    <a:pt x="8" y="48"/>
                    <a:pt x="9" y="49"/>
                  </a:cubicBezTo>
                  <a:cubicBezTo>
                    <a:pt x="8" y="50"/>
                    <a:pt x="7" y="51"/>
                    <a:pt x="6" y="52"/>
                  </a:cubicBezTo>
                  <a:cubicBezTo>
                    <a:pt x="8" y="55"/>
                    <a:pt x="10" y="56"/>
                    <a:pt x="12" y="58"/>
                  </a:cubicBezTo>
                  <a:cubicBezTo>
                    <a:pt x="13" y="57"/>
                    <a:pt x="15" y="56"/>
                    <a:pt x="16" y="55"/>
                  </a:cubicBezTo>
                  <a:cubicBezTo>
                    <a:pt x="16" y="56"/>
                    <a:pt x="17" y="56"/>
                    <a:pt x="18" y="57"/>
                  </a:cubicBezTo>
                  <a:cubicBezTo>
                    <a:pt x="19" y="57"/>
                    <a:pt x="20" y="58"/>
                    <a:pt x="20" y="58"/>
                  </a:cubicBezTo>
                  <a:cubicBezTo>
                    <a:pt x="20" y="59"/>
                    <a:pt x="20" y="61"/>
                    <a:pt x="20" y="63"/>
                  </a:cubicBezTo>
                  <a:cubicBezTo>
                    <a:pt x="22" y="64"/>
                    <a:pt x="25" y="64"/>
                    <a:pt x="28" y="65"/>
                  </a:cubicBezTo>
                  <a:cubicBezTo>
                    <a:pt x="28" y="63"/>
                    <a:pt x="29" y="62"/>
                    <a:pt x="30" y="60"/>
                  </a:cubicBezTo>
                  <a:cubicBezTo>
                    <a:pt x="32" y="61"/>
                    <a:pt x="32" y="61"/>
                    <a:pt x="32" y="61"/>
                  </a:cubicBezTo>
                  <a:cubicBezTo>
                    <a:pt x="35" y="60"/>
                    <a:pt x="35" y="60"/>
                    <a:pt x="35" y="60"/>
                  </a:cubicBezTo>
                  <a:cubicBezTo>
                    <a:pt x="35" y="62"/>
                    <a:pt x="36" y="63"/>
                    <a:pt x="37" y="65"/>
                  </a:cubicBezTo>
                  <a:cubicBezTo>
                    <a:pt x="39" y="64"/>
                    <a:pt x="42" y="64"/>
                    <a:pt x="45" y="63"/>
                  </a:cubicBezTo>
                  <a:cubicBezTo>
                    <a:pt x="44" y="61"/>
                    <a:pt x="44" y="59"/>
                    <a:pt x="44" y="58"/>
                  </a:cubicBezTo>
                  <a:cubicBezTo>
                    <a:pt x="45" y="58"/>
                    <a:pt x="46" y="57"/>
                    <a:pt x="46" y="57"/>
                  </a:cubicBezTo>
                  <a:cubicBezTo>
                    <a:pt x="47" y="56"/>
                    <a:pt x="48" y="56"/>
                    <a:pt x="49" y="55"/>
                  </a:cubicBezTo>
                  <a:cubicBezTo>
                    <a:pt x="50" y="56"/>
                    <a:pt x="51" y="57"/>
                    <a:pt x="52" y="58"/>
                  </a:cubicBezTo>
                  <a:cubicBezTo>
                    <a:pt x="55" y="56"/>
                    <a:pt x="57" y="55"/>
                    <a:pt x="58" y="52"/>
                  </a:cubicBezTo>
                  <a:cubicBezTo>
                    <a:pt x="57" y="51"/>
                    <a:pt x="56" y="50"/>
                    <a:pt x="55" y="49"/>
                  </a:cubicBezTo>
                  <a:cubicBezTo>
                    <a:pt x="56" y="48"/>
                    <a:pt x="56" y="47"/>
                    <a:pt x="57" y="46"/>
                  </a:cubicBezTo>
                  <a:cubicBezTo>
                    <a:pt x="57" y="46"/>
                    <a:pt x="58" y="45"/>
                    <a:pt x="58" y="44"/>
                  </a:cubicBezTo>
                  <a:cubicBezTo>
                    <a:pt x="60" y="44"/>
                    <a:pt x="61" y="44"/>
                    <a:pt x="63" y="45"/>
                  </a:cubicBezTo>
                  <a:cubicBezTo>
                    <a:pt x="64" y="42"/>
                    <a:pt x="64" y="39"/>
                    <a:pt x="65" y="37"/>
                  </a:cubicBezTo>
                  <a:cubicBezTo>
                    <a:pt x="63" y="36"/>
                    <a:pt x="62" y="35"/>
                    <a:pt x="60" y="35"/>
                  </a:cubicBezTo>
                  <a:lnTo>
                    <a:pt x="61" y="32"/>
                  </a:lnTo>
                  <a:close/>
                  <a:moveTo>
                    <a:pt x="40" y="46"/>
                  </a:moveTo>
                  <a:cubicBezTo>
                    <a:pt x="38" y="47"/>
                    <a:pt x="35" y="48"/>
                    <a:pt x="32" y="48"/>
                  </a:cubicBezTo>
                  <a:cubicBezTo>
                    <a:pt x="29" y="48"/>
                    <a:pt x="27" y="47"/>
                    <a:pt x="24" y="46"/>
                  </a:cubicBezTo>
                  <a:cubicBezTo>
                    <a:pt x="22" y="45"/>
                    <a:pt x="20" y="43"/>
                    <a:pt x="18" y="40"/>
                  </a:cubicBezTo>
                  <a:cubicBezTo>
                    <a:pt x="17" y="38"/>
                    <a:pt x="16" y="35"/>
                    <a:pt x="16" y="32"/>
                  </a:cubicBezTo>
                  <a:cubicBezTo>
                    <a:pt x="16" y="29"/>
                    <a:pt x="17" y="27"/>
                    <a:pt x="18" y="24"/>
                  </a:cubicBezTo>
                  <a:cubicBezTo>
                    <a:pt x="20" y="22"/>
                    <a:pt x="22" y="20"/>
                    <a:pt x="24" y="18"/>
                  </a:cubicBezTo>
                  <a:cubicBezTo>
                    <a:pt x="27" y="17"/>
                    <a:pt x="29" y="16"/>
                    <a:pt x="32" y="16"/>
                  </a:cubicBezTo>
                  <a:cubicBezTo>
                    <a:pt x="35" y="16"/>
                    <a:pt x="38" y="17"/>
                    <a:pt x="40" y="18"/>
                  </a:cubicBezTo>
                  <a:cubicBezTo>
                    <a:pt x="43" y="20"/>
                    <a:pt x="45" y="22"/>
                    <a:pt x="46" y="24"/>
                  </a:cubicBezTo>
                  <a:cubicBezTo>
                    <a:pt x="47" y="27"/>
                    <a:pt x="48" y="29"/>
                    <a:pt x="48" y="32"/>
                  </a:cubicBezTo>
                  <a:cubicBezTo>
                    <a:pt x="48" y="35"/>
                    <a:pt x="47" y="38"/>
                    <a:pt x="46" y="40"/>
                  </a:cubicBezTo>
                  <a:cubicBezTo>
                    <a:pt x="45" y="43"/>
                    <a:pt x="43" y="45"/>
                    <a:pt x="4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53" name="Oval 52"/>
          <p:cNvSpPr/>
          <p:nvPr/>
        </p:nvSpPr>
        <p:spPr>
          <a:xfrm>
            <a:off x="7985043" y="4206654"/>
            <a:ext cx="540000"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4" name="Group 53"/>
          <p:cNvGrpSpPr/>
          <p:nvPr/>
        </p:nvGrpSpPr>
        <p:grpSpPr>
          <a:xfrm>
            <a:off x="8082663" y="4302689"/>
            <a:ext cx="360000" cy="314569"/>
            <a:chOff x="9575800" y="4168775"/>
            <a:chExt cx="830263" cy="725488"/>
          </a:xfrm>
          <a:solidFill>
            <a:schemeClr val="bg2"/>
          </a:solidFill>
          <a:effectLst/>
        </p:grpSpPr>
        <p:sp>
          <p:nvSpPr>
            <p:cNvPr id="55" name="Freeform 19"/>
            <p:cNvSpPr>
              <a:spLocks noEditPoints="1"/>
            </p:cNvSpPr>
            <p:nvPr/>
          </p:nvSpPr>
          <p:spPr bwMode="auto">
            <a:xfrm>
              <a:off x="9575800" y="4168775"/>
              <a:ext cx="830263" cy="725488"/>
            </a:xfrm>
            <a:custGeom>
              <a:avLst/>
              <a:gdLst>
                <a:gd name="T0" fmla="*/ 234 w 267"/>
                <a:gd name="T1" fmla="*/ 42 h 233"/>
                <a:gd name="T2" fmla="*/ 197 w 267"/>
                <a:gd name="T3" fmla="*/ 42 h 233"/>
                <a:gd name="T4" fmla="*/ 145 w 267"/>
                <a:gd name="T5" fmla="*/ 12 h 233"/>
                <a:gd name="T6" fmla="*/ 145 w 267"/>
                <a:gd name="T7" fmla="*/ 11 h 233"/>
                <a:gd name="T8" fmla="*/ 134 w 267"/>
                <a:gd name="T9" fmla="*/ 0 h 233"/>
                <a:gd name="T10" fmla="*/ 122 w 267"/>
                <a:gd name="T11" fmla="*/ 11 h 233"/>
                <a:gd name="T12" fmla="*/ 122 w 267"/>
                <a:gd name="T13" fmla="*/ 11 h 233"/>
                <a:gd name="T14" fmla="*/ 70 w 267"/>
                <a:gd name="T15" fmla="*/ 42 h 233"/>
                <a:gd name="T16" fmla="*/ 34 w 267"/>
                <a:gd name="T17" fmla="*/ 42 h 233"/>
                <a:gd name="T18" fmla="*/ 0 w 267"/>
                <a:gd name="T19" fmla="*/ 76 h 233"/>
                <a:gd name="T20" fmla="*/ 0 w 267"/>
                <a:gd name="T21" fmla="*/ 200 h 233"/>
                <a:gd name="T22" fmla="*/ 34 w 267"/>
                <a:gd name="T23" fmla="*/ 233 h 233"/>
                <a:gd name="T24" fmla="*/ 234 w 267"/>
                <a:gd name="T25" fmla="*/ 233 h 233"/>
                <a:gd name="T26" fmla="*/ 267 w 267"/>
                <a:gd name="T27" fmla="*/ 200 h 233"/>
                <a:gd name="T28" fmla="*/ 267 w 267"/>
                <a:gd name="T29" fmla="*/ 76 h 233"/>
                <a:gd name="T30" fmla="*/ 234 w 267"/>
                <a:gd name="T31" fmla="*/ 42 h 233"/>
                <a:gd name="T32" fmla="*/ 123 w 267"/>
                <a:gd name="T33" fmla="*/ 16 h 233"/>
                <a:gd name="T34" fmla="*/ 134 w 267"/>
                <a:gd name="T35" fmla="*/ 23 h 233"/>
                <a:gd name="T36" fmla="*/ 144 w 267"/>
                <a:gd name="T37" fmla="*/ 16 h 233"/>
                <a:gd name="T38" fmla="*/ 189 w 267"/>
                <a:gd name="T39" fmla="*/ 42 h 233"/>
                <a:gd name="T40" fmla="*/ 78 w 267"/>
                <a:gd name="T41" fmla="*/ 42 h 233"/>
                <a:gd name="T42" fmla="*/ 123 w 267"/>
                <a:gd name="T43" fmla="*/ 16 h 233"/>
                <a:gd name="T44" fmla="*/ 247 w 267"/>
                <a:gd name="T45" fmla="*/ 200 h 233"/>
                <a:gd name="T46" fmla="*/ 234 w 267"/>
                <a:gd name="T47" fmla="*/ 213 h 233"/>
                <a:gd name="T48" fmla="*/ 34 w 267"/>
                <a:gd name="T49" fmla="*/ 213 h 233"/>
                <a:gd name="T50" fmla="*/ 20 w 267"/>
                <a:gd name="T51" fmla="*/ 200 h 233"/>
                <a:gd name="T52" fmla="*/ 20 w 267"/>
                <a:gd name="T53" fmla="*/ 76 h 233"/>
                <a:gd name="T54" fmla="*/ 34 w 267"/>
                <a:gd name="T55" fmla="*/ 62 h 233"/>
                <a:gd name="T56" fmla="*/ 234 w 267"/>
                <a:gd name="T57" fmla="*/ 62 h 233"/>
                <a:gd name="T58" fmla="*/ 247 w 267"/>
                <a:gd name="T59" fmla="*/ 76 h 233"/>
                <a:gd name="T60" fmla="*/ 247 w 267"/>
                <a:gd name="T61" fmla="*/ 20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33">
                  <a:moveTo>
                    <a:pt x="234" y="42"/>
                  </a:moveTo>
                  <a:cubicBezTo>
                    <a:pt x="197" y="42"/>
                    <a:pt x="197" y="42"/>
                    <a:pt x="197" y="42"/>
                  </a:cubicBezTo>
                  <a:cubicBezTo>
                    <a:pt x="145" y="12"/>
                    <a:pt x="145" y="12"/>
                    <a:pt x="145" y="12"/>
                  </a:cubicBezTo>
                  <a:cubicBezTo>
                    <a:pt x="145" y="11"/>
                    <a:pt x="145" y="11"/>
                    <a:pt x="145" y="11"/>
                  </a:cubicBezTo>
                  <a:cubicBezTo>
                    <a:pt x="145" y="5"/>
                    <a:pt x="140" y="0"/>
                    <a:pt x="134" y="0"/>
                  </a:cubicBezTo>
                  <a:cubicBezTo>
                    <a:pt x="127" y="0"/>
                    <a:pt x="122" y="5"/>
                    <a:pt x="122" y="11"/>
                  </a:cubicBezTo>
                  <a:cubicBezTo>
                    <a:pt x="122" y="11"/>
                    <a:pt x="122" y="11"/>
                    <a:pt x="122" y="11"/>
                  </a:cubicBezTo>
                  <a:cubicBezTo>
                    <a:pt x="70" y="42"/>
                    <a:pt x="70" y="42"/>
                    <a:pt x="70" y="42"/>
                  </a:cubicBezTo>
                  <a:cubicBezTo>
                    <a:pt x="34" y="42"/>
                    <a:pt x="34" y="42"/>
                    <a:pt x="34" y="42"/>
                  </a:cubicBezTo>
                  <a:cubicBezTo>
                    <a:pt x="15" y="42"/>
                    <a:pt x="0" y="57"/>
                    <a:pt x="0" y="76"/>
                  </a:cubicBezTo>
                  <a:cubicBezTo>
                    <a:pt x="0" y="200"/>
                    <a:pt x="0" y="200"/>
                    <a:pt x="0" y="200"/>
                  </a:cubicBezTo>
                  <a:cubicBezTo>
                    <a:pt x="0" y="218"/>
                    <a:pt x="15" y="233"/>
                    <a:pt x="34" y="233"/>
                  </a:cubicBezTo>
                  <a:cubicBezTo>
                    <a:pt x="234" y="233"/>
                    <a:pt x="234" y="233"/>
                    <a:pt x="234" y="233"/>
                  </a:cubicBezTo>
                  <a:cubicBezTo>
                    <a:pt x="252" y="233"/>
                    <a:pt x="267" y="218"/>
                    <a:pt x="267" y="200"/>
                  </a:cubicBezTo>
                  <a:cubicBezTo>
                    <a:pt x="267" y="76"/>
                    <a:pt x="267" y="76"/>
                    <a:pt x="267" y="76"/>
                  </a:cubicBezTo>
                  <a:cubicBezTo>
                    <a:pt x="267" y="57"/>
                    <a:pt x="252" y="42"/>
                    <a:pt x="234" y="42"/>
                  </a:cubicBezTo>
                  <a:close/>
                  <a:moveTo>
                    <a:pt x="123" y="16"/>
                  </a:moveTo>
                  <a:cubicBezTo>
                    <a:pt x="125" y="20"/>
                    <a:pt x="129" y="23"/>
                    <a:pt x="134" y="23"/>
                  </a:cubicBezTo>
                  <a:cubicBezTo>
                    <a:pt x="138" y="23"/>
                    <a:pt x="142" y="20"/>
                    <a:pt x="144" y="16"/>
                  </a:cubicBezTo>
                  <a:cubicBezTo>
                    <a:pt x="189" y="42"/>
                    <a:pt x="189" y="42"/>
                    <a:pt x="189" y="42"/>
                  </a:cubicBezTo>
                  <a:cubicBezTo>
                    <a:pt x="78" y="42"/>
                    <a:pt x="78" y="42"/>
                    <a:pt x="78" y="42"/>
                  </a:cubicBezTo>
                  <a:lnTo>
                    <a:pt x="123" y="16"/>
                  </a:lnTo>
                  <a:close/>
                  <a:moveTo>
                    <a:pt x="247" y="200"/>
                  </a:moveTo>
                  <a:cubicBezTo>
                    <a:pt x="247" y="207"/>
                    <a:pt x="241" y="213"/>
                    <a:pt x="234" y="213"/>
                  </a:cubicBezTo>
                  <a:cubicBezTo>
                    <a:pt x="34" y="213"/>
                    <a:pt x="34" y="213"/>
                    <a:pt x="34" y="213"/>
                  </a:cubicBezTo>
                  <a:cubicBezTo>
                    <a:pt x="26" y="213"/>
                    <a:pt x="20" y="207"/>
                    <a:pt x="20" y="200"/>
                  </a:cubicBezTo>
                  <a:cubicBezTo>
                    <a:pt x="20" y="76"/>
                    <a:pt x="20" y="76"/>
                    <a:pt x="20" y="76"/>
                  </a:cubicBezTo>
                  <a:cubicBezTo>
                    <a:pt x="20" y="68"/>
                    <a:pt x="26" y="62"/>
                    <a:pt x="34" y="62"/>
                  </a:cubicBezTo>
                  <a:cubicBezTo>
                    <a:pt x="234" y="62"/>
                    <a:pt x="234" y="62"/>
                    <a:pt x="234" y="62"/>
                  </a:cubicBezTo>
                  <a:cubicBezTo>
                    <a:pt x="241" y="62"/>
                    <a:pt x="247" y="68"/>
                    <a:pt x="247" y="76"/>
                  </a:cubicBezTo>
                  <a:lnTo>
                    <a:pt x="247"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6" name="Freeform 20"/>
            <p:cNvSpPr/>
            <p:nvPr/>
          </p:nvSpPr>
          <p:spPr bwMode="auto">
            <a:xfrm>
              <a:off x="9961563" y="4535488"/>
              <a:ext cx="317500" cy="242888"/>
            </a:xfrm>
            <a:custGeom>
              <a:avLst/>
              <a:gdLst>
                <a:gd name="T0" fmla="*/ 200 w 200"/>
                <a:gd name="T1" fmla="*/ 153 h 153"/>
                <a:gd name="T2" fmla="*/ 200 w 200"/>
                <a:gd name="T3" fmla="*/ 0 h 153"/>
                <a:gd name="T4" fmla="*/ 0 w 200"/>
                <a:gd name="T5" fmla="*/ 153 h 153"/>
                <a:gd name="T6" fmla="*/ 200 w 200"/>
                <a:gd name="T7" fmla="*/ 153 h 153"/>
              </a:gdLst>
              <a:ahLst/>
              <a:cxnLst>
                <a:cxn ang="0">
                  <a:pos x="T0" y="T1"/>
                </a:cxn>
                <a:cxn ang="0">
                  <a:pos x="T2" y="T3"/>
                </a:cxn>
                <a:cxn ang="0">
                  <a:pos x="T4" y="T5"/>
                </a:cxn>
                <a:cxn ang="0">
                  <a:pos x="T6" y="T7"/>
                </a:cxn>
              </a:cxnLst>
              <a:rect l="0" t="0" r="r" b="b"/>
              <a:pathLst>
                <a:path w="200" h="153">
                  <a:moveTo>
                    <a:pt x="200" y="153"/>
                  </a:moveTo>
                  <a:lnTo>
                    <a:pt x="200" y="0"/>
                  </a:lnTo>
                  <a:lnTo>
                    <a:pt x="0" y="153"/>
                  </a:lnTo>
                  <a:lnTo>
                    <a:pt x="20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7" name="Freeform 21"/>
            <p:cNvSpPr/>
            <p:nvPr/>
          </p:nvSpPr>
          <p:spPr bwMode="auto">
            <a:xfrm>
              <a:off x="9880600" y="4418013"/>
              <a:ext cx="438150" cy="346075"/>
            </a:xfrm>
            <a:custGeom>
              <a:avLst/>
              <a:gdLst>
                <a:gd name="T0" fmla="*/ 114 w 141"/>
                <a:gd name="T1" fmla="*/ 13 h 111"/>
                <a:gd name="T2" fmla="*/ 4 w 141"/>
                <a:gd name="T3" fmla="*/ 96 h 111"/>
                <a:gd name="T4" fmla="*/ 3 w 141"/>
                <a:gd name="T5" fmla="*/ 107 h 111"/>
                <a:gd name="T6" fmla="*/ 10 w 141"/>
                <a:gd name="T7" fmla="*/ 111 h 111"/>
                <a:gd name="T8" fmla="*/ 15 w 141"/>
                <a:gd name="T9" fmla="*/ 109 h 111"/>
                <a:gd name="T10" fmla="*/ 124 w 141"/>
                <a:gd name="T11" fmla="*/ 24 h 111"/>
                <a:gd name="T12" fmla="*/ 129 w 141"/>
                <a:gd name="T13" fmla="*/ 29 h 111"/>
                <a:gd name="T14" fmla="*/ 141 w 141"/>
                <a:gd name="T15" fmla="*/ 0 h 111"/>
                <a:gd name="T16" fmla="*/ 109 w 141"/>
                <a:gd name="T17" fmla="*/ 8 h 111"/>
                <a:gd name="T18" fmla="*/ 114 w 141"/>
                <a:gd name="T19"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1">
                  <a:moveTo>
                    <a:pt x="114" y="13"/>
                  </a:moveTo>
                  <a:cubicBezTo>
                    <a:pt x="4" y="96"/>
                    <a:pt x="4" y="96"/>
                    <a:pt x="4" y="96"/>
                  </a:cubicBezTo>
                  <a:cubicBezTo>
                    <a:pt x="1" y="99"/>
                    <a:pt x="0" y="104"/>
                    <a:pt x="3" y="107"/>
                  </a:cubicBezTo>
                  <a:cubicBezTo>
                    <a:pt x="5" y="109"/>
                    <a:pt x="7" y="111"/>
                    <a:pt x="10" y="111"/>
                  </a:cubicBezTo>
                  <a:cubicBezTo>
                    <a:pt x="11" y="111"/>
                    <a:pt x="13" y="110"/>
                    <a:pt x="15" y="109"/>
                  </a:cubicBezTo>
                  <a:cubicBezTo>
                    <a:pt x="124" y="24"/>
                    <a:pt x="124" y="24"/>
                    <a:pt x="124" y="24"/>
                  </a:cubicBezTo>
                  <a:cubicBezTo>
                    <a:pt x="129" y="29"/>
                    <a:pt x="129" y="29"/>
                    <a:pt x="129" y="29"/>
                  </a:cubicBezTo>
                  <a:cubicBezTo>
                    <a:pt x="141" y="0"/>
                    <a:pt x="141" y="0"/>
                    <a:pt x="141" y="0"/>
                  </a:cubicBezTo>
                  <a:cubicBezTo>
                    <a:pt x="109" y="8"/>
                    <a:pt x="109" y="8"/>
                    <a:pt x="109" y="8"/>
                  </a:cubicBezTo>
                  <a:lnTo>
                    <a:pt x="11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58" name="Oval 57"/>
          <p:cNvSpPr/>
          <p:nvPr/>
        </p:nvSpPr>
        <p:spPr>
          <a:xfrm>
            <a:off x="5122201" y="4206654"/>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9" name="Group 58"/>
          <p:cNvGrpSpPr/>
          <p:nvPr/>
        </p:nvGrpSpPr>
        <p:grpSpPr>
          <a:xfrm>
            <a:off x="5229482" y="4308189"/>
            <a:ext cx="325438" cy="320676"/>
            <a:chOff x="5748338" y="2379663"/>
            <a:chExt cx="325438" cy="320676"/>
          </a:xfrm>
          <a:solidFill>
            <a:schemeClr val="bg2"/>
          </a:solidFill>
          <a:effectLst/>
        </p:grpSpPr>
        <p:sp>
          <p:nvSpPr>
            <p:cNvPr id="60" name="Freeform 53"/>
            <p:cNvSpPr/>
            <p:nvPr/>
          </p:nvSpPr>
          <p:spPr bwMode="auto">
            <a:xfrm>
              <a:off x="5748338" y="2593976"/>
              <a:ext cx="106363" cy="106363"/>
            </a:xfrm>
            <a:custGeom>
              <a:avLst/>
              <a:gdLst>
                <a:gd name="T0" fmla="*/ 10 w 67"/>
                <a:gd name="T1" fmla="*/ 0 h 67"/>
                <a:gd name="T2" fmla="*/ 3 w 67"/>
                <a:gd name="T3" fmla="*/ 33 h 67"/>
                <a:gd name="T4" fmla="*/ 0 w 67"/>
                <a:gd name="T5" fmla="*/ 67 h 67"/>
                <a:gd name="T6" fmla="*/ 34 w 67"/>
                <a:gd name="T7" fmla="*/ 64 h 67"/>
                <a:gd name="T8" fmla="*/ 67 w 67"/>
                <a:gd name="T9" fmla="*/ 57 h 67"/>
                <a:gd name="T10" fmla="*/ 37 w 67"/>
                <a:gd name="T11" fmla="*/ 30 h 67"/>
                <a:gd name="T12" fmla="*/ 10 w 6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10" y="0"/>
                  </a:moveTo>
                  <a:lnTo>
                    <a:pt x="3" y="33"/>
                  </a:lnTo>
                  <a:lnTo>
                    <a:pt x="0" y="67"/>
                  </a:lnTo>
                  <a:lnTo>
                    <a:pt x="34" y="64"/>
                  </a:lnTo>
                  <a:lnTo>
                    <a:pt x="67" y="57"/>
                  </a:lnTo>
                  <a:lnTo>
                    <a:pt x="37" y="3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1" name="Freeform 54"/>
            <p:cNvSpPr/>
            <p:nvPr/>
          </p:nvSpPr>
          <p:spPr bwMode="auto">
            <a:xfrm>
              <a:off x="5780088" y="2427288"/>
              <a:ext cx="234950" cy="241300"/>
            </a:xfrm>
            <a:custGeom>
              <a:avLst/>
              <a:gdLst>
                <a:gd name="T0" fmla="*/ 54 w 148"/>
                <a:gd name="T1" fmla="*/ 135 h 152"/>
                <a:gd name="T2" fmla="*/ 47 w 148"/>
                <a:gd name="T3" fmla="*/ 125 h 152"/>
                <a:gd name="T4" fmla="*/ 132 w 148"/>
                <a:gd name="T5" fmla="*/ 41 h 152"/>
                <a:gd name="T6" fmla="*/ 111 w 148"/>
                <a:gd name="T7" fmla="*/ 21 h 152"/>
                <a:gd name="T8" fmla="*/ 27 w 148"/>
                <a:gd name="T9" fmla="*/ 105 h 152"/>
                <a:gd name="T10" fmla="*/ 17 w 148"/>
                <a:gd name="T11" fmla="*/ 95 h 152"/>
                <a:gd name="T12" fmla="*/ 101 w 148"/>
                <a:gd name="T13" fmla="*/ 10 h 152"/>
                <a:gd name="T14" fmla="*/ 94 w 148"/>
                <a:gd name="T15" fmla="*/ 0 h 152"/>
                <a:gd name="T16" fmla="*/ 0 w 148"/>
                <a:gd name="T17" fmla="*/ 95 h 152"/>
                <a:gd name="T18" fmla="*/ 54 w 148"/>
                <a:gd name="T19" fmla="*/ 152 h 152"/>
                <a:gd name="T20" fmla="*/ 148 w 148"/>
                <a:gd name="T21" fmla="*/ 58 h 152"/>
                <a:gd name="T22" fmla="*/ 142 w 148"/>
                <a:gd name="T23" fmla="*/ 48 h 152"/>
                <a:gd name="T24" fmla="*/ 54 w 148"/>
                <a:gd name="T25"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52">
                  <a:moveTo>
                    <a:pt x="54" y="135"/>
                  </a:moveTo>
                  <a:lnTo>
                    <a:pt x="47" y="125"/>
                  </a:lnTo>
                  <a:lnTo>
                    <a:pt x="132" y="41"/>
                  </a:lnTo>
                  <a:lnTo>
                    <a:pt x="111" y="21"/>
                  </a:lnTo>
                  <a:lnTo>
                    <a:pt x="27" y="105"/>
                  </a:lnTo>
                  <a:lnTo>
                    <a:pt x="17" y="95"/>
                  </a:lnTo>
                  <a:lnTo>
                    <a:pt x="101" y="10"/>
                  </a:lnTo>
                  <a:lnTo>
                    <a:pt x="94" y="0"/>
                  </a:lnTo>
                  <a:lnTo>
                    <a:pt x="0" y="95"/>
                  </a:lnTo>
                  <a:lnTo>
                    <a:pt x="54" y="152"/>
                  </a:lnTo>
                  <a:lnTo>
                    <a:pt x="148" y="58"/>
                  </a:lnTo>
                  <a:lnTo>
                    <a:pt x="142" y="48"/>
                  </a:lnTo>
                  <a:lnTo>
                    <a:pt x="54"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2" name="Freeform 55"/>
            <p:cNvSpPr/>
            <p:nvPr/>
          </p:nvSpPr>
          <p:spPr bwMode="auto">
            <a:xfrm>
              <a:off x="5946776" y="2379663"/>
              <a:ext cx="127000" cy="128588"/>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63" name="TextBox 62"/>
          <p:cNvSpPr txBox="1"/>
          <p:nvPr/>
        </p:nvSpPr>
        <p:spPr>
          <a:xfrm>
            <a:off x="2894126" y="5018192"/>
            <a:ext cx="570990" cy="307777"/>
          </a:xfrm>
          <a:prstGeom prst="rect">
            <a:avLst/>
          </a:prstGeom>
          <a:noFill/>
        </p:spPr>
        <p:txBody>
          <a:bodyPr wrap="none" rtlCol="0">
            <a:spAutoFit/>
          </a:bodyPr>
          <a:lstStyle/>
          <a:p>
            <a:r>
              <a:rPr lang="id-ID" sz="1400" dirty="0">
                <a:cs typeface="+mn-ea"/>
                <a:sym typeface="+mn-lt"/>
              </a:rPr>
              <a:t>Brief</a:t>
            </a:r>
          </a:p>
        </p:txBody>
      </p:sp>
      <p:sp>
        <p:nvSpPr>
          <p:cNvPr id="64" name="Rectangle 63"/>
          <p:cNvSpPr/>
          <p:nvPr/>
        </p:nvSpPr>
        <p:spPr>
          <a:xfrm>
            <a:off x="2894126" y="5247275"/>
            <a:ext cx="2012762" cy="646331"/>
          </a:xfrm>
          <a:prstGeom prst="rect">
            <a:avLst/>
          </a:prstGeom>
        </p:spPr>
        <p:txBody>
          <a:bodyPr wrap="square">
            <a:spAutoFit/>
          </a:bodyPr>
          <a:lstStyle/>
          <a:p>
            <a:r>
              <a:rPr lang="id-ID" sz="1200" dirty="0">
                <a:cs typeface="+mn-ea"/>
                <a:sym typeface="+mn-lt"/>
              </a:rPr>
              <a:t>Suitable for all categories business and personal presentation</a:t>
            </a:r>
          </a:p>
        </p:txBody>
      </p:sp>
      <p:sp>
        <p:nvSpPr>
          <p:cNvPr id="65" name="TextBox 64"/>
          <p:cNvSpPr txBox="1"/>
          <p:nvPr/>
        </p:nvSpPr>
        <p:spPr>
          <a:xfrm>
            <a:off x="2362083" y="2122436"/>
            <a:ext cx="950902" cy="307777"/>
          </a:xfrm>
          <a:prstGeom prst="rect">
            <a:avLst/>
          </a:prstGeom>
          <a:noFill/>
        </p:spPr>
        <p:txBody>
          <a:bodyPr wrap="none" rtlCol="0">
            <a:spAutoFit/>
          </a:bodyPr>
          <a:lstStyle/>
          <a:p>
            <a:pPr algn="r"/>
            <a:r>
              <a:rPr lang="id-ID" sz="1400" dirty="0">
                <a:cs typeface="+mn-ea"/>
                <a:sym typeface="+mn-lt"/>
              </a:rPr>
              <a:t>Research</a:t>
            </a:r>
          </a:p>
        </p:txBody>
      </p:sp>
      <p:sp>
        <p:nvSpPr>
          <p:cNvPr id="66" name="Rectangle 65"/>
          <p:cNvSpPr/>
          <p:nvPr/>
        </p:nvSpPr>
        <p:spPr>
          <a:xfrm>
            <a:off x="1300223" y="2351519"/>
            <a:ext cx="2012762" cy="646331"/>
          </a:xfrm>
          <a:prstGeom prst="rect">
            <a:avLst/>
          </a:prstGeom>
        </p:spPr>
        <p:txBody>
          <a:bodyPr wrap="square">
            <a:spAutoFit/>
          </a:bodyPr>
          <a:lstStyle/>
          <a:p>
            <a:pPr algn="r"/>
            <a:r>
              <a:rPr lang="id-ID" sz="1200" dirty="0">
                <a:cs typeface="+mn-ea"/>
                <a:sym typeface="+mn-lt"/>
              </a:rPr>
              <a:t>Suitable for all categories business and personal presentation</a:t>
            </a:r>
          </a:p>
        </p:txBody>
      </p:sp>
      <p:sp>
        <p:nvSpPr>
          <p:cNvPr id="67" name="TextBox 66"/>
          <p:cNvSpPr txBox="1"/>
          <p:nvPr/>
        </p:nvSpPr>
        <p:spPr>
          <a:xfrm>
            <a:off x="5850020" y="5009821"/>
            <a:ext cx="742511" cy="307777"/>
          </a:xfrm>
          <a:prstGeom prst="rect">
            <a:avLst/>
          </a:prstGeom>
          <a:noFill/>
        </p:spPr>
        <p:txBody>
          <a:bodyPr wrap="none" rtlCol="0">
            <a:spAutoFit/>
          </a:bodyPr>
          <a:lstStyle/>
          <a:p>
            <a:r>
              <a:rPr lang="id-ID" sz="1400" dirty="0">
                <a:cs typeface="+mn-ea"/>
                <a:sym typeface="+mn-lt"/>
              </a:rPr>
              <a:t>Design</a:t>
            </a:r>
          </a:p>
        </p:txBody>
      </p:sp>
      <p:sp>
        <p:nvSpPr>
          <p:cNvPr id="68" name="Rectangle 67"/>
          <p:cNvSpPr/>
          <p:nvPr/>
        </p:nvSpPr>
        <p:spPr>
          <a:xfrm>
            <a:off x="5850020" y="5238904"/>
            <a:ext cx="2012762" cy="646331"/>
          </a:xfrm>
          <a:prstGeom prst="rect">
            <a:avLst/>
          </a:prstGeom>
        </p:spPr>
        <p:txBody>
          <a:bodyPr wrap="square">
            <a:spAutoFit/>
          </a:bodyPr>
          <a:lstStyle/>
          <a:p>
            <a:r>
              <a:rPr lang="id-ID" sz="1200" dirty="0">
                <a:cs typeface="+mn-ea"/>
                <a:sym typeface="+mn-lt"/>
              </a:rPr>
              <a:t>Suitable for all categories business and personal presentation</a:t>
            </a:r>
          </a:p>
        </p:txBody>
      </p:sp>
      <p:sp>
        <p:nvSpPr>
          <p:cNvPr id="69" name="TextBox 68"/>
          <p:cNvSpPr txBox="1"/>
          <p:nvPr/>
        </p:nvSpPr>
        <p:spPr>
          <a:xfrm>
            <a:off x="5546893" y="2114065"/>
            <a:ext cx="752130" cy="307777"/>
          </a:xfrm>
          <a:prstGeom prst="rect">
            <a:avLst/>
          </a:prstGeom>
          <a:noFill/>
        </p:spPr>
        <p:txBody>
          <a:bodyPr wrap="none" rtlCol="0">
            <a:spAutoFit/>
          </a:bodyPr>
          <a:lstStyle/>
          <a:p>
            <a:pPr algn="r"/>
            <a:r>
              <a:rPr lang="id-ID" sz="1400" dirty="0">
                <a:cs typeface="+mn-ea"/>
                <a:sym typeface="+mn-lt"/>
              </a:rPr>
              <a:t>Coding</a:t>
            </a:r>
          </a:p>
        </p:txBody>
      </p:sp>
      <p:sp>
        <p:nvSpPr>
          <p:cNvPr id="70" name="Rectangle 69"/>
          <p:cNvSpPr/>
          <p:nvPr/>
        </p:nvSpPr>
        <p:spPr>
          <a:xfrm>
            <a:off x="4286261" y="2343148"/>
            <a:ext cx="2012762" cy="646331"/>
          </a:xfrm>
          <a:prstGeom prst="rect">
            <a:avLst/>
          </a:prstGeom>
        </p:spPr>
        <p:txBody>
          <a:bodyPr wrap="square">
            <a:spAutoFit/>
          </a:bodyPr>
          <a:lstStyle/>
          <a:p>
            <a:pPr algn="r"/>
            <a:r>
              <a:rPr lang="id-ID" sz="1200" dirty="0">
                <a:cs typeface="+mn-ea"/>
                <a:sym typeface="+mn-lt"/>
              </a:rPr>
              <a:t>Suitable for all categories business and personal presentation</a:t>
            </a:r>
          </a:p>
        </p:txBody>
      </p:sp>
      <p:sp>
        <p:nvSpPr>
          <p:cNvPr id="71" name="TextBox 70"/>
          <p:cNvSpPr txBox="1"/>
          <p:nvPr/>
        </p:nvSpPr>
        <p:spPr>
          <a:xfrm>
            <a:off x="8695376" y="5011500"/>
            <a:ext cx="1186543" cy="307777"/>
          </a:xfrm>
          <a:prstGeom prst="rect">
            <a:avLst/>
          </a:prstGeom>
          <a:noFill/>
        </p:spPr>
        <p:txBody>
          <a:bodyPr wrap="none" rtlCol="0">
            <a:spAutoFit/>
          </a:bodyPr>
          <a:lstStyle/>
          <a:p>
            <a:r>
              <a:rPr lang="id-ID" sz="1400" dirty="0">
                <a:cs typeface="+mn-ea"/>
                <a:sym typeface="+mn-lt"/>
              </a:rPr>
              <a:t>Presentation</a:t>
            </a:r>
          </a:p>
        </p:txBody>
      </p:sp>
      <p:sp>
        <p:nvSpPr>
          <p:cNvPr id="72" name="Rectangle 71"/>
          <p:cNvSpPr/>
          <p:nvPr/>
        </p:nvSpPr>
        <p:spPr>
          <a:xfrm>
            <a:off x="8695376" y="5240583"/>
            <a:ext cx="2012762" cy="646331"/>
          </a:xfrm>
          <a:prstGeom prst="rect">
            <a:avLst/>
          </a:prstGeom>
        </p:spPr>
        <p:txBody>
          <a:bodyPr wrap="square">
            <a:spAutoFit/>
          </a:bodyPr>
          <a:lstStyle/>
          <a:p>
            <a:r>
              <a:rPr lang="id-ID" sz="1200" dirty="0">
                <a:cs typeface="+mn-ea"/>
                <a:sym typeface="+mn-lt"/>
              </a:rPr>
              <a:t>Suitable for all categories business and personal presentation</a:t>
            </a:r>
          </a:p>
        </p:txBody>
      </p:sp>
      <p:sp>
        <p:nvSpPr>
          <p:cNvPr id="73" name="TextBox 72"/>
          <p:cNvSpPr txBox="1"/>
          <p:nvPr/>
        </p:nvSpPr>
        <p:spPr>
          <a:xfrm>
            <a:off x="8368322" y="2115744"/>
            <a:ext cx="816249" cy="307777"/>
          </a:xfrm>
          <a:prstGeom prst="rect">
            <a:avLst/>
          </a:prstGeom>
          <a:noFill/>
        </p:spPr>
        <p:txBody>
          <a:bodyPr wrap="none" rtlCol="0">
            <a:spAutoFit/>
          </a:bodyPr>
          <a:lstStyle/>
          <a:p>
            <a:pPr algn="r"/>
            <a:r>
              <a:rPr lang="id-ID" sz="1400" dirty="0">
                <a:cs typeface="+mn-ea"/>
                <a:sym typeface="+mn-lt"/>
              </a:rPr>
              <a:t>Printing</a:t>
            </a:r>
          </a:p>
        </p:txBody>
      </p:sp>
      <p:sp>
        <p:nvSpPr>
          <p:cNvPr id="74" name="Rectangle 73"/>
          <p:cNvSpPr/>
          <p:nvPr/>
        </p:nvSpPr>
        <p:spPr>
          <a:xfrm>
            <a:off x="7171809" y="2344827"/>
            <a:ext cx="2012762" cy="646331"/>
          </a:xfrm>
          <a:prstGeom prst="rect">
            <a:avLst/>
          </a:prstGeom>
        </p:spPr>
        <p:txBody>
          <a:bodyPr wrap="square">
            <a:spAutoFit/>
          </a:bodyPr>
          <a:lstStyle/>
          <a:p>
            <a:pPr algn="r"/>
            <a:r>
              <a:rPr lang="id-ID" sz="1200" dirty="0">
                <a:cs typeface="+mn-ea"/>
                <a:sym typeface="+mn-lt"/>
              </a:rPr>
              <a:t>Suitable for all categories business and personal presentation</a:t>
            </a:r>
          </a:p>
        </p:txBody>
      </p:sp>
      <p:sp>
        <p:nvSpPr>
          <p:cNvPr id="75" name="Slide Number Placeholder 74"/>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13</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par>
                          <p:cTn id="64" fill="hold">
                            <p:stCondLst>
                              <p:cond delay="4500"/>
                            </p:stCondLst>
                            <p:childTnLst>
                              <p:par>
                                <p:cTn id="65" presetID="22" presetClass="entr" presetSubtype="4"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par>
                                <p:cTn id="74" presetID="53" presetClass="entr" presetSubtype="16"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5500"/>
                            </p:stCondLst>
                            <p:childTnLst>
                              <p:par>
                                <p:cTn id="80" presetID="22" presetClass="entr" presetSubtype="4"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childTnLst>
                                </p:cTn>
                              </p:par>
                            </p:childTnLst>
                          </p:cTn>
                        </p:par>
                        <p:par>
                          <p:cTn id="94" fill="hold">
                            <p:stCondLst>
                              <p:cond delay="7000"/>
                            </p:stCondLst>
                            <p:childTnLst>
                              <p:par>
                                <p:cTn id="95" presetID="22" presetClass="entr" presetSubtype="1" fill="hold"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up)">
                                      <p:cBhvr>
                                        <p:cTn id="97" dur="500"/>
                                        <p:tgtEl>
                                          <p:spTgt spid="12"/>
                                        </p:tgtEl>
                                      </p:cBhvr>
                                    </p:animEffect>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par>
                                <p:cTn id="104" presetID="53" presetClass="entr" presetSubtype="16" fill="hold"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animEffect transition="in" filter="fade">
                                      <p:cBhvr>
                                        <p:cTn id="108" dur="500"/>
                                        <p:tgtEl>
                                          <p:spTgt spid="59"/>
                                        </p:tgtEl>
                                      </p:cBhvr>
                                    </p:animEffect>
                                  </p:childTnLst>
                                </p:cTn>
                              </p:par>
                            </p:childTnLst>
                          </p:cTn>
                        </p:par>
                        <p:par>
                          <p:cTn id="109" fill="hold">
                            <p:stCondLst>
                              <p:cond delay="8000"/>
                            </p:stCondLst>
                            <p:childTnLst>
                              <p:par>
                                <p:cTn id="110" presetID="22" presetClass="entr" presetSubtype="1" fill="hold"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up)">
                                      <p:cBhvr>
                                        <p:cTn id="112" dur="500"/>
                                        <p:tgtEl>
                                          <p:spTgt spid="20"/>
                                        </p:tgtEl>
                                      </p:cBhvr>
                                    </p:animEffect>
                                  </p:childTnLst>
                                </p:cTn>
                              </p:par>
                            </p:childTnLst>
                          </p:cTn>
                        </p:par>
                        <p:par>
                          <p:cTn id="113" fill="hold">
                            <p:stCondLst>
                              <p:cond delay="8500"/>
                            </p:stCondLst>
                            <p:childTnLst>
                              <p:par>
                                <p:cTn id="114" presetID="10" presetClass="entr" presetSubtype="0" fill="hold" grpId="0"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500"/>
                                        <p:tgtEl>
                                          <p:spTgt spid="6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500"/>
                                        <p:tgtEl>
                                          <p:spTgt spid="68"/>
                                        </p:tgtEl>
                                      </p:cBhvr>
                                    </p:animEffect>
                                  </p:childTnLst>
                                </p:cTn>
                              </p:par>
                            </p:childTnLst>
                          </p:cTn>
                        </p:par>
                        <p:par>
                          <p:cTn id="120" fill="hold">
                            <p:stCondLst>
                              <p:cond delay="9000"/>
                            </p:stCondLst>
                            <p:childTnLst>
                              <p:par>
                                <p:cTn id="121" presetID="10" presetClass="entr" presetSubtype="0" fill="hold" grpId="0" nodeType="after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500"/>
                                        <p:tgtEl>
                                          <p:spTgt spid="7"/>
                                        </p:tgtEl>
                                      </p:cBhvr>
                                    </p:animEffect>
                                  </p:childTnLst>
                                </p:cTn>
                              </p:par>
                            </p:childTnLst>
                          </p:cTn>
                        </p:par>
                        <p:par>
                          <p:cTn id="124" fill="hold">
                            <p:stCondLst>
                              <p:cond delay="9500"/>
                            </p:stCondLst>
                            <p:childTnLst>
                              <p:par>
                                <p:cTn id="125" presetID="22" presetClass="entr" presetSubtype="4" fill="hold" nodeType="after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wipe(down)">
                                      <p:cBhvr>
                                        <p:cTn id="127" dur="500"/>
                                        <p:tgtEl>
                                          <p:spTgt spid="13"/>
                                        </p:tgtEl>
                                      </p:cBhvr>
                                    </p:animEffect>
                                  </p:childTnLst>
                                </p:cTn>
                              </p:par>
                            </p:childTnLst>
                          </p:cTn>
                        </p:par>
                        <p:par>
                          <p:cTn id="128" fill="hold">
                            <p:stCondLst>
                              <p:cond delay="10000"/>
                            </p:stCondLst>
                            <p:childTnLst>
                              <p:par>
                                <p:cTn id="129" presetID="53" presetClass="entr" presetSubtype="16" fill="hold"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p:cTn id="131" dur="500" fill="hold"/>
                                        <p:tgtEl>
                                          <p:spTgt spid="49"/>
                                        </p:tgtEl>
                                        <p:attrNameLst>
                                          <p:attrName>ppt_w</p:attrName>
                                        </p:attrNameLst>
                                      </p:cBhvr>
                                      <p:tavLst>
                                        <p:tav tm="0">
                                          <p:val>
                                            <p:fltVal val="0"/>
                                          </p:val>
                                        </p:tav>
                                        <p:tav tm="100000">
                                          <p:val>
                                            <p:strVal val="#ppt_w"/>
                                          </p:val>
                                        </p:tav>
                                      </p:tavLst>
                                    </p:anim>
                                    <p:anim calcmode="lin" valueType="num">
                                      <p:cBhvr>
                                        <p:cTn id="132" dur="500" fill="hold"/>
                                        <p:tgtEl>
                                          <p:spTgt spid="49"/>
                                        </p:tgtEl>
                                        <p:attrNameLst>
                                          <p:attrName>ppt_h</p:attrName>
                                        </p:attrNameLst>
                                      </p:cBhvr>
                                      <p:tavLst>
                                        <p:tav tm="0">
                                          <p:val>
                                            <p:fltVal val="0"/>
                                          </p:val>
                                        </p:tav>
                                        <p:tav tm="100000">
                                          <p:val>
                                            <p:strVal val="#ppt_h"/>
                                          </p:val>
                                        </p:tav>
                                      </p:tavLst>
                                    </p:anim>
                                    <p:animEffect transition="in" filter="fade">
                                      <p:cBhvr>
                                        <p:cTn id="133" dur="500"/>
                                        <p:tgtEl>
                                          <p:spTgt spid="49"/>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 calcmode="lin" valueType="num">
                                      <p:cBhvr>
                                        <p:cTn id="136" dur="500" fill="hold"/>
                                        <p:tgtEl>
                                          <p:spTgt spid="48"/>
                                        </p:tgtEl>
                                        <p:attrNameLst>
                                          <p:attrName>ppt_w</p:attrName>
                                        </p:attrNameLst>
                                      </p:cBhvr>
                                      <p:tavLst>
                                        <p:tav tm="0">
                                          <p:val>
                                            <p:fltVal val="0"/>
                                          </p:val>
                                        </p:tav>
                                        <p:tav tm="100000">
                                          <p:val>
                                            <p:strVal val="#ppt_w"/>
                                          </p:val>
                                        </p:tav>
                                      </p:tavLst>
                                    </p:anim>
                                    <p:anim calcmode="lin" valueType="num">
                                      <p:cBhvr>
                                        <p:cTn id="137" dur="500" fill="hold"/>
                                        <p:tgtEl>
                                          <p:spTgt spid="48"/>
                                        </p:tgtEl>
                                        <p:attrNameLst>
                                          <p:attrName>ppt_h</p:attrName>
                                        </p:attrNameLst>
                                      </p:cBhvr>
                                      <p:tavLst>
                                        <p:tav tm="0">
                                          <p:val>
                                            <p:fltVal val="0"/>
                                          </p:val>
                                        </p:tav>
                                        <p:tav tm="100000">
                                          <p:val>
                                            <p:strVal val="#ppt_h"/>
                                          </p:val>
                                        </p:tav>
                                      </p:tavLst>
                                    </p:anim>
                                    <p:animEffect transition="in" filter="fade">
                                      <p:cBhvr>
                                        <p:cTn id="138" dur="500"/>
                                        <p:tgtEl>
                                          <p:spTgt spid="48"/>
                                        </p:tgtEl>
                                      </p:cBhvr>
                                    </p:animEffect>
                                  </p:childTnLst>
                                </p:cTn>
                              </p:par>
                            </p:childTnLst>
                          </p:cTn>
                        </p:par>
                        <p:par>
                          <p:cTn id="139" fill="hold">
                            <p:stCondLst>
                              <p:cond delay="10500"/>
                            </p:stCondLst>
                            <p:childTnLst>
                              <p:par>
                                <p:cTn id="140" presetID="22" presetClass="entr" presetSubtype="4"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500"/>
                                        <p:tgtEl>
                                          <p:spTgt spid="17"/>
                                        </p:tgtEl>
                                      </p:cBhvr>
                                    </p:animEffect>
                                  </p:childTnLst>
                                </p:cTn>
                              </p:par>
                            </p:childTnLst>
                          </p:cTn>
                        </p:par>
                        <p:par>
                          <p:cTn id="143" fill="hold">
                            <p:stCondLst>
                              <p:cond delay="11000"/>
                            </p:stCondLst>
                            <p:childTnLst>
                              <p:par>
                                <p:cTn id="144" presetID="10" presetClass="entr" presetSubtype="0" fill="hold" grpId="0" nodeType="afterEffect">
                                  <p:stCondLst>
                                    <p:cond delay="0"/>
                                  </p:stCondLst>
                                  <p:childTnLst>
                                    <p:set>
                                      <p:cBhvr>
                                        <p:cTn id="145" dur="1" fill="hold">
                                          <p:stCondLst>
                                            <p:cond delay="0"/>
                                          </p:stCondLst>
                                        </p:cTn>
                                        <p:tgtEl>
                                          <p:spTgt spid="69"/>
                                        </p:tgtEl>
                                        <p:attrNameLst>
                                          <p:attrName>style.visibility</p:attrName>
                                        </p:attrNameLst>
                                      </p:cBhvr>
                                      <p:to>
                                        <p:strVal val="visible"/>
                                      </p:to>
                                    </p:set>
                                    <p:animEffect transition="in" filter="fade">
                                      <p:cBhvr>
                                        <p:cTn id="146" dur="500"/>
                                        <p:tgtEl>
                                          <p:spTgt spid="6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0"/>
                                        </p:tgtEl>
                                        <p:attrNameLst>
                                          <p:attrName>style.visibility</p:attrName>
                                        </p:attrNameLst>
                                      </p:cBhvr>
                                      <p:to>
                                        <p:strVal val="visible"/>
                                      </p:to>
                                    </p:set>
                                    <p:animEffect transition="in" filter="fade">
                                      <p:cBhvr>
                                        <p:cTn id="149" dur="500"/>
                                        <p:tgtEl>
                                          <p:spTgt spid="70"/>
                                        </p:tgtEl>
                                      </p:cBhvr>
                                    </p:animEffect>
                                  </p:childTnLst>
                                </p:cTn>
                              </p:par>
                            </p:childTnLst>
                          </p:cTn>
                        </p:par>
                        <p:par>
                          <p:cTn id="150" fill="hold">
                            <p:stCondLst>
                              <p:cond delay="11500"/>
                            </p:stCondLst>
                            <p:childTnLst>
                              <p:par>
                                <p:cTn id="151" presetID="10" presetClass="entr" presetSubtype="0" fill="hold" grpId="0" nodeType="after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500"/>
                                        <p:tgtEl>
                                          <p:spTgt spid="8"/>
                                        </p:tgtEl>
                                      </p:cBhvr>
                                    </p:animEffect>
                                  </p:childTnLst>
                                </p:cTn>
                              </p:par>
                            </p:childTnLst>
                          </p:cTn>
                        </p:par>
                        <p:par>
                          <p:cTn id="154" fill="hold">
                            <p:stCondLst>
                              <p:cond delay="12000"/>
                            </p:stCondLst>
                            <p:childTnLst>
                              <p:par>
                                <p:cTn id="155" presetID="22" presetClass="entr" presetSubtype="1" fill="hold" nodeType="after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wipe(up)">
                                      <p:cBhvr>
                                        <p:cTn id="157" dur="500"/>
                                        <p:tgtEl>
                                          <p:spTgt spid="14"/>
                                        </p:tgtEl>
                                      </p:cBhvr>
                                    </p:animEffect>
                                  </p:childTnLst>
                                </p:cTn>
                              </p:par>
                            </p:childTnLst>
                          </p:cTn>
                        </p:par>
                        <p:par>
                          <p:cTn id="158" fill="hold">
                            <p:stCondLst>
                              <p:cond delay="12500"/>
                            </p:stCondLst>
                            <p:childTnLst>
                              <p:par>
                                <p:cTn id="159" presetID="53" presetClass="entr" presetSubtype="16" fill="hold" nodeType="afterEffect">
                                  <p:stCondLst>
                                    <p:cond delay="0"/>
                                  </p:stCondLst>
                                  <p:childTnLst>
                                    <p:set>
                                      <p:cBhvr>
                                        <p:cTn id="160" dur="1" fill="hold">
                                          <p:stCondLst>
                                            <p:cond delay="0"/>
                                          </p:stCondLst>
                                        </p:cTn>
                                        <p:tgtEl>
                                          <p:spTgt spid="54"/>
                                        </p:tgtEl>
                                        <p:attrNameLst>
                                          <p:attrName>style.visibility</p:attrName>
                                        </p:attrNameLst>
                                      </p:cBhvr>
                                      <p:to>
                                        <p:strVal val="visible"/>
                                      </p:to>
                                    </p:set>
                                    <p:anim calcmode="lin" valueType="num">
                                      <p:cBhvr>
                                        <p:cTn id="161" dur="500" fill="hold"/>
                                        <p:tgtEl>
                                          <p:spTgt spid="54"/>
                                        </p:tgtEl>
                                        <p:attrNameLst>
                                          <p:attrName>ppt_w</p:attrName>
                                        </p:attrNameLst>
                                      </p:cBhvr>
                                      <p:tavLst>
                                        <p:tav tm="0">
                                          <p:val>
                                            <p:fltVal val="0"/>
                                          </p:val>
                                        </p:tav>
                                        <p:tav tm="100000">
                                          <p:val>
                                            <p:strVal val="#ppt_w"/>
                                          </p:val>
                                        </p:tav>
                                      </p:tavLst>
                                    </p:anim>
                                    <p:anim calcmode="lin" valueType="num">
                                      <p:cBhvr>
                                        <p:cTn id="162" dur="500" fill="hold"/>
                                        <p:tgtEl>
                                          <p:spTgt spid="54"/>
                                        </p:tgtEl>
                                        <p:attrNameLst>
                                          <p:attrName>ppt_h</p:attrName>
                                        </p:attrNameLst>
                                      </p:cBhvr>
                                      <p:tavLst>
                                        <p:tav tm="0">
                                          <p:val>
                                            <p:fltVal val="0"/>
                                          </p:val>
                                        </p:tav>
                                        <p:tav tm="100000">
                                          <p:val>
                                            <p:strVal val="#ppt_h"/>
                                          </p:val>
                                        </p:tav>
                                      </p:tavLst>
                                    </p:anim>
                                    <p:animEffect transition="in" filter="fade">
                                      <p:cBhvr>
                                        <p:cTn id="163" dur="500"/>
                                        <p:tgtEl>
                                          <p:spTgt spid="5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p:cTn id="166" dur="500" fill="hold"/>
                                        <p:tgtEl>
                                          <p:spTgt spid="53"/>
                                        </p:tgtEl>
                                        <p:attrNameLst>
                                          <p:attrName>ppt_w</p:attrName>
                                        </p:attrNameLst>
                                      </p:cBhvr>
                                      <p:tavLst>
                                        <p:tav tm="0">
                                          <p:val>
                                            <p:fltVal val="0"/>
                                          </p:val>
                                        </p:tav>
                                        <p:tav tm="100000">
                                          <p:val>
                                            <p:strVal val="#ppt_w"/>
                                          </p:val>
                                        </p:tav>
                                      </p:tavLst>
                                    </p:anim>
                                    <p:anim calcmode="lin" valueType="num">
                                      <p:cBhvr>
                                        <p:cTn id="167" dur="500" fill="hold"/>
                                        <p:tgtEl>
                                          <p:spTgt spid="53"/>
                                        </p:tgtEl>
                                        <p:attrNameLst>
                                          <p:attrName>ppt_h</p:attrName>
                                        </p:attrNameLst>
                                      </p:cBhvr>
                                      <p:tavLst>
                                        <p:tav tm="0">
                                          <p:val>
                                            <p:fltVal val="0"/>
                                          </p:val>
                                        </p:tav>
                                        <p:tav tm="100000">
                                          <p:val>
                                            <p:strVal val="#ppt_h"/>
                                          </p:val>
                                        </p:tav>
                                      </p:tavLst>
                                    </p:anim>
                                    <p:animEffect transition="in" filter="fade">
                                      <p:cBhvr>
                                        <p:cTn id="168" dur="500"/>
                                        <p:tgtEl>
                                          <p:spTgt spid="53"/>
                                        </p:tgtEl>
                                      </p:cBhvr>
                                    </p:animEffect>
                                  </p:childTnLst>
                                </p:cTn>
                              </p:par>
                            </p:childTnLst>
                          </p:cTn>
                        </p:par>
                        <p:par>
                          <p:cTn id="169" fill="hold">
                            <p:stCondLst>
                              <p:cond delay="13000"/>
                            </p:stCondLst>
                            <p:childTnLst>
                              <p:par>
                                <p:cTn id="170" presetID="10" presetClass="entr" presetSubtype="0" fill="hold" grpId="0" nodeType="afterEffect">
                                  <p:stCondLst>
                                    <p:cond delay="0"/>
                                  </p:stCondLst>
                                  <p:childTnLst>
                                    <p:set>
                                      <p:cBhvr>
                                        <p:cTn id="171" dur="1" fill="hold">
                                          <p:stCondLst>
                                            <p:cond delay="0"/>
                                          </p:stCondLst>
                                        </p:cTn>
                                        <p:tgtEl>
                                          <p:spTgt spid="71"/>
                                        </p:tgtEl>
                                        <p:attrNameLst>
                                          <p:attrName>style.visibility</p:attrName>
                                        </p:attrNameLst>
                                      </p:cBhvr>
                                      <p:to>
                                        <p:strVal val="visible"/>
                                      </p:to>
                                    </p:set>
                                    <p:animEffect transition="in" filter="fade">
                                      <p:cBhvr>
                                        <p:cTn id="172" dur="500"/>
                                        <p:tgtEl>
                                          <p:spTgt spid="7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childTnLst>
                          </p:cTn>
                        </p:par>
                        <p:par>
                          <p:cTn id="176" fill="hold">
                            <p:stCondLst>
                              <p:cond delay="13500"/>
                            </p:stCondLst>
                            <p:childTnLst>
                              <p:par>
                                <p:cTn id="177" presetID="22" presetClass="entr" presetSubtype="1" fill="hold" nodeType="after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up)">
                                      <p:cBhvr>
                                        <p:cTn id="179" dur="500"/>
                                        <p:tgtEl>
                                          <p:spTgt spid="21"/>
                                        </p:tgtEl>
                                      </p:cBhvr>
                                    </p:animEffect>
                                  </p:childTnLst>
                                </p:cTn>
                              </p:par>
                            </p:childTnLst>
                          </p:cTn>
                        </p:par>
                        <p:par>
                          <p:cTn id="180" fill="hold">
                            <p:stCondLst>
                              <p:cond delay="14000"/>
                            </p:stCondLst>
                            <p:childTnLst>
                              <p:par>
                                <p:cTn id="181" presetID="10" presetClass="entr" presetSubtype="0" fill="hold" grpId="0" nodeType="afterEffect">
                                  <p:stCondLst>
                                    <p:cond delay="0"/>
                                  </p:stCondLst>
                                  <p:childTnLst>
                                    <p:set>
                                      <p:cBhvr>
                                        <p:cTn id="182" dur="1" fill="hold">
                                          <p:stCondLst>
                                            <p:cond delay="0"/>
                                          </p:stCondLst>
                                        </p:cTn>
                                        <p:tgtEl>
                                          <p:spTgt spid="9"/>
                                        </p:tgtEl>
                                        <p:attrNameLst>
                                          <p:attrName>style.visibility</p:attrName>
                                        </p:attrNameLst>
                                      </p:cBhvr>
                                      <p:to>
                                        <p:strVal val="visible"/>
                                      </p:to>
                                    </p:set>
                                    <p:animEffect transition="in" filter="fade">
                                      <p:cBhvr>
                                        <p:cTn id="183" dur="500"/>
                                        <p:tgtEl>
                                          <p:spTgt spid="9"/>
                                        </p:tgtEl>
                                      </p:cBhvr>
                                    </p:animEffect>
                                  </p:childTnLst>
                                </p:cTn>
                              </p:par>
                            </p:childTnLst>
                          </p:cTn>
                        </p:par>
                        <p:par>
                          <p:cTn id="184" fill="hold">
                            <p:stCondLst>
                              <p:cond delay="14500"/>
                            </p:stCondLst>
                            <p:childTnLst>
                              <p:par>
                                <p:cTn id="185" presetID="22" presetClass="entr" presetSubtype="4" fill="hold" nodeType="afterEffect">
                                  <p:stCondLst>
                                    <p:cond delay="0"/>
                                  </p:stCondLst>
                                  <p:childTnLst>
                                    <p:set>
                                      <p:cBhvr>
                                        <p:cTn id="186" dur="1" fill="hold">
                                          <p:stCondLst>
                                            <p:cond delay="0"/>
                                          </p:stCondLst>
                                        </p:cTn>
                                        <p:tgtEl>
                                          <p:spTgt spid="15"/>
                                        </p:tgtEl>
                                        <p:attrNameLst>
                                          <p:attrName>style.visibility</p:attrName>
                                        </p:attrNameLst>
                                      </p:cBhvr>
                                      <p:to>
                                        <p:strVal val="visible"/>
                                      </p:to>
                                    </p:set>
                                    <p:animEffect transition="in" filter="wipe(down)">
                                      <p:cBhvr>
                                        <p:cTn id="187" dur="500"/>
                                        <p:tgtEl>
                                          <p:spTgt spid="15"/>
                                        </p:tgtEl>
                                      </p:cBhvr>
                                    </p:animEffect>
                                  </p:childTnLst>
                                </p:cTn>
                              </p:par>
                            </p:childTnLst>
                          </p:cTn>
                        </p:par>
                        <p:par>
                          <p:cTn id="188" fill="hold">
                            <p:stCondLst>
                              <p:cond delay="15000"/>
                            </p:stCondLst>
                            <p:childTnLst>
                              <p:par>
                                <p:cTn id="189" presetID="53" presetClass="entr" presetSubtype="16" fill="hold" grpId="0" nodeType="afterEffect">
                                  <p:stCondLst>
                                    <p:cond delay="0"/>
                                  </p:stCondLst>
                                  <p:childTnLst>
                                    <p:set>
                                      <p:cBhvr>
                                        <p:cTn id="190" dur="1" fill="hold">
                                          <p:stCondLst>
                                            <p:cond delay="0"/>
                                          </p:stCondLst>
                                        </p:cTn>
                                        <p:tgtEl>
                                          <p:spTgt spid="22"/>
                                        </p:tgtEl>
                                        <p:attrNameLst>
                                          <p:attrName>style.visibility</p:attrName>
                                        </p:attrNameLst>
                                      </p:cBhvr>
                                      <p:to>
                                        <p:strVal val="visible"/>
                                      </p:to>
                                    </p:set>
                                    <p:anim calcmode="lin" valueType="num">
                                      <p:cBhvr>
                                        <p:cTn id="191" dur="500" fill="hold"/>
                                        <p:tgtEl>
                                          <p:spTgt spid="22"/>
                                        </p:tgtEl>
                                        <p:attrNameLst>
                                          <p:attrName>ppt_w</p:attrName>
                                        </p:attrNameLst>
                                      </p:cBhvr>
                                      <p:tavLst>
                                        <p:tav tm="0">
                                          <p:val>
                                            <p:fltVal val="0"/>
                                          </p:val>
                                        </p:tav>
                                        <p:tav tm="100000">
                                          <p:val>
                                            <p:strVal val="#ppt_w"/>
                                          </p:val>
                                        </p:tav>
                                      </p:tavLst>
                                    </p:anim>
                                    <p:anim calcmode="lin" valueType="num">
                                      <p:cBhvr>
                                        <p:cTn id="192" dur="500" fill="hold"/>
                                        <p:tgtEl>
                                          <p:spTgt spid="22"/>
                                        </p:tgtEl>
                                        <p:attrNameLst>
                                          <p:attrName>ppt_h</p:attrName>
                                        </p:attrNameLst>
                                      </p:cBhvr>
                                      <p:tavLst>
                                        <p:tav tm="0">
                                          <p:val>
                                            <p:fltVal val="0"/>
                                          </p:val>
                                        </p:tav>
                                        <p:tav tm="100000">
                                          <p:val>
                                            <p:strVal val="#ppt_h"/>
                                          </p:val>
                                        </p:tav>
                                      </p:tavLst>
                                    </p:anim>
                                    <p:animEffect transition="in" filter="fade">
                                      <p:cBhvr>
                                        <p:cTn id="193" dur="500"/>
                                        <p:tgtEl>
                                          <p:spTgt spid="22"/>
                                        </p:tgtEl>
                                      </p:cBhvr>
                                    </p:animEffect>
                                  </p:childTnLst>
                                </p:cTn>
                              </p:par>
                              <p:par>
                                <p:cTn id="194" presetID="53" presetClass="entr" presetSubtype="16" fill="hold" nodeType="withEffect">
                                  <p:stCondLst>
                                    <p:cond delay="0"/>
                                  </p:stCondLst>
                                  <p:childTnLst>
                                    <p:set>
                                      <p:cBhvr>
                                        <p:cTn id="195" dur="1" fill="hold">
                                          <p:stCondLst>
                                            <p:cond delay="0"/>
                                          </p:stCondLst>
                                        </p:cTn>
                                        <p:tgtEl>
                                          <p:spTgt spid="23"/>
                                        </p:tgtEl>
                                        <p:attrNameLst>
                                          <p:attrName>style.visibility</p:attrName>
                                        </p:attrNameLst>
                                      </p:cBhvr>
                                      <p:to>
                                        <p:strVal val="visible"/>
                                      </p:to>
                                    </p:set>
                                    <p:anim calcmode="lin" valueType="num">
                                      <p:cBhvr>
                                        <p:cTn id="196" dur="500" fill="hold"/>
                                        <p:tgtEl>
                                          <p:spTgt spid="23"/>
                                        </p:tgtEl>
                                        <p:attrNameLst>
                                          <p:attrName>ppt_w</p:attrName>
                                        </p:attrNameLst>
                                      </p:cBhvr>
                                      <p:tavLst>
                                        <p:tav tm="0">
                                          <p:val>
                                            <p:fltVal val="0"/>
                                          </p:val>
                                        </p:tav>
                                        <p:tav tm="100000">
                                          <p:val>
                                            <p:strVal val="#ppt_w"/>
                                          </p:val>
                                        </p:tav>
                                      </p:tavLst>
                                    </p:anim>
                                    <p:anim calcmode="lin" valueType="num">
                                      <p:cBhvr>
                                        <p:cTn id="197" dur="500" fill="hold"/>
                                        <p:tgtEl>
                                          <p:spTgt spid="23"/>
                                        </p:tgtEl>
                                        <p:attrNameLst>
                                          <p:attrName>ppt_h</p:attrName>
                                        </p:attrNameLst>
                                      </p:cBhvr>
                                      <p:tavLst>
                                        <p:tav tm="0">
                                          <p:val>
                                            <p:fltVal val="0"/>
                                          </p:val>
                                        </p:tav>
                                        <p:tav tm="100000">
                                          <p:val>
                                            <p:strVal val="#ppt_h"/>
                                          </p:val>
                                        </p:tav>
                                      </p:tavLst>
                                    </p:anim>
                                    <p:animEffect transition="in" filter="fade">
                                      <p:cBhvr>
                                        <p:cTn id="198" dur="500"/>
                                        <p:tgtEl>
                                          <p:spTgt spid="23"/>
                                        </p:tgtEl>
                                      </p:cBhvr>
                                    </p:animEffect>
                                  </p:childTnLst>
                                </p:cTn>
                              </p:par>
                            </p:childTnLst>
                          </p:cTn>
                        </p:par>
                        <p:par>
                          <p:cTn id="199" fill="hold">
                            <p:stCondLst>
                              <p:cond delay="15500"/>
                            </p:stCondLst>
                            <p:childTnLst>
                              <p:par>
                                <p:cTn id="200" presetID="22" presetClass="entr" presetSubtype="4" fill="hold" nodeType="afterEffect">
                                  <p:stCondLst>
                                    <p:cond delay="0"/>
                                  </p:stCondLst>
                                  <p:childTnLst>
                                    <p:set>
                                      <p:cBhvr>
                                        <p:cTn id="201" dur="1" fill="hold">
                                          <p:stCondLst>
                                            <p:cond delay="0"/>
                                          </p:stCondLst>
                                        </p:cTn>
                                        <p:tgtEl>
                                          <p:spTgt spid="18"/>
                                        </p:tgtEl>
                                        <p:attrNameLst>
                                          <p:attrName>style.visibility</p:attrName>
                                        </p:attrNameLst>
                                      </p:cBhvr>
                                      <p:to>
                                        <p:strVal val="visible"/>
                                      </p:to>
                                    </p:set>
                                    <p:animEffect transition="in" filter="wipe(down)">
                                      <p:cBhvr>
                                        <p:cTn id="202" dur="500"/>
                                        <p:tgtEl>
                                          <p:spTgt spid="1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73"/>
                                        </p:tgtEl>
                                        <p:attrNameLst>
                                          <p:attrName>style.visibility</p:attrName>
                                        </p:attrNameLst>
                                      </p:cBhvr>
                                      <p:to>
                                        <p:strVal val="visible"/>
                                      </p:to>
                                    </p:set>
                                    <p:animEffect transition="in" filter="fade">
                                      <p:cBhvr>
                                        <p:cTn id="205" dur="500"/>
                                        <p:tgtEl>
                                          <p:spTgt spid="7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4"/>
                                        </p:tgtEl>
                                        <p:attrNameLst>
                                          <p:attrName>style.visibility</p:attrName>
                                        </p:attrNameLst>
                                      </p:cBhvr>
                                      <p:to>
                                        <p:strVal val="visible"/>
                                      </p:to>
                                    </p:set>
                                    <p:animEffect transition="in" filter="fade">
                                      <p:cBhvr>
                                        <p:cTn id="20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2" grpId="0" animBg="1"/>
      <p:bldP spid="29" grpId="0" animBg="1"/>
      <p:bldP spid="36" grpId="0" animBg="1"/>
      <p:bldP spid="37" grpId="0" animBg="1"/>
      <p:bldP spid="38" grpId="0" animBg="1"/>
      <p:bldP spid="43" grpId="0" animBg="1"/>
      <p:bldP spid="48" grpId="0" animBg="1"/>
      <p:bldP spid="53" grpId="0" animBg="1"/>
      <p:bldP spid="58" grpId="0" animBg="1"/>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Dot Lines Process</a:t>
            </a:r>
          </a:p>
        </p:txBody>
      </p:sp>
      <p:sp>
        <p:nvSpPr>
          <p:cNvPr id="3" name="Oval 26"/>
          <p:cNvSpPr>
            <a:spLocks noChangeArrowheads="1"/>
          </p:cNvSpPr>
          <p:nvPr/>
        </p:nvSpPr>
        <p:spPr bwMode="auto">
          <a:xfrm>
            <a:off x="427568" y="3917951"/>
            <a:ext cx="243417" cy="245533"/>
          </a:xfrm>
          <a:prstGeom prst="ellipse">
            <a:avLst/>
          </a:prstGeom>
          <a:solidFill>
            <a:schemeClr val="accent1">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4" name="Oval 27"/>
          <p:cNvSpPr>
            <a:spLocks noChangeArrowheads="1"/>
          </p:cNvSpPr>
          <p:nvPr/>
        </p:nvSpPr>
        <p:spPr bwMode="auto">
          <a:xfrm>
            <a:off x="829734" y="3917951"/>
            <a:ext cx="241300" cy="245533"/>
          </a:xfrm>
          <a:prstGeom prst="ellipse">
            <a:avLst/>
          </a:prstGeom>
          <a:solidFill>
            <a:schemeClr val="accent1"/>
          </a:solidFill>
          <a:ln>
            <a:noFill/>
          </a:ln>
        </p:spPr>
        <p:txBody>
          <a:bodyPr vert="horz" wrap="square" lIns="121920" tIns="60960" rIns="121920" bIns="60960" numCol="1" anchor="t" anchorCtr="0" compatLnSpc="1"/>
          <a:lstStyle/>
          <a:p>
            <a:endParaRPr lang="id-ID" sz="2400">
              <a:cs typeface="+mn-ea"/>
              <a:sym typeface="+mn-lt"/>
            </a:endParaRPr>
          </a:p>
        </p:txBody>
      </p:sp>
      <p:sp>
        <p:nvSpPr>
          <p:cNvPr id="5" name="Oval 28"/>
          <p:cNvSpPr>
            <a:spLocks noChangeArrowheads="1"/>
          </p:cNvSpPr>
          <p:nvPr/>
        </p:nvSpPr>
        <p:spPr bwMode="auto">
          <a:xfrm>
            <a:off x="1231901" y="3917951"/>
            <a:ext cx="243417" cy="245533"/>
          </a:xfrm>
          <a:prstGeom prst="ellipse">
            <a:avLst/>
          </a:prstGeom>
          <a:solidFill>
            <a:schemeClr val="accent1">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6" name="Oval 29"/>
          <p:cNvSpPr>
            <a:spLocks noChangeArrowheads="1"/>
          </p:cNvSpPr>
          <p:nvPr/>
        </p:nvSpPr>
        <p:spPr bwMode="auto">
          <a:xfrm>
            <a:off x="1634067" y="3917951"/>
            <a:ext cx="241300" cy="245533"/>
          </a:xfrm>
          <a:prstGeom prst="ellipse">
            <a:avLst/>
          </a:prstGeom>
          <a:solidFill>
            <a:schemeClr val="accent1">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7" name="Oval 30"/>
          <p:cNvSpPr>
            <a:spLocks noChangeArrowheads="1"/>
          </p:cNvSpPr>
          <p:nvPr/>
        </p:nvSpPr>
        <p:spPr bwMode="auto">
          <a:xfrm>
            <a:off x="2034118" y="3917951"/>
            <a:ext cx="241300" cy="245533"/>
          </a:xfrm>
          <a:prstGeom prst="ellipse">
            <a:avLst/>
          </a:prstGeom>
          <a:solidFill>
            <a:schemeClr val="accent1">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8" name="Oval 31"/>
          <p:cNvSpPr>
            <a:spLocks noChangeArrowheads="1"/>
          </p:cNvSpPr>
          <p:nvPr/>
        </p:nvSpPr>
        <p:spPr bwMode="auto">
          <a:xfrm>
            <a:off x="2438401" y="3917951"/>
            <a:ext cx="241300" cy="245533"/>
          </a:xfrm>
          <a:prstGeom prst="ellipse">
            <a:avLst/>
          </a:prstGeom>
          <a:solidFill>
            <a:schemeClr val="accent2">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9" name="Oval 32"/>
          <p:cNvSpPr>
            <a:spLocks noChangeArrowheads="1"/>
          </p:cNvSpPr>
          <p:nvPr/>
        </p:nvSpPr>
        <p:spPr bwMode="auto">
          <a:xfrm>
            <a:off x="2838451" y="3917951"/>
            <a:ext cx="241300" cy="245533"/>
          </a:xfrm>
          <a:prstGeom prst="ellipse">
            <a:avLst/>
          </a:prstGeom>
          <a:solidFill>
            <a:schemeClr val="accent2"/>
          </a:solidFill>
          <a:ln>
            <a:noFill/>
          </a:ln>
        </p:spPr>
        <p:txBody>
          <a:bodyPr vert="horz" wrap="square" lIns="121920" tIns="60960" rIns="121920" bIns="60960" numCol="1" anchor="t" anchorCtr="0" compatLnSpc="1"/>
          <a:lstStyle/>
          <a:p>
            <a:endParaRPr lang="id-ID" sz="2400">
              <a:cs typeface="+mn-ea"/>
              <a:sym typeface="+mn-lt"/>
            </a:endParaRPr>
          </a:p>
        </p:txBody>
      </p:sp>
      <p:sp>
        <p:nvSpPr>
          <p:cNvPr id="10" name="Oval 33"/>
          <p:cNvSpPr>
            <a:spLocks noChangeArrowheads="1"/>
          </p:cNvSpPr>
          <p:nvPr/>
        </p:nvSpPr>
        <p:spPr bwMode="auto">
          <a:xfrm>
            <a:off x="3238501" y="3917951"/>
            <a:ext cx="241300" cy="245533"/>
          </a:xfrm>
          <a:prstGeom prst="ellipse">
            <a:avLst/>
          </a:prstGeom>
          <a:solidFill>
            <a:schemeClr val="accent2">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1" name="Oval 34"/>
          <p:cNvSpPr>
            <a:spLocks noChangeArrowheads="1"/>
          </p:cNvSpPr>
          <p:nvPr/>
        </p:nvSpPr>
        <p:spPr bwMode="auto">
          <a:xfrm>
            <a:off x="3642785" y="3917951"/>
            <a:ext cx="241300" cy="245533"/>
          </a:xfrm>
          <a:prstGeom prst="ellipse">
            <a:avLst/>
          </a:prstGeom>
          <a:solidFill>
            <a:schemeClr val="accent2">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2" name="Oval 35"/>
          <p:cNvSpPr>
            <a:spLocks noChangeArrowheads="1"/>
          </p:cNvSpPr>
          <p:nvPr/>
        </p:nvSpPr>
        <p:spPr bwMode="auto">
          <a:xfrm>
            <a:off x="4042834" y="3917951"/>
            <a:ext cx="241300" cy="245533"/>
          </a:xfrm>
          <a:prstGeom prst="ellipse">
            <a:avLst/>
          </a:prstGeom>
          <a:solidFill>
            <a:schemeClr val="accent2">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3" name="Oval 36"/>
          <p:cNvSpPr>
            <a:spLocks noChangeArrowheads="1"/>
          </p:cNvSpPr>
          <p:nvPr/>
        </p:nvSpPr>
        <p:spPr bwMode="auto">
          <a:xfrm>
            <a:off x="4447117" y="3917951"/>
            <a:ext cx="237067" cy="245533"/>
          </a:xfrm>
          <a:prstGeom prst="ellipse">
            <a:avLst/>
          </a:prstGeom>
          <a:solidFill>
            <a:schemeClr val="accent3">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4" name="Oval 37"/>
          <p:cNvSpPr>
            <a:spLocks noChangeArrowheads="1"/>
          </p:cNvSpPr>
          <p:nvPr/>
        </p:nvSpPr>
        <p:spPr bwMode="auto">
          <a:xfrm>
            <a:off x="4847167" y="3917951"/>
            <a:ext cx="241300" cy="245533"/>
          </a:xfrm>
          <a:prstGeom prst="ellipse">
            <a:avLst/>
          </a:prstGeom>
          <a:solidFill>
            <a:schemeClr val="accent3"/>
          </a:solidFill>
          <a:ln>
            <a:noFill/>
          </a:ln>
        </p:spPr>
        <p:txBody>
          <a:bodyPr vert="horz" wrap="square" lIns="121920" tIns="60960" rIns="121920" bIns="60960" numCol="1" anchor="t" anchorCtr="0" compatLnSpc="1"/>
          <a:lstStyle/>
          <a:p>
            <a:endParaRPr lang="id-ID" sz="2400">
              <a:cs typeface="+mn-ea"/>
              <a:sym typeface="+mn-lt"/>
            </a:endParaRPr>
          </a:p>
        </p:txBody>
      </p:sp>
      <p:sp>
        <p:nvSpPr>
          <p:cNvPr id="15" name="Oval 38"/>
          <p:cNvSpPr>
            <a:spLocks noChangeArrowheads="1"/>
          </p:cNvSpPr>
          <p:nvPr/>
        </p:nvSpPr>
        <p:spPr bwMode="auto">
          <a:xfrm>
            <a:off x="5247218" y="3917951"/>
            <a:ext cx="241300" cy="245533"/>
          </a:xfrm>
          <a:prstGeom prst="ellipse">
            <a:avLst/>
          </a:prstGeom>
          <a:solidFill>
            <a:schemeClr val="accent3">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6" name="Oval 39"/>
          <p:cNvSpPr>
            <a:spLocks noChangeArrowheads="1"/>
          </p:cNvSpPr>
          <p:nvPr/>
        </p:nvSpPr>
        <p:spPr bwMode="auto">
          <a:xfrm>
            <a:off x="5651501" y="3917951"/>
            <a:ext cx="241300" cy="245533"/>
          </a:xfrm>
          <a:prstGeom prst="ellipse">
            <a:avLst/>
          </a:prstGeom>
          <a:solidFill>
            <a:schemeClr val="accent3">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7" name="Oval 40"/>
          <p:cNvSpPr>
            <a:spLocks noChangeArrowheads="1"/>
          </p:cNvSpPr>
          <p:nvPr/>
        </p:nvSpPr>
        <p:spPr bwMode="auto">
          <a:xfrm>
            <a:off x="6051551" y="3917951"/>
            <a:ext cx="241300" cy="245533"/>
          </a:xfrm>
          <a:prstGeom prst="ellipse">
            <a:avLst/>
          </a:prstGeom>
          <a:solidFill>
            <a:schemeClr val="accent3">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8" name="Oval 41"/>
          <p:cNvSpPr>
            <a:spLocks noChangeArrowheads="1"/>
          </p:cNvSpPr>
          <p:nvPr/>
        </p:nvSpPr>
        <p:spPr bwMode="auto">
          <a:xfrm>
            <a:off x="6451601" y="3917951"/>
            <a:ext cx="243417" cy="245533"/>
          </a:xfrm>
          <a:prstGeom prst="ellipse">
            <a:avLst/>
          </a:prstGeom>
          <a:solidFill>
            <a:schemeClr val="accent4">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19" name="Oval 42"/>
          <p:cNvSpPr>
            <a:spLocks noChangeArrowheads="1"/>
          </p:cNvSpPr>
          <p:nvPr/>
        </p:nvSpPr>
        <p:spPr bwMode="auto">
          <a:xfrm>
            <a:off x="6855885" y="3917951"/>
            <a:ext cx="241300" cy="245533"/>
          </a:xfrm>
          <a:prstGeom prst="ellipse">
            <a:avLst/>
          </a:prstGeom>
          <a:solidFill>
            <a:schemeClr val="accent4"/>
          </a:solidFill>
          <a:ln>
            <a:noFill/>
          </a:ln>
        </p:spPr>
        <p:txBody>
          <a:bodyPr vert="horz" wrap="square" lIns="121920" tIns="60960" rIns="121920" bIns="60960" numCol="1" anchor="t" anchorCtr="0" compatLnSpc="1"/>
          <a:lstStyle/>
          <a:p>
            <a:endParaRPr lang="id-ID" sz="2400">
              <a:cs typeface="+mn-ea"/>
              <a:sym typeface="+mn-lt"/>
            </a:endParaRPr>
          </a:p>
        </p:txBody>
      </p:sp>
      <p:sp>
        <p:nvSpPr>
          <p:cNvPr id="20" name="Oval 43"/>
          <p:cNvSpPr>
            <a:spLocks noChangeArrowheads="1"/>
          </p:cNvSpPr>
          <p:nvPr/>
        </p:nvSpPr>
        <p:spPr bwMode="auto">
          <a:xfrm>
            <a:off x="7255934" y="3917951"/>
            <a:ext cx="243417" cy="245533"/>
          </a:xfrm>
          <a:prstGeom prst="ellipse">
            <a:avLst/>
          </a:prstGeom>
          <a:solidFill>
            <a:schemeClr val="accent4">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1" name="Oval 44"/>
          <p:cNvSpPr>
            <a:spLocks noChangeArrowheads="1"/>
          </p:cNvSpPr>
          <p:nvPr/>
        </p:nvSpPr>
        <p:spPr bwMode="auto">
          <a:xfrm>
            <a:off x="7658101" y="3917951"/>
            <a:ext cx="241300" cy="245533"/>
          </a:xfrm>
          <a:prstGeom prst="ellipse">
            <a:avLst/>
          </a:prstGeom>
          <a:solidFill>
            <a:schemeClr val="accent4">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2" name="Oval 45"/>
          <p:cNvSpPr>
            <a:spLocks noChangeArrowheads="1"/>
          </p:cNvSpPr>
          <p:nvPr/>
        </p:nvSpPr>
        <p:spPr bwMode="auto">
          <a:xfrm>
            <a:off x="8060268" y="3917951"/>
            <a:ext cx="243417" cy="245533"/>
          </a:xfrm>
          <a:prstGeom prst="ellipse">
            <a:avLst/>
          </a:prstGeom>
          <a:solidFill>
            <a:schemeClr val="accent5">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3" name="Oval 46"/>
          <p:cNvSpPr>
            <a:spLocks noChangeArrowheads="1"/>
          </p:cNvSpPr>
          <p:nvPr/>
        </p:nvSpPr>
        <p:spPr bwMode="auto">
          <a:xfrm>
            <a:off x="8462434" y="3917951"/>
            <a:ext cx="241300" cy="245533"/>
          </a:xfrm>
          <a:prstGeom prst="ellipse">
            <a:avLst/>
          </a:prstGeom>
          <a:solidFill>
            <a:schemeClr val="accent5"/>
          </a:solidFill>
          <a:ln>
            <a:noFill/>
          </a:ln>
        </p:spPr>
        <p:txBody>
          <a:bodyPr vert="horz" wrap="square" lIns="121920" tIns="60960" rIns="121920" bIns="60960" numCol="1" anchor="t" anchorCtr="0" compatLnSpc="1"/>
          <a:lstStyle/>
          <a:p>
            <a:endParaRPr lang="id-ID" sz="2400">
              <a:cs typeface="+mn-ea"/>
              <a:sym typeface="+mn-lt"/>
            </a:endParaRPr>
          </a:p>
        </p:txBody>
      </p:sp>
      <p:sp>
        <p:nvSpPr>
          <p:cNvPr id="24" name="Oval 47"/>
          <p:cNvSpPr>
            <a:spLocks noChangeArrowheads="1"/>
          </p:cNvSpPr>
          <p:nvPr/>
        </p:nvSpPr>
        <p:spPr bwMode="auto">
          <a:xfrm>
            <a:off x="8862485" y="3917951"/>
            <a:ext cx="241300" cy="245533"/>
          </a:xfrm>
          <a:prstGeom prst="ellipse">
            <a:avLst/>
          </a:prstGeom>
          <a:solidFill>
            <a:schemeClr val="accent5">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5" name="Oval 48"/>
          <p:cNvSpPr>
            <a:spLocks noChangeArrowheads="1"/>
          </p:cNvSpPr>
          <p:nvPr/>
        </p:nvSpPr>
        <p:spPr bwMode="auto">
          <a:xfrm>
            <a:off x="9266767" y="3917951"/>
            <a:ext cx="241300" cy="245533"/>
          </a:xfrm>
          <a:prstGeom prst="ellipse">
            <a:avLst/>
          </a:prstGeom>
          <a:solidFill>
            <a:schemeClr val="accent5">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6" name="Oval 49"/>
          <p:cNvSpPr>
            <a:spLocks noChangeArrowheads="1"/>
          </p:cNvSpPr>
          <p:nvPr/>
        </p:nvSpPr>
        <p:spPr bwMode="auto">
          <a:xfrm>
            <a:off x="9666818" y="3917951"/>
            <a:ext cx="241300" cy="245533"/>
          </a:xfrm>
          <a:prstGeom prst="ellipse">
            <a:avLst/>
          </a:prstGeom>
          <a:solidFill>
            <a:schemeClr val="accent5">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7" name="Oval 50"/>
          <p:cNvSpPr>
            <a:spLocks noChangeArrowheads="1"/>
          </p:cNvSpPr>
          <p:nvPr/>
        </p:nvSpPr>
        <p:spPr bwMode="auto">
          <a:xfrm>
            <a:off x="10071100" y="3917951"/>
            <a:ext cx="237067" cy="245533"/>
          </a:xfrm>
          <a:prstGeom prst="ellipse">
            <a:avLst/>
          </a:prstGeom>
          <a:solidFill>
            <a:schemeClr val="accent5">
              <a:lumMod val="40000"/>
              <a:lumOff val="6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8" name="Freeform 51"/>
          <p:cNvSpPr/>
          <p:nvPr/>
        </p:nvSpPr>
        <p:spPr bwMode="auto">
          <a:xfrm>
            <a:off x="10466917" y="3905252"/>
            <a:ext cx="493184" cy="497417"/>
          </a:xfrm>
          <a:custGeom>
            <a:avLst/>
            <a:gdLst>
              <a:gd name="T0" fmla="*/ 135 w 149"/>
              <a:gd name="T1" fmla="*/ 66 h 149"/>
              <a:gd name="T2" fmla="*/ 140 w 149"/>
              <a:gd name="T3" fmla="*/ 60 h 149"/>
              <a:gd name="T4" fmla="*/ 135 w 149"/>
              <a:gd name="T5" fmla="*/ 14 h 149"/>
              <a:gd name="T6" fmla="*/ 89 w 149"/>
              <a:gd name="T7" fmla="*/ 9 h 149"/>
              <a:gd name="T8" fmla="*/ 83 w 149"/>
              <a:gd name="T9" fmla="*/ 14 h 149"/>
              <a:gd name="T10" fmla="*/ 14 w 149"/>
              <a:gd name="T11" fmla="*/ 83 h 149"/>
              <a:gd name="T12" fmla="*/ 10 w 149"/>
              <a:gd name="T13" fmla="*/ 89 h 149"/>
              <a:gd name="T14" fmla="*/ 14 w 149"/>
              <a:gd name="T15" fmla="*/ 135 h 149"/>
              <a:gd name="T16" fmla="*/ 60 w 149"/>
              <a:gd name="T17" fmla="*/ 139 h 149"/>
              <a:gd name="T18" fmla="*/ 66 w 149"/>
              <a:gd name="T19" fmla="*/ 135 h 149"/>
              <a:gd name="T20" fmla="*/ 135 w 149"/>
              <a:gd name="T21" fmla="*/ 6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135" y="66"/>
                </a:moveTo>
                <a:cubicBezTo>
                  <a:pt x="137" y="64"/>
                  <a:pt x="138" y="62"/>
                  <a:pt x="140" y="60"/>
                </a:cubicBezTo>
                <a:cubicBezTo>
                  <a:pt x="149" y="46"/>
                  <a:pt x="147" y="27"/>
                  <a:pt x="135" y="14"/>
                </a:cubicBezTo>
                <a:cubicBezTo>
                  <a:pt x="122" y="2"/>
                  <a:pt x="103" y="0"/>
                  <a:pt x="89" y="9"/>
                </a:cubicBezTo>
                <a:cubicBezTo>
                  <a:pt x="87" y="11"/>
                  <a:pt x="85" y="12"/>
                  <a:pt x="83" y="14"/>
                </a:cubicBezTo>
                <a:cubicBezTo>
                  <a:pt x="14" y="83"/>
                  <a:pt x="14" y="83"/>
                  <a:pt x="14" y="83"/>
                </a:cubicBezTo>
                <a:cubicBezTo>
                  <a:pt x="12" y="85"/>
                  <a:pt x="11" y="87"/>
                  <a:pt x="10" y="89"/>
                </a:cubicBezTo>
                <a:cubicBezTo>
                  <a:pt x="0" y="103"/>
                  <a:pt x="1" y="122"/>
                  <a:pt x="14" y="135"/>
                </a:cubicBezTo>
                <a:cubicBezTo>
                  <a:pt x="26" y="148"/>
                  <a:pt x="46" y="149"/>
                  <a:pt x="60" y="139"/>
                </a:cubicBezTo>
                <a:cubicBezTo>
                  <a:pt x="62" y="138"/>
                  <a:pt x="64" y="137"/>
                  <a:pt x="66" y="135"/>
                </a:cubicBezTo>
                <a:lnTo>
                  <a:pt x="135" y="66"/>
                </a:lnTo>
                <a:close/>
              </a:path>
            </a:pathLst>
          </a:custGeom>
          <a:solidFill>
            <a:schemeClr val="accent5">
              <a:alpha val="50000"/>
            </a:schemeClr>
          </a:solidFill>
          <a:ln>
            <a:noFill/>
          </a:ln>
        </p:spPr>
        <p:txBody>
          <a:bodyPr vert="horz" wrap="square" lIns="121920" tIns="60960" rIns="121920" bIns="60960" numCol="1" anchor="t" anchorCtr="0" compatLnSpc="1"/>
          <a:lstStyle/>
          <a:p>
            <a:endParaRPr lang="id-ID" sz="2400">
              <a:cs typeface="+mn-ea"/>
              <a:sym typeface="+mn-lt"/>
            </a:endParaRPr>
          </a:p>
        </p:txBody>
      </p:sp>
      <p:sp>
        <p:nvSpPr>
          <p:cNvPr id="29" name="Freeform 52"/>
          <p:cNvSpPr/>
          <p:nvPr/>
        </p:nvSpPr>
        <p:spPr bwMode="auto">
          <a:xfrm>
            <a:off x="10466917" y="3676651"/>
            <a:ext cx="493184" cy="499533"/>
          </a:xfrm>
          <a:custGeom>
            <a:avLst/>
            <a:gdLst>
              <a:gd name="T0" fmla="*/ 65 w 149"/>
              <a:gd name="T1" fmla="*/ 14 h 149"/>
              <a:gd name="T2" fmla="*/ 59 w 149"/>
              <a:gd name="T3" fmla="*/ 9 h 149"/>
              <a:gd name="T4" fmla="*/ 14 w 149"/>
              <a:gd name="T5" fmla="*/ 14 h 149"/>
              <a:gd name="T6" fmla="*/ 9 w 149"/>
              <a:gd name="T7" fmla="*/ 60 h 149"/>
              <a:gd name="T8" fmla="*/ 14 w 149"/>
              <a:gd name="T9" fmla="*/ 65 h 149"/>
              <a:gd name="T10" fmla="*/ 83 w 149"/>
              <a:gd name="T11" fmla="*/ 135 h 149"/>
              <a:gd name="T12" fmla="*/ 88 w 149"/>
              <a:gd name="T13" fmla="*/ 139 h 149"/>
              <a:gd name="T14" fmla="*/ 135 w 149"/>
              <a:gd name="T15" fmla="*/ 135 h 149"/>
              <a:gd name="T16" fmla="*/ 139 w 149"/>
              <a:gd name="T17" fmla="*/ 88 h 149"/>
              <a:gd name="T18" fmla="*/ 135 w 149"/>
              <a:gd name="T19" fmla="*/ 83 h 149"/>
              <a:gd name="T20" fmla="*/ 65 w 149"/>
              <a:gd name="T21"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65" y="14"/>
                </a:moveTo>
                <a:cubicBezTo>
                  <a:pt x="64" y="12"/>
                  <a:pt x="62" y="10"/>
                  <a:pt x="59" y="9"/>
                </a:cubicBezTo>
                <a:cubicBezTo>
                  <a:pt x="45" y="0"/>
                  <a:pt x="26" y="1"/>
                  <a:pt x="14" y="14"/>
                </a:cubicBezTo>
                <a:cubicBezTo>
                  <a:pt x="1" y="26"/>
                  <a:pt x="0" y="46"/>
                  <a:pt x="9" y="60"/>
                </a:cubicBezTo>
                <a:cubicBezTo>
                  <a:pt x="10" y="62"/>
                  <a:pt x="12" y="64"/>
                  <a:pt x="14" y="65"/>
                </a:cubicBezTo>
                <a:cubicBezTo>
                  <a:pt x="83" y="135"/>
                  <a:pt x="83" y="135"/>
                  <a:pt x="83" y="135"/>
                </a:cubicBezTo>
                <a:cubicBezTo>
                  <a:pt x="85" y="137"/>
                  <a:pt x="86" y="138"/>
                  <a:pt x="88" y="139"/>
                </a:cubicBezTo>
                <a:cubicBezTo>
                  <a:pt x="102" y="149"/>
                  <a:pt x="122" y="148"/>
                  <a:pt x="135" y="135"/>
                </a:cubicBezTo>
                <a:cubicBezTo>
                  <a:pt x="147" y="122"/>
                  <a:pt x="149" y="103"/>
                  <a:pt x="139" y="88"/>
                </a:cubicBezTo>
                <a:cubicBezTo>
                  <a:pt x="138" y="87"/>
                  <a:pt x="136" y="85"/>
                  <a:pt x="135" y="83"/>
                </a:cubicBezTo>
                <a:lnTo>
                  <a:pt x="65" y="14"/>
                </a:lnTo>
                <a:close/>
              </a:path>
            </a:pathLst>
          </a:custGeom>
          <a:solidFill>
            <a:schemeClr val="accent5">
              <a:alpha val="50000"/>
            </a:schemeClr>
          </a:solidFill>
          <a:ln>
            <a:noFill/>
          </a:ln>
        </p:spPr>
        <p:txBody>
          <a:bodyPr vert="horz" wrap="square" lIns="121920" tIns="60960" rIns="121920" bIns="60960" numCol="1" anchor="t" anchorCtr="0" compatLnSpc="1"/>
          <a:lstStyle/>
          <a:p>
            <a:endParaRPr lang="id-ID" sz="2400">
              <a:cs typeface="+mn-ea"/>
              <a:sym typeface="+mn-lt"/>
            </a:endParaRPr>
          </a:p>
        </p:txBody>
      </p:sp>
      <p:cxnSp>
        <p:nvCxnSpPr>
          <p:cNvPr id="30" name="Straight Connector 29"/>
          <p:cNvCxnSpPr/>
          <p:nvPr/>
        </p:nvCxnSpPr>
        <p:spPr>
          <a:xfrm flipV="1">
            <a:off x="927100" y="2665943"/>
            <a:ext cx="0" cy="1358900"/>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952751" y="4087285"/>
            <a:ext cx="0" cy="1358900"/>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980517" y="2665943"/>
            <a:ext cx="0" cy="1358900"/>
          </a:xfrm>
          <a:prstGeom prst="line">
            <a:avLst/>
          </a:prstGeom>
          <a:ln w="1270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968068" y="4087285"/>
            <a:ext cx="0" cy="1358900"/>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559801" y="2665943"/>
            <a:ext cx="0" cy="1358900"/>
          </a:xfrm>
          <a:prstGeom prst="line">
            <a:avLst/>
          </a:prstGeom>
          <a:ln w="12700">
            <a:solidFill>
              <a:schemeClr val="accent5"/>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53118" y="2450584"/>
            <a:ext cx="1976073" cy="338554"/>
          </a:xfrm>
          <a:prstGeom prst="rect">
            <a:avLst/>
          </a:prstGeom>
          <a:noFill/>
        </p:spPr>
        <p:txBody>
          <a:bodyPr wrap="square" rtlCol="0">
            <a:spAutoFit/>
          </a:bodyPr>
          <a:lstStyle/>
          <a:p>
            <a:r>
              <a:rPr lang="id-ID" sz="1600" dirty="0">
                <a:cs typeface="+mn-ea"/>
                <a:sym typeface="+mn-lt"/>
              </a:rPr>
              <a:t>Brief</a:t>
            </a:r>
          </a:p>
        </p:txBody>
      </p:sp>
      <p:sp>
        <p:nvSpPr>
          <p:cNvPr id="36" name="Rectangle 35"/>
          <p:cNvSpPr/>
          <p:nvPr/>
        </p:nvSpPr>
        <p:spPr>
          <a:xfrm>
            <a:off x="1653118" y="2694855"/>
            <a:ext cx="2311398" cy="923330"/>
          </a:xfrm>
          <a:prstGeom prst="rect">
            <a:avLst/>
          </a:prstGeom>
        </p:spPr>
        <p:txBody>
          <a:bodyPr wrap="square">
            <a:spAutoFit/>
          </a:bodyPr>
          <a:lstStyle/>
          <a:p>
            <a:pPr algn="just">
              <a:lnSpc>
                <a:spcPct val="150000"/>
              </a:lnSpc>
            </a:pPr>
            <a:r>
              <a:rPr lang="en-US" sz="1200" dirty="0">
                <a:cs typeface="+mn-ea"/>
                <a:sym typeface="+mn-lt"/>
              </a:rPr>
              <a:t>Contrary to It has roots in a piece of classical Latin literature from 45 BC. </a:t>
            </a:r>
            <a:endParaRPr lang="en-US" sz="1200" b="1" dirty="0">
              <a:cs typeface="+mn-ea"/>
              <a:sym typeface="+mn-lt"/>
            </a:endParaRPr>
          </a:p>
        </p:txBody>
      </p:sp>
      <p:sp>
        <p:nvSpPr>
          <p:cNvPr id="37" name="TextBox 36"/>
          <p:cNvSpPr txBox="1"/>
          <p:nvPr/>
        </p:nvSpPr>
        <p:spPr>
          <a:xfrm>
            <a:off x="5588001" y="2450584"/>
            <a:ext cx="1976073" cy="338554"/>
          </a:xfrm>
          <a:prstGeom prst="rect">
            <a:avLst/>
          </a:prstGeom>
          <a:noFill/>
        </p:spPr>
        <p:txBody>
          <a:bodyPr wrap="square" rtlCol="0">
            <a:spAutoFit/>
          </a:bodyPr>
          <a:lstStyle/>
          <a:p>
            <a:r>
              <a:rPr lang="id-ID" sz="1600" dirty="0">
                <a:cs typeface="+mn-ea"/>
                <a:sym typeface="+mn-lt"/>
              </a:rPr>
              <a:t>Development</a:t>
            </a:r>
          </a:p>
        </p:txBody>
      </p:sp>
      <p:sp>
        <p:nvSpPr>
          <p:cNvPr id="38" name="Rectangle 37"/>
          <p:cNvSpPr/>
          <p:nvPr/>
        </p:nvSpPr>
        <p:spPr>
          <a:xfrm>
            <a:off x="5588001" y="2694855"/>
            <a:ext cx="2311398" cy="923330"/>
          </a:xfrm>
          <a:prstGeom prst="rect">
            <a:avLst/>
          </a:prstGeom>
        </p:spPr>
        <p:txBody>
          <a:bodyPr wrap="square">
            <a:spAutoFit/>
          </a:bodyPr>
          <a:lstStyle/>
          <a:p>
            <a:pPr algn="just">
              <a:lnSpc>
                <a:spcPct val="150000"/>
              </a:lnSpc>
            </a:pPr>
            <a:r>
              <a:rPr lang="en-US" sz="1200" dirty="0">
                <a:cs typeface="+mn-ea"/>
                <a:sym typeface="+mn-lt"/>
              </a:rPr>
              <a:t>Contrary to It has roots in a piece of classical Latin literature from 45 BC. </a:t>
            </a:r>
            <a:endParaRPr lang="en-US" sz="1200" b="1" dirty="0">
              <a:cs typeface="+mn-ea"/>
              <a:sym typeface="+mn-lt"/>
            </a:endParaRPr>
          </a:p>
        </p:txBody>
      </p:sp>
      <p:sp>
        <p:nvSpPr>
          <p:cNvPr id="39" name="TextBox 38"/>
          <p:cNvSpPr txBox="1"/>
          <p:nvPr/>
        </p:nvSpPr>
        <p:spPr>
          <a:xfrm>
            <a:off x="9187560" y="2450584"/>
            <a:ext cx="1976073" cy="338554"/>
          </a:xfrm>
          <a:prstGeom prst="rect">
            <a:avLst/>
          </a:prstGeom>
          <a:noFill/>
        </p:spPr>
        <p:txBody>
          <a:bodyPr wrap="square" rtlCol="0">
            <a:spAutoFit/>
          </a:bodyPr>
          <a:lstStyle/>
          <a:p>
            <a:r>
              <a:rPr lang="id-ID" sz="1600" dirty="0">
                <a:cs typeface="+mn-ea"/>
                <a:sym typeface="+mn-lt"/>
              </a:rPr>
              <a:t>Tuning</a:t>
            </a:r>
          </a:p>
        </p:txBody>
      </p:sp>
      <p:sp>
        <p:nvSpPr>
          <p:cNvPr id="40" name="Rectangle 39"/>
          <p:cNvSpPr/>
          <p:nvPr/>
        </p:nvSpPr>
        <p:spPr>
          <a:xfrm>
            <a:off x="9187559" y="2694855"/>
            <a:ext cx="2311398" cy="923330"/>
          </a:xfrm>
          <a:prstGeom prst="rect">
            <a:avLst/>
          </a:prstGeom>
        </p:spPr>
        <p:txBody>
          <a:bodyPr wrap="square">
            <a:spAutoFit/>
          </a:bodyPr>
          <a:lstStyle/>
          <a:p>
            <a:pPr algn="just">
              <a:lnSpc>
                <a:spcPct val="150000"/>
              </a:lnSpc>
            </a:pPr>
            <a:r>
              <a:rPr lang="en-US" sz="1200" dirty="0">
                <a:cs typeface="+mn-ea"/>
                <a:sym typeface="+mn-lt"/>
              </a:rPr>
              <a:t>Contrary to It has roots in a piece of classical Latin literature from 45 BC. </a:t>
            </a:r>
            <a:endParaRPr lang="en-US" sz="1200" b="1" dirty="0">
              <a:cs typeface="+mn-ea"/>
              <a:sym typeface="+mn-lt"/>
            </a:endParaRPr>
          </a:p>
        </p:txBody>
      </p:sp>
      <p:sp>
        <p:nvSpPr>
          <p:cNvPr id="41" name="TextBox 40"/>
          <p:cNvSpPr txBox="1"/>
          <p:nvPr/>
        </p:nvSpPr>
        <p:spPr>
          <a:xfrm>
            <a:off x="3662728" y="4574118"/>
            <a:ext cx="1976073" cy="338554"/>
          </a:xfrm>
          <a:prstGeom prst="rect">
            <a:avLst/>
          </a:prstGeom>
          <a:noFill/>
        </p:spPr>
        <p:txBody>
          <a:bodyPr wrap="square" rtlCol="0">
            <a:spAutoFit/>
          </a:bodyPr>
          <a:lstStyle/>
          <a:p>
            <a:r>
              <a:rPr lang="id-ID" sz="1600" dirty="0">
                <a:cs typeface="+mn-ea"/>
                <a:sym typeface="+mn-lt"/>
              </a:rPr>
              <a:t>Idea</a:t>
            </a:r>
          </a:p>
        </p:txBody>
      </p:sp>
      <p:sp>
        <p:nvSpPr>
          <p:cNvPr id="42" name="Rectangle 41"/>
          <p:cNvSpPr/>
          <p:nvPr/>
        </p:nvSpPr>
        <p:spPr>
          <a:xfrm>
            <a:off x="3662727" y="4818389"/>
            <a:ext cx="2311398" cy="923330"/>
          </a:xfrm>
          <a:prstGeom prst="rect">
            <a:avLst/>
          </a:prstGeom>
        </p:spPr>
        <p:txBody>
          <a:bodyPr wrap="square">
            <a:spAutoFit/>
          </a:bodyPr>
          <a:lstStyle/>
          <a:p>
            <a:pPr algn="just">
              <a:lnSpc>
                <a:spcPct val="150000"/>
              </a:lnSpc>
            </a:pPr>
            <a:r>
              <a:rPr lang="en-US" sz="1200" dirty="0">
                <a:cs typeface="+mn-ea"/>
                <a:sym typeface="+mn-lt"/>
              </a:rPr>
              <a:t>Contrary to It has roots in a piece of classical Latin literature from 45 BC. </a:t>
            </a:r>
            <a:endParaRPr lang="en-US" sz="1200" b="1" dirty="0">
              <a:cs typeface="+mn-ea"/>
              <a:sym typeface="+mn-lt"/>
            </a:endParaRPr>
          </a:p>
        </p:txBody>
      </p:sp>
      <p:sp>
        <p:nvSpPr>
          <p:cNvPr id="43" name="TextBox 42"/>
          <p:cNvSpPr txBox="1"/>
          <p:nvPr/>
        </p:nvSpPr>
        <p:spPr>
          <a:xfrm>
            <a:off x="7661110" y="4574118"/>
            <a:ext cx="1976073" cy="338554"/>
          </a:xfrm>
          <a:prstGeom prst="rect">
            <a:avLst/>
          </a:prstGeom>
          <a:noFill/>
        </p:spPr>
        <p:txBody>
          <a:bodyPr wrap="square" rtlCol="0">
            <a:spAutoFit/>
          </a:bodyPr>
          <a:lstStyle/>
          <a:p>
            <a:r>
              <a:rPr lang="id-ID" sz="1600" dirty="0">
                <a:cs typeface="+mn-ea"/>
                <a:sym typeface="+mn-lt"/>
              </a:rPr>
              <a:t>Testing</a:t>
            </a:r>
          </a:p>
        </p:txBody>
      </p:sp>
      <p:sp>
        <p:nvSpPr>
          <p:cNvPr id="44" name="Rectangle 43"/>
          <p:cNvSpPr/>
          <p:nvPr/>
        </p:nvSpPr>
        <p:spPr>
          <a:xfrm>
            <a:off x="7661110" y="4818389"/>
            <a:ext cx="2311398" cy="923330"/>
          </a:xfrm>
          <a:prstGeom prst="rect">
            <a:avLst/>
          </a:prstGeom>
        </p:spPr>
        <p:txBody>
          <a:bodyPr wrap="square">
            <a:spAutoFit/>
          </a:bodyPr>
          <a:lstStyle/>
          <a:p>
            <a:pPr algn="just">
              <a:lnSpc>
                <a:spcPct val="150000"/>
              </a:lnSpc>
            </a:pPr>
            <a:r>
              <a:rPr lang="en-US" sz="1200" dirty="0">
                <a:cs typeface="+mn-ea"/>
                <a:sym typeface="+mn-lt"/>
              </a:rPr>
              <a:t>Contrary to It has roots in a piece of classical Latin literature from 45 BC. </a:t>
            </a:r>
            <a:endParaRPr lang="en-US" sz="1200" b="1" dirty="0">
              <a:cs typeface="+mn-ea"/>
              <a:sym typeface="+mn-lt"/>
            </a:endParaRPr>
          </a:p>
        </p:txBody>
      </p:sp>
      <p:grpSp>
        <p:nvGrpSpPr>
          <p:cNvPr id="45" name="Group 44"/>
          <p:cNvGrpSpPr/>
          <p:nvPr/>
        </p:nvGrpSpPr>
        <p:grpSpPr>
          <a:xfrm>
            <a:off x="1145118" y="2525535"/>
            <a:ext cx="480485" cy="408644"/>
            <a:chOff x="73025" y="504825"/>
            <a:chExt cx="987425" cy="839788"/>
          </a:xfrm>
          <a:solidFill>
            <a:schemeClr val="accent1"/>
          </a:solidFill>
        </p:grpSpPr>
        <p:sp>
          <p:nvSpPr>
            <p:cNvPr id="46" name="Freeform 56"/>
            <p:cNvSpPr>
              <a:spLocks noEditPoints="1"/>
            </p:cNvSpPr>
            <p:nvPr/>
          </p:nvSpPr>
          <p:spPr bwMode="auto">
            <a:xfrm>
              <a:off x="73025" y="504825"/>
              <a:ext cx="987425" cy="839788"/>
            </a:xfrm>
            <a:custGeom>
              <a:avLst/>
              <a:gdLst>
                <a:gd name="T0" fmla="*/ 311 w 622"/>
                <a:gd name="T1" fmla="*/ 529 h 529"/>
                <a:gd name="T2" fmla="*/ 309 w 622"/>
                <a:gd name="T3" fmla="*/ 529 h 529"/>
                <a:gd name="T4" fmla="*/ 0 w 622"/>
                <a:gd name="T5" fmla="*/ 488 h 529"/>
                <a:gd name="T6" fmla="*/ 0 w 622"/>
                <a:gd name="T7" fmla="*/ 0 h 529"/>
                <a:gd name="T8" fmla="*/ 311 w 622"/>
                <a:gd name="T9" fmla="*/ 41 h 529"/>
                <a:gd name="T10" fmla="*/ 622 w 622"/>
                <a:gd name="T11" fmla="*/ 0 h 529"/>
                <a:gd name="T12" fmla="*/ 622 w 622"/>
                <a:gd name="T13" fmla="*/ 488 h 529"/>
                <a:gd name="T14" fmla="*/ 311 w 622"/>
                <a:gd name="T15" fmla="*/ 529 h 529"/>
                <a:gd name="T16" fmla="*/ 29 w 622"/>
                <a:gd name="T17" fmla="*/ 464 h 529"/>
                <a:gd name="T18" fmla="*/ 311 w 622"/>
                <a:gd name="T19" fmla="*/ 500 h 529"/>
                <a:gd name="T20" fmla="*/ 593 w 622"/>
                <a:gd name="T21" fmla="*/ 464 h 529"/>
                <a:gd name="T22" fmla="*/ 593 w 622"/>
                <a:gd name="T23" fmla="*/ 33 h 529"/>
                <a:gd name="T24" fmla="*/ 311 w 622"/>
                <a:gd name="T25" fmla="*/ 69 h 529"/>
                <a:gd name="T26" fmla="*/ 309 w 622"/>
                <a:gd name="T27" fmla="*/ 69 h 529"/>
                <a:gd name="T28" fmla="*/ 29 w 622"/>
                <a:gd name="T29" fmla="*/ 33 h 529"/>
                <a:gd name="T30" fmla="*/ 29 w 622"/>
                <a:gd name="T31" fmla="*/ 4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29">
                  <a:moveTo>
                    <a:pt x="311" y="529"/>
                  </a:moveTo>
                  <a:lnTo>
                    <a:pt x="309" y="529"/>
                  </a:lnTo>
                  <a:lnTo>
                    <a:pt x="0" y="488"/>
                  </a:lnTo>
                  <a:lnTo>
                    <a:pt x="0" y="0"/>
                  </a:lnTo>
                  <a:lnTo>
                    <a:pt x="311" y="41"/>
                  </a:lnTo>
                  <a:lnTo>
                    <a:pt x="622" y="0"/>
                  </a:lnTo>
                  <a:lnTo>
                    <a:pt x="622" y="488"/>
                  </a:lnTo>
                  <a:lnTo>
                    <a:pt x="311" y="529"/>
                  </a:lnTo>
                  <a:close/>
                  <a:moveTo>
                    <a:pt x="29" y="464"/>
                  </a:moveTo>
                  <a:lnTo>
                    <a:pt x="311" y="500"/>
                  </a:lnTo>
                  <a:lnTo>
                    <a:pt x="593" y="464"/>
                  </a:lnTo>
                  <a:lnTo>
                    <a:pt x="593" y="33"/>
                  </a:lnTo>
                  <a:lnTo>
                    <a:pt x="311" y="69"/>
                  </a:lnTo>
                  <a:lnTo>
                    <a:pt x="309" y="69"/>
                  </a:lnTo>
                  <a:lnTo>
                    <a:pt x="29" y="33"/>
                  </a:lnTo>
                  <a:lnTo>
                    <a:pt x="29" y="4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47" name="Rectangle 57"/>
            <p:cNvSpPr>
              <a:spLocks noChangeArrowheads="1"/>
            </p:cNvSpPr>
            <p:nvPr/>
          </p:nvSpPr>
          <p:spPr bwMode="auto">
            <a:xfrm>
              <a:off x="544513" y="592138"/>
              <a:ext cx="44450" cy="728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2400">
                <a:cs typeface="+mn-ea"/>
                <a:sym typeface="+mn-lt"/>
              </a:endParaRPr>
            </a:p>
          </p:txBody>
        </p:sp>
        <p:sp>
          <p:nvSpPr>
            <p:cNvPr id="48" name="Freeform 58"/>
            <p:cNvSpPr/>
            <p:nvPr/>
          </p:nvSpPr>
          <p:spPr bwMode="auto">
            <a:xfrm>
              <a:off x="711200" y="546100"/>
              <a:ext cx="166688" cy="342900"/>
            </a:xfrm>
            <a:custGeom>
              <a:avLst/>
              <a:gdLst>
                <a:gd name="T0" fmla="*/ 105 w 105"/>
                <a:gd name="T1" fmla="*/ 216 h 216"/>
                <a:gd name="T2" fmla="*/ 53 w 105"/>
                <a:gd name="T3" fmla="*/ 189 h 216"/>
                <a:gd name="T4" fmla="*/ 0 w 105"/>
                <a:gd name="T5" fmla="*/ 216 h 216"/>
                <a:gd name="T6" fmla="*/ 0 w 105"/>
                <a:gd name="T7" fmla="*/ 10 h 216"/>
                <a:gd name="T8" fmla="*/ 29 w 105"/>
                <a:gd name="T9" fmla="*/ 10 h 216"/>
                <a:gd name="T10" fmla="*/ 29 w 105"/>
                <a:gd name="T11" fmla="*/ 168 h 216"/>
                <a:gd name="T12" fmla="*/ 53 w 105"/>
                <a:gd name="T13" fmla="*/ 156 h 216"/>
                <a:gd name="T14" fmla="*/ 76 w 105"/>
                <a:gd name="T15" fmla="*/ 168 h 216"/>
                <a:gd name="T16" fmla="*/ 76 w 105"/>
                <a:gd name="T17" fmla="*/ 0 h 216"/>
                <a:gd name="T18" fmla="*/ 105 w 105"/>
                <a:gd name="T19" fmla="*/ 0 h 216"/>
                <a:gd name="T20" fmla="*/ 105 w 105"/>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16">
                  <a:moveTo>
                    <a:pt x="105" y="216"/>
                  </a:moveTo>
                  <a:lnTo>
                    <a:pt x="53" y="189"/>
                  </a:lnTo>
                  <a:lnTo>
                    <a:pt x="0" y="216"/>
                  </a:lnTo>
                  <a:lnTo>
                    <a:pt x="0" y="10"/>
                  </a:lnTo>
                  <a:lnTo>
                    <a:pt x="29" y="10"/>
                  </a:lnTo>
                  <a:lnTo>
                    <a:pt x="29" y="168"/>
                  </a:lnTo>
                  <a:lnTo>
                    <a:pt x="53" y="156"/>
                  </a:lnTo>
                  <a:lnTo>
                    <a:pt x="76" y="168"/>
                  </a:lnTo>
                  <a:lnTo>
                    <a:pt x="76" y="0"/>
                  </a:lnTo>
                  <a:lnTo>
                    <a:pt x="105" y="0"/>
                  </a:lnTo>
                  <a:lnTo>
                    <a:pt x="105"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49" name="Freeform 59"/>
            <p:cNvSpPr/>
            <p:nvPr/>
          </p:nvSpPr>
          <p:spPr bwMode="auto">
            <a:xfrm>
              <a:off x="184150" y="660400"/>
              <a:ext cx="295275" cy="76200"/>
            </a:xfrm>
            <a:custGeom>
              <a:avLst/>
              <a:gdLst>
                <a:gd name="T0" fmla="*/ 181 w 186"/>
                <a:gd name="T1" fmla="*/ 48 h 48"/>
                <a:gd name="T2" fmla="*/ 0 w 186"/>
                <a:gd name="T3" fmla="*/ 29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0" name="Freeform 60"/>
            <p:cNvSpPr/>
            <p:nvPr/>
          </p:nvSpPr>
          <p:spPr bwMode="auto">
            <a:xfrm>
              <a:off x="184150" y="812800"/>
              <a:ext cx="295275" cy="76200"/>
            </a:xfrm>
            <a:custGeom>
              <a:avLst/>
              <a:gdLst>
                <a:gd name="T0" fmla="*/ 181 w 186"/>
                <a:gd name="T1" fmla="*/ 48 h 48"/>
                <a:gd name="T2" fmla="*/ 0 w 186"/>
                <a:gd name="T3" fmla="*/ 28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8"/>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1" name="Freeform 61"/>
            <p:cNvSpPr/>
            <p:nvPr/>
          </p:nvSpPr>
          <p:spPr bwMode="auto">
            <a:xfrm>
              <a:off x="184150" y="963613"/>
              <a:ext cx="295275" cy="76200"/>
            </a:xfrm>
            <a:custGeom>
              <a:avLst/>
              <a:gdLst>
                <a:gd name="T0" fmla="*/ 181 w 186"/>
                <a:gd name="T1" fmla="*/ 48 h 48"/>
                <a:gd name="T2" fmla="*/ 0 w 186"/>
                <a:gd name="T3" fmla="*/ 29 h 48"/>
                <a:gd name="T4" fmla="*/ 4 w 186"/>
                <a:gd name="T5" fmla="*/ 0 h 48"/>
                <a:gd name="T6" fmla="*/ 186 w 186"/>
                <a:gd name="T7" fmla="*/ 20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20"/>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2" name="Freeform 62"/>
            <p:cNvSpPr/>
            <p:nvPr/>
          </p:nvSpPr>
          <p:spPr bwMode="auto">
            <a:xfrm>
              <a:off x="184150" y="1116013"/>
              <a:ext cx="295275" cy="76200"/>
            </a:xfrm>
            <a:custGeom>
              <a:avLst/>
              <a:gdLst>
                <a:gd name="T0" fmla="*/ 181 w 186"/>
                <a:gd name="T1" fmla="*/ 48 h 48"/>
                <a:gd name="T2" fmla="*/ 0 w 186"/>
                <a:gd name="T3" fmla="*/ 29 h 48"/>
                <a:gd name="T4" fmla="*/ 4 w 186"/>
                <a:gd name="T5" fmla="*/ 0 h 48"/>
                <a:gd name="T6" fmla="*/ 186 w 186"/>
                <a:gd name="T7" fmla="*/ 19 h 48"/>
                <a:gd name="T8" fmla="*/ 181 w 186"/>
                <a:gd name="T9" fmla="*/ 48 h 48"/>
              </a:gdLst>
              <a:ahLst/>
              <a:cxnLst>
                <a:cxn ang="0">
                  <a:pos x="T0" y="T1"/>
                </a:cxn>
                <a:cxn ang="0">
                  <a:pos x="T2" y="T3"/>
                </a:cxn>
                <a:cxn ang="0">
                  <a:pos x="T4" y="T5"/>
                </a:cxn>
                <a:cxn ang="0">
                  <a:pos x="T6" y="T7"/>
                </a:cxn>
                <a:cxn ang="0">
                  <a:pos x="T8" y="T9"/>
                </a:cxn>
              </a:cxnLst>
              <a:rect l="0" t="0" r="r" b="b"/>
              <a:pathLst>
                <a:path w="186" h="48">
                  <a:moveTo>
                    <a:pt x="181" y="48"/>
                  </a:moveTo>
                  <a:lnTo>
                    <a:pt x="0" y="29"/>
                  </a:lnTo>
                  <a:lnTo>
                    <a:pt x="4" y="0"/>
                  </a:lnTo>
                  <a:lnTo>
                    <a:pt x="186" y="19"/>
                  </a:lnTo>
                  <a:lnTo>
                    <a:pt x="18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3" name="Freeform 63"/>
            <p:cNvSpPr/>
            <p:nvPr/>
          </p:nvSpPr>
          <p:spPr bwMode="auto">
            <a:xfrm>
              <a:off x="654050" y="963613"/>
              <a:ext cx="296863" cy="76200"/>
            </a:xfrm>
            <a:custGeom>
              <a:avLst/>
              <a:gdLst>
                <a:gd name="T0" fmla="*/ 5 w 187"/>
                <a:gd name="T1" fmla="*/ 48 h 48"/>
                <a:gd name="T2" fmla="*/ 0 w 187"/>
                <a:gd name="T3" fmla="*/ 20 h 48"/>
                <a:gd name="T4" fmla="*/ 182 w 187"/>
                <a:gd name="T5" fmla="*/ 0 h 48"/>
                <a:gd name="T6" fmla="*/ 187 w 187"/>
                <a:gd name="T7" fmla="*/ 29 h 48"/>
                <a:gd name="T8" fmla="*/ 5 w 187"/>
                <a:gd name="T9" fmla="*/ 48 h 48"/>
              </a:gdLst>
              <a:ahLst/>
              <a:cxnLst>
                <a:cxn ang="0">
                  <a:pos x="T0" y="T1"/>
                </a:cxn>
                <a:cxn ang="0">
                  <a:pos x="T2" y="T3"/>
                </a:cxn>
                <a:cxn ang="0">
                  <a:pos x="T4" y="T5"/>
                </a:cxn>
                <a:cxn ang="0">
                  <a:pos x="T6" y="T7"/>
                </a:cxn>
                <a:cxn ang="0">
                  <a:pos x="T8" y="T9"/>
                </a:cxn>
              </a:cxnLst>
              <a:rect l="0" t="0" r="r" b="b"/>
              <a:pathLst>
                <a:path w="187" h="48">
                  <a:moveTo>
                    <a:pt x="5" y="48"/>
                  </a:moveTo>
                  <a:lnTo>
                    <a:pt x="0" y="20"/>
                  </a:lnTo>
                  <a:lnTo>
                    <a:pt x="182" y="0"/>
                  </a:lnTo>
                  <a:lnTo>
                    <a:pt x="187" y="29"/>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4" name="Freeform 64"/>
            <p:cNvSpPr/>
            <p:nvPr/>
          </p:nvSpPr>
          <p:spPr bwMode="auto">
            <a:xfrm>
              <a:off x="654050" y="1116013"/>
              <a:ext cx="296863" cy="76200"/>
            </a:xfrm>
            <a:custGeom>
              <a:avLst/>
              <a:gdLst>
                <a:gd name="T0" fmla="*/ 5 w 187"/>
                <a:gd name="T1" fmla="*/ 48 h 48"/>
                <a:gd name="T2" fmla="*/ 0 w 187"/>
                <a:gd name="T3" fmla="*/ 19 h 48"/>
                <a:gd name="T4" fmla="*/ 182 w 187"/>
                <a:gd name="T5" fmla="*/ 0 h 48"/>
                <a:gd name="T6" fmla="*/ 187 w 187"/>
                <a:gd name="T7" fmla="*/ 29 h 48"/>
                <a:gd name="T8" fmla="*/ 5 w 187"/>
                <a:gd name="T9" fmla="*/ 48 h 48"/>
              </a:gdLst>
              <a:ahLst/>
              <a:cxnLst>
                <a:cxn ang="0">
                  <a:pos x="T0" y="T1"/>
                </a:cxn>
                <a:cxn ang="0">
                  <a:pos x="T2" y="T3"/>
                </a:cxn>
                <a:cxn ang="0">
                  <a:pos x="T4" y="T5"/>
                </a:cxn>
                <a:cxn ang="0">
                  <a:pos x="T6" y="T7"/>
                </a:cxn>
                <a:cxn ang="0">
                  <a:pos x="T8" y="T9"/>
                </a:cxn>
              </a:cxnLst>
              <a:rect l="0" t="0" r="r" b="b"/>
              <a:pathLst>
                <a:path w="187" h="48">
                  <a:moveTo>
                    <a:pt x="5" y="48"/>
                  </a:moveTo>
                  <a:lnTo>
                    <a:pt x="0" y="19"/>
                  </a:lnTo>
                  <a:lnTo>
                    <a:pt x="182" y="0"/>
                  </a:lnTo>
                  <a:lnTo>
                    <a:pt x="187" y="29"/>
                  </a:lnTo>
                  <a:lnTo>
                    <a:pt x="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grpSp>
        <p:nvGrpSpPr>
          <p:cNvPr id="55" name="Group 54"/>
          <p:cNvGrpSpPr/>
          <p:nvPr/>
        </p:nvGrpSpPr>
        <p:grpSpPr>
          <a:xfrm>
            <a:off x="3213994" y="4663069"/>
            <a:ext cx="389468" cy="560761"/>
            <a:chOff x="828675" y="4084638"/>
            <a:chExt cx="685800" cy="987425"/>
          </a:xfrm>
          <a:solidFill>
            <a:schemeClr val="accent2"/>
          </a:solidFill>
        </p:grpSpPr>
        <p:sp>
          <p:nvSpPr>
            <p:cNvPr id="56" name="Freeform 68"/>
            <p:cNvSpPr>
              <a:spLocks noEditPoints="1"/>
            </p:cNvSpPr>
            <p:nvPr/>
          </p:nvSpPr>
          <p:spPr bwMode="auto">
            <a:xfrm>
              <a:off x="828675" y="4084638"/>
              <a:ext cx="685800" cy="714375"/>
            </a:xfrm>
            <a:custGeom>
              <a:avLst/>
              <a:gdLst>
                <a:gd name="T0" fmla="*/ 140 w 180"/>
                <a:gd name="T1" fmla="*/ 188 h 188"/>
                <a:gd name="T2" fmla="*/ 40 w 180"/>
                <a:gd name="T3" fmla="*/ 188 h 188"/>
                <a:gd name="T4" fmla="*/ 40 w 180"/>
                <a:gd name="T5" fmla="*/ 165 h 188"/>
                <a:gd name="T6" fmla="*/ 0 w 180"/>
                <a:gd name="T7" fmla="*/ 90 h 188"/>
                <a:gd name="T8" fmla="*/ 90 w 180"/>
                <a:gd name="T9" fmla="*/ 0 h 188"/>
                <a:gd name="T10" fmla="*/ 180 w 180"/>
                <a:gd name="T11" fmla="*/ 90 h 188"/>
                <a:gd name="T12" fmla="*/ 140 w 180"/>
                <a:gd name="T13" fmla="*/ 165 h 188"/>
                <a:gd name="T14" fmla="*/ 140 w 180"/>
                <a:gd name="T15" fmla="*/ 188 h 188"/>
                <a:gd name="T16" fmla="*/ 52 w 180"/>
                <a:gd name="T17" fmla="*/ 176 h 188"/>
                <a:gd name="T18" fmla="*/ 128 w 180"/>
                <a:gd name="T19" fmla="*/ 176 h 188"/>
                <a:gd name="T20" fmla="*/ 128 w 180"/>
                <a:gd name="T21" fmla="*/ 158 h 188"/>
                <a:gd name="T22" fmla="*/ 131 w 180"/>
                <a:gd name="T23" fmla="*/ 156 h 188"/>
                <a:gd name="T24" fmla="*/ 168 w 180"/>
                <a:gd name="T25" fmla="*/ 90 h 188"/>
                <a:gd name="T26" fmla="*/ 90 w 180"/>
                <a:gd name="T27" fmla="*/ 12 h 188"/>
                <a:gd name="T28" fmla="*/ 12 w 180"/>
                <a:gd name="T29" fmla="*/ 90 h 188"/>
                <a:gd name="T30" fmla="*/ 49 w 180"/>
                <a:gd name="T31" fmla="*/ 157 h 188"/>
                <a:gd name="T32" fmla="*/ 52 w 180"/>
                <a:gd name="T33" fmla="*/ 159 h 188"/>
                <a:gd name="T34" fmla="*/ 52 w 180"/>
                <a:gd name="T35"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88">
                  <a:moveTo>
                    <a:pt x="140" y="188"/>
                  </a:moveTo>
                  <a:cubicBezTo>
                    <a:pt x="40" y="188"/>
                    <a:pt x="40" y="188"/>
                    <a:pt x="40" y="188"/>
                  </a:cubicBezTo>
                  <a:cubicBezTo>
                    <a:pt x="40" y="165"/>
                    <a:pt x="40" y="165"/>
                    <a:pt x="40" y="165"/>
                  </a:cubicBezTo>
                  <a:cubicBezTo>
                    <a:pt x="15" y="149"/>
                    <a:pt x="0" y="120"/>
                    <a:pt x="0" y="90"/>
                  </a:cubicBezTo>
                  <a:cubicBezTo>
                    <a:pt x="0" y="40"/>
                    <a:pt x="40" y="0"/>
                    <a:pt x="90" y="0"/>
                  </a:cubicBezTo>
                  <a:cubicBezTo>
                    <a:pt x="140" y="0"/>
                    <a:pt x="180" y="40"/>
                    <a:pt x="180" y="90"/>
                  </a:cubicBezTo>
                  <a:cubicBezTo>
                    <a:pt x="180" y="120"/>
                    <a:pt x="165" y="148"/>
                    <a:pt x="140" y="165"/>
                  </a:cubicBezTo>
                  <a:lnTo>
                    <a:pt x="140" y="188"/>
                  </a:lnTo>
                  <a:close/>
                  <a:moveTo>
                    <a:pt x="52" y="176"/>
                  </a:moveTo>
                  <a:cubicBezTo>
                    <a:pt x="128" y="176"/>
                    <a:pt x="128" y="176"/>
                    <a:pt x="128" y="176"/>
                  </a:cubicBezTo>
                  <a:cubicBezTo>
                    <a:pt x="128" y="158"/>
                    <a:pt x="128" y="158"/>
                    <a:pt x="128" y="158"/>
                  </a:cubicBezTo>
                  <a:cubicBezTo>
                    <a:pt x="131" y="156"/>
                    <a:pt x="131" y="156"/>
                    <a:pt x="131" y="156"/>
                  </a:cubicBezTo>
                  <a:cubicBezTo>
                    <a:pt x="154" y="142"/>
                    <a:pt x="168" y="117"/>
                    <a:pt x="168" y="90"/>
                  </a:cubicBezTo>
                  <a:cubicBezTo>
                    <a:pt x="168" y="47"/>
                    <a:pt x="133" y="12"/>
                    <a:pt x="90" y="12"/>
                  </a:cubicBezTo>
                  <a:cubicBezTo>
                    <a:pt x="47" y="12"/>
                    <a:pt x="12" y="47"/>
                    <a:pt x="12" y="90"/>
                  </a:cubicBezTo>
                  <a:cubicBezTo>
                    <a:pt x="12" y="117"/>
                    <a:pt x="26" y="143"/>
                    <a:pt x="49" y="157"/>
                  </a:cubicBezTo>
                  <a:cubicBezTo>
                    <a:pt x="52" y="159"/>
                    <a:pt x="52" y="159"/>
                    <a:pt x="52" y="159"/>
                  </a:cubicBezTo>
                  <a:lnTo>
                    <a:pt x="52"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7" name="Freeform 69"/>
            <p:cNvSpPr/>
            <p:nvPr/>
          </p:nvSpPr>
          <p:spPr bwMode="auto">
            <a:xfrm>
              <a:off x="1042988" y="4467226"/>
              <a:ext cx="90488" cy="312738"/>
            </a:xfrm>
            <a:custGeom>
              <a:avLst/>
              <a:gdLst>
                <a:gd name="T0" fmla="*/ 29 w 57"/>
                <a:gd name="T1" fmla="*/ 197 h 197"/>
                <a:gd name="T2" fmla="*/ 0 w 57"/>
                <a:gd name="T3" fmla="*/ 5 h 197"/>
                <a:gd name="T4" fmla="*/ 29 w 57"/>
                <a:gd name="T5" fmla="*/ 0 h 197"/>
                <a:gd name="T6" fmla="*/ 57 w 57"/>
                <a:gd name="T7" fmla="*/ 192 h 197"/>
                <a:gd name="T8" fmla="*/ 29 w 57"/>
                <a:gd name="T9" fmla="*/ 197 h 197"/>
              </a:gdLst>
              <a:ahLst/>
              <a:cxnLst>
                <a:cxn ang="0">
                  <a:pos x="T0" y="T1"/>
                </a:cxn>
                <a:cxn ang="0">
                  <a:pos x="T2" y="T3"/>
                </a:cxn>
                <a:cxn ang="0">
                  <a:pos x="T4" y="T5"/>
                </a:cxn>
                <a:cxn ang="0">
                  <a:pos x="T6" y="T7"/>
                </a:cxn>
                <a:cxn ang="0">
                  <a:pos x="T8" y="T9"/>
                </a:cxn>
              </a:cxnLst>
              <a:rect l="0" t="0" r="r" b="b"/>
              <a:pathLst>
                <a:path w="57" h="197">
                  <a:moveTo>
                    <a:pt x="29" y="197"/>
                  </a:moveTo>
                  <a:lnTo>
                    <a:pt x="0" y="5"/>
                  </a:lnTo>
                  <a:lnTo>
                    <a:pt x="29" y="0"/>
                  </a:lnTo>
                  <a:lnTo>
                    <a:pt x="57" y="192"/>
                  </a:lnTo>
                  <a:lnTo>
                    <a:pt x="29"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8" name="Freeform 70"/>
            <p:cNvSpPr/>
            <p:nvPr/>
          </p:nvSpPr>
          <p:spPr bwMode="auto">
            <a:xfrm>
              <a:off x="1209675" y="4467226"/>
              <a:ext cx="92075" cy="312738"/>
            </a:xfrm>
            <a:custGeom>
              <a:avLst/>
              <a:gdLst>
                <a:gd name="T0" fmla="*/ 29 w 58"/>
                <a:gd name="T1" fmla="*/ 197 h 197"/>
                <a:gd name="T2" fmla="*/ 0 w 58"/>
                <a:gd name="T3" fmla="*/ 192 h 197"/>
                <a:gd name="T4" fmla="*/ 29 w 58"/>
                <a:gd name="T5" fmla="*/ 0 h 197"/>
                <a:gd name="T6" fmla="*/ 58 w 58"/>
                <a:gd name="T7" fmla="*/ 5 h 197"/>
                <a:gd name="T8" fmla="*/ 29 w 58"/>
                <a:gd name="T9" fmla="*/ 197 h 197"/>
              </a:gdLst>
              <a:ahLst/>
              <a:cxnLst>
                <a:cxn ang="0">
                  <a:pos x="T0" y="T1"/>
                </a:cxn>
                <a:cxn ang="0">
                  <a:pos x="T2" y="T3"/>
                </a:cxn>
                <a:cxn ang="0">
                  <a:pos x="T4" y="T5"/>
                </a:cxn>
                <a:cxn ang="0">
                  <a:pos x="T6" y="T7"/>
                </a:cxn>
                <a:cxn ang="0">
                  <a:pos x="T8" y="T9"/>
                </a:cxn>
              </a:cxnLst>
              <a:rect l="0" t="0" r="r" b="b"/>
              <a:pathLst>
                <a:path w="58" h="197">
                  <a:moveTo>
                    <a:pt x="29" y="197"/>
                  </a:moveTo>
                  <a:lnTo>
                    <a:pt x="0" y="192"/>
                  </a:lnTo>
                  <a:lnTo>
                    <a:pt x="29" y="0"/>
                  </a:lnTo>
                  <a:lnTo>
                    <a:pt x="58" y="5"/>
                  </a:lnTo>
                  <a:lnTo>
                    <a:pt x="29"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59" name="Freeform 71"/>
            <p:cNvSpPr/>
            <p:nvPr/>
          </p:nvSpPr>
          <p:spPr bwMode="auto">
            <a:xfrm>
              <a:off x="1050925" y="4456113"/>
              <a:ext cx="242888" cy="106363"/>
            </a:xfrm>
            <a:custGeom>
              <a:avLst/>
              <a:gdLst>
                <a:gd name="T0" fmla="*/ 103 w 153"/>
                <a:gd name="T1" fmla="*/ 67 h 67"/>
                <a:gd name="T2" fmla="*/ 76 w 153"/>
                <a:gd name="T3" fmla="*/ 39 h 67"/>
                <a:gd name="T4" fmla="*/ 50 w 153"/>
                <a:gd name="T5" fmla="*/ 67 h 67"/>
                <a:gd name="T6" fmla="*/ 0 w 153"/>
                <a:gd name="T7" fmla="*/ 31 h 67"/>
                <a:gd name="T8" fmla="*/ 19 w 153"/>
                <a:gd name="T9" fmla="*/ 7 h 67"/>
                <a:gd name="T10" fmla="*/ 45 w 153"/>
                <a:gd name="T11" fmla="*/ 29 h 67"/>
                <a:gd name="T12" fmla="*/ 76 w 153"/>
                <a:gd name="T13" fmla="*/ 0 h 67"/>
                <a:gd name="T14" fmla="*/ 108 w 153"/>
                <a:gd name="T15" fmla="*/ 29 h 67"/>
                <a:gd name="T16" fmla="*/ 134 w 153"/>
                <a:gd name="T17" fmla="*/ 7 h 67"/>
                <a:gd name="T18" fmla="*/ 153 w 153"/>
                <a:gd name="T19" fmla="*/ 31 h 67"/>
                <a:gd name="T20" fmla="*/ 103 w 153"/>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67">
                  <a:moveTo>
                    <a:pt x="103" y="67"/>
                  </a:moveTo>
                  <a:lnTo>
                    <a:pt x="76" y="39"/>
                  </a:lnTo>
                  <a:lnTo>
                    <a:pt x="50" y="67"/>
                  </a:lnTo>
                  <a:lnTo>
                    <a:pt x="0" y="31"/>
                  </a:lnTo>
                  <a:lnTo>
                    <a:pt x="19" y="7"/>
                  </a:lnTo>
                  <a:lnTo>
                    <a:pt x="45" y="29"/>
                  </a:lnTo>
                  <a:lnTo>
                    <a:pt x="76" y="0"/>
                  </a:lnTo>
                  <a:lnTo>
                    <a:pt x="108" y="29"/>
                  </a:lnTo>
                  <a:lnTo>
                    <a:pt x="134" y="7"/>
                  </a:lnTo>
                  <a:lnTo>
                    <a:pt x="153" y="31"/>
                  </a:lnTo>
                  <a:lnTo>
                    <a:pt x="10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0" name="Freeform 72"/>
            <p:cNvSpPr>
              <a:spLocks noEditPoints="1"/>
            </p:cNvSpPr>
            <p:nvPr/>
          </p:nvSpPr>
          <p:spPr bwMode="auto">
            <a:xfrm>
              <a:off x="981075" y="4752976"/>
              <a:ext cx="381000" cy="136525"/>
            </a:xfrm>
            <a:custGeom>
              <a:avLst/>
              <a:gdLst>
                <a:gd name="T0" fmla="*/ 240 w 240"/>
                <a:gd name="T1" fmla="*/ 86 h 86"/>
                <a:gd name="T2" fmla="*/ 0 w 240"/>
                <a:gd name="T3" fmla="*/ 86 h 86"/>
                <a:gd name="T4" fmla="*/ 0 w 240"/>
                <a:gd name="T5" fmla="*/ 0 h 86"/>
                <a:gd name="T6" fmla="*/ 240 w 240"/>
                <a:gd name="T7" fmla="*/ 0 h 86"/>
                <a:gd name="T8" fmla="*/ 240 w 240"/>
                <a:gd name="T9" fmla="*/ 86 h 86"/>
                <a:gd name="T10" fmla="*/ 29 w 240"/>
                <a:gd name="T11" fmla="*/ 57 h 86"/>
                <a:gd name="T12" fmla="*/ 212 w 240"/>
                <a:gd name="T13" fmla="*/ 57 h 86"/>
                <a:gd name="T14" fmla="*/ 212 w 240"/>
                <a:gd name="T15" fmla="*/ 29 h 86"/>
                <a:gd name="T16" fmla="*/ 29 w 240"/>
                <a:gd name="T17" fmla="*/ 29 h 86"/>
                <a:gd name="T18" fmla="*/ 29 w 240"/>
                <a:gd name="T1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86">
                  <a:moveTo>
                    <a:pt x="240" y="86"/>
                  </a:moveTo>
                  <a:lnTo>
                    <a:pt x="0" y="86"/>
                  </a:lnTo>
                  <a:lnTo>
                    <a:pt x="0" y="0"/>
                  </a:lnTo>
                  <a:lnTo>
                    <a:pt x="240" y="0"/>
                  </a:lnTo>
                  <a:lnTo>
                    <a:pt x="240" y="86"/>
                  </a:lnTo>
                  <a:close/>
                  <a:moveTo>
                    <a:pt x="29" y="57"/>
                  </a:moveTo>
                  <a:lnTo>
                    <a:pt x="212" y="57"/>
                  </a:lnTo>
                  <a:lnTo>
                    <a:pt x="212" y="29"/>
                  </a:lnTo>
                  <a:lnTo>
                    <a:pt x="29" y="29"/>
                  </a:lnTo>
                  <a:lnTo>
                    <a:pt x="2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1" name="Freeform 73"/>
            <p:cNvSpPr>
              <a:spLocks noEditPoints="1"/>
            </p:cNvSpPr>
            <p:nvPr/>
          </p:nvSpPr>
          <p:spPr bwMode="auto">
            <a:xfrm>
              <a:off x="1012825" y="4843463"/>
              <a:ext cx="319088" cy="136525"/>
            </a:xfrm>
            <a:custGeom>
              <a:avLst/>
              <a:gdLst>
                <a:gd name="T0" fmla="*/ 201 w 201"/>
                <a:gd name="T1" fmla="*/ 86 h 86"/>
                <a:gd name="T2" fmla="*/ 0 w 201"/>
                <a:gd name="T3" fmla="*/ 86 h 86"/>
                <a:gd name="T4" fmla="*/ 0 w 201"/>
                <a:gd name="T5" fmla="*/ 0 h 86"/>
                <a:gd name="T6" fmla="*/ 201 w 201"/>
                <a:gd name="T7" fmla="*/ 0 h 86"/>
                <a:gd name="T8" fmla="*/ 201 w 201"/>
                <a:gd name="T9" fmla="*/ 86 h 86"/>
                <a:gd name="T10" fmla="*/ 28 w 201"/>
                <a:gd name="T11" fmla="*/ 58 h 86"/>
                <a:gd name="T12" fmla="*/ 172 w 201"/>
                <a:gd name="T13" fmla="*/ 58 h 86"/>
                <a:gd name="T14" fmla="*/ 172 w 201"/>
                <a:gd name="T15" fmla="*/ 29 h 86"/>
                <a:gd name="T16" fmla="*/ 28 w 201"/>
                <a:gd name="T17" fmla="*/ 29 h 86"/>
                <a:gd name="T18" fmla="*/ 28 w 201"/>
                <a:gd name="T19"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86">
                  <a:moveTo>
                    <a:pt x="201" y="86"/>
                  </a:moveTo>
                  <a:lnTo>
                    <a:pt x="0" y="86"/>
                  </a:lnTo>
                  <a:lnTo>
                    <a:pt x="0" y="0"/>
                  </a:lnTo>
                  <a:lnTo>
                    <a:pt x="201" y="0"/>
                  </a:lnTo>
                  <a:lnTo>
                    <a:pt x="201" y="86"/>
                  </a:lnTo>
                  <a:close/>
                  <a:moveTo>
                    <a:pt x="28" y="58"/>
                  </a:moveTo>
                  <a:lnTo>
                    <a:pt x="172" y="58"/>
                  </a:lnTo>
                  <a:lnTo>
                    <a:pt x="172" y="29"/>
                  </a:lnTo>
                  <a:lnTo>
                    <a:pt x="28" y="29"/>
                  </a:lnTo>
                  <a:lnTo>
                    <a:pt x="2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2" name="Freeform 74"/>
            <p:cNvSpPr>
              <a:spLocks noEditPoints="1"/>
            </p:cNvSpPr>
            <p:nvPr/>
          </p:nvSpPr>
          <p:spPr bwMode="auto">
            <a:xfrm>
              <a:off x="1042988" y="4935538"/>
              <a:ext cx="258763" cy="136525"/>
            </a:xfrm>
            <a:custGeom>
              <a:avLst/>
              <a:gdLst>
                <a:gd name="T0" fmla="*/ 163 w 163"/>
                <a:gd name="T1" fmla="*/ 86 h 86"/>
                <a:gd name="T2" fmla="*/ 0 w 163"/>
                <a:gd name="T3" fmla="*/ 86 h 86"/>
                <a:gd name="T4" fmla="*/ 0 w 163"/>
                <a:gd name="T5" fmla="*/ 0 h 86"/>
                <a:gd name="T6" fmla="*/ 163 w 163"/>
                <a:gd name="T7" fmla="*/ 0 h 86"/>
                <a:gd name="T8" fmla="*/ 163 w 163"/>
                <a:gd name="T9" fmla="*/ 86 h 86"/>
                <a:gd name="T10" fmla="*/ 29 w 163"/>
                <a:gd name="T11" fmla="*/ 57 h 86"/>
                <a:gd name="T12" fmla="*/ 134 w 163"/>
                <a:gd name="T13" fmla="*/ 57 h 86"/>
                <a:gd name="T14" fmla="*/ 134 w 163"/>
                <a:gd name="T15" fmla="*/ 28 h 86"/>
                <a:gd name="T16" fmla="*/ 29 w 163"/>
                <a:gd name="T17" fmla="*/ 28 h 86"/>
                <a:gd name="T18" fmla="*/ 29 w 163"/>
                <a:gd name="T1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86">
                  <a:moveTo>
                    <a:pt x="163" y="86"/>
                  </a:moveTo>
                  <a:lnTo>
                    <a:pt x="0" y="86"/>
                  </a:lnTo>
                  <a:lnTo>
                    <a:pt x="0" y="0"/>
                  </a:lnTo>
                  <a:lnTo>
                    <a:pt x="163" y="0"/>
                  </a:lnTo>
                  <a:lnTo>
                    <a:pt x="163" y="86"/>
                  </a:lnTo>
                  <a:close/>
                  <a:moveTo>
                    <a:pt x="29" y="57"/>
                  </a:moveTo>
                  <a:lnTo>
                    <a:pt x="134" y="57"/>
                  </a:lnTo>
                  <a:lnTo>
                    <a:pt x="134" y="28"/>
                  </a:lnTo>
                  <a:lnTo>
                    <a:pt x="29" y="28"/>
                  </a:lnTo>
                  <a:lnTo>
                    <a:pt x="2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grpSp>
        <p:nvGrpSpPr>
          <p:cNvPr id="63" name="Group 62"/>
          <p:cNvGrpSpPr/>
          <p:nvPr/>
        </p:nvGrpSpPr>
        <p:grpSpPr>
          <a:xfrm>
            <a:off x="7163963" y="4663068"/>
            <a:ext cx="473676" cy="444691"/>
            <a:chOff x="2492375" y="1277938"/>
            <a:chExt cx="985838" cy="925512"/>
          </a:xfrm>
          <a:solidFill>
            <a:schemeClr val="accent4"/>
          </a:solidFill>
        </p:grpSpPr>
        <p:sp>
          <p:nvSpPr>
            <p:cNvPr id="64" name="Freeform 78"/>
            <p:cNvSpPr/>
            <p:nvPr/>
          </p:nvSpPr>
          <p:spPr bwMode="auto">
            <a:xfrm>
              <a:off x="3024188" y="1747838"/>
              <a:ext cx="104775" cy="106362"/>
            </a:xfrm>
            <a:custGeom>
              <a:avLst/>
              <a:gdLst>
                <a:gd name="T0" fmla="*/ 47 w 66"/>
                <a:gd name="T1" fmla="*/ 67 h 67"/>
                <a:gd name="T2" fmla="*/ 0 w 66"/>
                <a:gd name="T3" fmla="*/ 20 h 67"/>
                <a:gd name="T4" fmla="*/ 19 w 66"/>
                <a:gd name="T5" fmla="*/ 0 h 67"/>
                <a:gd name="T6" fmla="*/ 66 w 66"/>
                <a:gd name="T7" fmla="*/ 48 h 67"/>
                <a:gd name="T8" fmla="*/ 47 w 66"/>
                <a:gd name="T9" fmla="*/ 67 h 67"/>
              </a:gdLst>
              <a:ahLst/>
              <a:cxnLst>
                <a:cxn ang="0">
                  <a:pos x="T0" y="T1"/>
                </a:cxn>
                <a:cxn ang="0">
                  <a:pos x="T2" y="T3"/>
                </a:cxn>
                <a:cxn ang="0">
                  <a:pos x="T4" y="T5"/>
                </a:cxn>
                <a:cxn ang="0">
                  <a:pos x="T6" y="T7"/>
                </a:cxn>
                <a:cxn ang="0">
                  <a:pos x="T8" y="T9"/>
                </a:cxn>
              </a:cxnLst>
              <a:rect l="0" t="0" r="r" b="b"/>
              <a:pathLst>
                <a:path w="66" h="67">
                  <a:moveTo>
                    <a:pt x="47" y="67"/>
                  </a:moveTo>
                  <a:lnTo>
                    <a:pt x="0" y="20"/>
                  </a:lnTo>
                  <a:lnTo>
                    <a:pt x="19" y="0"/>
                  </a:lnTo>
                  <a:lnTo>
                    <a:pt x="66" y="48"/>
                  </a:lnTo>
                  <a:lnTo>
                    <a:pt x="4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5" name="Freeform 79"/>
            <p:cNvSpPr>
              <a:spLocks noEditPoints="1"/>
            </p:cNvSpPr>
            <p:nvPr/>
          </p:nvSpPr>
          <p:spPr bwMode="auto">
            <a:xfrm>
              <a:off x="3038475" y="1763713"/>
              <a:ext cx="439738" cy="439737"/>
            </a:xfrm>
            <a:custGeom>
              <a:avLst/>
              <a:gdLst>
                <a:gd name="T0" fmla="*/ 201 w 277"/>
                <a:gd name="T1" fmla="*/ 277 h 277"/>
                <a:gd name="T2" fmla="*/ 0 w 277"/>
                <a:gd name="T3" fmla="*/ 77 h 277"/>
                <a:gd name="T4" fmla="*/ 77 w 277"/>
                <a:gd name="T5" fmla="*/ 0 h 277"/>
                <a:gd name="T6" fmla="*/ 277 w 277"/>
                <a:gd name="T7" fmla="*/ 201 h 277"/>
                <a:gd name="T8" fmla="*/ 201 w 277"/>
                <a:gd name="T9" fmla="*/ 277 h 277"/>
                <a:gd name="T10" fmla="*/ 38 w 277"/>
                <a:gd name="T11" fmla="*/ 77 h 277"/>
                <a:gd name="T12" fmla="*/ 201 w 277"/>
                <a:gd name="T13" fmla="*/ 239 h 277"/>
                <a:gd name="T14" fmla="*/ 239 w 277"/>
                <a:gd name="T15" fmla="*/ 201 h 277"/>
                <a:gd name="T16" fmla="*/ 77 w 277"/>
                <a:gd name="T17" fmla="*/ 38 h 277"/>
                <a:gd name="T18" fmla="*/ 38 w 277"/>
                <a:gd name="T19" fmla="*/ 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01" y="277"/>
                  </a:moveTo>
                  <a:lnTo>
                    <a:pt x="0" y="77"/>
                  </a:lnTo>
                  <a:lnTo>
                    <a:pt x="77" y="0"/>
                  </a:lnTo>
                  <a:lnTo>
                    <a:pt x="277" y="201"/>
                  </a:lnTo>
                  <a:lnTo>
                    <a:pt x="201" y="277"/>
                  </a:lnTo>
                  <a:close/>
                  <a:moveTo>
                    <a:pt x="38" y="77"/>
                  </a:moveTo>
                  <a:lnTo>
                    <a:pt x="201" y="239"/>
                  </a:lnTo>
                  <a:lnTo>
                    <a:pt x="239" y="201"/>
                  </a:lnTo>
                  <a:lnTo>
                    <a:pt x="77" y="38"/>
                  </a:lnTo>
                  <a:lnTo>
                    <a:pt x="38"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6" name="Freeform 80"/>
            <p:cNvSpPr>
              <a:spLocks noEditPoints="1"/>
            </p:cNvSpPr>
            <p:nvPr/>
          </p:nvSpPr>
          <p:spPr bwMode="auto">
            <a:xfrm>
              <a:off x="2554288" y="1277938"/>
              <a:ext cx="249238" cy="250825"/>
            </a:xfrm>
            <a:custGeom>
              <a:avLst/>
              <a:gdLst>
                <a:gd name="T0" fmla="*/ 74 w 157"/>
                <a:gd name="T1" fmla="*/ 158 h 158"/>
                <a:gd name="T2" fmla="*/ 0 w 157"/>
                <a:gd name="T3" fmla="*/ 36 h 158"/>
                <a:gd name="T4" fmla="*/ 35 w 157"/>
                <a:gd name="T5" fmla="*/ 0 h 158"/>
                <a:gd name="T6" fmla="*/ 157 w 157"/>
                <a:gd name="T7" fmla="*/ 74 h 158"/>
                <a:gd name="T8" fmla="*/ 74 w 157"/>
                <a:gd name="T9" fmla="*/ 158 h 158"/>
                <a:gd name="T10" fmla="*/ 38 w 157"/>
                <a:gd name="T11" fmla="*/ 41 h 158"/>
                <a:gd name="T12" fmla="*/ 78 w 157"/>
                <a:gd name="T13" fmla="*/ 110 h 158"/>
                <a:gd name="T14" fmla="*/ 109 w 157"/>
                <a:gd name="T15" fmla="*/ 79 h 158"/>
                <a:gd name="T16" fmla="*/ 40 w 157"/>
                <a:gd name="T17" fmla="*/ 38 h 158"/>
                <a:gd name="T18" fmla="*/ 38 w 157"/>
                <a:gd name="T19" fmla="*/ 4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8">
                  <a:moveTo>
                    <a:pt x="74" y="158"/>
                  </a:moveTo>
                  <a:lnTo>
                    <a:pt x="0" y="36"/>
                  </a:lnTo>
                  <a:lnTo>
                    <a:pt x="35" y="0"/>
                  </a:lnTo>
                  <a:lnTo>
                    <a:pt x="157" y="74"/>
                  </a:lnTo>
                  <a:lnTo>
                    <a:pt x="74" y="158"/>
                  </a:lnTo>
                  <a:close/>
                  <a:moveTo>
                    <a:pt x="38" y="41"/>
                  </a:moveTo>
                  <a:lnTo>
                    <a:pt x="78" y="110"/>
                  </a:lnTo>
                  <a:lnTo>
                    <a:pt x="109" y="79"/>
                  </a:lnTo>
                  <a:lnTo>
                    <a:pt x="40" y="38"/>
                  </a:lnTo>
                  <a:lnTo>
                    <a:pt x="3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7" name="Freeform 81"/>
            <p:cNvSpPr/>
            <p:nvPr/>
          </p:nvSpPr>
          <p:spPr bwMode="auto">
            <a:xfrm>
              <a:off x="2705100" y="1430338"/>
              <a:ext cx="227013" cy="227012"/>
            </a:xfrm>
            <a:custGeom>
              <a:avLst/>
              <a:gdLst>
                <a:gd name="T0" fmla="*/ 124 w 143"/>
                <a:gd name="T1" fmla="*/ 143 h 143"/>
                <a:gd name="T2" fmla="*/ 0 w 143"/>
                <a:gd name="T3" fmla="*/ 19 h 143"/>
                <a:gd name="T4" fmla="*/ 19 w 143"/>
                <a:gd name="T5" fmla="*/ 0 h 143"/>
                <a:gd name="T6" fmla="*/ 143 w 143"/>
                <a:gd name="T7" fmla="*/ 124 h 143"/>
                <a:gd name="T8" fmla="*/ 124 w 143"/>
                <a:gd name="T9" fmla="*/ 143 h 143"/>
              </a:gdLst>
              <a:ahLst/>
              <a:cxnLst>
                <a:cxn ang="0">
                  <a:pos x="T0" y="T1"/>
                </a:cxn>
                <a:cxn ang="0">
                  <a:pos x="T2" y="T3"/>
                </a:cxn>
                <a:cxn ang="0">
                  <a:pos x="T4" y="T5"/>
                </a:cxn>
                <a:cxn ang="0">
                  <a:pos x="T6" y="T7"/>
                </a:cxn>
                <a:cxn ang="0">
                  <a:pos x="T8" y="T9"/>
                </a:cxn>
              </a:cxnLst>
              <a:rect l="0" t="0" r="r" b="b"/>
              <a:pathLst>
                <a:path w="143" h="143">
                  <a:moveTo>
                    <a:pt x="124" y="143"/>
                  </a:moveTo>
                  <a:lnTo>
                    <a:pt x="0" y="19"/>
                  </a:lnTo>
                  <a:lnTo>
                    <a:pt x="19" y="0"/>
                  </a:lnTo>
                  <a:lnTo>
                    <a:pt x="143" y="124"/>
                  </a:lnTo>
                  <a:lnTo>
                    <a:pt x="124"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68" name="Freeform 82"/>
            <p:cNvSpPr>
              <a:spLocks noEditPoints="1"/>
            </p:cNvSpPr>
            <p:nvPr/>
          </p:nvSpPr>
          <p:spPr bwMode="auto">
            <a:xfrm>
              <a:off x="2492375" y="1285875"/>
              <a:ext cx="903288" cy="898525"/>
            </a:xfrm>
            <a:custGeom>
              <a:avLst/>
              <a:gdLst>
                <a:gd name="T0" fmla="*/ 14 w 238"/>
                <a:gd name="T1" fmla="*/ 237 h 237"/>
                <a:gd name="T2" fmla="*/ 0 w 238"/>
                <a:gd name="T3" fmla="*/ 224 h 237"/>
                <a:gd name="T4" fmla="*/ 9 w 238"/>
                <a:gd name="T5" fmla="*/ 195 h 237"/>
                <a:gd name="T6" fmla="*/ 142 w 238"/>
                <a:gd name="T7" fmla="*/ 60 h 237"/>
                <a:gd name="T8" fmla="*/ 142 w 238"/>
                <a:gd name="T9" fmla="*/ 46 h 237"/>
                <a:gd name="T10" fmla="*/ 198 w 238"/>
                <a:gd name="T11" fmla="*/ 0 h 237"/>
                <a:gd name="T12" fmla="*/ 207 w 238"/>
                <a:gd name="T13" fmla="*/ 0 h 237"/>
                <a:gd name="T14" fmla="*/ 191 w 238"/>
                <a:gd name="T15" fmla="*/ 37 h 237"/>
                <a:gd name="T16" fmla="*/ 201 w 238"/>
                <a:gd name="T17" fmla="*/ 48 h 237"/>
                <a:gd name="T18" fmla="*/ 238 w 238"/>
                <a:gd name="T19" fmla="*/ 31 h 237"/>
                <a:gd name="T20" fmla="*/ 238 w 238"/>
                <a:gd name="T21" fmla="*/ 40 h 237"/>
                <a:gd name="T22" fmla="*/ 192 w 238"/>
                <a:gd name="T23" fmla="*/ 96 h 237"/>
                <a:gd name="T24" fmla="*/ 178 w 238"/>
                <a:gd name="T25" fmla="*/ 96 h 237"/>
                <a:gd name="T26" fmla="*/ 43 w 238"/>
                <a:gd name="T27" fmla="*/ 229 h 237"/>
                <a:gd name="T28" fmla="*/ 14 w 238"/>
                <a:gd name="T29" fmla="*/ 237 h 237"/>
                <a:gd name="T30" fmla="*/ 14 w 238"/>
                <a:gd name="T31" fmla="*/ 220 h 237"/>
                <a:gd name="T32" fmla="*/ 17 w 238"/>
                <a:gd name="T33" fmla="*/ 223 h 237"/>
                <a:gd name="T34" fmla="*/ 37 w 238"/>
                <a:gd name="T35" fmla="*/ 219 h 237"/>
                <a:gd name="T36" fmla="*/ 174 w 238"/>
                <a:gd name="T37" fmla="*/ 84 h 237"/>
                <a:gd name="T38" fmla="*/ 192 w 238"/>
                <a:gd name="T39" fmla="*/ 84 h 237"/>
                <a:gd name="T40" fmla="*/ 226 w 238"/>
                <a:gd name="T41" fmla="*/ 50 h 237"/>
                <a:gd name="T42" fmla="*/ 199 w 238"/>
                <a:gd name="T43" fmla="*/ 62 h 237"/>
                <a:gd name="T44" fmla="*/ 177 w 238"/>
                <a:gd name="T45" fmla="*/ 40 h 237"/>
                <a:gd name="T46" fmla="*/ 189 w 238"/>
                <a:gd name="T47" fmla="*/ 13 h 237"/>
                <a:gd name="T48" fmla="*/ 154 w 238"/>
                <a:gd name="T49" fmla="*/ 46 h 237"/>
                <a:gd name="T50" fmla="*/ 154 w 238"/>
                <a:gd name="T51" fmla="*/ 64 h 237"/>
                <a:gd name="T52" fmla="*/ 19 w 238"/>
                <a:gd name="T53" fmla="*/ 201 h 237"/>
                <a:gd name="T54" fmla="*/ 14 w 238"/>
                <a:gd name="T55" fmla="*/ 22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 h="237">
                  <a:moveTo>
                    <a:pt x="14" y="237"/>
                  </a:moveTo>
                  <a:cubicBezTo>
                    <a:pt x="0" y="224"/>
                    <a:pt x="0" y="224"/>
                    <a:pt x="0" y="224"/>
                  </a:cubicBezTo>
                  <a:cubicBezTo>
                    <a:pt x="9" y="195"/>
                    <a:pt x="9" y="195"/>
                    <a:pt x="9" y="195"/>
                  </a:cubicBezTo>
                  <a:cubicBezTo>
                    <a:pt x="142" y="60"/>
                    <a:pt x="142" y="60"/>
                    <a:pt x="142" y="60"/>
                  </a:cubicBezTo>
                  <a:cubicBezTo>
                    <a:pt x="142" y="46"/>
                    <a:pt x="142" y="46"/>
                    <a:pt x="142" y="46"/>
                  </a:cubicBezTo>
                  <a:cubicBezTo>
                    <a:pt x="142" y="29"/>
                    <a:pt x="149" y="0"/>
                    <a:pt x="198" y="0"/>
                  </a:cubicBezTo>
                  <a:cubicBezTo>
                    <a:pt x="207" y="0"/>
                    <a:pt x="207" y="0"/>
                    <a:pt x="207" y="0"/>
                  </a:cubicBezTo>
                  <a:cubicBezTo>
                    <a:pt x="191" y="37"/>
                    <a:pt x="191" y="37"/>
                    <a:pt x="191" y="37"/>
                  </a:cubicBezTo>
                  <a:cubicBezTo>
                    <a:pt x="201" y="48"/>
                    <a:pt x="201" y="48"/>
                    <a:pt x="201" y="48"/>
                  </a:cubicBezTo>
                  <a:cubicBezTo>
                    <a:pt x="238" y="31"/>
                    <a:pt x="238" y="31"/>
                    <a:pt x="238" y="31"/>
                  </a:cubicBezTo>
                  <a:cubicBezTo>
                    <a:pt x="238" y="40"/>
                    <a:pt x="238" y="40"/>
                    <a:pt x="238" y="40"/>
                  </a:cubicBezTo>
                  <a:cubicBezTo>
                    <a:pt x="238" y="89"/>
                    <a:pt x="209" y="96"/>
                    <a:pt x="192" y="96"/>
                  </a:cubicBezTo>
                  <a:cubicBezTo>
                    <a:pt x="178" y="96"/>
                    <a:pt x="178" y="96"/>
                    <a:pt x="178" y="96"/>
                  </a:cubicBezTo>
                  <a:cubicBezTo>
                    <a:pt x="43" y="229"/>
                    <a:pt x="43" y="229"/>
                    <a:pt x="43" y="229"/>
                  </a:cubicBezTo>
                  <a:lnTo>
                    <a:pt x="14" y="237"/>
                  </a:lnTo>
                  <a:close/>
                  <a:moveTo>
                    <a:pt x="14" y="220"/>
                  </a:moveTo>
                  <a:cubicBezTo>
                    <a:pt x="17" y="223"/>
                    <a:pt x="17" y="223"/>
                    <a:pt x="17" y="223"/>
                  </a:cubicBezTo>
                  <a:cubicBezTo>
                    <a:pt x="37" y="219"/>
                    <a:pt x="37" y="219"/>
                    <a:pt x="37" y="219"/>
                  </a:cubicBezTo>
                  <a:cubicBezTo>
                    <a:pt x="174" y="84"/>
                    <a:pt x="174" y="84"/>
                    <a:pt x="174" y="84"/>
                  </a:cubicBezTo>
                  <a:cubicBezTo>
                    <a:pt x="192" y="84"/>
                    <a:pt x="192" y="84"/>
                    <a:pt x="192" y="84"/>
                  </a:cubicBezTo>
                  <a:cubicBezTo>
                    <a:pt x="212" y="84"/>
                    <a:pt x="223" y="73"/>
                    <a:pt x="226" y="50"/>
                  </a:cubicBezTo>
                  <a:cubicBezTo>
                    <a:pt x="199" y="62"/>
                    <a:pt x="199" y="62"/>
                    <a:pt x="199" y="62"/>
                  </a:cubicBezTo>
                  <a:cubicBezTo>
                    <a:pt x="177" y="40"/>
                    <a:pt x="177" y="40"/>
                    <a:pt x="177" y="40"/>
                  </a:cubicBezTo>
                  <a:cubicBezTo>
                    <a:pt x="189" y="13"/>
                    <a:pt x="189" y="13"/>
                    <a:pt x="189" y="13"/>
                  </a:cubicBezTo>
                  <a:cubicBezTo>
                    <a:pt x="165" y="15"/>
                    <a:pt x="154" y="26"/>
                    <a:pt x="154" y="46"/>
                  </a:cubicBezTo>
                  <a:cubicBezTo>
                    <a:pt x="154" y="64"/>
                    <a:pt x="154" y="64"/>
                    <a:pt x="154" y="64"/>
                  </a:cubicBezTo>
                  <a:cubicBezTo>
                    <a:pt x="19" y="201"/>
                    <a:pt x="19" y="201"/>
                    <a:pt x="19" y="201"/>
                  </a:cubicBezTo>
                  <a:lnTo>
                    <a:pt x="14"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grpSp>
        <p:nvGrpSpPr>
          <p:cNvPr id="69" name="Group 68"/>
          <p:cNvGrpSpPr/>
          <p:nvPr/>
        </p:nvGrpSpPr>
        <p:grpSpPr>
          <a:xfrm>
            <a:off x="8716434" y="2564288"/>
            <a:ext cx="516471" cy="515640"/>
            <a:chOff x="8648700" y="3778250"/>
            <a:chExt cx="987425" cy="985838"/>
          </a:xfrm>
          <a:solidFill>
            <a:schemeClr val="accent5"/>
          </a:solidFill>
        </p:grpSpPr>
        <p:sp>
          <p:nvSpPr>
            <p:cNvPr id="70" name="Freeform 86"/>
            <p:cNvSpPr>
              <a:spLocks noEditPoints="1"/>
            </p:cNvSpPr>
            <p:nvPr/>
          </p:nvSpPr>
          <p:spPr bwMode="auto">
            <a:xfrm>
              <a:off x="8648700" y="3778250"/>
              <a:ext cx="987425" cy="985838"/>
            </a:xfrm>
            <a:custGeom>
              <a:avLst/>
              <a:gdLst>
                <a:gd name="T0" fmla="*/ 130 w 260"/>
                <a:gd name="T1" fmla="*/ 260 h 260"/>
                <a:gd name="T2" fmla="*/ 38 w 260"/>
                <a:gd name="T3" fmla="*/ 222 h 260"/>
                <a:gd name="T4" fmla="*/ 0 w 260"/>
                <a:gd name="T5" fmla="*/ 130 h 260"/>
                <a:gd name="T6" fmla="*/ 38 w 260"/>
                <a:gd name="T7" fmla="*/ 38 h 260"/>
                <a:gd name="T8" fmla="*/ 130 w 260"/>
                <a:gd name="T9" fmla="*/ 0 h 260"/>
                <a:gd name="T10" fmla="*/ 222 w 260"/>
                <a:gd name="T11" fmla="*/ 38 h 260"/>
                <a:gd name="T12" fmla="*/ 260 w 260"/>
                <a:gd name="T13" fmla="*/ 130 h 260"/>
                <a:gd name="T14" fmla="*/ 130 w 260"/>
                <a:gd name="T15" fmla="*/ 260 h 260"/>
                <a:gd name="T16" fmla="*/ 130 w 260"/>
                <a:gd name="T17" fmla="*/ 260 h 260"/>
                <a:gd name="T18" fmla="*/ 130 w 260"/>
                <a:gd name="T19" fmla="*/ 260 h 260"/>
                <a:gd name="T20" fmla="*/ 130 w 260"/>
                <a:gd name="T21" fmla="*/ 248 h 260"/>
                <a:gd name="T22" fmla="*/ 130 w 260"/>
                <a:gd name="T23" fmla="*/ 254 h 260"/>
                <a:gd name="T24" fmla="*/ 130 w 260"/>
                <a:gd name="T25" fmla="*/ 248 h 260"/>
                <a:gd name="T26" fmla="*/ 248 w 260"/>
                <a:gd name="T27" fmla="*/ 130 h 260"/>
                <a:gd name="T28" fmla="*/ 214 w 260"/>
                <a:gd name="T29" fmla="*/ 46 h 260"/>
                <a:gd name="T30" fmla="*/ 130 w 260"/>
                <a:gd name="T31" fmla="*/ 12 h 260"/>
                <a:gd name="T32" fmla="*/ 46 w 260"/>
                <a:gd name="T33" fmla="*/ 46 h 260"/>
                <a:gd name="T34" fmla="*/ 12 w 260"/>
                <a:gd name="T35" fmla="*/ 130 h 260"/>
                <a:gd name="T36" fmla="*/ 46 w 260"/>
                <a:gd name="T37" fmla="*/ 214 h 260"/>
                <a:gd name="T38" fmla="*/ 130 w 260"/>
                <a:gd name="T39" fmla="*/ 248 h 260"/>
                <a:gd name="T40" fmla="*/ 130 w 260"/>
                <a:gd name="T41" fmla="*/ 2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0" h="260">
                  <a:moveTo>
                    <a:pt x="130" y="260"/>
                  </a:moveTo>
                  <a:cubicBezTo>
                    <a:pt x="95" y="260"/>
                    <a:pt x="62" y="247"/>
                    <a:pt x="38" y="222"/>
                  </a:cubicBezTo>
                  <a:cubicBezTo>
                    <a:pt x="13" y="198"/>
                    <a:pt x="0" y="165"/>
                    <a:pt x="0" y="130"/>
                  </a:cubicBezTo>
                  <a:cubicBezTo>
                    <a:pt x="0" y="95"/>
                    <a:pt x="13" y="62"/>
                    <a:pt x="38" y="38"/>
                  </a:cubicBezTo>
                  <a:cubicBezTo>
                    <a:pt x="62" y="13"/>
                    <a:pt x="95" y="0"/>
                    <a:pt x="130" y="0"/>
                  </a:cubicBezTo>
                  <a:cubicBezTo>
                    <a:pt x="165" y="0"/>
                    <a:pt x="198" y="13"/>
                    <a:pt x="222" y="38"/>
                  </a:cubicBezTo>
                  <a:cubicBezTo>
                    <a:pt x="247" y="62"/>
                    <a:pt x="260" y="95"/>
                    <a:pt x="260" y="130"/>
                  </a:cubicBezTo>
                  <a:cubicBezTo>
                    <a:pt x="260" y="202"/>
                    <a:pt x="202" y="260"/>
                    <a:pt x="130" y="260"/>
                  </a:cubicBezTo>
                  <a:cubicBezTo>
                    <a:pt x="130" y="260"/>
                    <a:pt x="130" y="260"/>
                    <a:pt x="130" y="260"/>
                  </a:cubicBezTo>
                  <a:cubicBezTo>
                    <a:pt x="130" y="260"/>
                    <a:pt x="130" y="260"/>
                    <a:pt x="130" y="260"/>
                  </a:cubicBezTo>
                  <a:close/>
                  <a:moveTo>
                    <a:pt x="130" y="248"/>
                  </a:moveTo>
                  <a:cubicBezTo>
                    <a:pt x="130" y="254"/>
                    <a:pt x="130" y="254"/>
                    <a:pt x="130" y="254"/>
                  </a:cubicBezTo>
                  <a:cubicBezTo>
                    <a:pt x="130" y="248"/>
                    <a:pt x="130" y="248"/>
                    <a:pt x="130" y="248"/>
                  </a:cubicBezTo>
                  <a:cubicBezTo>
                    <a:pt x="195" y="248"/>
                    <a:pt x="248" y="195"/>
                    <a:pt x="248" y="130"/>
                  </a:cubicBezTo>
                  <a:cubicBezTo>
                    <a:pt x="248" y="98"/>
                    <a:pt x="236" y="69"/>
                    <a:pt x="214" y="46"/>
                  </a:cubicBezTo>
                  <a:cubicBezTo>
                    <a:pt x="191" y="24"/>
                    <a:pt x="162" y="12"/>
                    <a:pt x="130" y="12"/>
                  </a:cubicBezTo>
                  <a:cubicBezTo>
                    <a:pt x="98" y="12"/>
                    <a:pt x="69" y="24"/>
                    <a:pt x="46" y="46"/>
                  </a:cubicBezTo>
                  <a:cubicBezTo>
                    <a:pt x="24" y="69"/>
                    <a:pt x="12" y="98"/>
                    <a:pt x="12" y="130"/>
                  </a:cubicBezTo>
                  <a:cubicBezTo>
                    <a:pt x="12" y="162"/>
                    <a:pt x="24" y="191"/>
                    <a:pt x="46" y="214"/>
                  </a:cubicBezTo>
                  <a:cubicBezTo>
                    <a:pt x="69" y="236"/>
                    <a:pt x="98" y="248"/>
                    <a:pt x="130" y="248"/>
                  </a:cubicBezTo>
                  <a:cubicBezTo>
                    <a:pt x="130" y="248"/>
                    <a:pt x="130" y="248"/>
                    <a:pt x="130"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71" name="Freeform 87"/>
            <p:cNvSpPr/>
            <p:nvPr/>
          </p:nvSpPr>
          <p:spPr bwMode="auto">
            <a:xfrm>
              <a:off x="8785225" y="3914775"/>
              <a:ext cx="714375" cy="357188"/>
            </a:xfrm>
            <a:custGeom>
              <a:avLst/>
              <a:gdLst>
                <a:gd name="T0" fmla="*/ 188 w 188"/>
                <a:gd name="T1" fmla="*/ 94 h 94"/>
                <a:gd name="T2" fmla="*/ 176 w 188"/>
                <a:gd name="T3" fmla="*/ 94 h 94"/>
                <a:gd name="T4" fmla="*/ 152 w 188"/>
                <a:gd name="T5" fmla="*/ 36 h 94"/>
                <a:gd name="T6" fmla="*/ 94 w 188"/>
                <a:gd name="T7" fmla="*/ 12 h 94"/>
                <a:gd name="T8" fmla="*/ 36 w 188"/>
                <a:gd name="T9" fmla="*/ 36 h 94"/>
                <a:gd name="T10" fmla="*/ 12 w 188"/>
                <a:gd name="T11" fmla="*/ 94 h 94"/>
                <a:gd name="T12" fmla="*/ 0 w 188"/>
                <a:gd name="T13" fmla="*/ 94 h 94"/>
                <a:gd name="T14" fmla="*/ 28 w 188"/>
                <a:gd name="T15" fmla="*/ 28 h 94"/>
                <a:gd name="T16" fmla="*/ 94 w 188"/>
                <a:gd name="T17" fmla="*/ 0 h 94"/>
                <a:gd name="T18" fmla="*/ 160 w 188"/>
                <a:gd name="T19" fmla="*/ 28 h 94"/>
                <a:gd name="T20" fmla="*/ 188 w 188"/>
                <a:gd name="T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94">
                  <a:moveTo>
                    <a:pt x="188" y="94"/>
                  </a:moveTo>
                  <a:cubicBezTo>
                    <a:pt x="176" y="94"/>
                    <a:pt x="176" y="94"/>
                    <a:pt x="176" y="94"/>
                  </a:cubicBezTo>
                  <a:cubicBezTo>
                    <a:pt x="176" y="72"/>
                    <a:pt x="167" y="52"/>
                    <a:pt x="152" y="36"/>
                  </a:cubicBezTo>
                  <a:cubicBezTo>
                    <a:pt x="136" y="21"/>
                    <a:pt x="116" y="12"/>
                    <a:pt x="94" y="12"/>
                  </a:cubicBezTo>
                  <a:cubicBezTo>
                    <a:pt x="72" y="12"/>
                    <a:pt x="52" y="21"/>
                    <a:pt x="36" y="36"/>
                  </a:cubicBezTo>
                  <a:cubicBezTo>
                    <a:pt x="21" y="52"/>
                    <a:pt x="12" y="72"/>
                    <a:pt x="12" y="94"/>
                  </a:cubicBezTo>
                  <a:cubicBezTo>
                    <a:pt x="0" y="94"/>
                    <a:pt x="0" y="94"/>
                    <a:pt x="0" y="94"/>
                  </a:cubicBezTo>
                  <a:cubicBezTo>
                    <a:pt x="0" y="69"/>
                    <a:pt x="10" y="45"/>
                    <a:pt x="28" y="28"/>
                  </a:cubicBezTo>
                  <a:cubicBezTo>
                    <a:pt x="45" y="10"/>
                    <a:pt x="69" y="0"/>
                    <a:pt x="94" y="0"/>
                  </a:cubicBezTo>
                  <a:cubicBezTo>
                    <a:pt x="119" y="0"/>
                    <a:pt x="143" y="10"/>
                    <a:pt x="160" y="28"/>
                  </a:cubicBezTo>
                  <a:cubicBezTo>
                    <a:pt x="178" y="45"/>
                    <a:pt x="188" y="69"/>
                    <a:pt x="18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72" name="Freeform 88"/>
            <p:cNvSpPr/>
            <p:nvPr/>
          </p:nvSpPr>
          <p:spPr bwMode="auto">
            <a:xfrm>
              <a:off x="9001125" y="4165600"/>
              <a:ext cx="133350" cy="139700"/>
            </a:xfrm>
            <a:custGeom>
              <a:avLst/>
              <a:gdLst>
                <a:gd name="T0" fmla="*/ 62 w 84"/>
                <a:gd name="T1" fmla="*/ 88 h 88"/>
                <a:gd name="T2" fmla="*/ 0 w 84"/>
                <a:gd name="T3" fmla="*/ 19 h 88"/>
                <a:gd name="T4" fmla="*/ 24 w 84"/>
                <a:gd name="T5" fmla="*/ 0 h 88"/>
                <a:gd name="T6" fmla="*/ 84 w 84"/>
                <a:gd name="T7" fmla="*/ 69 h 88"/>
                <a:gd name="T8" fmla="*/ 62 w 84"/>
                <a:gd name="T9" fmla="*/ 88 h 88"/>
              </a:gdLst>
              <a:ahLst/>
              <a:cxnLst>
                <a:cxn ang="0">
                  <a:pos x="T0" y="T1"/>
                </a:cxn>
                <a:cxn ang="0">
                  <a:pos x="T2" y="T3"/>
                </a:cxn>
                <a:cxn ang="0">
                  <a:pos x="T4" y="T5"/>
                </a:cxn>
                <a:cxn ang="0">
                  <a:pos x="T6" y="T7"/>
                </a:cxn>
                <a:cxn ang="0">
                  <a:pos x="T8" y="T9"/>
                </a:cxn>
              </a:cxnLst>
              <a:rect l="0" t="0" r="r" b="b"/>
              <a:pathLst>
                <a:path w="84" h="88">
                  <a:moveTo>
                    <a:pt x="62" y="88"/>
                  </a:moveTo>
                  <a:lnTo>
                    <a:pt x="0" y="19"/>
                  </a:lnTo>
                  <a:lnTo>
                    <a:pt x="24" y="0"/>
                  </a:lnTo>
                  <a:lnTo>
                    <a:pt x="84" y="69"/>
                  </a:lnTo>
                  <a:lnTo>
                    <a:pt x="62"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73" name="Freeform 89"/>
            <p:cNvSpPr>
              <a:spLocks noEditPoints="1"/>
            </p:cNvSpPr>
            <p:nvPr/>
          </p:nvSpPr>
          <p:spPr bwMode="auto">
            <a:xfrm>
              <a:off x="9088438" y="4259263"/>
              <a:ext cx="111125" cy="111125"/>
            </a:xfrm>
            <a:custGeom>
              <a:avLst/>
              <a:gdLst>
                <a:gd name="T0" fmla="*/ 14 w 29"/>
                <a:gd name="T1" fmla="*/ 29 h 29"/>
                <a:gd name="T2" fmla="*/ 4 w 29"/>
                <a:gd name="T3" fmla="*/ 25 h 29"/>
                <a:gd name="T4" fmla="*/ 0 w 29"/>
                <a:gd name="T5" fmla="*/ 15 h 29"/>
                <a:gd name="T6" fmla="*/ 4 w 29"/>
                <a:gd name="T7" fmla="*/ 5 h 29"/>
                <a:gd name="T8" fmla="*/ 24 w 29"/>
                <a:gd name="T9" fmla="*/ 5 h 29"/>
                <a:gd name="T10" fmla="*/ 24 w 29"/>
                <a:gd name="T11" fmla="*/ 25 h 29"/>
                <a:gd name="T12" fmla="*/ 14 w 29"/>
                <a:gd name="T13" fmla="*/ 29 h 29"/>
                <a:gd name="T14" fmla="*/ 14 w 29"/>
                <a:gd name="T15" fmla="*/ 13 h 29"/>
                <a:gd name="T16" fmla="*/ 13 w 29"/>
                <a:gd name="T17" fmla="*/ 14 h 29"/>
                <a:gd name="T18" fmla="*/ 12 w 29"/>
                <a:gd name="T19" fmla="*/ 15 h 29"/>
                <a:gd name="T20" fmla="*/ 13 w 29"/>
                <a:gd name="T21" fmla="*/ 16 h 29"/>
                <a:gd name="T22" fmla="*/ 14 w 29"/>
                <a:gd name="T23" fmla="*/ 17 h 29"/>
                <a:gd name="T24" fmla="*/ 15 w 29"/>
                <a:gd name="T25" fmla="*/ 16 h 29"/>
                <a:gd name="T26" fmla="*/ 15 w 29"/>
                <a:gd name="T27" fmla="*/ 14 h 29"/>
                <a:gd name="T28" fmla="*/ 14 w 29"/>
                <a:gd name="T2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4" y="29"/>
                  </a:moveTo>
                  <a:cubicBezTo>
                    <a:pt x="10" y="29"/>
                    <a:pt x="7" y="28"/>
                    <a:pt x="4" y="25"/>
                  </a:cubicBezTo>
                  <a:cubicBezTo>
                    <a:pt x="1" y="22"/>
                    <a:pt x="0" y="19"/>
                    <a:pt x="0" y="15"/>
                  </a:cubicBezTo>
                  <a:cubicBezTo>
                    <a:pt x="0" y="11"/>
                    <a:pt x="1" y="8"/>
                    <a:pt x="4" y="5"/>
                  </a:cubicBezTo>
                  <a:cubicBezTo>
                    <a:pt x="9" y="0"/>
                    <a:pt x="19" y="0"/>
                    <a:pt x="24" y="5"/>
                  </a:cubicBezTo>
                  <a:cubicBezTo>
                    <a:pt x="29" y="10"/>
                    <a:pt x="29" y="19"/>
                    <a:pt x="24" y="25"/>
                  </a:cubicBezTo>
                  <a:cubicBezTo>
                    <a:pt x="21" y="28"/>
                    <a:pt x="18" y="29"/>
                    <a:pt x="14" y="29"/>
                  </a:cubicBezTo>
                  <a:close/>
                  <a:moveTo>
                    <a:pt x="14" y="13"/>
                  </a:moveTo>
                  <a:cubicBezTo>
                    <a:pt x="14" y="13"/>
                    <a:pt x="13" y="13"/>
                    <a:pt x="13" y="14"/>
                  </a:cubicBezTo>
                  <a:cubicBezTo>
                    <a:pt x="12" y="14"/>
                    <a:pt x="12" y="15"/>
                    <a:pt x="12" y="15"/>
                  </a:cubicBezTo>
                  <a:cubicBezTo>
                    <a:pt x="12" y="15"/>
                    <a:pt x="12" y="16"/>
                    <a:pt x="13" y="16"/>
                  </a:cubicBezTo>
                  <a:cubicBezTo>
                    <a:pt x="13" y="17"/>
                    <a:pt x="14" y="17"/>
                    <a:pt x="14" y="17"/>
                  </a:cubicBezTo>
                  <a:cubicBezTo>
                    <a:pt x="14" y="17"/>
                    <a:pt x="15" y="17"/>
                    <a:pt x="15" y="16"/>
                  </a:cubicBezTo>
                  <a:cubicBezTo>
                    <a:pt x="16" y="16"/>
                    <a:pt x="16" y="14"/>
                    <a:pt x="15" y="14"/>
                  </a:cubicBezTo>
                  <a:cubicBezTo>
                    <a:pt x="15" y="13"/>
                    <a:pt x="14" y="13"/>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grpSp>
        <p:nvGrpSpPr>
          <p:cNvPr id="74" name="Group 73"/>
          <p:cNvGrpSpPr/>
          <p:nvPr/>
        </p:nvGrpSpPr>
        <p:grpSpPr>
          <a:xfrm>
            <a:off x="5120379" y="2565548"/>
            <a:ext cx="493019" cy="493017"/>
            <a:chOff x="7524750" y="4162426"/>
            <a:chExt cx="420688" cy="420687"/>
          </a:xfrm>
          <a:solidFill>
            <a:schemeClr val="accent3"/>
          </a:solidFill>
        </p:grpSpPr>
        <p:sp>
          <p:nvSpPr>
            <p:cNvPr id="75" name="Freeform 93"/>
            <p:cNvSpPr>
              <a:spLocks noEditPoints="1"/>
            </p:cNvSpPr>
            <p:nvPr/>
          </p:nvSpPr>
          <p:spPr bwMode="auto">
            <a:xfrm>
              <a:off x="7524750" y="4162426"/>
              <a:ext cx="420688" cy="420687"/>
            </a:xfrm>
            <a:custGeom>
              <a:avLst/>
              <a:gdLst>
                <a:gd name="T0" fmla="*/ 102 w 265"/>
                <a:gd name="T1" fmla="*/ 265 h 265"/>
                <a:gd name="T2" fmla="*/ 86 w 265"/>
                <a:gd name="T3" fmla="*/ 221 h 265"/>
                <a:gd name="T4" fmla="*/ 18 w 265"/>
                <a:gd name="T5" fmla="*/ 206 h 265"/>
                <a:gd name="T6" fmla="*/ 39 w 265"/>
                <a:gd name="T7" fmla="*/ 163 h 265"/>
                <a:gd name="T8" fmla="*/ 0 w 265"/>
                <a:gd name="T9" fmla="*/ 102 h 265"/>
                <a:gd name="T10" fmla="*/ 44 w 265"/>
                <a:gd name="T11" fmla="*/ 86 h 265"/>
                <a:gd name="T12" fmla="*/ 59 w 265"/>
                <a:gd name="T13" fmla="*/ 18 h 265"/>
                <a:gd name="T14" fmla="*/ 102 w 265"/>
                <a:gd name="T15" fmla="*/ 39 h 265"/>
                <a:gd name="T16" fmla="*/ 163 w 265"/>
                <a:gd name="T17" fmla="*/ 0 h 265"/>
                <a:gd name="T18" fmla="*/ 179 w 265"/>
                <a:gd name="T19" fmla="*/ 44 h 265"/>
                <a:gd name="T20" fmla="*/ 247 w 265"/>
                <a:gd name="T21" fmla="*/ 59 h 265"/>
                <a:gd name="T22" fmla="*/ 226 w 265"/>
                <a:gd name="T23" fmla="*/ 102 h 265"/>
                <a:gd name="T24" fmla="*/ 265 w 265"/>
                <a:gd name="T25" fmla="*/ 163 h 265"/>
                <a:gd name="T26" fmla="*/ 221 w 265"/>
                <a:gd name="T27" fmla="*/ 179 h 265"/>
                <a:gd name="T28" fmla="*/ 206 w 265"/>
                <a:gd name="T29" fmla="*/ 247 h 265"/>
                <a:gd name="T30" fmla="*/ 163 w 265"/>
                <a:gd name="T31" fmla="*/ 226 h 265"/>
                <a:gd name="T32" fmla="*/ 114 w 265"/>
                <a:gd name="T33" fmla="*/ 253 h 265"/>
                <a:gd name="T34" fmla="*/ 151 w 265"/>
                <a:gd name="T35" fmla="*/ 218 h 265"/>
                <a:gd name="T36" fmla="*/ 206 w 265"/>
                <a:gd name="T37" fmla="*/ 230 h 265"/>
                <a:gd name="T38" fmla="*/ 207 w 265"/>
                <a:gd name="T39" fmla="*/ 183 h 265"/>
                <a:gd name="T40" fmla="*/ 253 w 265"/>
                <a:gd name="T41" fmla="*/ 151 h 265"/>
                <a:gd name="T42" fmla="*/ 218 w 265"/>
                <a:gd name="T43" fmla="*/ 114 h 265"/>
                <a:gd name="T44" fmla="*/ 230 w 265"/>
                <a:gd name="T45" fmla="*/ 59 h 265"/>
                <a:gd name="T46" fmla="*/ 183 w 265"/>
                <a:gd name="T47" fmla="*/ 58 h 265"/>
                <a:gd name="T48" fmla="*/ 151 w 265"/>
                <a:gd name="T49" fmla="*/ 12 h 265"/>
                <a:gd name="T50" fmla="*/ 114 w 265"/>
                <a:gd name="T51" fmla="*/ 47 h 265"/>
                <a:gd name="T52" fmla="*/ 59 w 265"/>
                <a:gd name="T53" fmla="*/ 35 h 265"/>
                <a:gd name="T54" fmla="*/ 58 w 265"/>
                <a:gd name="T55" fmla="*/ 82 h 265"/>
                <a:gd name="T56" fmla="*/ 12 w 265"/>
                <a:gd name="T57" fmla="*/ 114 h 265"/>
                <a:gd name="T58" fmla="*/ 47 w 265"/>
                <a:gd name="T59" fmla="*/ 151 h 265"/>
                <a:gd name="T60" fmla="*/ 35 w 265"/>
                <a:gd name="T61" fmla="*/ 206 h 265"/>
                <a:gd name="T62" fmla="*/ 82 w 265"/>
                <a:gd name="T63" fmla="*/ 207 h 265"/>
                <a:gd name="T64" fmla="*/ 114 w 265"/>
                <a:gd name="T65" fmla="*/ 25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 h="265">
                  <a:moveTo>
                    <a:pt x="163" y="265"/>
                  </a:moveTo>
                  <a:lnTo>
                    <a:pt x="102" y="265"/>
                  </a:lnTo>
                  <a:lnTo>
                    <a:pt x="102" y="226"/>
                  </a:lnTo>
                  <a:lnTo>
                    <a:pt x="86" y="221"/>
                  </a:lnTo>
                  <a:lnTo>
                    <a:pt x="59" y="247"/>
                  </a:lnTo>
                  <a:lnTo>
                    <a:pt x="18" y="206"/>
                  </a:lnTo>
                  <a:lnTo>
                    <a:pt x="44" y="179"/>
                  </a:lnTo>
                  <a:lnTo>
                    <a:pt x="39" y="163"/>
                  </a:lnTo>
                  <a:lnTo>
                    <a:pt x="0" y="163"/>
                  </a:lnTo>
                  <a:lnTo>
                    <a:pt x="0" y="102"/>
                  </a:lnTo>
                  <a:lnTo>
                    <a:pt x="39" y="102"/>
                  </a:lnTo>
                  <a:lnTo>
                    <a:pt x="44" y="86"/>
                  </a:lnTo>
                  <a:lnTo>
                    <a:pt x="18" y="59"/>
                  </a:lnTo>
                  <a:lnTo>
                    <a:pt x="59" y="18"/>
                  </a:lnTo>
                  <a:lnTo>
                    <a:pt x="86" y="44"/>
                  </a:lnTo>
                  <a:lnTo>
                    <a:pt x="102" y="39"/>
                  </a:lnTo>
                  <a:lnTo>
                    <a:pt x="102" y="0"/>
                  </a:lnTo>
                  <a:lnTo>
                    <a:pt x="163" y="0"/>
                  </a:lnTo>
                  <a:lnTo>
                    <a:pt x="163" y="39"/>
                  </a:lnTo>
                  <a:lnTo>
                    <a:pt x="179" y="44"/>
                  </a:lnTo>
                  <a:lnTo>
                    <a:pt x="206" y="18"/>
                  </a:lnTo>
                  <a:lnTo>
                    <a:pt x="247" y="59"/>
                  </a:lnTo>
                  <a:lnTo>
                    <a:pt x="221" y="86"/>
                  </a:lnTo>
                  <a:lnTo>
                    <a:pt x="226" y="102"/>
                  </a:lnTo>
                  <a:lnTo>
                    <a:pt x="265" y="102"/>
                  </a:lnTo>
                  <a:lnTo>
                    <a:pt x="265" y="163"/>
                  </a:lnTo>
                  <a:lnTo>
                    <a:pt x="226" y="163"/>
                  </a:lnTo>
                  <a:lnTo>
                    <a:pt x="221" y="179"/>
                  </a:lnTo>
                  <a:lnTo>
                    <a:pt x="247" y="206"/>
                  </a:lnTo>
                  <a:lnTo>
                    <a:pt x="206" y="247"/>
                  </a:lnTo>
                  <a:lnTo>
                    <a:pt x="179" y="221"/>
                  </a:lnTo>
                  <a:lnTo>
                    <a:pt x="163" y="226"/>
                  </a:lnTo>
                  <a:lnTo>
                    <a:pt x="163" y="265"/>
                  </a:lnTo>
                  <a:close/>
                  <a:moveTo>
                    <a:pt x="114" y="253"/>
                  </a:moveTo>
                  <a:lnTo>
                    <a:pt x="151" y="253"/>
                  </a:lnTo>
                  <a:lnTo>
                    <a:pt x="151" y="218"/>
                  </a:lnTo>
                  <a:lnTo>
                    <a:pt x="183" y="207"/>
                  </a:lnTo>
                  <a:lnTo>
                    <a:pt x="206" y="230"/>
                  </a:lnTo>
                  <a:lnTo>
                    <a:pt x="230" y="206"/>
                  </a:lnTo>
                  <a:lnTo>
                    <a:pt x="207" y="183"/>
                  </a:lnTo>
                  <a:lnTo>
                    <a:pt x="218" y="151"/>
                  </a:lnTo>
                  <a:lnTo>
                    <a:pt x="253" y="151"/>
                  </a:lnTo>
                  <a:lnTo>
                    <a:pt x="253" y="114"/>
                  </a:lnTo>
                  <a:lnTo>
                    <a:pt x="218" y="114"/>
                  </a:lnTo>
                  <a:lnTo>
                    <a:pt x="207" y="82"/>
                  </a:lnTo>
                  <a:lnTo>
                    <a:pt x="230" y="59"/>
                  </a:lnTo>
                  <a:lnTo>
                    <a:pt x="206" y="35"/>
                  </a:lnTo>
                  <a:lnTo>
                    <a:pt x="183" y="58"/>
                  </a:lnTo>
                  <a:lnTo>
                    <a:pt x="151" y="47"/>
                  </a:lnTo>
                  <a:lnTo>
                    <a:pt x="151" y="12"/>
                  </a:lnTo>
                  <a:lnTo>
                    <a:pt x="114" y="12"/>
                  </a:lnTo>
                  <a:lnTo>
                    <a:pt x="114" y="47"/>
                  </a:lnTo>
                  <a:lnTo>
                    <a:pt x="82" y="58"/>
                  </a:lnTo>
                  <a:lnTo>
                    <a:pt x="59" y="35"/>
                  </a:lnTo>
                  <a:lnTo>
                    <a:pt x="35" y="59"/>
                  </a:lnTo>
                  <a:lnTo>
                    <a:pt x="58" y="82"/>
                  </a:lnTo>
                  <a:lnTo>
                    <a:pt x="47" y="114"/>
                  </a:lnTo>
                  <a:lnTo>
                    <a:pt x="12" y="114"/>
                  </a:lnTo>
                  <a:lnTo>
                    <a:pt x="12" y="151"/>
                  </a:lnTo>
                  <a:lnTo>
                    <a:pt x="47" y="151"/>
                  </a:lnTo>
                  <a:lnTo>
                    <a:pt x="58" y="183"/>
                  </a:lnTo>
                  <a:lnTo>
                    <a:pt x="35" y="206"/>
                  </a:lnTo>
                  <a:lnTo>
                    <a:pt x="59" y="230"/>
                  </a:lnTo>
                  <a:lnTo>
                    <a:pt x="82" y="207"/>
                  </a:lnTo>
                  <a:lnTo>
                    <a:pt x="114" y="218"/>
                  </a:lnTo>
                  <a:lnTo>
                    <a:pt x="114" y="2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76" name="Freeform 94"/>
            <p:cNvSpPr>
              <a:spLocks noEditPoints="1"/>
            </p:cNvSpPr>
            <p:nvPr/>
          </p:nvSpPr>
          <p:spPr bwMode="auto">
            <a:xfrm>
              <a:off x="7686675" y="4324350"/>
              <a:ext cx="96838" cy="9683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sp>
        <p:nvSpPr>
          <p:cNvPr id="77" name="Slide Number Placeholder 76"/>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14</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fltVal val="0"/>
                                          </p:val>
                                        </p:tav>
                                        <p:tav tm="100000">
                                          <p:val>
                                            <p:strVal val="#ppt_h"/>
                                          </p:val>
                                        </p:tav>
                                      </p:tavLst>
                                    </p:anim>
                                    <p:animEffect transition="in" filter="fade">
                                      <p:cBhvr>
                                        <p:cTn id="73" dur="500"/>
                                        <p:tgtEl>
                                          <p:spTgt spid="55"/>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fltVal val="0"/>
                                          </p:val>
                                        </p:tav>
                                        <p:tav tm="100000">
                                          <p:val>
                                            <p:strVal val="#ppt_w"/>
                                          </p:val>
                                        </p:tav>
                                      </p:tavLst>
                                    </p:anim>
                                    <p:anim calcmode="lin" valueType="num">
                                      <p:cBhvr>
                                        <p:cTn id="104" dur="500" fill="hold"/>
                                        <p:tgtEl>
                                          <p:spTgt spid="13"/>
                                        </p:tgtEl>
                                        <p:attrNameLst>
                                          <p:attrName>ppt_h</p:attrName>
                                        </p:attrNameLst>
                                      </p:cBhvr>
                                      <p:tavLst>
                                        <p:tav tm="0">
                                          <p:val>
                                            <p:fltVal val="0"/>
                                          </p:val>
                                        </p:tav>
                                        <p:tav tm="100000">
                                          <p:val>
                                            <p:strVal val="#ppt_h"/>
                                          </p:val>
                                        </p:tav>
                                      </p:tavLst>
                                    </p:anim>
                                    <p:animEffect transition="in" filter="fade">
                                      <p:cBhvr>
                                        <p:cTn id="105" dur="500"/>
                                        <p:tgtEl>
                                          <p:spTgt spid="13"/>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ppt_w</p:attrName>
                                        </p:attrNameLst>
                                      </p:cBhvr>
                                      <p:tavLst>
                                        <p:tav tm="0">
                                          <p:val>
                                            <p:fltVal val="0"/>
                                          </p:val>
                                        </p:tav>
                                        <p:tav tm="100000">
                                          <p:val>
                                            <p:strVal val="#ppt_w"/>
                                          </p:val>
                                        </p:tav>
                                      </p:tavLst>
                                    </p:anim>
                                    <p:anim calcmode="lin" valueType="num">
                                      <p:cBhvr>
                                        <p:cTn id="110" dur="500" fill="hold"/>
                                        <p:tgtEl>
                                          <p:spTgt spid="14"/>
                                        </p:tgtEl>
                                        <p:attrNameLst>
                                          <p:attrName>ppt_h</p:attrName>
                                        </p:attrNameLst>
                                      </p:cBhvr>
                                      <p:tavLst>
                                        <p:tav tm="0">
                                          <p:val>
                                            <p:fltVal val="0"/>
                                          </p:val>
                                        </p:tav>
                                        <p:tav tm="100000">
                                          <p:val>
                                            <p:strVal val="#ppt_h"/>
                                          </p:val>
                                        </p:tav>
                                      </p:tavLst>
                                    </p:anim>
                                    <p:animEffect transition="in" filter="fade">
                                      <p:cBhvr>
                                        <p:cTn id="111" dur="500"/>
                                        <p:tgtEl>
                                          <p:spTgt spid="14"/>
                                        </p:tgtEl>
                                      </p:cBhvr>
                                    </p:animEffect>
                                  </p:childTnLst>
                                </p:cTn>
                              </p:par>
                            </p:childTnLst>
                          </p:cTn>
                        </p:par>
                        <p:par>
                          <p:cTn id="112" fill="hold">
                            <p:stCondLst>
                              <p:cond delay="10000"/>
                            </p:stCondLst>
                            <p:childTnLst>
                              <p:par>
                                <p:cTn id="113" presetID="22" presetClass="entr" presetSubtype="4"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down)">
                                      <p:cBhvr>
                                        <p:cTn id="115" dur="500"/>
                                        <p:tgtEl>
                                          <p:spTgt spid="32"/>
                                        </p:tgtEl>
                                      </p:cBhvr>
                                    </p:animEffect>
                                  </p:childTnLst>
                                </p:cTn>
                              </p:par>
                            </p:childTnLst>
                          </p:cTn>
                        </p:par>
                        <p:par>
                          <p:cTn id="116" fill="hold">
                            <p:stCondLst>
                              <p:cond delay="10500"/>
                            </p:stCondLst>
                            <p:childTnLst>
                              <p:par>
                                <p:cTn id="117" presetID="53" presetClass="entr" presetSubtype="16"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p:cTn id="119" dur="500" fill="hold"/>
                                        <p:tgtEl>
                                          <p:spTgt spid="74"/>
                                        </p:tgtEl>
                                        <p:attrNameLst>
                                          <p:attrName>ppt_w</p:attrName>
                                        </p:attrNameLst>
                                      </p:cBhvr>
                                      <p:tavLst>
                                        <p:tav tm="0">
                                          <p:val>
                                            <p:fltVal val="0"/>
                                          </p:val>
                                        </p:tav>
                                        <p:tav tm="100000">
                                          <p:val>
                                            <p:strVal val="#ppt_w"/>
                                          </p:val>
                                        </p:tav>
                                      </p:tavLst>
                                    </p:anim>
                                    <p:anim calcmode="lin" valueType="num">
                                      <p:cBhvr>
                                        <p:cTn id="120" dur="500" fill="hold"/>
                                        <p:tgtEl>
                                          <p:spTgt spid="74"/>
                                        </p:tgtEl>
                                        <p:attrNameLst>
                                          <p:attrName>ppt_h</p:attrName>
                                        </p:attrNameLst>
                                      </p:cBhvr>
                                      <p:tavLst>
                                        <p:tav tm="0">
                                          <p:val>
                                            <p:fltVal val="0"/>
                                          </p:val>
                                        </p:tav>
                                        <p:tav tm="100000">
                                          <p:val>
                                            <p:strVal val="#ppt_h"/>
                                          </p:val>
                                        </p:tav>
                                      </p:tavLst>
                                    </p:anim>
                                    <p:animEffect transition="in" filter="fade">
                                      <p:cBhvr>
                                        <p:cTn id="121" dur="500"/>
                                        <p:tgtEl>
                                          <p:spTgt spid="74"/>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par>
                          <p:cTn id="126" fill="hold">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500"/>
                                        <p:tgtEl>
                                          <p:spTgt spid="38"/>
                                        </p:tgtEl>
                                      </p:cBhvr>
                                    </p:animEffect>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p:cTn id="133" dur="500" fill="hold"/>
                                        <p:tgtEl>
                                          <p:spTgt spid="15"/>
                                        </p:tgtEl>
                                        <p:attrNameLst>
                                          <p:attrName>ppt_w</p:attrName>
                                        </p:attrNameLst>
                                      </p:cBhvr>
                                      <p:tavLst>
                                        <p:tav tm="0">
                                          <p:val>
                                            <p:fltVal val="0"/>
                                          </p:val>
                                        </p:tav>
                                        <p:tav tm="100000">
                                          <p:val>
                                            <p:strVal val="#ppt_w"/>
                                          </p:val>
                                        </p:tav>
                                      </p:tavLst>
                                    </p:anim>
                                    <p:anim calcmode="lin" valueType="num">
                                      <p:cBhvr>
                                        <p:cTn id="134" dur="500" fill="hold"/>
                                        <p:tgtEl>
                                          <p:spTgt spid="15"/>
                                        </p:tgtEl>
                                        <p:attrNameLst>
                                          <p:attrName>ppt_h</p:attrName>
                                        </p:attrNameLst>
                                      </p:cBhvr>
                                      <p:tavLst>
                                        <p:tav tm="0">
                                          <p:val>
                                            <p:fltVal val="0"/>
                                          </p:val>
                                        </p:tav>
                                        <p:tav tm="100000">
                                          <p:val>
                                            <p:strVal val="#ppt_h"/>
                                          </p:val>
                                        </p:tav>
                                      </p:tavLst>
                                    </p:anim>
                                    <p:animEffect transition="in" filter="fade">
                                      <p:cBhvr>
                                        <p:cTn id="135" dur="500"/>
                                        <p:tgtEl>
                                          <p:spTgt spid="15"/>
                                        </p:tgtEl>
                                      </p:cBhvr>
                                    </p:animEffect>
                                  </p:childTnLst>
                                </p:cTn>
                              </p:par>
                            </p:childTnLst>
                          </p:cTn>
                        </p:par>
                        <p:par>
                          <p:cTn id="136" fill="hold">
                            <p:stCondLst>
                              <p:cond delay="12500"/>
                            </p:stCondLst>
                            <p:childTnLst>
                              <p:par>
                                <p:cTn id="137" presetID="53" presetClass="entr" presetSubtype="16"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 calcmode="lin" valueType="num">
                                      <p:cBhvr>
                                        <p:cTn id="139" dur="500" fill="hold"/>
                                        <p:tgtEl>
                                          <p:spTgt spid="16"/>
                                        </p:tgtEl>
                                        <p:attrNameLst>
                                          <p:attrName>ppt_w</p:attrName>
                                        </p:attrNameLst>
                                      </p:cBhvr>
                                      <p:tavLst>
                                        <p:tav tm="0">
                                          <p:val>
                                            <p:fltVal val="0"/>
                                          </p:val>
                                        </p:tav>
                                        <p:tav tm="100000">
                                          <p:val>
                                            <p:strVal val="#ppt_w"/>
                                          </p:val>
                                        </p:tav>
                                      </p:tavLst>
                                    </p:anim>
                                    <p:anim calcmode="lin" valueType="num">
                                      <p:cBhvr>
                                        <p:cTn id="140" dur="500" fill="hold"/>
                                        <p:tgtEl>
                                          <p:spTgt spid="16"/>
                                        </p:tgtEl>
                                        <p:attrNameLst>
                                          <p:attrName>ppt_h</p:attrName>
                                        </p:attrNameLst>
                                      </p:cBhvr>
                                      <p:tavLst>
                                        <p:tav tm="0">
                                          <p:val>
                                            <p:fltVal val="0"/>
                                          </p:val>
                                        </p:tav>
                                        <p:tav tm="100000">
                                          <p:val>
                                            <p:strVal val="#ppt_h"/>
                                          </p:val>
                                        </p:tav>
                                      </p:tavLst>
                                    </p:anim>
                                    <p:animEffect transition="in" filter="fade">
                                      <p:cBhvr>
                                        <p:cTn id="141" dur="500"/>
                                        <p:tgtEl>
                                          <p:spTgt spid="16"/>
                                        </p:tgtEl>
                                      </p:cBhvr>
                                    </p:animEffect>
                                  </p:childTnLst>
                                </p:cTn>
                              </p:par>
                            </p:childTnLst>
                          </p:cTn>
                        </p:par>
                        <p:par>
                          <p:cTn id="142" fill="hold">
                            <p:stCondLst>
                              <p:cond delay="13000"/>
                            </p:stCondLst>
                            <p:childTnLst>
                              <p:par>
                                <p:cTn id="143" presetID="53" presetClass="entr" presetSubtype="16" fill="hold" grpId="0" nodeType="afterEffect">
                                  <p:stCondLst>
                                    <p:cond delay="0"/>
                                  </p:stCondLst>
                                  <p:childTnLst>
                                    <p:set>
                                      <p:cBhvr>
                                        <p:cTn id="144" dur="1" fill="hold">
                                          <p:stCondLst>
                                            <p:cond delay="0"/>
                                          </p:stCondLst>
                                        </p:cTn>
                                        <p:tgtEl>
                                          <p:spTgt spid="17"/>
                                        </p:tgtEl>
                                        <p:attrNameLst>
                                          <p:attrName>style.visibility</p:attrName>
                                        </p:attrNameLst>
                                      </p:cBhvr>
                                      <p:to>
                                        <p:strVal val="visible"/>
                                      </p:to>
                                    </p:set>
                                    <p:anim calcmode="lin" valueType="num">
                                      <p:cBhvr>
                                        <p:cTn id="145" dur="500" fill="hold"/>
                                        <p:tgtEl>
                                          <p:spTgt spid="17"/>
                                        </p:tgtEl>
                                        <p:attrNameLst>
                                          <p:attrName>ppt_w</p:attrName>
                                        </p:attrNameLst>
                                      </p:cBhvr>
                                      <p:tavLst>
                                        <p:tav tm="0">
                                          <p:val>
                                            <p:fltVal val="0"/>
                                          </p:val>
                                        </p:tav>
                                        <p:tav tm="100000">
                                          <p:val>
                                            <p:strVal val="#ppt_w"/>
                                          </p:val>
                                        </p:tav>
                                      </p:tavLst>
                                    </p:anim>
                                    <p:anim calcmode="lin" valueType="num">
                                      <p:cBhvr>
                                        <p:cTn id="146" dur="500" fill="hold"/>
                                        <p:tgtEl>
                                          <p:spTgt spid="17"/>
                                        </p:tgtEl>
                                        <p:attrNameLst>
                                          <p:attrName>ppt_h</p:attrName>
                                        </p:attrNameLst>
                                      </p:cBhvr>
                                      <p:tavLst>
                                        <p:tav tm="0">
                                          <p:val>
                                            <p:fltVal val="0"/>
                                          </p:val>
                                        </p:tav>
                                        <p:tav tm="100000">
                                          <p:val>
                                            <p:strVal val="#ppt_h"/>
                                          </p:val>
                                        </p:tav>
                                      </p:tavLst>
                                    </p:anim>
                                    <p:animEffect transition="in" filter="fade">
                                      <p:cBhvr>
                                        <p:cTn id="147" dur="500"/>
                                        <p:tgtEl>
                                          <p:spTgt spid="17"/>
                                        </p:tgtEl>
                                      </p:cBhvr>
                                    </p:animEffect>
                                  </p:childTnLst>
                                </p:cTn>
                              </p:par>
                            </p:childTnLst>
                          </p:cTn>
                        </p:par>
                        <p:par>
                          <p:cTn id="148" fill="hold">
                            <p:stCondLst>
                              <p:cond delay="13500"/>
                            </p:stCondLst>
                            <p:childTnLst>
                              <p:par>
                                <p:cTn id="149" presetID="5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animEffect transition="in" filter="fade">
                                      <p:cBhvr>
                                        <p:cTn id="153" dur="500"/>
                                        <p:tgtEl>
                                          <p:spTgt spid="18"/>
                                        </p:tgtEl>
                                      </p:cBhvr>
                                    </p:animEffect>
                                  </p:childTnLst>
                                </p:cTn>
                              </p:par>
                            </p:childTnLst>
                          </p:cTn>
                        </p:par>
                        <p:par>
                          <p:cTn id="154" fill="hold">
                            <p:stCondLst>
                              <p:cond delay="14000"/>
                            </p:stCondLst>
                            <p:childTnLst>
                              <p:par>
                                <p:cTn id="155" presetID="53" presetClass="entr" presetSubtype="1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p:cTn id="157" dur="500" fill="hold"/>
                                        <p:tgtEl>
                                          <p:spTgt spid="19"/>
                                        </p:tgtEl>
                                        <p:attrNameLst>
                                          <p:attrName>ppt_w</p:attrName>
                                        </p:attrNameLst>
                                      </p:cBhvr>
                                      <p:tavLst>
                                        <p:tav tm="0">
                                          <p:val>
                                            <p:fltVal val="0"/>
                                          </p:val>
                                        </p:tav>
                                        <p:tav tm="100000">
                                          <p:val>
                                            <p:strVal val="#ppt_w"/>
                                          </p:val>
                                        </p:tav>
                                      </p:tavLst>
                                    </p:anim>
                                    <p:anim calcmode="lin" valueType="num">
                                      <p:cBhvr>
                                        <p:cTn id="158" dur="500" fill="hold"/>
                                        <p:tgtEl>
                                          <p:spTgt spid="19"/>
                                        </p:tgtEl>
                                        <p:attrNameLst>
                                          <p:attrName>ppt_h</p:attrName>
                                        </p:attrNameLst>
                                      </p:cBhvr>
                                      <p:tavLst>
                                        <p:tav tm="0">
                                          <p:val>
                                            <p:fltVal val="0"/>
                                          </p:val>
                                        </p:tav>
                                        <p:tav tm="100000">
                                          <p:val>
                                            <p:strVal val="#ppt_h"/>
                                          </p:val>
                                        </p:tav>
                                      </p:tavLst>
                                    </p:anim>
                                    <p:animEffect transition="in" filter="fade">
                                      <p:cBhvr>
                                        <p:cTn id="159" dur="500"/>
                                        <p:tgtEl>
                                          <p:spTgt spid="19"/>
                                        </p:tgtEl>
                                      </p:cBhvr>
                                    </p:animEffect>
                                  </p:childTnLst>
                                </p:cTn>
                              </p:par>
                            </p:childTnLst>
                          </p:cTn>
                        </p:par>
                        <p:par>
                          <p:cTn id="160" fill="hold">
                            <p:stCondLst>
                              <p:cond delay="14500"/>
                            </p:stCondLst>
                            <p:childTnLst>
                              <p:par>
                                <p:cTn id="161" presetID="22" presetClass="entr" presetSubtype="1" fill="hold" nodeType="after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up)">
                                      <p:cBhvr>
                                        <p:cTn id="163" dur="500"/>
                                        <p:tgtEl>
                                          <p:spTgt spid="33"/>
                                        </p:tgtEl>
                                      </p:cBhvr>
                                    </p:animEffect>
                                  </p:childTnLst>
                                </p:cTn>
                              </p:par>
                            </p:childTnLst>
                          </p:cTn>
                        </p:par>
                        <p:par>
                          <p:cTn id="164" fill="hold">
                            <p:stCondLst>
                              <p:cond delay="15000"/>
                            </p:stCondLst>
                            <p:childTnLst>
                              <p:par>
                                <p:cTn id="165" presetID="53" presetClass="entr" presetSubtype="16" fill="hold" nodeType="afterEffect">
                                  <p:stCondLst>
                                    <p:cond delay="0"/>
                                  </p:stCondLst>
                                  <p:childTnLst>
                                    <p:set>
                                      <p:cBhvr>
                                        <p:cTn id="166" dur="1" fill="hold">
                                          <p:stCondLst>
                                            <p:cond delay="0"/>
                                          </p:stCondLst>
                                        </p:cTn>
                                        <p:tgtEl>
                                          <p:spTgt spid="63"/>
                                        </p:tgtEl>
                                        <p:attrNameLst>
                                          <p:attrName>style.visibility</p:attrName>
                                        </p:attrNameLst>
                                      </p:cBhvr>
                                      <p:to>
                                        <p:strVal val="visible"/>
                                      </p:to>
                                    </p:set>
                                    <p:anim calcmode="lin" valueType="num">
                                      <p:cBhvr>
                                        <p:cTn id="167" dur="500" fill="hold"/>
                                        <p:tgtEl>
                                          <p:spTgt spid="63"/>
                                        </p:tgtEl>
                                        <p:attrNameLst>
                                          <p:attrName>ppt_w</p:attrName>
                                        </p:attrNameLst>
                                      </p:cBhvr>
                                      <p:tavLst>
                                        <p:tav tm="0">
                                          <p:val>
                                            <p:fltVal val="0"/>
                                          </p:val>
                                        </p:tav>
                                        <p:tav tm="100000">
                                          <p:val>
                                            <p:strVal val="#ppt_w"/>
                                          </p:val>
                                        </p:tav>
                                      </p:tavLst>
                                    </p:anim>
                                    <p:anim calcmode="lin" valueType="num">
                                      <p:cBhvr>
                                        <p:cTn id="168" dur="500" fill="hold"/>
                                        <p:tgtEl>
                                          <p:spTgt spid="63"/>
                                        </p:tgtEl>
                                        <p:attrNameLst>
                                          <p:attrName>ppt_h</p:attrName>
                                        </p:attrNameLst>
                                      </p:cBhvr>
                                      <p:tavLst>
                                        <p:tav tm="0">
                                          <p:val>
                                            <p:fltVal val="0"/>
                                          </p:val>
                                        </p:tav>
                                        <p:tav tm="100000">
                                          <p:val>
                                            <p:strVal val="#ppt_h"/>
                                          </p:val>
                                        </p:tav>
                                      </p:tavLst>
                                    </p:anim>
                                    <p:animEffect transition="in" filter="fade">
                                      <p:cBhvr>
                                        <p:cTn id="169" dur="500"/>
                                        <p:tgtEl>
                                          <p:spTgt spid="63"/>
                                        </p:tgtEl>
                                      </p:cBhvr>
                                    </p:animEffect>
                                  </p:childTnLst>
                                </p:cTn>
                              </p:par>
                            </p:childTnLst>
                          </p:cTn>
                        </p:par>
                        <p:par>
                          <p:cTn id="170" fill="hold">
                            <p:stCondLst>
                              <p:cond delay="15500"/>
                            </p:stCondLst>
                            <p:childTnLst>
                              <p:par>
                                <p:cTn id="171" presetID="10" presetClass="entr" presetSubtype="0" fill="hold" grpId="0" nodeType="after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fade">
                                      <p:cBhvr>
                                        <p:cTn id="173" dur="500"/>
                                        <p:tgtEl>
                                          <p:spTgt spid="43"/>
                                        </p:tgtEl>
                                      </p:cBhvr>
                                    </p:animEffect>
                                  </p:childTnLst>
                                </p:cTn>
                              </p:par>
                            </p:childTnLst>
                          </p:cTn>
                        </p:par>
                        <p:par>
                          <p:cTn id="174" fill="hold">
                            <p:stCondLst>
                              <p:cond delay="16000"/>
                            </p:stCondLst>
                            <p:childTnLst>
                              <p:par>
                                <p:cTn id="175" presetID="10" presetClass="entr" presetSubtype="0" fill="hold" grpId="0" nodeType="after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500"/>
                                        <p:tgtEl>
                                          <p:spTgt spid="44"/>
                                        </p:tgtEl>
                                      </p:cBhvr>
                                    </p:animEffect>
                                  </p:childTnLst>
                                </p:cTn>
                              </p:par>
                            </p:childTnLst>
                          </p:cTn>
                        </p:par>
                        <p:par>
                          <p:cTn id="178" fill="hold">
                            <p:stCondLst>
                              <p:cond delay="16500"/>
                            </p:stCondLst>
                            <p:childTnLst>
                              <p:par>
                                <p:cTn id="179" presetID="53" presetClass="entr" presetSubtype="16" fill="hold" grpId="0" nodeType="afterEffect">
                                  <p:stCondLst>
                                    <p:cond delay="0"/>
                                  </p:stCondLst>
                                  <p:childTnLst>
                                    <p:set>
                                      <p:cBhvr>
                                        <p:cTn id="180" dur="1" fill="hold">
                                          <p:stCondLst>
                                            <p:cond delay="0"/>
                                          </p:stCondLst>
                                        </p:cTn>
                                        <p:tgtEl>
                                          <p:spTgt spid="20"/>
                                        </p:tgtEl>
                                        <p:attrNameLst>
                                          <p:attrName>style.visibility</p:attrName>
                                        </p:attrNameLst>
                                      </p:cBhvr>
                                      <p:to>
                                        <p:strVal val="visible"/>
                                      </p:to>
                                    </p:set>
                                    <p:anim calcmode="lin" valueType="num">
                                      <p:cBhvr>
                                        <p:cTn id="181" dur="500" fill="hold"/>
                                        <p:tgtEl>
                                          <p:spTgt spid="20"/>
                                        </p:tgtEl>
                                        <p:attrNameLst>
                                          <p:attrName>ppt_w</p:attrName>
                                        </p:attrNameLst>
                                      </p:cBhvr>
                                      <p:tavLst>
                                        <p:tav tm="0">
                                          <p:val>
                                            <p:fltVal val="0"/>
                                          </p:val>
                                        </p:tav>
                                        <p:tav tm="100000">
                                          <p:val>
                                            <p:strVal val="#ppt_w"/>
                                          </p:val>
                                        </p:tav>
                                      </p:tavLst>
                                    </p:anim>
                                    <p:anim calcmode="lin" valueType="num">
                                      <p:cBhvr>
                                        <p:cTn id="182" dur="500" fill="hold"/>
                                        <p:tgtEl>
                                          <p:spTgt spid="20"/>
                                        </p:tgtEl>
                                        <p:attrNameLst>
                                          <p:attrName>ppt_h</p:attrName>
                                        </p:attrNameLst>
                                      </p:cBhvr>
                                      <p:tavLst>
                                        <p:tav tm="0">
                                          <p:val>
                                            <p:fltVal val="0"/>
                                          </p:val>
                                        </p:tav>
                                        <p:tav tm="100000">
                                          <p:val>
                                            <p:strVal val="#ppt_h"/>
                                          </p:val>
                                        </p:tav>
                                      </p:tavLst>
                                    </p:anim>
                                    <p:animEffect transition="in" filter="fade">
                                      <p:cBhvr>
                                        <p:cTn id="183" dur="500"/>
                                        <p:tgtEl>
                                          <p:spTgt spid="20"/>
                                        </p:tgtEl>
                                      </p:cBhvr>
                                    </p:animEffect>
                                  </p:childTnLst>
                                </p:cTn>
                              </p:par>
                            </p:childTnLst>
                          </p:cTn>
                        </p:par>
                        <p:par>
                          <p:cTn id="184" fill="hold">
                            <p:stCondLst>
                              <p:cond delay="17000"/>
                            </p:stCondLst>
                            <p:childTnLst>
                              <p:par>
                                <p:cTn id="185" presetID="53" presetClass="entr" presetSubtype="16" fill="hold" grpId="0" nodeType="afterEffect">
                                  <p:stCondLst>
                                    <p:cond delay="0"/>
                                  </p:stCondLst>
                                  <p:childTnLst>
                                    <p:set>
                                      <p:cBhvr>
                                        <p:cTn id="186" dur="1" fill="hold">
                                          <p:stCondLst>
                                            <p:cond delay="0"/>
                                          </p:stCondLst>
                                        </p:cTn>
                                        <p:tgtEl>
                                          <p:spTgt spid="21"/>
                                        </p:tgtEl>
                                        <p:attrNameLst>
                                          <p:attrName>style.visibility</p:attrName>
                                        </p:attrNameLst>
                                      </p:cBhvr>
                                      <p:to>
                                        <p:strVal val="visible"/>
                                      </p:to>
                                    </p:set>
                                    <p:anim calcmode="lin" valueType="num">
                                      <p:cBhvr>
                                        <p:cTn id="187" dur="500" fill="hold"/>
                                        <p:tgtEl>
                                          <p:spTgt spid="21"/>
                                        </p:tgtEl>
                                        <p:attrNameLst>
                                          <p:attrName>ppt_w</p:attrName>
                                        </p:attrNameLst>
                                      </p:cBhvr>
                                      <p:tavLst>
                                        <p:tav tm="0">
                                          <p:val>
                                            <p:fltVal val="0"/>
                                          </p:val>
                                        </p:tav>
                                        <p:tav tm="100000">
                                          <p:val>
                                            <p:strVal val="#ppt_w"/>
                                          </p:val>
                                        </p:tav>
                                      </p:tavLst>
                                    </p:anim>
                                    <p:anim calcmode="lin" valueType="num">
                                      <p:cBhvr>
                                        <p:cTn id="188" dur="500" fill="hold"/>
                                        <p:tgtEl>
                                          <p:spTgt spid="21"/>
                                        </p:tgtEl>
                                        <p:attrNameLst>
                                          <p:attrName>ppt_h</p:attrName>
                                        </p:attrNameLst>
                                      </p:cBhvr>
                                      <p:tavLst>
                                        <p:tav tm="0">
                                          <p:val>
                                            <p:fltVal val="0"/>
                                          </p:val>
                                        </p:tav>
                                        <p:tav tm="100000">
                                          <p:val>
                                            <p:strVal val="#ppt_h"/>
                                          </p:val>
                                        </p:tav>
                                      </p:tavLst>
                                    </p:anim>
                                    <p:animEffect transition="in" filter="fade">
                                      <p:cBhvr>
                                        <p:cTn id="189" dur="500"/>
                                        <p:tgtEl>
                                          <p:spTgt spid="21"/>
                                        </p:tgtEl>
                                      </p:cBhvr>
                                    </p:animEffect>
                                  </p:childTnLst>
                                </p:cTn>
                              </p:par>
                            </p:childTnLst>
                          </p:cTn>
                        </p:par>
                        <p:par>
                          <p:cTn id="190" fill="hold">
                            <p:stCondLst>
                              <p:cond delay="17500"/>
                            </p:stCondLst>
                            <p:childTnLst>
                              <p:par>
                                <p:cTn id="191" presetID="53" presetClass="entr" presetSubtype="16" fill="hold" grpId="0" nodeType="afterEffect">
                                  <p:stCondLst>
                                    <p:cond delay="0"/>
                                  </p:stCondLst>
                                  <p:childTnLst>
                                    <p:set>
                                      <p:cBhvr>
                                        <p:cTn id="192" dur="1" fill="hold">
                                          <p:stCondLst>
                                            <p:cond delay="0"/>
                                          </p:stCondLst>
                                        </p:cTn>
                                        <p:tgtEl>
                                          <p:spTgt spid="22"/>
                                        </p:tgtEl>
                                        <p:attrNameLst>
                                          <p:attrName>style.visibility</p:attrName>
                                        </p:attrNameLst>
                                      </p:cBhvr>
                                      <p:to>
                                        <p:strVal val="visible"/>
                                      </p:to>
                                    </p:set>
                                    <p:anim calcmode="lin" valueType="num">
                                      <p:cBhvr>
                                        <p:cTn id="193" dur="500" fill="hold"/>
                                        <p:tgtEl>
                                          <p:spTgt spid="22"/>
                                        </p:tgtEl>
                                        <p:attrNameLst>
                                          <p:attrName>ppt_w</p:attrName>
                                        </p:attrNameLst>
                                      </p:cBhvr>
                                      <p:tavLst>
                                        <p:tav tm="0">
                                          <p:val>
                                            <p:fltVal val="0"/>
                                          </p:val>
                                        </p:tav>
                                        <p:tav tm="100000">
                                          <p:val>
                                            <p:strVal val="#ppt_w"/>
                                          </p:val>
                                        </p:tav>
                                      </p:tavLst>
                                    </p:anim>
                                    <p:anim calcmode="lin" valueType="num">
                                      <p:cBhvr>
                                        <p:cTn id="194" dur="500" fill="hold"/>
                                        <p:tgtEl>
                                          <p:spTgt spid="22"/>
                                        </p:tgtEl>
                                        <p:attrNameLst>
                                          <p:attrName>ppt_h</p:attrName>
                                        </p:attrNameLst>
                                      </p:cBhvr>
                                      <p:tavLst>
                                        <p:tav tm="0">
                                          <p:val>
                                            <p:fltVal val="0"/>
                                          </p:val>
                                        </p:tav>
                                        <p:tav tm="100000">
                                          <p:val>
                                            <p:strVal val="#ppt_h"/>
                                          </p:val>
                                        </p:tav>
                                      </p:tavLst>
                                    </p:anim>
                                    <p:animEffect transition="in" filter="fade">
                                      <p:cBhvr>
                                        <p:cTn id="195" dur="500"/>
                                        <p:tgtEl>
                                          <p:spTgt spid="22"/>
                                        </p:tgtEl>
                                      </p:cBhvr>
                                    </p:animEffect>
                                  </p:childTnLst>
                                </p:cTn>
                              </p:par>
                            </p:childTnLst>
                          </p:cTn>
                        </p:par>
                        <p:par>
                          <p:cTn id="196" fill="hold">
                            <p:stCondLst>
                              <p:cond delay="18000"/>
                            </p:stCondLst>
                            <p:childTnLst>
                              <p:par>
                                <p:cTn id="197" presetID="53" presetClass="entr" presetSubtype="16" fill="hold" grpId="0" nodeType="afterEffect">
                                  <p:stCondLst>
                                    <p:cond delay="0"/>
                                  </p:stCondLst>
                                  <p:childTnLst>
                                    <p:set>
                                      <p:cBhvr>
                                        <p:cTn id="198" dur="1" fill="hold">
                                          <p:stCondLst>
                                            <p:cond delay="0"/>
                                          </p:stCondLst>
                                        </p:cTn>
                                        <p:tgtEl>
                                          <p:spTgt spid="23"/>
                                        </p:tgtEl>
                                        <p:attrNameLst>
                                          <p:attrName>style.visibility</p:attrName>
                                        </p:attrNameLst>
                                      </p:cBhvr>
                                      <p:to>
                                        <p:strVal val="visible"/>
                                      </p:to>
                                    </p:set>
                                    <p:anim calcmode="lin" valueType="num">
                                      <p:cBhvr>
                                        <p:cTn id="199" dur="500" fill="hold"/>
                                        <p:tgtEl>
                                          <p:spTgt spid="23"/>
                                        </p:tgtEl>
                                        <p:attrNameLst>
                                          <p:attrName>ppt_w</p:attrName>
                                        </p:attrNameLst>
                                      </p:cBhvr>
                                      <p:tavLst>
                                        <p:tav tm="0">
                                          <p:val>
                                            <p:fltVal val="0"/>
                                          </p:val>
                                        </p:tav>
                                        <p:tav tm="100000">
                                          <p:val>
                                            <p:strVal val="#ppt_w"/>
                                          </p:val>
                                        </p:tav>
                                      </p:tavLst>
                                    </p:anim>
                                    <p:anim calcmode="lin" valueType="num">
                                      <p:cBhvr>
                                        <p:cTn id="200" dur="500" fill="hold"/>
                                        <p:tgtEl>
                                          <p:spTgt spid="23"/>
                                        </p:tgtEl>
                                        <p:attrNameLst>
                                          <p:attrName>ppt_h</p:attrName>
                                        </p:attrNameLst>
                                      </p:cBhvr>
                                      <p:tavLst>
                                        <p:tav tm="0">
                                          <p:val>
                                            <p:fltVal val="0"/>
                                          </p:val>
                                        </p:tav>
                                        <p:tav tm="100000">
                                          <p:val>
                                            <p:strVal val="#ppt_h"/>
                                          </p:val>
                                        </p:tav>
                                      </p:tavLst>
                                    </p:anim>
                                    <p:animEffect transition="in" filter="fade">
                                      <p:cBhvr>
                                        <p:cTn id="201" dur="500"/>
                                        <p:tgtEl>
                                          <p:spTgt spid="23"/>
                                        </p:tgtEl>
                                      </p:cBhvr>
                                    </p:animEffect>
                                  </p:childTnLst>
                                </p:cTn>
                              </p:par>
                            </p:childTnLst>
                          </p:cTn>
                        </p:par>
                        <p:par>
                          <p:cTn id="202" fill="hold">
                            <p:stCondLst>
                              <p:cond delay="18500"/>
                            </p:stCondLst>
                            <p:childTnLst>
                              <p:par>
                                <p:cTn id="203" presetID="22" presetClass="entr" presetSubtype="4" fill="hold" nodeType="afterEffect">
                                  <p:stCondLst>
                                    <p:cond delay="0"/>
                                  </p:stCondLst>
                                  <p:childTnLst>
                                    <p:set>
                                      <p:cBhvr>
                                        <p:cTn id="204" dur="1" fill="hold">
                                          <p:stCondLst>
                                            <p:cond delay="0"/>
                                          </p:stCondLst>
                                        </p:cTn>
                                        <p:tgtEl>
                                          <p:spTgt spid="34"/>
                                        </p:tgtEl>
                                        <p:attrNameLst>
                                          <p:attrName>style.visibility</p:attrName>
                                        </p:attrNameLst>
                                      </p:cBhvr>
                                      <p:to>
                                        <p:strVal val="visible"/>
                                      </p:to>
                                    </p:set>
                                    <p:animEffect transition="in" filter="wipe(down)">
                                      <p:cBhvr>
                                        <p:cTn id="205" dur="500"/>
                                        <p:tgtEl>
                                          <p:spTgt spid="34"/>
                                        </p:tgtEl>
                                      </p:cBhvr>
                                    </p:animEffect>
                                  </p:childTnLst>
                                </p:cTn>
                              </p:par>
                            </p:childTnLst>
                          </p:cTn>
                        </p:par>
                        <p:par>
                          <p:cTn id="206" fill="hold">
                            <p:stCondLst>
                              <p:cond delay="19000"/>
                            </p:stCondLst>
                            <p:childTnLst>
                              <p:par>
                                <p:cTn id="207" presetID="53" presetClass="entr" presetSubtype="16" fill="hold" nodeType="afterEffect">
                                  <p:stCondLst>
                                    <p:cond delay="0"/>
                                  </p:stCondLst>
                                  <p:childTnLst>
                                    <p:set>
                                      <p:cBhvr>
                                        <p:cTn id="208" dur="1" fill="hold">
                                          <p:stCondLst>
                                            <p:cond delay="0"/>
                                          </p:stCondLst>
                                        </p:cTn>
                                        <p:tgtEl>
                                          <p:spTgt spid="69"/>
                                        </p:tgtEl>
                                        <p:attrNameLst>
                                          <p:attrName>style.visibility</p:attrName>
                                        </p:attrNameLst>
                                      </p:cBhvr>
                                      <p:to>
                                        <p:strVal val="visible"/>
                                      </p:to>
                                    </p:set>
                                    <p:anim calcmode="lin" valueType="num">
                                      <p:cBhvr>
                                        <p:cTn id="209" dur="500" fill="hold"/>
                                        <p:tgtEl>
                                          <p:spTgt spid="69"/>
                                        </p:tgtEl>
                                        <p:attrNameLst>
                                          <p:attrName>ppt_w</p:attrName>
                                        </p:attrNameLst>
                                      </p:cBhvr>
                                      <p:tavLst>
                                        <p:tav tm="0">
                                          <p:val>
                                            <p:fltVal val="0"/>
                                          </p:val>
                                        </p:tav>
                                        <p:tav tm="100000">
                                          <p:val>
                                            <p:strVal val="#ppt_w"/>
                                          </p:val>
                                        </p:tav>
                                      </p:tavLst>
                                    </p:anim>
                                    <p:anim calcmode="lin" valueType="num">
                                      <p:cBhvr>
                                        <p:cTn id="210" dur="500" fill="hold"/>
                                        <p:tgtEl>
                                          <p:spTgt spid="69"/>
                                        </p:tgtEl>
                                        <p:attrNameLst>
                                          <p:attrName>ppt_h</p:attrName>
                                        </p:attrNameLst>
                                      </p:cBhvr>
                                      <p:tavLst>
                                        <p:tav tm="0">
                                          <p:val>
                                            <p:fltVal val="0"/>
                                          </p:val>
                                        </p:tav>
                                        <p:tav tm="100000">
                                          <p:val>
                                            <p:strVal val="#ppt_h"/>
                                          </p:val>
                                        </p:tav>
                                      </p:tavLst>
                                    </p:anim>
                                    <p:animEffect transition="in" filter="fade">
                                      <p:cBhvr>
                                        <p:cTn id="211" dur="500"/>
                                        <p:tgtEl>
                                          <p:spTgt spid="69"/>
                                        </p:tgtEl>
                                      </p:cBhvr>
                                    </p:animEffect>
                                  </p:childTnLst>
                                </p:cTn>
                              </p:par>
                            </p:childTnLst>
                          </p:cTn>
                        </p:par>
                        <p:par>
                          <p:cTn id="212" fill="hold">
                            <p:stCondLst>
                              <p:cond delay="19500"/>
                            </p:stCondLst>
                            <p:childTnLst>
                              <p:par>
                                <p:cTn id="213" presetID="10" presetClass="entr" presetSubtype="0" fill="hold" grpId="0" nodeType="afterEffect">
                                  <p:stCondLst>
                                    <p:cond delay="0"/>
                                  </p:stCondLst>
                                  <p:childTnLst>
                                    <p:set>
                                      <p:cBhvr>
                                        <p:cTn id="214" dur="1" fill="hold">
                                          <p:stCondLst>
                                            <p:cond delay="0"/>
                                          </p:stCondLst>
                                        </p:cTn>
                                        <p:tgtEl>
                                          <p:spTgt spid="39"/>
                                        </p:tgtEl>
                                        <p:attrNameLst>
                                          <p:attrName>style.visibility</p:attrName>
                                        </p:attrNameLst>
                                      </p:cBhvr>
                                      <p:to>
                                        <p:strVal val="visible"/>
                                      </p:to>
                                    </p:set>
                                    <p:animEffect transition="in" filter="fade">
                                      <p:cBhvr>
                                        <p:cTn id="215" dur="500"/>
                                        <p:tgtEl>
                                          <p:spTgt spid="39"/>
                                        </p:tgtEl>
                                      </p:cBhvr>
                                    </p:animEffect>
                                  </p:childTnLst>
                                </p:cTn>
                              </p:par>
                            </p:childTnLst>
                          </p:cTn>
                        </p:par>
                        <p:par>
                          <p:cTn id="216" fill="hold">
                            <p:stCondLst>
                              <p:cond delay="20000"/>
                            </p:stCondLst>
                            <p:childTnLst>
                              <p:par>
                                <p:cTn id="217" presetID="10" presetClass="entr" presetSubtype="0" fill="hold" grpId="0" nodeType="afterEffect">
                                  <p:stCondLst>
                                    <p:cond delay="0"/>
                                  </p:stCondLst>
                                  <p:childTnLst>
                                    <p:set>
                                      <p:cBhvr>
                                        <p:cTn id="218" dur="1" fill="hold">
                                          <p:stCondLst>
                                            <p:cond delay="0"/>
                                          </p:stCondLst>
                                        </p:cTn>
                                        <p:tgtEl>
                                          <p:spTgt spid="40"/>
                                        </p:tgtEl>
                                        <p:attrNameLst>
                                          <p:attrName>style.visibility</p:attrName>
                                        </p:attrNameLst>
                                      </p:cBhvr>
                                      <p:to>
                                        <p:strVal val="visible"/>
                                      </p:to>
                                    </p:set>
                                    <p:animEffect transition="in" filter="fade">
                                      <p:cBhvr>
                                        <p:cTn id="219" dur="500"/>
                                        <p:tgtEl>
                                          <p:spTgt spid="40"/>
                                        </p:tgtEl>
                                      </p:cBhvr>
                                    </p:animEffect>
                                  </p:childTnLst>
                                </p:cTn>
                              </p:par>
                            </p:childTnLst>
                          </p:cTn>
                        </p:par>
                        <p:par>
                          <p:cTn id="220" fill="hold">
                            <p:stCondLst>
                              <p:cond delay="20500"/>
                            </p:stCondLst>
                            <p:childTnLst>
                              <p:par>
                                <p:cTn id="221" presetID="53" presetClass="entr" presetSubtype="16" fill="hold" grpId="0" nodeType="afterEffect">
                                  <p:stCondLst>
                                    <p:cond delay="0"/>
                                  </p:stCondLst>
                                  <p:childTnLst>
                                    <p:set>
                                      <p:cBhvr>
                                        <p:cTn id="222" dur="1" fill="hold">
                                          <p:stCondLst>
                                            <p:cond delay="0"/>
                                          </p:stCondLst>
                                        </p:cTn>
                                        <p:tgtEl>
                                          <p:spTgt spid="24"/>
                                        </p:tgtEl>
                                        <p:attrNameLst>
                                          <p:attrName>style.visibility</p:attrName>
                                        </p:attrNameLst>
                                      </p:cBhvr>
                                      <p:to>
                                        <p:strVal val="visible"/>
                                      </p:to>
                                    </p:set>
                                    <p:anim calcmode="lin" valueType="num">
                                      <p:cBhvr>
                                        <p:cTn id="223" dur="500" fill="hold"/>
                                        <p:tgtEl>
                                          <p:spTgt spid="24"/>
                                        </p:tgtEl>
                                        <p:attrNameLst>
                                          <p:attrName>ppt_w</p:attrName>
                                        </p:attrNameLst>
                                      </p:cBhvr>
                                      <p:tavLst>
                                        <p:tav tm="0">
                                          <p:val>
                                            <p:fltVal val="0"/>
                                          </p:val>
                                        </p:tav>
                                        <p:tav tm="100000">
                                          <p:val>
                                            <p:strVal val="#ppt_w"/>
                                          </p:val>
                                        </p:tav>
                                      </p:tavLst>
                                    </p:anim>
                                    <p:anim calcmode="lin" valueType="num">
                                      <p:cBhvr>
                                        <p:cTn id="224" dur="500" fill="hold"/>
                                        <p:tgtEl>
                                          <p:spTgt spid="24"/>
                                        </p:tgtEl>
                                        <p:attrNameLst>
                                          <p:attrName>ppt_h</p:attrName>
                                        </p:attrNameLst>
                                      </p:cBhvr>
                                      <p:tavLst>
                                        <p:tav tm="0">
                                          <p:val>
                                            <p:fltVal val="0"/>
                                          </p:val>
                                        </p:tav>
                                        <p:tav tm="100000">
                                          <p:val>
                                            <p:strVal val="#ppt_h"/>
                                          </p:val>
                                        </p:tav>
                                      </p:tavLst>
                                    </p:anim>
                                    <p:animEffect transition="in" filter="fade">
                                      <p:cBhvr>
                                        <p:cTn id="225" dur="500"/>
                                        <p:tgtEl>
                                          <p:spTgt spid="24"/>
                                        </p:tgtEl>
                                      </p:cBhvr>
                                    </p:animEffect>
                                  </p:childTnLst>
                                </p:cTn>
                              </p:par>
                            </p:childTnLst>
                          </p:cTn>
                        </p:par>
                        <p:par>
                          <p:cTn id="226" fill="hold">
                            <p:stCondLst>
                              <p:cond delay="21000"/>
                            </p:stCondLst>
                            <p:childTnLst>
                              <p:par>
                                <p:cTn id="227" presetID="53" presetClass="entr" presetSubtype="16" fill="hold" grpId="0" nodeType="afterEffect">
                                  <p:stCondLst>
                                    <p:cond delay="0"/>
                                  </p:stCondLst>
                                  <p:childTnLst>
                                    <p:set>
                                      <p:cBhvr>
                                        <p:cTn id="228" dur="1" fill="hold">
                                          <p:stCondLst>
                                            <p:cond delay="0"/>
                                          </p:stCondLst>
                                        </p:cTn>
                                        <p:tgtEl>
                                          <p:spTgt spid="25"/>
                                        </p:tgtEl>
                                        <p:attrNameLst>
                                          <p:attrName>style.visibility</p:attrName>
                                        </p:attrNameLst>
                                      </p:cBhvr>
                                      <p:to>
                                        <p:strVal val="visible"/>
                                      </p:to>
                                    </p:set>
                                    <p:anim calcmode="lin" valueType="num">
                                      <p:cBhvr>
                                        <p:cTn id="229" dur="500" fill="hold"/>
                                        <p:tgtEl>
                                          <p:spTgt spid="25"/>
                                        </p:tgtEl>
                                        <p:attrNameLst>
                                          <p:attrName>ppt_w</p:attrName>
                                        </p:attrNameLst>
                                      </p:cBhvr>
                                      <p:tavLst>
                                        <p:tav tm="0">
                                          <p:val>
                                            <p:fltVal val="0"/>
                                          </p:val>
                                        </p:tav>
                                        <p:tav tm="100000">
                                          <p:val>
                                            <p:strVal val="#ppt_w"/>
                                          </p:val>
                                        </p:tav>
                                      </p:tavLst>
                                    </p:anim>
                                    <p:anim calcmode="lin" valueType="num">
                                      <p:cBhvr>
                                        <p:cTn id="230" dur="500" fill="hold"/>
                                        <p:tgtEl>
                                          <p:spTgt spid="25"/>
                                        </p:tgtEl>
                                        <p:attrNameLst>
                                          <p:attrName>ppt_h</p:attrName>
                                        </p:attrNameLst>
                                      </p:cBhvr>
                                      <p:tavLst>
                                        <p:tav tm="0">
                                          <p:val>
                                            <p:fltVal val="0"/>
                                          </p:val>
                                        </p:tav>
                                        <p:tav tm="100000">
                                          <p:val>
                                            <p:strVal val="#ppt_h"/>
                                          </p:val>
                                        </p:tav>
                                      </p:tavLst>
                                    </p:anim>
                                    <p:animEffect transition="in" filter="fade">
                                      <p:cBhvr>
                                        <p:cTn id="231" dur="500"/>
                                        <p:tgtEl>
                                          <p:spTgt spid="25"/>
                                        </p:tgtEl>
                                      </p:cBhvr>
                                    </p:animEffect>
                                  </p:childTnLst>
                                </p:cTn>
                              </p:par>
                            </p:childTnLst>
                          </p:cTn>
                        </p:par>
                        <p:par>
                          <p:cTn id="232" fill="hold">
                            <p:stCondLst>
                              <p:cond delay="21500"/>
                            </p:stCondLst>
                            <p:childTnLst>
                              <p:par>
                                <p:cTn id="233" presetID="53" presetClass="entr" presetSubtype="16" fill="hold" grpId="0" nodeType="afterEffect">
                                  <p:stCondLst>
                                    <p:cond delay="0"/>
                                  </p:stCondLst>
                                  <p:childTnLst>
                                    <p:set>
                                      <p:cBhvr>
                                        <p:cTn id="234" dur="1" fill="hold">
                                          <p:stCondLst>
                                            <p:cond delay="0"/>
                                          </p:stCondLst>
                                        </p:cTn>
                                        <p:tgtEl>
                                          <p:spTgt spid="26"/>
                                        </p:tgtEl>
                                        <p:attrNameLst>
                                          <p:attrName>style.visibility</p:attrName>
                                        </p:attrNameLst>
                                      </p:cBhvr>
                                      <p:to>
                                        <p:strVal val="visible"/>
                                      </p:to>
                                    </p:set>
                                    <p:anim calcmode="lin" valueType="num">
                                      <p:cBhvr>
                                        <p:cTn id="235" dur="500" fill="hold"/>
                                        <p:tgtEl>
                                          <p:spTgt spid="26"/>
                                        </p:tgtEl>
                                        <p:attrNameLst>
                                          <p:attrName>ppt_w</p:attrName>
                                        </p:attrNameLst>
                                      </p:cBhvr>
                                      <p:tavLst>
                                        <p:tav tm="0">
                                          <p:val>
                                            <p:fltVal val="0"/>
                                          </p:val>
                                        </p:tav>
                                        <p:tav tm="100000">
                                          <p:val>
                                            <p:strVal val="#ppt_w"/>
                                          </p:val>
                                        </p:tav>
                                      </p:tavLst>
                                    </p:anim>
                                    <p:anim calcmode="lin" valueType="num">
                                      <p:cBhvr>
                                        <p:cTn id="236" dur="500" fill="hold"/>
                                        <p:tgtEl>
                                          <p:spTgt spid="26"/>
                                        </p:tgtEl>
                                        <p:attrNameLst>
                                          <p:attrName>ppt_h</p:attrName>
                                        </p:attrNameLst>
                                      </p:cBhvr>
                                      <p:tavLst>
                                        <p:tav tm="0">
                                          <p:val>
                                            <p:fltVal val="0"/>
                                          </p:val>
                                        </p:tav>
                                        <p:tav tm="100000">
                                          <p:val>
                                            <p:strVal val="#ppt_h"/>
                                          </p:val>
                                        </p:tav>
                                      </p:tavLst>
                                    </p:anim>
                                    <p:animEffect transition="in" filter="fade">
                                      <p:cBhvr>
                                        <p:cTn id="237" dur="500"/>
                                        <p:tgtEl>
                                          <p:spTgt spid="26"/>
                                        </p:tgtEl>
                                      </p:cBhvr>
                                    </p:animEffect>
                                  </p:childTnLst>
                                </p:cTn>
                              </p:par>
                            </p:childTnLst>
                          </p:cTn>
                        </p:par>
                        <p:par>
                          <p:cTn id="238" fill="hold">
                            <p:stCondLst>
                              <p:cond delay="22000"/>
                            </p:stCondLst>
                            <p:childTnLst>
                              <p:par>
                                <p:cTn id="239" presetID="53" presetClass="entr" presetSubtype="16" fill="hold" grpId="0" nodeType="afterEffect">
                                  <p:stCondLst>
                                    <p:cond delay="0"/>
                                  </p:stCondLst>
                                  <p:childTnLst>
                                    <p:set>
                                      <p:cBhvr>
                                        <p:cTn id="240" dur="1" fill="hold">
                                          <p:stCondLst>
                                            <p:cond delay="0"/>
                                          </p:stCondLst>
                                        </p:cTn>
                                        <p:tgtEl>
                                          <p:spTgt spid="27"/>
                                        </p:tgtEl>
                                        <p:attrNameLst>
                                          <p:attrName>style.visibility</p:attrName>
                                        </p:attrNameLst>
                                      </p:cBhvr>
                                      <p:to>
                                        <p:strVal val="visible"/>
                                      </p:to>
                                    </p:set>
                                    <p:anim calcmode="lin" valueType="num">
                                      <p:cBhvr>
                                        <p:cTn id="241" dur="500" fill="hold"/>
                                        <p:tgtEl>
                                          <p:spTgt spid="27"/>
                                        </p:tgtEl>
                                        <p:attrNameLst>
                                          <p:attrName>ppt_w</p:attrName>
                                        </p:attrNameLst>
                                      </p:cBhvr>
                                      <p:tavLst>
                                        <p:tav tm="0">
                                          <p:val>
                                            <p:fltVal val="0"/>
                                          </p:val>
                                        </p:tav>
                                        <p:tav tm="100000">
                                          <p:val>
                                            <p:strVal val="#ppt_w"/>
                                          </p:val>
                                        </p:tav>
                                      </p:tavLst>
                                    </p:anim>
                                    <p:anim calcmode="lin" valueType="num">
                                      <p:cBhvr>
                                        <p:cTn id="242" dur="500" fill="hold"/>
                                        <p:tgtEl>
                                          <p:spTgt spid="27"/>
                                        </p:tgtEl>
                                        <p:attrNameLst>
                                          <p:attrName>ppt_h</p:attrName>
                                        </p:attrNameLst>
                                      </p:cBhvr>
                                      <p:tavLst>
                                        <p:tav tm="0">
                                          <p:val>
                                            <p:fltVal val="0"/>
                                          </p:val>
                                        </p:tav>
                                        <p:tav tm="100000">
                                          <p:val>
                                            <p:strVal val="#ppt_h"/>
                                          </p:val>
                                        </p:tav>
                                      </p:tavLst>
                                    </p:anim>
                                    <p:animEffect transition="in" filter="fade">
                                      <p:cBhvr>
                                        <p:cTn id="243" dur="500"/>
                                        <p:tgtEl>
                                          <p:spTgt spid="27"/>
                                        </p:tgtEl>
                                      </p:cBhvr>
                                    </p:animEffect>
                                  </p:childTnLst>
                                </p:cTn>
                              </p:par>
                            </p:childTnLst>
                          </p:cTn>
                        </p:par>
                        <p:par>
                          <p:cTn id="244" fill="hold">
                            <p:stCondLst>
                              <p:cond delay="22500"/>
                            </p:stCondLst>
                            <p:childTnLst>
                              <p:par>
                                <p:cTn id="245" presetID="53" presetClass="entr" presetSubtype="16" fill="hold" grpId="0" nodeType="afterEffect">
                                  <p:stCondLst>
                                    <p:cond delay="0"/>
                                  </p:stCondLst>
                                  <p:childTnLst>
                                    <p:set>
                                      <p:cBhvr>
                                        <p:cTn id="246" dur="1" fill="hold">
                                          <p:stCondLst>
                                            <p:cond delay="0"/>
                                          </p:stCondLst>
                                        </p:cTn>
                                        <p:tgtEl>
                                          <p:spTgt spid="29"/>
                                        </p:tgtEl>
                                        <p:attrNameLst>
                                          <p:attrName>style.visibility</p:attrName>
                                        </p:attrNameLst>
                                      </p:cBhvr>
                                      <p:to>
                                        <p:strVal val="visible"/>
                                      </p:to>
                                    </p:set>
                                    <p:anim calcmode="lin" valueType="num">
                                      <p:cBhvr>
                                        <p:cTn id="247" dur="500" fill="hold"/>
                                        <p:tgtEl>
                                          <p:spTgt spid="29"/>
                                        </p:tgtEl>
                                        <p:attrNameLst>
                                          <p:attrName>ppt_w</p:attrName>
                                        </p:attrNameLst>
                                      </p:cBhvr>
                                      <p:tavLst>
                                        <p:tav tm="0">
                                          <p:val>
                                            <p:fltVal val="0"/>
                                          </p:val>
                                        </p:tav>
                                        <p:tav tm="100000">
                                          <p:val>
                                            <p:strVal val="#ppt_w"/>
                                          </p:val>
                                        </p:tav>
                                      </p:tavLst>
                                    </p:anim>
                                    <p:anim calcmode="lin" valueType="num">
                                      <p:cBhvr>
                                        <p:cTn id="248" dur="500" fill="hold"/>
                                        <p:tgtEl>
                                          <p:spTgt spid="29"/>
                                        </p:tgtEl>
                                        <p:attrNameLst>
                                          <p:attrName>ppt_h</p:attrName>
                                        </p:attrNameLst>
                                      </p:cBhvr>
                                      <p:tavLst>
                                        <p:tav tm="0">
                                          <p:val>
                                            <p:fltVal val="0"/>
                                          </p:val>
                                        </p:tav>
                                        <p:tav tm="100000">
                                          <p:val>
                                            <p:strVal val="#ppt_h"/>
                                          </p:val>
                                        </p:tav>
                                      </p:tavLst>
                                    </p:anim>
                                    <p:animEffect transition="in" filter="fade">
                                      <p:cBhvr>
                                        <p:cTn id="249" dur="500"/>
                                        <p:tgtEl>
                                          <p:spTgt spid="29"/>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28"/>
                                        </p:tgtEl>
                                        <p:attrNameLst>
                                          <p:attrName>style.visibility</p:attrName>
                                        </p:attrNameLst>
                                      </p:cBhvr>
                                      <p:to>
                                        <p:strVal val="visible"/>
                                      </p:to>
                                    </p:set>
                                    <p:anim calcmode="lin" valueType="num">
                                      <p:cBhvr>
                                        <p:cTn id="252" dur="500" fill="hold"/>
                                        <p:tgtEl>
                                          <p:spTgt spid="28"/>
                                        </p:tgtEl>
                                        <p:attrNameLst>
                                          <p:attrName>ppt_w</p:attrName>
                                        </p:attrNameLst>
                                      </p:cBhvr>
                                      <p:tavLst>
                                        <p:tav tm="0">
                                          <p:val>
                                            <p:fltVal val="0"/>
                                          </p:val>
                                        </p:tav>
                                        <p:tav tm="100000">
                                          <p:val>
                                            <p:strVal val="#ppt_w"/>
                                          </p:val>
                                        </p:tav>
                                      </p:tavLst>
                                    </p:anim>
                                    <p:anim calcmode="lin" valueType="num">
                                      <p:cBhvr>
                                        <p:cTn id="253" dur="500" fill="hold"/>
                                        <p:tgtEl>
                                          <p:spTgt spid="28"/>
                                        </p:tgtEl>
                                        <p:attrNameLst>
                                          <p:attrName>ppt_h</p:attrName>
                                        </p:attrNameLst>
                                      </p:cBhvr>
                                      <p:tavLst>
                                        <p:tav tm="0">
                                          <p:val>
                                            <p:fltVal val="0"/>
                                          </p:val>
                                        </p:tav>
                                        <p:tav tm="100000">
                                          <p:val>
                                            <p:strVal val="#ppt_h"/>
                                          </p:val>
                                        </p:tav>
                                      </p:tavLst>
                                    </p:anim>
                                    <p:animEffect transition="in" filter="fade">
                                      <p:cBhvr>
                                        <p:cTn id="2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Arrow Diagram</a:t>
            </a:r>
          </a:p>
        </p:txBody>
      </p:sp>
      <p:sp>
        <p:nvSpPr>
          <p:cNvPr id="4" name="Freeform 17"/>
          <p:cNvSpPr/>
          <p:nvPr/>
        </p:nvSpPr>
        <p:spPr bwMode="auto">
          <a:xfrm>
            <a:off x="8010250" y="1893608"/>
            <a:ext cx="2614905" cy="2613037"/>
          </a:xfrm>
          <a:custGeom>
            <a:avLst/>
            <a:gdLst>
              <a:gd name="T0" fmla="*/ 1234 w 1400"/>
              <a:gd name="T1" fmla="*/ 848 h 1399"/>
              <a:gd name="T2" fmla="*/ 1400 w 1400"/>
              <a:gd name="T3" fmla="*/ 1012 h 1399"/>
              <a:gd name="T4" fmla="*/ 1400 w 1400"/>
              <a:gd name="T5" fmla="*/ 0 h 1399"/>
              <a:gd name="T6" fmla="*/ 388 w 1400"/>
              <a:gd name="T7" fmla="*/ 0 h 1399"/>
              <a:gd name="T8" fmla="*/ 553 w 1400"/>
              <a:gd name="T9" fmla="*/ 165 h 1399"/>
              <a:gd name="T10" fmla="*/ 0 w 1400"/>
              <a:gd name="T11" fmla="*/ 716 h 1399"/>
              <a:gd name="T12" fmla="*/ 218 w 1400"/>
              <a:gd name="T13" fmla="*/ 934 h 1399"/>
              <a:gd name="T14" fmla="*/ 480 w 1400"/>
              <a:gd name="T15" fmla="*/ 898 h 1399"/>
              <a:gd name="T16" fmla="*/ 447 w 1400"/>
              <a:gd name="T17" fmla="*/ 1163 h 1399"/>
              <a:gd name="T18" fmla="*/ 683 w 1400"/>
              <a:gd name="T19" fmla="*/ 1399 h 1399"/>
              <a:gd name="T20" fmla="*/ 1234 w 1400"/>
              <a:gd name="T21" fmla="*/ 848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0" h="1399">
                <a:moveTo>
                  <a:pt x="1234" y="848"/>
                </a:moveTo>
                <a:lnTo>
                  <a:pt x="1400" y="1012"/>
                </a:lnTo>
                <a:lnTo>
                  <a:pt x="1400" y="0"/>
                </a:lnTo>
                <a:lnTo>
                  <a:pt x="388" y="0"/>
                </a:lnTo>
                <a:lnTo>
                  <a:pt x="553" y="165"/>
                </a:lnTo>
                <a:lnTo>
                  <a:pt x="0" y="716"/>
                </a:lnTo>
                <a:lnTo>
                  <a:pt x="218" y="934"/>
                </a:lnTo>
                <a:lnTo>
                  <a:pt x="480" y="898"/>
                </a:lnTo>
                <a:lnTo>
                  <a:pt x="447" y="1163"/>
                </a:lnTo>
                <a:lnTo>
                  <a:pt x="683" y="1399"/>
                </a:lnTo>
                <a:lnTo>
                  <a:pt x="1234" y="848"/>
                </a:ln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16"/>
          <p:cNvSpPr/>
          <p:nvPr/>
        </p:nvSpPr>
        <p:spPr bwMode="auto">
          <a:xfrm>
            <a:off x="6699063" y="3270168"/>
            <a:ext cx="2551400" cy="2547664"/>
          </a:xfrm>
          <a:custGeom>
            <a:avLst/>
            <a:gdLst>
              <a:gd name="T0" fmla="*/ 683 w 1366"/>
              <a:gd name="T1" fmla="*/ 1364 h 1364"/>
              <a:gd name="T2" fmla="*/ 1366 w 1366"/>
              <a:gd name="T3" fmla="*/ 681 h 1364"/>
              <a:gd name="T4" fmla="*/ 1118 w 1366"/>
              <a:gd name="T5" fmla="*/ 435 h 1364"/>
              <a:gd name="T6" fmla="*/ 1151 w 1366"/>
              <a:gd name="T7" fmla="*/ 194 h 1364"/>
              <a:gd name="T8" fmla="*/ 910 w 1366"/>
              <a:gd name="T9" fmla="*/ 225 h 1364"/>
              <a:gd name="T10" fmla="*/ 683 w 1366"/>
              <a:gd name="T11" fmla="*/ 0 h 1364"/>
              <a:gd name="T12" fmla="*/ 466 w 1366"/>
              <a:gd name="T13" fmla="*/ 215 h 1364"/>
              <a:gd name="T14" fmla="*/ 501 w 1366"/>
              <a:gd name="T15" fmla="*/ 480 h 1364"/>
              <a:gd name="T16" fmla="*/ 237 w 1366"/>
              <a:gd name="T17" fmla="*/ 445 h 1364"/>
              <a:gd name="T18" fmla="*/ 0 w 1366"/>
              <a:gd name="T19" fmla="*/ 681 h 1364"/>
              <a:gd name="T20" fmla="*/ 683 w 1366"/>
              <a:gd name="T21"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6" h="1364">
                <a:moveTo>
                  <a:pt x="683" y="1364"/>
                </a:moveTo>
                <a:lnTo>
                  <a:pt x="1366" y="681"/>
                </a:lnTo>
                <a:lnTo>
                  <a:pt x="1118" y="435"/>
                </a:lnTo>
                <a:lnTo>
                  <a:pt x="1151" y="194"/>
                </a:lnTo>
                <a:lnTo>
                  <a:pt x="910" y="225"/>
                </a:lnTo>
                <a:lnTo>
                  <a:pt x="683" y="0"/>
                </a:lnTo>
                <a:lnTo>
                  <a:pt x="466" y="215"/>
                </a:lnTo>
                <a:lnTo>
                  <a:pt x="501" y="480"/>
                </a:lnTo>
                <a:lnTo>
                  <a:pt x="237" y="445"/>
                </a:lnTo>
                <a:lnTo>
                  <a:pt x="0" y="681"/>
                </a:lnTo>
                <a:lnTo>
                  <a:pt x="683" y="1364"/>
                </a:lnTo>
                <a:close/>
              </a:path>
            </a:pathLst>
          </a:cu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18"/>
          <p:cNvSpPr/>
          <p:nvPr/>
        </p:nvSpPr>
        <p:spPr bwMode="auto">
          <a:xfrm>
            <a:off x="5387876" y="1955245"/>
            <a:ext cx="2547663" cy="2551400"/>
          </a:xfrm>
          <a:custGeom>
            <a:avLst/>
            <a:gdLst>
              <a:gd name="T0" fmla="*/ 929 w 1364"/>
              <a:gd name="T1" fmla="*/ 1118 h 1366"/>
              <a:gd name="T2" fmla="*/ 1170 w 1364"/>
              <a:gd name="T3" fmla="*/ 1151 h 1366"/>
              <a:gd name="T4" fmla="*/ 1139 w 1364"/>
              <a:gd name="T5" fmla="*/ 910 h 1366"/>
              <a:gd name="T6" fmla="*/ 1364 w 1364"/>
              <a:gd name="T7" fmla="*/ 683 h 1366"/>
              <a:gd name="T8" fmla="*/ 683 w 1364"/>
              <a:gd name="T9" fmla="*/ 0 h 1366"/>
              <a:gd name="T10" fmla="*/ 0 w 1364"/>
              <a:gd name="T11" fmla="*/ 683 h 1366"/>
              <a:gd name="T12" fmla="*/ 218 w 1364"/>
              <a:gd name="T13" fmla="*/ 901 h 1366"/>
              <a:gd name="T14" fmla="*/ 480 w 1364"/>
              <a:gd name="T15" fmla="*/ 865 h 1366"/>
              <a:gd name="T16" fmla="*/ 445 w 1364"/>
              <a:gd name="T17" fmla="*/ 1130 h 1366"/>
              <a:gd name="T18" fmla="*/ 683 w 1364"/>
              <a:gd name="T19" fmla="*/ 1366 h 1366"/>
              <a:gd name="T20" fmla="*/ 929 w 1364"/>
              <a:gd name="T21" fmla="*/ 111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4" h="1366">
                <a:moveTo>
                  <a:pt x="929" y="1118"/>
                </a:moveTo>
                <a:lnTo>
                  <a:pt x="1170" y="1151"/>
                </a:lnTo>
                <a:lnTo>
                  <a:pt x="1139" y="910"/>
                </a:lnTo>
                <a:lnTo>
                  <a:pt x="1364" y="683"/>
                </a:lnTo>
                <a:lnTo>
                  <a:pt x="683" y="0"/>
                </a:lnTo>
                <a:lnTo>
                  <a:pt x="0" y="683"/>
                </a:lnTo>
                <a:lnTo>
                  <a:pt x="218" y="901"/>
                </a:lnTo>
                <a:lnTo>
                  <a:pt x="480" y="865"/>
                </a:lnTo>
                <a:lnTo>
                  <a:pt x="445" y="1130"/>
                </a:lnTo>
                <a:lnTo>
                  <a:pt x="683" y="1366"/>
                </a:lnTo>
                <a:lnTo>
                  <a:pt x="929" y="1118"/>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15"/>
          <p:cNvSpPr/>
          <p:nvPr/>
        </p:nvSpPr>
        <p:spPr bwMode="auto">
          <a:xfrm>
            <a:off x="4076689" y="3270168"/>
            <a:ext cx="2547663" cy="2547664"/>
          </a:xfrm>
          <a:custGeom>
            <a:avLst/>
            <a:gdLst>
              <a:gd name="T0" fmla="*/ 681 w 1364"/>
              <a:gd name="T1" fmla="*/ 1364 h 1364"/>
              <a:gd name="T2" fmla="*/ 1364 w 1364"/>
              <a:gd name="T3" fmla="*/ 681 h 1364"/>
              <a:gd name="T4" fmla="*/ 1118 w 1364"/>
              <a:gd name="T5" fmla="*/ 435 h 1364"/>
              <a:gd name="T6" fmla="*/ 1149 w 1364"/>
              <a:gd name="T7" fmla="*/ 194 h 1364"/>
              <a:gd name="T8" fmla="*/ 908 w 1364"/>
              <a:gd name="T9" fmla="*/ 225 h 1364"/>
              <a:gd name="T10" fmla="*/ 681 w 1364"/>
              <a:gd name="T11" fmla="*/ 0 h 1364"/>
              <a:gd name="T12" fmla="*/ 466 w 1364"/>
              <a:gd name="T13" fmla="*/ 215 h 1364"/>
              <a:gd name="T14" fmla="*/ 499 w 1364"/>
              <a:gd name="T15" fmla="*/ 480 h 1364"/>
              <a:gd name="T16" fmla="*/ 236 w 1364"/>
              <a:gd name="T17" fmla="*/ 445 h 1364"/>
              <a:gd name="T18" fmla="*/ 0 w 1364"/>
              <a:gd name="T19" fmla="*/ 681 h 1364"/>
              <a:gd name="T20" fmla="*/ 681 w 1364"/>
              <a:gd name="T21"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4" h="1364">
                <a:moveTo>
                  <a:pt x="681" y="1364"/>
                </a:moveTo>
                <a:lnTo>
                  <a:pt x="1364" y="681"/>
                </a:lnTo>
                <a:lnTo>
                  <a:pt x="1118" y="435"/>
                </a:lnTo>
                <a:lnTo>
                  <a:pt x="1149" y="194"/>
                </a:lnTo>
                <a:lnTo>
                  <a:pt x="908" y="225"/>
                </a:lnTo>
                <a:lnTo>
                  <a:pt x="681" y="0"/>
                </a:lnTo>
                <a:lnTo>
                  <a:pt x="466" y="215"/>
                </a:lnTo>
                <a:lnTo>
                  <a:pt x="499" y="480"/>
                </a:lnTo>
                <a:lnTo>
                  <a:pt x="236" y="445"/>
                </a:lnTo>
                <a:lnTo>
                  <a:pt x="0" y="681"/>
                </a:lnTo>
                <a:lnTo>
                  <a:pt x="681" y="1364"/>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15"/>
          <p:cNvSpPr/>
          <p:nvPr/>
        </p:nvSpPr>
        <p:spPr bwMode="auto">
          <a:xfrm>
            <a:off x="2761765" y="1955245"/>
            <a:ext cx="2551400" cy="2551400"/>
          </a:xfrm>
          <a:custGeom>
            <a:avLst/>
            <a:gdLst>
              <a:gd name="T0" fmla="*/ 931 w 1366"/>
              <a:gd name="T1" fmla="*/ 1118 h 1366"/>
              <a:gd name="T2" fmla="*/ 1170 w 1366"/>
              <a:gd name="T3" fmla="*/ 1151 h 1366"/>
              <a:gd name="T4" fmla="*/ 1139 w 1366"/>
              <a:gd name="T5" fmla="*/ 910 h 1366"/>
              <a:gd name="T6" fmla="*/ 1366 w 1366"/>
              <a:gd name="T7" fmla="*/ 683 h 1366"/>
              <a:gd name="T8" fmla="*/ 683 w 1366"/>
              <a:gd name="T9" fmla="*/ 0 h 1366"/>
              <a:gd name="T10" fmla="*/ 0 w 1366"/>
              <a:gd name="T11" fmla="*/ 683 h 1366"/>
              <a:gd name="T12" fmla="*/ 217 w 1366"/>
              <a:gd name="T13" fmla="*/ 901 h 1366"/>
              <a:gd name="T14" fmla="*/ 480 w 1366"/>
              <a:gd name="T15" fmla="*/ 865 h 1366"/>
              <a:gd name="T16" fmla="*/ 446 w 1366"/>
              <a:gd name="T17" fmla="*/ 1130 h 1366"/>
              <a:gd name="T18" fmla="*/ 683 w 1366"/>
              <a:gd name="T19" fmla="*/ 1366 h 1366"/>
              <a:gd name="T20" fmla="*/ 931 w 1366"/>
              <a:gd name="T21" fmla="*/ 111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6" h="1366">
                <a:moveTo>
                  <a:pt x="931" y="1118"/>
                </a:moveTo>
                <a:lnTo>
                  <a:pt x="1170" y="1151"/>
                </a:lnTo>
                <a:lnTo>
                  <a:pt x="1139" y="910"/>
                </a:lnTo>
                <a:lnTo>
                  <a:pt x="1366" y="683"/>
                </a:lnTo>
                <a:lnTo>
                  <a:pt x="683" y="0"/>
                </a:lnTo>
                <a:lnTo>
                  <a:pt x="0" y="683"/>
                </a:lnTo>
                <a:lnTo>
                  <a:pt x="217" y="901"/>
                </a:lnTo>
                <a:lnTo>
                  <a:pt x="480" y="865"/>
                </a:lnTo>
                <a:lnTo>
                  <a:pt x="446" y="1130"/>
                </a:lnTo>
                <a:lnTo>
                  <a:pt x="683" y="1366"/>
                </a:lnTo>
                <a:lnTo>
                  <a:pt x="931" y="1118"/>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13"/>
          <p:cNvSpPr/>
          <p:nvPr/>
        </p:nvSpPr>
        <p:spPr bwMode="auto">
          <a:xfrm>
            <a:off x="1450578" y="3270168"/>
            <a:ext cx="2551400" cy="2547664"/>
          </a:xfrm>
          <a:custGeom>
            <a:avLst/>
            <a:gdLst>
              <a:gd name="T0" fmla="*/ 1151 w 1366"/>
              <a:gd name="T1" fmla="*/ 194 h 1364"/>
              <a:gd name="T2" fmla="*/ 910 w 1366"/>
              <a:gd name="T3" fmla="*/ 225 h 1364"/>
              <a:gd name="T4" fmla="*/ 683 w 1366"/>
              <a:gd name="T5" fmla="*/ 0 h 1364"/>
              <a:gd name="T6" fmla="*/ 0 w 1366"/>
              <a:gd name="T7" fmla="*/ 681 h 1364"/>
              <a:gd name="T8" fmla="*/ 683 w 1366"/>
              <a:gd name="T9" fmla="*/ 1364 h 1364"/>
              <a:gd name="T10" fmla="*/ 1366 w 1366"/>
              <a:gd name="T11" fmla="*/ 681 h 1364"/>
              <a:gd name="T12" fmla="*/ 1118 w 1366"/>
              <a:gd name="T13" fmla="*/ 435 h 1364"/>
              <a:gd name="T14" fmla="*/ 1151 w 1366"/>
              <a:gd name="T15" fmla="*/ 194 h 1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6" h="1364">
                <a:moveTo>
                  <a:pt x="1151" y="194"/>
                </a:moveTo>
                <a:lnTo>
                  <a:pt x="910" y="225"/>
                </a:lnTo>
                <a:lnTo>
                  <a:pt x="683" y="0"/>
                </a:lnTo>
                <a:lnTo>
                  <a:pt x="0" y="681"/>
                </a:lnTo>
                <a:lnTo>
                  <a:pt x="683" y="1364"/>
                </a:lnTo>
                <a:lnTo>
                  <a:pt x="1366" y="681"/>
                </a:lnTo>
                <a:lnTo>
                  <a:pt x="1118" y="435"/>
                </a:lnTo>
                <a:lnTo>
                  <a:pt x="1151" y="194"/>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9"/>
          <p:cNvSpPr>
            <a:spLocks noEditPoints="1"/>
          </p:cNvSpPr>
          <p:nvPr/>
        </p:nvSpPr>
        <p:spPr bwMode="auto">
          <a:xfrm>
            <a:off x="2528324" y="3749109"/>
            <a:ext cx="390538" cy="371981"/>
          </a:xfrm>
          <a:custGeom>
            <a:avLst/>
            <a:gdLst>
              <a:gd name="T0" fmla="*/ 99 w 193"/>
              <a:gd name="T1" fmla="*/ 71 h 184"/>
              <a:gd name="T2" fmla="*/ 120 w 193"/>
              <a:gd name="T3" fmla="*/ 56 h 184"/>
              <a:gd name="T4" fmla="*/ 80 w 193"/>
              <a:gd name="T5" fmla="*/ 34 h 184"/>
              <a:gd name="T6" fmla="*/ 89 w 193"/>
              <a:gd name="T7" fmla="*/ 22 h 184"/>
              <a:gd name="T8" fmla="*/ 100 w 193"/>
              <a:gd name="T9" fmla="*/ 0 h 184"/>
              <a:gd name="T10" fmla="*/ 89 w 193"/>
              <a:gd name="T11" fmla="*/ 17 h 184"/>
              <a:gd name="T12" fmla="*/ 80 w 193"/>
              <a:gd name="T13" fmla="*/ 39 h 184"/>
              <a:gd name="T14" fmla="*/ 120 w 193"/>
              <a:gd name="T15" fmla="*/ 51 h 184"/>
              <a:gd name="T16" fmla="*/ 94 w 193"/>
              <a:gd name="T17" fmla="*/ 71 h 184"/>
              <a:gd name="T18" fmla="*/ 0 w 193"/>
              <a:gd name="T19" fmla="*/ 78 h 184"/>
              <a:gd name="T20" fmla="*/ 187 w 193"/>
              <a:gd name="T21" fmla="*/ 184 h 184"/>
              <a:gd name="T22" fmla="*/ 187 w 193"/>
              <a:gd name="T23" fmla="*/ 72 h 184"/>
              <a:gd name="T24" fmla="*/ 119 w 193"/>
              <a:gd name="T25" fmla="*/ 103 h 184"/>
              <a:gd name="T26" fmla="*/ 103 w 193"/>
              <a:gd name="T27" fmla="*/ 110 h 184"/>
              <a:gd name="T28" fmla="*/ 103 w 193"/>
              <a:gd name="T29" fmla="*/ 122 h 184"/>
              <a:gd name="T30" fmla="*/ 119 w 193"/>
              <a:gd name="T31" fmla="*/ 129 h 184"/>
              <a:gd name="T32" fmla="*/ 103 w 193"/>
              <a:gd name="T33" fmla="*/ 129 h 184"/>
              <a:gd name="T34" fmla="*/ 88 w 193"/>
              <a:gd name="T35" fmla="*/ 103 h 184"/>
              <a:gd name="T36" fmla="*/ 73 w 193"/>
              <a:gd name="T37" fmla="*/ 110 h 184"/>
              <a:gd name="T38" fmla="*/ 73 w 193"/>
              <a:gd name="T39" fmla="*/ 122 h 184"/>
              <a:gd name="T40" fmla="*/ 88 w 193"/>
              <a:gd name="T41" fmla="*/ 129 h 184"/>
              <a:gd name="T42" fmla="*/ 73 w 193"/>
              <a:gd name="T43" fmla="*/ 129 h 184"/>
              <a:gd name="T44" fmla="*/ 58 w 193"/>
              <a:gd name="T45" fmla="*/ 103 h 184"/>
              <a:gd name="T46" fmla="*/ 43 w 193"/>
              <a:gd name="T47" fmla="*/ 110 h 184"/>
              <a:gd name="T48" fmla="*/ 43 w 193"/>
              <a:gd name="T49" fmla="*/ 122 h 184"/>
              <a:gd name="T50" fmla="*/ 28 w 193"/>
              <a:gd name="T51" fmla="*/ 91 h 184"/>
              <a:gd name="T52" fmla="*/ 13 w 193"/>
              <a:gd name="T53" fmla="*/ 91 h 184"/>
              <a:gd name="T54" fmla="*/ 28 w 193"/>
              <a:gd name="T55" fmla="*/ 122 h 184"/>
              <a:gd name="T56" fmla="*/ 13 w 193"/>
              <a:gd name="T57" fmla="*/ 129 h 184"/>
              <a:gd name="T58" fmla="*/ 13 w 193"/>
              <a:gd name="T59" fmla="*/ 141 h 184"/>
              <a:gd name="T60" fmla="*/ 13 w 193"/>
              <a:gd name="T61" fmla="*/ 160 h 184"/>
              <a:gd name="T62" fmla="*/ 32 w 193"/>
              <a:gd name="T63" fmla="*/ 160 h 184"/>
              <a:gd name="T64" fmla="*/ 58 w 193"/>
              <a:gd name="T65" fmla="*/ 141 h 184"/>
              <a:gd name="T66" fmla="*/ 149 w 193"/>
              <a:gd name="T67" fmla="*/ 160 h 184"/>
              <a:gd name="T68" fmla="*/ 149 w 193"/>
              <a:gd name="T69" fmla="*/ 148 h 184"/>
              <a:gd name="T70" fmla="*/ 134 w 193"/>
              <a:gd name="T71" fmla="*/ 141 h 184"/>
              <a:gd name="T72" fmla="*/ 149 w 193"/>
              <a:gd name="T73" fmla="*/ 141 h 184"/>
              <a:gd name="T74" fmla="*/ 134 w 193"/>
              <a:gd name="T75" fmla="*/ 110 h 184"/>
              <a:gd name="T76" fmla="*/ 149 w 193"/>
              <a:gd name="T77" fmla="*/ 103 h 184"/>
              <a:gd name="T78" fmla="*/ 149 w 193"/>
              <a:gd name="T79" fmla="*/ 91 h 184"/>
              <a:gd name="T80" fmla="*/ 161 w 193"/>
              <a:gd name="T81" fmla="*/ 160 h 184"/>
              <a:gd name="T82" fmla="*/ 179 w 193"/>
              <a:gd name="T83" fmla="*/ 160 h 184"/>
              <a:gd name="T84" fmla="*/ 164 w 193"/>
              <a:gd name="T85" fmla="*/ 129 h 184"/>
              <a:gd name="T86" fmla="*/ 179 w 193"/>
              <a:gd name="T87" fmla="*/ 122 h 184"/>
              <a:gd name="T88" fmla="*/ 179 w 193"/>
              <a:gd name="T89" fmla="*/ 110 h 184"/>
              <a:gd name="T90" fmla="*/ 165 w 193"/>
              <a:gd name="T91" fmla="*/ 103 h 184"/>
              <a:gd name="T92" fmla="*/ 179 w 193"/>
              <a:gd name="T93" fmla="*/ 10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184">
                <a:moveTo>
                  <a:pt x="187" y="72"/>
                </a:moveTo>
                <a:cubicBezTo>
                  <a:pt x="99" y="72"/>
                  <a:pt x="99" y="72"/>
                  <a:pt x="99" y="72"/>
                </a:cubicBezTo>
                <a:cubicBezTo>
                  <a:pt x="99" y="72"/>
                  <a:pt x="99" y="71"/>
                  <a:pt x="99" y="71"/>
                </a:cubicBezTo>
                <a:cubicBezTo>
                  <a:pt x="99" y="62"/>
                  <a:pt x="99" y="62"/>
                  <a:pt x="99" y="62"/>
                </a:cubicBezTo>
                <a:cubicBezTo>
                  <a:pt x="99" y="58"/>
                  <a:pt x="103" y="56"/>
                  <a:pt x="107" y="56"/>
                </a:cubicBezTo>
                <a:cubicBezTo>
                  <a:pt x="120" y="56"/>
                  <a:pt x="120" y="56"/>
                  <a:pt x="120" y="56"/>
                </a:cubicBezTo>
                <a:cubicBezTo>
                  <a:pt x="127" y="56"/>
                  <a:pt x="132" y="51"/>
                  <a:pt x="132" y="45"/>
                </a:cubicBezTo>
                <a:cubicBezTo>
                  <a:pt x="132" y="39"/>
                  <a:pt x="127" y="34"/>
                  <a:pt x="120" y="34"/>
                </a:cubicBezTo>
                <a:cubicBezTo>
                  <a:pt x="80" y="34"/>
                  <a:pt x="80" y="34"/>
                  <a:pt x="80" y="34"/>
                </a:cubicBezTo>
                <a:cubicBezTo>
                  <a:pt x="76" y="34"/>
                  <a:pt x="72" y="31"/>
                  <a:pt x="72" y="28"/>
                </a:cubicBezTo>
                <a:cubicBezTo>
                  <a:pt x="72" y="25"/>
                  <a:pt x="76" y="22"/>
                  <a:pt x="80" y="22"/>
                </a:cubicBezTo>
                <a:cubicBezTo>
                  <a:pt x="89" y="22"/>
                  <a:pt x="89" y="22"/>
                  <a:pt x="89" y="22"/>
                </a:cubicBezTo>
                <a:cubicBezTo>
                  <a:pt x="97" y="22"/>
                  <a:pt x="102" y="17"/>
                  <a:pt x="102" y="11"/>
                </a:cubicBezTo>
                <a:cubicBezTo>
                  <a:pt x="102" y="3"/>
                  <a:pt x="102" y="3"/>
                  <a:pt x="102" y="3"/>
                </a:cubicBezTo>
                <a:cubicBezTo>
                  <a:pt x="102" y="1"/>
                  <a:pt x="101" y="0"/>
                  <a:pt x="100" y="0"/>
                </a:cubicBezTo>
                <a:cubicBezTo>
                  <a:pt x="98" y="0"/>
                  <a:pt x="97" y="1"/>
                  <a:pt x="97" y="3"/>
                </a:cubicBezTo>
                <a:cubicBezTo>
                  <a:pt x="97" y="11"/>
                  <a:pt x="97" y="11"/>
                  <a:pt x="97" y="11"/>
                </a:cubicBezTo>
                <a:cubicBezTo>
                  <a:pt x="97" y="14"/>
                  <a:pt x="94" y="17"/>
                  <a:pt x="89" y="17"/>
                </a:cubicBezTo>
                <a:cubicBezTo>
                  <a:pt x="80" y="17"/>
                  <a:pt x="80" y="17"/>
                  <a:pt x="80" y="17"/>
                </a:cubicBezTo>
                <a:cubicBezTo>
                  <a:pt x="73" y="17"/>
                  <a:pt x="67" y="22"/>
                  <a:pt x="67" y="28"/>
                </a:cubicBezTo>
                <a:cubicBezTo>
                  <a:pt x="67" y="34"/>
                  <a:pt x="73" y="39"/>
                  <a:pt x="80" y="39"/>
                </a:cubicBezTo>
                <a:cubicBezTo>
                  <a:pt x="120" y="39"/>
                  <a:pt x="120" y="39"/>
                  <a:pt x="120" y="39"/>
                </a:cubicBezTo>
                <a:cubicBezTo>
                  <a:pt x="124" y="39"/>
                  <a:pt x="127" y="41"/>
                  <a:pt x="127" y="45"/>
                </a:cubicBezTo>
                <a:cubicBezTo>
                  <a:pt x="127" y="48"/>
                  <a:pt x="124" y="51"/>
                  <a:pt x="120" y="51"/>
                </a:cubicBezTo>
                <a:cubicBezTo>
                  <a:pt x="107" y="51"/>
                  <a:pt x="107" y="51"/>
                  <a:pt x="107" y="51"/>
                </a:cubicBezTo>
                <a:cubicBezTo>
                  <a:pt x="100" y="51"/>
                  <a:pt x="94" y="56"/>
                  <a:pt x="94" y="62"/>
                </a:cubicBezTo>
                <a:cubicBezTo>
                  <a:pt x="94" y="71"/>
                  <a:pt x="94" y="71"/>
                  <a:pt x="94" y="71"/>
                </a:cubicBezTo>
                <a:cubicBezTo>
                  <a:pt x="94" y="71"/>
                  <a:pt x="95" y="72"/>
                  <a:pt x="95" y="72"/>
                </a:cubicBezTo>
                <a:cubicBezTo>
                  <a:pt x="5" y="72"/>
                  <a:pt x="5" y="72"/>
                  <a:pt x="5" y="72"/>
                </a:cubicBezTo>
                <a:cubicBezTo>
                  <a:pt x="2" y="72"/>
                  <a:pt x="0" y="75"/>
                  <a:pt x="0" y="78"/>
                </a:cubicBezTo>
                <a:cubicBezTo>
                  <a:pt x="0" y="178"/>
                  <a:pt x="0" y="178"/>
                  <a:pt x="0" y="178"/>
                </a:cubicBezTo>
                <a:cubicBezTo>
                  <a:pt x="0" y="181"/>
                  <a:pt x="2" y="184"/>
                  <a:pt x="5" y="184"/>
                </a:cubicBezTo>
                <a:cubicBezTo>
                  <a:pt x="187" y="184"/>
                  <a:pt x="187" y="184"/>
                  <a:pt x="187" y="184"/>
                </a:cubicBezTo>
                <a:cubicBezTo>
                  <a:pt x="190" y="184"/>
                  <a:pt x="193" y="181"/>
                  <a:pt x="193" y="178"/>
                </a:cubicBezTo>
                <a:cubicBezTo>
                  <a:pt x="193" y="78"/>
                  <a:pt x="193" y="78"/>
                  <a:pt x="193" y="78"/>
                </a:cubicBezTo>
                <a:cubicBezTo>
                  <a:pt x="193" y="75"/>
                  <a:pt x="190" y="72"/>
                  <a:pt x="187" y="72"/>
                </a:cubicBezTo>
                <a:moveTo>
                  <a:pt x="104" y="91"/>
                </a:moveTo>
                <a:cubicBezTo>
                  <a:pt x="119" y="91"/>
                  <a:pt x="119" y="91"/>
                  <a:pt x="119" y="91"/>
                </a:cubicBezTo>
                <a:cubicBezTo>
                  <a:pt x="119" y="103"/>
                  <a:pt x="119" y="103"/>
                  <a:pt x="119" y="103"/>
                </a:cubicBezTo>
                <a:cubicBezTo>
                  <a:pt x="104" y="103"/>
                  <a:pt x="104" y="103"/>
                  <a:pt x="104" y="103"/>
                </a:cubicBezTo>
                <a:lnTo>
                  <a:pt x="104" y="91"/>
                </a:lnTo>
                <a:close/>
                <a:moveTo>
                  <a:pt x="103" y="110"/>
                </a:moveTo>
                <a:cubicBezTo>
                  <a:pt x="119" y="110"/>
                  <a:pt x="119" y="110"/>
                  <a:pt x="119" y="110"/>
                </a:cubicBezTo>
                <a:cubicBezTo>
                  <a:pt x="119" y="122"/>
                  <a:pt x="119" y="122"/>
                  <a:pt x="119" y="122"/>
                </a:cubicBezTo>
                <a:cubicBezTo>
                  <a:pt x="103" y="122"/>
                  <a:pt x="103" y="122"/>
                  <a:pt x="103" y="122"/>
                </a:cubicBezTo>
                <a:lnTo>
                  <a:pt x="103" y="110"/>
                </a:lnTo>
                <a:close/>
                <a:moveTo>
                  <a:pt x="103" y="129"/>
                </a:moveTo>
                <a:cubicBezTo>
                  <a:pt x="119" y="129"/>
                  <a:pt x="119" y="129"/>
                  <a:pt x="119" y="129"/>
                </a:cubicBezTo>
                <a:cubicBezTo>
                  <a:pt x="119" y="141"/>
                  <a:pt x="119" y="141"/>
                  <a:pt x="119" y="141"/>
                </a:cubicBezTo>
                <a:cubicBezTo>
                  <a:pt x="103" y="141"/>
                  <a:pt x="103" y="141"/>
                  <a:pt x="103" y="141"/>
                </a:cubicBezTo>
                <a:lnTo>
                  <a:pt x="103" y="129"/>
                </a:lnTo>
                <a:close/>
                <a:moveTo>
                  <a:pt x="74" y="91"/>
                </a:moveTo>
                <a:cubicBezTo>
                  <a:pt x="88" y="91"/>
                  <a:pt x="88" y="91"/>
                  <a:pt x="88" y="91"/>
                </a:cubicBezTo>
                <a:cubicBezTo>
                  <a:pt x="88" y="103"/>
                  <a:pt x="88" y="103"/>
                  <a:pt x="88" y="103"/>
                </a:cubicBezTo>
                <a:cubicBezTo>
                  <a:pt x="74" y="103"/>
                  <a:pt x="74" y="103"/>
                  <a:pt x="74" y="103"/>
                </a:cubicBezTo>
                <a:lnTo>
                  <a:pt x="74" y="91"/>
                </a:lnTo>
                <a:close/>
                <a:moveTo>
                  <a:pt x="73" y="110"/>
                </a:moveTo>
                <a:cubicBezTo>
                  <a:pt x="88" y="110"/>
                  <a:pt x="88" y="110"/>
                  <a:pt x="88" y="110"/>
                </a:cubicBezTo>
                <a:cubicBezTo>
                  <a:pt x="88" y="122"/>
                  <a:pt x="88" y="122"/>
                  <a:pt x="88" y="122"/>
                </a:cubicBezTo>
                <a:cubicBezTo>
                  <a:pt x="73" y="122"/>
                  <a:pt x="73" y="122"/>
                  <a:pt x="73" y="122"/>
                </a:cubicBezTo>
                <a:lnTo>
                  <a:pt x="73" y="110"/>
                </a:lnTo>
                <a:close/>
                <a:moveTo>
                  <a:pt x="73" y="129"/>
                </a:moveTo>
                <a:cubicBezTo>
                  <a:pt x="88" y="129"/>
                  <a:pt x="88" y="129"/>
                  <a:pt x="88" y="129"/>
                </a:cubicBezTo>
                <a:cubicBezTo>
                  <a:pt x="88" y="141"/>
                  <a:pt x="88" y="141"/>
                  <a:pt x="88" y="141"/>
                </a:cubicBezTo>
                <a:cubicBezTo>
                  <a:pt x="73" y="141"/>
                  <a:pt x="73" y="141"/>
                  <a:pt x="73" y="141"/>
                </a:cubicBezTo>
                <a:lnTo>
                  <a:pt x="73" y="129"/>
                </a:lnTo>
                <a:close/>
                <a:moveTo>
                  <a:pt x="44" y="91"/>
                </a:moveTo>
                <a:cubicBezTo>
                  <a:pt x="58" y="91"/>
                  <a:pt x="58" y="91"/>
                  <a:pt x="58" y="91"/>
                </a:cubicBezTo>
                <a:cubicBezTo>
                  <a:pt x="58" y="103"/>
                  <a:pt x="58" y="103"/>
                  <a:pt x="58" y="103"/>
                </a:cubicBezTo>
                <a:cubicBezTo>
                  <a:pt x="44" y="103"/>
                  <a:pt x="44" y="103"/>
                  <a:pt x="44" y="103"/>
                </a:cubicBezTo>
                <a:lnTo>
                  <a:pt x="44" y="91"/>
                </a:lnTo>
                <a:close/>
                <a:moveTo>
                  <a:pt x="43" y="110"/>
                </a:moveTo>
                <a:cubicBezTo>
                  <a:pt x="58" y="110"/>
                  <a:pt x="58" y="110"/>
                  <a:pt x="58" y="110"/>
                </a:cubicBezTo>
                <a:cubicBezTo>
                  <a:pt x="58" y="122"/>
                  <a:pt x="58" y="122"/>
                  <a:pt x="58" y="122"/>
                </a:cubicBezTo>
                <a:cubicBezTo>
                  <a:pt x="43" y="122"/>
                  <a:pt x="43" y="122"/>
                  <a:pt x="43" y="122"/>
                </a:cubicBezTo>
                <a:lnTo>
                  <a:pt x="43" y="110"/>
                </a:lnTo>
                <a:close/>
                <a:moveTo>
                  <a:pt x="13" y="91"/>
                </a:moveTo>
                <a:cubicBezTo>
                  <a:pt x="28" y="91"/>
                  <a:pt x="28" y="91"/>
                  <a:pt x="28" y="91"/>
                </a:cubicBezTo>
                <a:cubicBezTo>
                  <a:pt x="28" y="103"/>
                  <a:pt x="28" y="103"/>
                  <a:pt x="28" y="103"/>
                </a:cubicBezTo>
                <a:cubicBezTo>
                  <a:pt x="13" y="103"/>
                  <a:pt x="13" y="103"/>
                  <a:pt x="13" y="103"/>
                </a:cubicBezTo>
                <a:lnTo>
                  <a:pt x="13" y="91"/>
                </a:lnTo>
                <a:close/>
                <a:moveTo>
                  <a:pt x="13" y="110"/>
                </a:moveTo>
                <a:cubicBezTo>
                  <a:pt x="28" y="110"/>
                  <a:pt x="28" y="110"/>
                  <a:pt x="28" y="110"/>
                </a:cubicBezTo>
                <a:cubicBezTo>
                  <a:pt x="28" y="122"/>
                  <a:pt x="28" y="122"/>
                  <a:pt x="28" y="122"/>
                </a:cubicBezTo>
                <a:cubicBezTo>
                  <a:pt x="13" y="122"/>
                  <a:pt x="13" y="122"/>
                  <a:pt x="13" y="122"/>
                </a:cubicBezTo>
                <a:lnTo>
                  <a:pt x="13" y="110"/>
                </a:lnTo>
                <a:close/>
                <a:moveTo>
                  <a:pt x="13" y="129"/>
                </a:moveTo>
                <a:cubicBezTo>
                  <a:pt x="28" y="129"/>
                  <a:pt x="28" y="129"/>
                  <a:pt x="28" y="129"/>
                </a:cubicBezTo>
                <a:cubicBezTo>
                  <a:pt x="28" y="141"/>
                  <a:pt x="28" y="141"/>
                  <a:pt x="28" y="141"/>
                </a:cubicBezTo>
                <a:cubicBezTo>
                  <a:pt x="13" y="141"/>
                  <a:pt x="13" y="141"/>
                  <a:pt x="13" y="141"/>
                </a:cubicBezTo>
                <a:lnTo>
                  <a:pt x="13" y="129"/>
                </a:lnTo>
                <a:close/>
                <a:moveTo>
                  <a:pt x="32" y="160"/>
                </a:moveTo>
                <a:cubicBezTo>
                  <a:pt x="13" y="160"/>
                  <a:pt x="13" y="160"/>
                  <a:pt x="13" y="160"/>
                </a:cubicBezTo>
                <a:cubicBezTo>
                  <a:pt x="13" y="148"/>
                  <a:pt x="13" y="148"/>
                  <a:pt x="13" y="148"/>
                </a:cubicBezTo>
                <a:cubicBezTo>
                  <a:pt x="32" y="148"/>
                  <a:pt x="32" y="148"/>
                  <a:pt x="32" y="148"/>
                </a:cubicBezTo>
                <a:lnTo>
                  <a:pt x="32" y="160"/>
                </a:lnTo>
                <a:close/>
                <a:moveTo>
                  <a:pt x="43" y="129"/>
                </a:moveTo>
                <a:cubicBezTo>
                  <a:pt x="58" y="129"/>
                  <a:pt x="58" y="129"/>
                  <a:pt x="58" y="129"/>
                </a:cubicBezTo>
                <a:cubicBezTo>
                  <a:pt x="58" y="141"/>
                  <a:pt x="58" y="141"/>
                  <a:pt x="58" y="141"/>
                </a:cubicBezTo>
                <a:cubicBezTo>
                  <a:pt x="43" y="141"/>
                  <a:pt x="43" y="141"/>
                  <a:pt x="43" y="141"/>
                </a:cubicBezTo>
                <a:lnTo>
                  <a:pt x="43" y="129"/>
                </a:lnTo>
                <a:close/>
                <a:moveTo>
                  <a:pt x="149" y="160"/>
                </a:moveTo>
                <a:cubicBezTo>
                  <a:pt x="44" y="160"/>
                  <a:pt x="44" y="160"/>
                  <a:pt x="44" y="160"/>
                </a:cubicBezTo>
                <a:cubicBezTo>
                  <a:pt x="44" y="148"/>
                  <a:pt x="44" y="148"/>
                  <a:pt x="44" y="148"/>
                </a:cubicBezTo>
                <a:cubicBezTo>
                  <a:pt x="149" y="148"/>
                  <a:pt x="149" y="148"/>
                  <a:pt x="149" y="148"/>
                </a:cubicBezTo>
                <a:lnTo>
                  <a:pt x="149" y="160"/>
                </a:lnTo>
                <a:close/>
                <a:moveTo>
                  <a:pt x="149" y="141"/>
                </a:moveTo>
                <a:cubicBezTo>
                  <a:pt x="134" y="141"/>
                  <a:pt x="134" y="141"/>
                  <a:pt x="134" y="141"/>
                </a:cubicBezTo>
                <a:cubicBezTo>
                  <a:pt x="134" y="129"/>
                  <a:pt x="134" y="129"/>
                  <a:pt x="134" y="129"/>
                </a:cubicBezTo>
                <a:cubicBezTo>
                  <a:pt x="149" y="129"/>
                  <a:pt x="149" y="129"/>
                  <a:pt x="149" y="129"/>
                </a:cubicBezTo>
                <a:lnTo>
                  <a:pt x="149" y="141"/>
                </a:lnTo>
                <a:close/>
                <a:moveTo>
                  <a:pt x="149" y="122"/>
                </a:moveTo>
                <a:cubicBezTo>
                  <a:pt x="134" y="122"/>
                  <a:pt x="134" y="122"/>
                  <a:pt x="134" y="122"/>
                </a:cubicBezTo>
                <a:cubicBezTo>
                  <a:pt x="134" y="110"/>
                  <a:pt x="134" y="110"/>
                  <a:pt x="134" y="110"/>
                </a:cubicBezTo>
                <a:cubicBezTo>
                  <a:pt x="149" y="110"/>
                  <a:pt x="149" y="110"/>
                  <a:pt x="149" y="110"/>
                </a:cubicBezTo>
                <a:lnTo>
                  <a:pt x="149" y="122"/>
                </a:lnTo>
                <a:close/>
                <a:moveTo>
                  <a:pt x="149" y="103"/>
                </a:moveTo>
                <a:cubicBezTo>
                  <a:pt x="134" y="103"/>
                  <a:pt x="134" y="103"/>
                  <a:pt x="134" y="103"/>
                </a:cubicBezTo>
                <a:cubicBezTo>
                  <a:pt x="134" y="91"/>
                  <a:pt x="134" y="91"/>
                  <a:pt x="134" y="91"/>
                </a:cubicBezTo>
                <a:cubicBezTo>
                  <a:pt x="149" y="91"/>
                  <a:pt x="149" y="91"/>
                  <a:pt x="149" y="91"/>
                </a:cubicBezTo>
                <a:lnTo>
                  <a:pt x="149" y="103"/>
                </a:lnTo>
                <a:close/>
                <a:moveTo>
                  <a:pt x="179" y="160"/>
                </a:moveTo>
                <a:cubicBezTo>
                  <a:pt x="161" y="160"/>
                  <a:pt x="161" y="160"/>
                  <a:pt x="161" y="160"/>
                </a:cubicBezTo>
                <a:cubicBezTo>
                  <a:pt x="161" y="148"/>
                  <a:pt x="161" y="148"/>
                  <a:pt x="161" y="148"/>
                </a:cubicBezTo>
                <a:cubicBezTo>
                  <a:pt x="179" y="148"/>
                  <a:pt x="179" y="148"/>
                  <a:pt x="179" y="148"/>
                </a:cubicBezTo>
                <a:lnTo>
                  <a:pt x="179" y="160"/>
                </a:lnTo>
                <a:close/>
                <a:moveTo>
                  <a:pt x="179" y="141"/>
                </a:moveTo>
                <a:cubicBezTo>
                  <a:pt x="164" y="141"/>
                  <a:pt x="164" y="141"/>
                  <a:pt x="164" y="141"/>
                </a:cubicBezTo>
                <a:cubicBezTo>
                  <a:pt x="164" y="129"/>
                  <a:pt x="164" y="129"/>
                  <a:pt x="164" y="129"/>
                </a:cubicBezTo>
                <a:cubicBezTo>
                  <a:pt x="179" y="129"/>
                  <a:pt x="179" y="129"/>
                  <a:pt x="179" y="129"/>
                </a:cubicBezTo>
                <a:lnTo>
                  <a:pt x="179" y="141"/>
                </a:lnTo>
                <a:close/>
                <a:moveTo>
                  <a:pt x="179" y="122"/>
                </a:moveTo>
                <a:cubicBezTo>
                  <a:pt x="164" y="122"/>
                  <a:pt x="164" y="122"/>
                  <a:pt x="164" y="122"/>
                </a:cubicBezTo>
                <a:cubicBezTo>
                  <a:pt x="164" y="110"/>
                  <a:pt x="164" y="110"/>
                  <a:pt x="164" y="110"/>
                </a:cubicBezTo>
                <a:cubicBezTo>
                  <a:pt x="179" y="110"/>
                  <a:pt x="179" y="110"/>
                  <a:pt x="179" y="110"/>
                </a:cubicBezTo>
                <a:lnTo>
                  <a:pt x="179" y="122"/>
                </a:lnTo>
                <a:close/>
                <a:moveTo>
                  <a:pt x="179" y="103"/>
                </a:moveTo>
                <a:cubicBezTo>
                  <a:pt x="165" y="103"/>
                  <a:pt x="165" y="103"/>
                  <a:pt x="165" y="103"/>
                </a:cubicBezTo>
                <a:cubicBezTo>
                  <a:pt x="165" y="91"/>
                  <a:pt x="165" y="91"/>
                  <a:pt x="165" y="91"/>
                </a:cubicBezTo>
                <a:cubicBezTo>
                  <a:pt x="179" y="91"/>
                  <a:pt x="179" y="91"/>
                  <a:pt x="179" y="91"/>
                </a:cubicBezTo>
                <a:lnTo>
                  <a:pt x="179" y="103"/>
                </a:lnTo>
                <a:close/>
              </a:path>
            </a:pathLst>
          </a:custGeom>
          <a:solidFill>
            <a:schemeClr val="bg2"/>
          </a:solidFill>
          <a:ln>
            <a:noFill/>
          </a:ln>
        </p:spPr>
        <p:txBody>
          <a:bodyPr vert="horz" wrap="square" lIns="91440" tIns="45720" rIns="91440" bIns="45720" numCol="1" anchor="t" anchorCtr="0" compatLnSpc="1"/>
          <a:lstStyle/>
          <a:p>
            <a:endParaRPr lang="en-US">
              <a:solidFill>
                <a:schemeClr val="bg2"/>
              </a:solidFill>
              <a:cs typeface="+mn-ea"/>
              <a:sym typeface="+mn-lt"/>
            </a:endParaRPr>
          </a:p>
        </p:txBody>
      </p:sp>
      <p:sp>
        <p:nvSpPr>
          <p:cNvPr id="21" name="Freeform 284"/>
          <p:cNvSpPr>
            <a:spLocks noEditPoints="1"/>
          </p:cNvSpPr>
          <p:nvPr/>
        </p:nvSpPr>
        <p:spPr bwMode="auto">
          <a:xfrm>
            <a:off x="3821661" y="2293693"/>
            <a:ext cx="415844" cy="371138"/>
          </a:xfrm>
          <a:custGeom>
            <a:avLst/>
            <a:gdLst>
              <a:gd name="T0" fmla="*/ 143 w 206"/>
              <a:gd name="T1" fmla="*/ 93 h 183"/>
              <a:gd name="T2" fmla="*/ 115 w 206"/>
              <a:gd name="T3" fmla="*/ 91 h 183"/>
              <a:gd name="T4" fmla="*/ 117 w 206"/>
              <a:gd name="T5" fmla="*/ 88 h 183"/>
              <a:gd name="T6" fmla="*/ 145 w 206"/>
              <a:gd name="T7" fmla="*/ 91 h 183"/>
              <a:gd name="T8" fmla="*/ 138 w 206"/>
              <a:gd name="T9" fmla="*/ 105 h 183"/>
              <a:gd name="T10" fmla="*/ 140 w 206"/>
              <a:gd name="T11" fmla="*/ 102 h 183"/>
              <a:gd name="T12" fmla="*/ 145 w 206"/>
              <a:gd name="T13" fmla="*/ 99 h 183"/>
              <a:gd name="T14" fmla="*/ 143 w 206"/>
              <a:gd name="T15" fmla="*/ 95 h 183"/>
              <a:gd name="T16" fmla="*/ 115 w 206"/>
              <a:gd name="T17" fmla="*/ 98 h 183"/>
              <a:gd name="T18" fmla="*/ 117 w 206"/>
              <a:gd name="T19" fmla="*/ 102 h 183"/>
              <a:gd name="T20" fmla="*/ 120 w 206"/>
              <a:gd name="T21" fmla="*/ 103 h 183"/>
              <a:gd name="T22" fmla="*/ 116 w 206"/>
              <a:gd name="T23" fmla="*/ 78 h 183"/>
              <a:gd name="T24" fmla="*/ 155 w 206"/>
              <a:gd name="T25" fmla="*/ 57 h 183"/>
              <a:gd name="T26" fmla="*/ 130 w 206"/>
              <a:gd name="T27" fmla="*/ 0 h 183"/>
              <a:gd name="T28" fmla="*/ 105 w 206"/>
              <a:gd name="T29" fmla="*/ 57 h 183"/>
              <a:gd name="T30" fmla="*/ 145 w 206"/>
              <a:gd name="T31" fmla="*/ 83 h 183"/>
              <a:gd name="T32" fmla="*/ 117 w 206"/>
              <a:gd name="T33" fmla="*/ 81 h 183"/>
              <a:gd name="T34" fmla="*/ 115 w 206"/>
              <a:gd name="T35" fmla="*/ 84 h 183"/>
              <a:gd name="T36" fmla="*/ 143 w 206"/>
              <a:gd name="T37" fmla="*/ 86 h 183"/>
              <a:gd name="T38" fmla="*/ 145 w 206"/>
              <a:gd name="T39" fmla="*/ 83 h 183"/>
              <a:gd name="T40" fmla="*/ 43 w 206"/>
              <a:gd name="T41" fmla="*/ 112 h 183"/>
              <a:gd name="T42" fmla="*/ 0 w 206"/>
              <a:gd name="T43" fmla="*/ 183 h 183"/>
              <a:gd name="T44" fmla="*/ 8 w 206"/>
              <a:gd name="T45" fmla="*/ 168 h 183"/>
              <a:gd name="T46" fmla="*/ 21 w 206"/>
              <a:gd name="T47" fmla="*/ 168 h 183"/>
              <a:gd name="T48" fmla="*/ 8 w 206"/>
              <a:gd name="T49" fmla="*/ 168 h 183"/>
              <a:gd name="T50" fmla="*/ 153 w 206"/>
              <a:gd name="T51" fmla="*/ 132 h 183"/>
              <a:gd name="T52" fmla="*/ 156 w 206"/>
              <a:gd name="T53" fmla="*/ 145 h 183"/>
              <a:gd name="T54" fmla="*/ 102 w 206"/>
              <a:gd name="T55" fmla="*/ 137 h 183"/>
              <a:gd name="T56" fmla="*/ 151 w 206"/>
              <a:gd name="T57" fmla="*/ 139 h 183"/>
              <a:gd name="T58" fmla="*/ 93 w 206"/>
              <a:gd name="T59" fmla="*/ 108 h 183"/>
              <a:gd name="T60" fmla="*/ 48 w 206"/>
              <a:gd name="T61" fmla="*/ 116 h 183"/>
              <a:gd name="T62" fmla="*/ 63 w 206"/>
              <a:gd name="T63" fmla="*/ 164 h 183"/>
              <a:gd name="T64" fmla="*/ 119 w 206"/>
              <a:gd name="T65" fmla="*/ 177 h 183"/>
              <a:gd name="T66" fmla="*/ 174 w 206"/>
              <a:gd name="T67" fmla="*/ 149 h 183"/>
              <a:gd name="T68" fmla="*/ 190 w 206"/>
              <a:gd name="T69"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83">
                <a:moveTo>
                  <a:pt x="145" y="91"/>
                </a:moveTo>
                <a:cubicBezTo>
                  <a:pt x="145" y="92"/>
                  <a:pt x="144" y="93"/>
                  <a:pt x="143" y="93"/>
                </a:cubicBezTo>
                <a:cubicBezTo>
                  <a:pt x="117" y="93"/>
                  <a:pt x="117" y="93"/>
                  <a:pt x="117" y="93"/>
                </a:cubicBezTo>
                <a:cubicBezTo>
                  <a:pt x="116" y="93"/>
                  <a:pt x="115" y="92"/>
                  <a:pt x="115" y="91"/>
                </a:cubicBezTo>
                <a:cubicBezTo>
                  <a:pt x="115" y="91"/>
                  <a:pt x="115" y="91"/>
                  <a:pt x="115" y="91"/>
                </a:cubicBezTo>
                <a:cubicBezTo>
                  <a:pt x="115" y="89"/>
                  <a:pt x="116" y="88"/>
                  <a:pt x="117" y="88"/>
                </a:cubicBezTo>
                <a:cubicBezTo>
                  <a:pt x="143" y="88"/>
                  <a:pt x="143" y="88"/>
                  <a:pt x="143" y="88"/>
                </a:cubicBezTo>
                <a:cubicBezTo>
                  <a:pt x="144" y="88"/>
                  <a:pt x="145" y="89"/>
                  <a:pt x="145" y="91"/>
                </a:cubicBezTo>
                <a:close/>
                <a:moveTo>
                  <a:pt x="122" y="105"/>
                </a:moveTo>
                <a:cubicBezTo>
                  <a:pt x="138" y="105"/>
                  <a:pt x="138" y="105"/>
                  <a:pt x="138" y="105"/>
                </a:cubicBezTo>
                <a:cubicBezTo>
                  <a:pt x="139" y="105"/>
                  <a:pt x="140" y="104"/>
                  <a:pt x="140" y="103"/>
                </a:cubicBezTo>
                <a:cubicBezTo>
                  <a:pt x="140" y="102"/>
                  <a:pt x="140" y="102"/>
                  <a:pt x="140" y="102"/>
                </a:cubicBezTo>
                <a:cubicBezTo>
                  <a:pt x="143" y="102"/>
                  <a:pt x="143" y="102"/>
                  <a:pt x="143" y="102"/>
                </a:cubicBezTo>
                <a:cubicBezTo>
                  <a:pt x="144" y="102"/>
                  <a:pt x="145" y="101"/>
                  <a:pt x="145" y="99"/>
                </a:cubicBezTo>
                <a:cubicBezTo>
                  <a:pt x="145" y="98"/>
                  <a:pt x="145" y="98"/>
                  <a:pt x="145" y="98"/>
                </a:cubicBezTo>
                <a:cubicBezTo>
                  <a:pt x="145" y="96"/>
                  <a:pt x="144" y="95"/>
                  <a:pt x="143" y="95"/>
                </a:cubicBezTo>
                <a:cubicBezTo>
                  <a:pt x="117" y="95"/>
                  <a:pt x="117" y="95"/>
                  <a:pt x="117" y="95"/>
                </a:cubicBezTo>
                <a:cubicBezTo>
                  <a:pt x="116" y="95"/>
                  <a:pt x="115" y="96"/>
                  <a:pt x="115" y="98"/>
                </a:cubicBezTo>
                <a:cubicBezTo>
                  <a:pt x="115" y="99"/>
                  <a:pt x="115" y="99"/>
                  <a:pt x="115" y="99"/>
                </a:cubicBezTo>
                <a:cubicBezTo>
                  <a:pt x="115" y="101"/>
                  <a:pt x="116" y="102"/>
                  <a:pt x="117" y="102"/>
                </a:cubicBezTo>
                <a:cubicBezTo>
                  <a:pt x="120" y="102"/>
                  <a:pt x="120" y="102"/>
                  <a:pt x="120" y="102"/>
                </a:cubicBezTo>
                <a:cubicBezTo>
                  <a:pt x="120" y="103"/>
                  <a:pt x="120" y="103"/>
                  <a:pt x="120" y="103"/>
                </a:cubicBezTo>
                <a:cubicBezTo>
                  <a:pt x="120" y="104"/>
                  <a:pt x="121" y="105"/>
                  <a:pt x="122" y="105"/>
                </a:cubicBezTo>
                <a:close/>
                <a:moveTo>
                  <a:pt x="116" y="78"/>
                </a:moveTo>
                <a:cubicBezTo>
                  <a:pt x="144" y="78"/>
                  <a:pt x="144" y="78"/>
                  <a:pt x="144" y="78"/>
                </a:cubicBezTo>
                <a:cubicBezTo>
                  <a:pt x="150" y="78"/>
                  <a:pt x="143" y="71"/>
                  <a:pt x="155" y="57"/>
                </a:cubicBezTo>
                <a:cubicBezTo>
                  <a:pt x="160" y="51"/>
                  <a:pt x="164" y="43"/>
                  <a:pt x="164" y="34"/>
                </a:cubicBezTo>
                <a:cubicBezTo>
                  <a:pt x="164" y="16"/>
                  <a:pt x="149" y="0"/>
                  <a:pt x="130" y="0"/>
                </a:cubicBezTo>
                <a:cubicBezTo>
                  <a:pt x="111" y="0"/>
                  <a:pt x="96" y="16"/>
                  <a:pt x="96" y="34"/>
                </a:cubicBezTo>
                <a:cubicBezTo>
                  <a:pt x="96" y="43"/>
                  <a:pt x="99" y="51"/>
                  <a:pt x="105" y="57"/>
                </a:cubicBezTo>
                <a:cubicBezTo>
                  <a:pt x="116" y="71"/>
                  <a:pt x="110" y="78"/>
                  <a:pt x="116" y="78"/>
                </a:cubicBezTo>
                <a:close/>
                <a:moveTo>
                  <a:pt x="145" y="83"/>
                </a:moveTo>
                <a:cubicBezTo>
                  <a:pt x="145" y="82"/>
                  <a:pt x="144" y="81"/>
                  <a:pt x="143" y="81"/>
                </a:cubicBezTo>
                <a:cubicBezTo>
                  <a:pt x="117" y="81"/>
                  <a:pt x="117" y="81"/>
                  <a:pt x="117" y="81"/>
                </a:cubicBezTo>
                <a:cubicBezTo>
                  <a:pt x="116" y="81"/>
                  <a:pt x="115" y="82"/>
                  <a:pt x="115" y="83"/>
                </a:cubicBezTo>
                <a:cubicBezTo>
                  <a:pt x="115" y="84"/>
                  <a:pt x="115" y="84"/>
                  <a:pt x="115" y="84"/>
                </a:cubicBezTo>
                <a:cubicBezTo>
                  <a:pt x="115" y="85"/>
                  <a:pt x="116" y="86"/>
                  <a:pt x="117" y="86"/>
                </a:cubicBezTo>
                <a:cubicBezTo>
                  <a:pt x="143" y="86"/>
                  <a:pt x="143" y="86"/>
                  <a:pt x="143" y="86"/>
                </a:cubicBezTo>
                <a:cubicBezTo>
                  <a:pt x="144" y="86"/>
                  <a:pt x="145" y="85"/>
                  <a:pt x="145" y="84"/>
                </a:cubicBezTo>
                <a:lnTo>
                  <a:pt x="145" y="83"/>
                </a:lnTo>
                <a:close/>
                <a:moveTo>
                  <a:pt x="0" y="112"/>
                </a:moveTo>
                <a:cubicBezTo>
                  <a:pt x="43" y="112"/>
                  <a:pt x="43" y="112"/>
                  <a:pt x="43" y="112"/>
                </a:cubicBezTo>
                <a:cubicBezTo>
                  <a:pt x="43" y="183"/>
                  <a:pt x="43" y="183"/>
                  <a:pt x="43" y="183"/>
                </a:cubicBezTo>
                <a:cubicBezTo>
                  <a:pt x="0" y="183"/>
                  <a:pt x="0" y="183"/>
                  <a:pt x="0" y="183"/>
                </a:cubicBezTo>
                <a:lnTo>
                  <a:pt x="0" y="112"/>
                </a:lnTo>
                <a:close/>
                <a:moveTo>
                  <a:pt x="8" y="168"/>
                </a:moveTo>
                <a:cubicBezTo>
                  <a:pt x="8" y="171"/>
                  <a:pt x="11" y="174"/>
                  <a:pt x="15" y="174"/>
                </a:cubicBezTo>
                <a:cubicBezTo>
                  <a:pt x="18" y="174"/>
                  <a:pt x="21" y="171"/>
                  <a:pt x="21" y="168"/>
                </a:cubicBezTo>
                <a:cubicBezTo>
                  <a:pt x="21" y="164"/>
                  <a:pt x="18" y="161"/>
                  <a:pt x="15" y="161"/>
                </a:cubicBezTo>
                <a:cubicBezTo>
                  <a:pt x="11" y="161"/>
                  <a:pt x="8" y="164"/>
                  <a:pt x="8" y="168"/>
                </a:cubicBezTo>
                <a:close/>
                <a:moveTo>
                  <a:pt x="190" y="112"/>
                </a:moveTo>
                <a:cubicBezTo>
                  <a:pt x="180" y="111"/>
                  <a:pt x="153" y="132"/>
                  <a:pt x="153" y="132"/>
                </a:cubicBezTo>
                <a:cubicBezTo>
                  <a:pt x="153" y="132"/>
                  <a:pt x="158" y="136"/>
                  <a:pt x="160" y="138"/>
                </a:cubicBezTo>
                <a:cubicBezTo>
                  <a:pt x="163" y="139"/>
                  <a:pt x="159" y="143"/>
                  <a:pt x="156" y="145"/>
                </a:cubicBezTo>
                <a:cubicBezTo>
                  <a:pt x="153" y="148"/>
                  <a:pt x="140" y="155"/>
                  <a:pt x="130" y="152"/>
                </a:cubicBezTo>
                <a:cubicBezTo>
                  <a:pt x="119" y="149"/>
                  <a:pt x="102" y="137"/>
                  <a:pt x="102" y="137"/>
                </a:cubicBezTo>
                <a:cubicBezTo>
                  <a:pt x="102" y="137"/>
                  <a:pt x="119" y="145"/>
                  <a:pt x="128" y="149"/>
                </a:cubicBezTo>
                <a:cubicBezTo>
                  <a:pt x="137" y="152"/>
                  <a:pt x="155" y="142"/>
                  <a:pt x="151" y="139"/>
                </a:cubicBezTo>
                <a:cubicBezTo>
                  <a:pt x="147" y="135"/>
                  <a:pt x="132" y="129"/>
                  <a:pt x="121" y="119"/>
                </a:cubicBezTo>
                <a:cubicBezTo>
                  <a:pt x="116" y="114"/>
                  <a:pt x="102" y="108"/>
                  <a:pt x="93" y="108"/>
                </a:cubicBezTo>
                <a:cubicBezTo>
                  <a:pt x="83" y="108"/>
                  <a:pt x="63" y="116"/>
                  <a:pt x="56" y="116"/>
                </a:cubicBezTo>
                <a:cubicBezTo>
                  <a:pt x="48" y="116"/>
                  <a:pt x="48" y="116"/>
                  <a:pt x="48" y="116"/>
                </a:cubicBezTo>
                <a:cubicBezTo>
                  <a:pt x="48" y="164"/>
                  <a:pt x="48" y="164"/>
                  <a:pt x="48" y="164"/>
                </a:cubicBezTo>
                <a:cubicBezTo>
                  <a:pt x="63" y="164"/>
                  <a:pt x="63" y="164"/>
                  <a:pt x="63" y="164"/>
                </a:cubicBezTo>
                <a:cubicBezTo>
                  <a:pt x="69" y="164"/>
                  <a:pt x="79" y="164"/>
                  <a:pt x="83" y="166"/>
                </a:cubicBezTo>
                <a:cubicBezTo>
                  <a:pt x="87" y="168"/>
                  <a:pt x="112" y="177"/>
                  <a:pt x="119" y="177"/>
                </a:cubicBezTo>
                <a:cubicBezTo>
                  <a:pt x="127" y="177"/>
                  <a:pt x="138" y="174"/>
                  <a:pt x="146" y="169"/>
                </a:cubicBezTo>
                <a:cubicBezTo>
                  <a:pt x="154" y="163"/>
                  <a:pt x="168" y="154"/>
                  <a:pt x="174" y="149"/>
                </a:cubicBezTo>
                <a:cubicBezTo>
                  <a:pt x="180" y="144"/>
                  <a:pt x="199" y="128"/>
                  <a:pt x="203" y="124"/>
                </a:cubicBezTo>
                <a:cubicBezTo>
                  <a:pt x="206" y="121"/>
                  <a:pt x="200" y="113"/>
                  <a:pt x="190" y="112"/>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22" name="Freeform 33"/>
          <p:cNvSpPr>
            <a:spLocks noEditPoints="1"/>
          </p:cNvSpPr>
          <p:nvPr/>
        </p:nvSpPr>
        <p:spPr bwMode="auto">
          <a:xfrm>
            <a:off x="5221644" y="3741518"/>
            <a:ext cx="301971" cy="387163"/>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184"/>
          <p:cNvSpPr>
            <a:spLocks noEditPoints="1"/>
          </p:cNvSpPr>
          <p:nvPr/>
        </p:nvSpPr>
        <p:spPr bwMode="auto">
          <a:xfrm>
            <a:off x="6530459" y="2246504"/>
            <a:ext cx="317997" cy="402346"/>
          </a:xfrm>
          <a:custGeom>
            <a:avLst/>
            <a:gdLst>
              <a:gd name="T0" fmla="*/ 110 w 157"/>
              <a:gd name="T1" fmla="*/ 185 h 199"/>
              <a:gd name="T2" fmla="*/ 115 w 157"/>
              <a:gd name="T3" fmla="*/ 199 h 199"/>
              <a:gd name="T4" fmla="*/ 37 w 157"/>
              <a:gd name="T5" fmla="*/ 199 h 199"/>
              <a:gd name="T6" fmla="*/ 32 w 157"/>
              <a:gd name="T7" fmla="*/ 185 h 199"/>
              <a:gd name="T8" fmla="*/ 40 w 157"/>
              <a:gd name="T9" fmla="*/ 185 h 199"/>
              <a:gd name="T10" fmla="*/ 36 w 157"/>
              <a:gd name="T11" fmla="*/ 173 h 199"/>
              <a:gd name="T12" fmla="*/ 62 w 157"/>
              <a:gd name="T13" fmla="*/ 173 h 199"/>
              <a:gd name="T14" fmla="*/ 7 w 157"/>
              <a:gd name="T15" fmla="*/ 18 h 199"/>
              <a:gd name="T16" fmla="*/ 0 w 157"/>
              <a:gd name="T17" fmla="*/ 9 h 199"/>
              <a:gd name="T18" fmla="*/ 9 w 157"/>
              <a:gd name="T19" fmla="*/ 0 h 199"/>
              <a:gd name="T20" fmla="*/ 18 w 157"/>
              <a:gd name="T21" fmla="*/ 9 h 199"/>
              <a:gd name="T22" fmla="*/ 15 w 157"/>
              <a:gd name="T23" fmla="*/ 15 h 199"/>
              <a:gd name="T24" fmla="*/ 71 w 157"/>
              <a:gd name="T25" fmla="*/ 173 h 199"/>
              <a:gd name="T26" fmla="*/ 97 w 157"/>
              <a:gd name="T27" fmla="*/ 173 h 199"/>
              <a:gd name="T28" fmla="*/ 101 w 157"/>
              <a:gd name="T29" fmla="*/ 185 h 199"/>
              <a:gd name="T30" fmla="*/ 110 w 157"/>
              <a:gd name="T31" fmla="*/ 185 h 199"/>
              <a:gd name="T32" fmla="*/ 75 w 157"/>
              <a:gd name="T33" fmla="*/ 73 h 199"/>
              <a:gd name="T34" fmla="*/ 58 w 157"/>
              <a:gd name="T35" fmla="*/ 28 h 199"/>
              <a:gd name="T36" fmla="*/ 72 w 157"/>
              <a:gd name="T37" fmla="*/ 20 h 199"/>
              <a:gd name="T38" fmla="*/ 20 w 157"/>
              <a:gd name="T39" fmla="*/ 20 h 199"/>
              <a:gd name="T40" fmla="*/ 39 w 157"/>
              <a:gd name="T41" fmla="*/ 73 h 199"/>
              <a:gd name="T42" fmla="*/ 75 w 157"/>
              <a:gd name="T43" fmla="*/ 73 h 199"/>
              <a:gd name="T44" fmla="*/ 66 w 157"/>
              <a:gd name="T45" fmla="*/ 34 h 199"/>
              <a:gd name="T46" fmla="*/ 85 w 157"/>
              <a:gd name="T47" fmla="*/ 87 h 199"/>
              <a:gd name="T48" fmla="*/ 157 w 157"/>
              <a:gd name="T49" fmla="*/ 87 h 199"/>
              <a:gd name="T50" fmla="*/ 124 w 157"/>
              <a:gd name="T51" fmla="*/ 60 h 199"/>
              <a:gd name="T52" fmla="*/ 138 w 157"/>
              <a:gd name="T53" fmla="*/ 34 h 199"/>
              <a:gd name="T54" fmla="*/ 66 w 157"/>
              <a:gd name="T55" fmla="*/ 34 h 199"/>
              <a:gd name="T56" fmla="*/ 84 w 157"/>
              <a:gd name="T57" fmla="*/ 28 h 199"/>
              <a:gd name="T58" fmla="*/ 81 w 157"/>
              <a:gd name="T59" fmla="*/ 20 h 199"/>
              <a:gd name="T60" fmla="*/ 66 w 157"/>
              <a:gd name="T61" fmla="*/ 28 h 199"/>
              <a:gd name="T62" fmla="*/ 84 w 157"/>
              <a:gd name="T63" fmla="*/ 2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99">
                <a:moveTo>
                  <a:pt x="110" y="185"/>
                </a:moveTo>
                <a:cubicBezTo>
                  <a:pt x="115" y="199"/>
                  <a:pt x="115" y="199"/>
                  <a:pt x="115" y="199"/>
                </a:cubicBezTo>
                <a:cubicBezTo>
                  <a:pt x="37" y="199"/>
                  <a:pt x="37" y="199"/>
                  <a:pt x="37" y="199"/>
                </a:cubicBezTo>
                <a:cubicBezTo>
                  <a:pt x="32" y="185"/>
                  <a:pt x="32" y="185"/>
                  <a:pt x="32" y="185"/>
                </a:cubicBezTo>
                <a:cubicBezTo>
                  <a:pt x="40" y="185"/>
                  <a:pt x="40" y="185"/>
                  <a:pt x="40" y="185"/>
                </a:cubicBezTo>
                <a:cubicBezTo>
                  <a:pt x="36" y="173"/>
                  <a:pt x="36" y="173"/>
                  <a:pt x="36" y="173"/>
                </a:cubicBezTo>
                <a:cubicBezTo>
                  <a:pt x="62" y="173"/>
                  <a:pt x="62" y="173"/>
                  <a:pt x="62" y="173"/>
                </a:cubicBezTo>
                <a:cubicBezTo>
                  <a:pt x="7" y="18"/>
                  <a:pt x="7" y="18"/>
                  <a:pt x="7" y="18"/>
                </a:cubicBezTo>
                <a:cubicBezTo>
                  <a:pt x="3" y="17"/>
                  <a:pt x="0" y="13"/>
                  <a:pt x="0" y="9"/>
                </a:cubicBezTo>
                <a:cubicBezTo>
                  <a:pt x="0" y="4"/>
                  <a:pt x="4" y="0"/>
                  <a:pt x="9" y="0"/>
                </a:cubicBezTo>
                <a:cubicBezTo>
                  <a:pt x="14" y="0"/>
                  <a:pt x="18" y="4"/>
                  <a:pt x="18" y="9"/>
                </a:cubicBezTo>
                <a:cubicBezTo>
                  <a:pt x="18" y="12"/>
                  <a:pt x="17" y="14"/>
                  <a:pt x="15" y="15"/>
                </a:cubicBezTo>
                <a:cubicBezTo>
                  <a:pt x="71" y="173"/>
                  <a:pt x="71" y="173"/>
                  <a:pt x="71" y="173"/>
                </a:cubicBezTo>
                <a:cubicBezTo>
                  <a:pt x="97" y="173"/>
                  <a:pt x="97" y="173"/>
                  <a:pt x="97" y="173"/>
                </a:cubicBezTo>
                <a:cubicBezTo>
                  <a:pt x="101" y="185"/>
                  <a:pt x="101" y="185"/>
                  <a:pt x="101" y="185"/>
                </a:cubicBezTo>
                <a:lnTo>
                  <a:pt x="110" y="185"/>
                </a:lnTo>
                <a:close/>
                <a:moveTo>
                  <a:pt x="75" y="73"/>
                </a:moveTo>
                <a:cubicBezTo>
                  <a:pt x="58" y="28"/>
                  <a:pt x="58" y="28"/>
                  <a:pt x="58" y="28"/>
                </a:cubicBezTo>
                <a:cubicBezTo>
                  <a:pt x="72" y="20"/>
                  <a:pt x="72" y="20"/>
                  <a:pt x="72" y="20"/>
                </a:cubicBezTo>
                <a:cubicBezTo>
                  <a:pt x="20" y="20"/>
                  <a:pt x="20" y="20"/>
                  <a:pt x="20" y="20"/>
                </a:cubicBezTo>
                <a:cubicBezTo>
                  <a:pt x="39" y="73"/>
                  <a:pt x="39" y="73"/>
                  <a:pt x="39" y="73"/>
                </a:cubicBezTo>
                <a:lnTo>
                  <a:pt x="75" y="73"/>
                </a:lnTo>
                <a:close/>
                <a:moveTo>
                  <a:pt x="66" y="34"/>
                </a:moveTo>
                <a:cubicBezTo>
                  <a:pt x="85" y="87"/>
                  <a:pt x="85" y="87"/>
                  <a:pt x="85" y="87"/>
                </a:cubicBezTo>
                <a:cubicBezTo>
                  <a:pt x="157" y="87"/>
                  <a:pt x="157" y="87"/>
                  <a:pt x="157" y="87"/>
                </a:cubicBezTo>
                <a:cubicBezTo>
                  <a:pt x="124" y="60"/>
                  <a:pt x="124" y="60"/>
                  <a:pt x="124" y="60"/>
                </a:cubicBezTo>
                <a:cubicBezTo>
                  <a:pt x="138" y="34"/>
                  <a:pt x="138" y="34"/>
                  <a:pt x="138" y="34"/>
                </a:cubicBezTo>
                <a:lnTo>
                  <a:pt x="66" y="34"/>
                </a:lnTo>
                <a:close/>
                <a:moveTo>
                  <a:pt x="84" y="28"/>
                </a:moveTo>
                <a:cubicBezTo>
                  <a:pt x="81" y="20"/>
                  <a:pt x="81" y="20"/>
                  <a:pt x="81" y="20"/>
                </a:cubicBezTo>
                <a:cubicBezTo>
                  <a:pt x="66" y="28"/>
                  <a:pt x="66" y="28"/>
                  <a:pt x="66" y="28"/>
                </a:cubicBezTo>
                <a:lnTo>
                  <a:pt x="84" y="28"/>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24" name="Freeform 304"/>
          <p:cNvSpPr>
            <a:spLocks noEditPoints="1"/>
          </p:cNvSpPr>
          <p:nvPr/>
        </p:nvSpPr>
        <p:spPr bwMode="auto">
          <a:xfrm>
            <a:off x="7757098" y="3725913"/>
            <a:ext cx="441147" cy="418373"/>
          </a:xfrm>
          <a:custGeom>
            <a:avLst/>
            <a:gdLst>
              <a:gd name="T0" fmla="*/ 87 w 218"/>
              <a:gd name="T1" fmla="*/ 189 h 207"/>
              <a:gd name="T2" fmla="*/ 163 w 218"/>
              <a:gd name="T3" fmla="*/ 108 h 207"/>
              <a:gd name="T4" fmla="*/ 142 w 218"/>
              <a:gd name="T5" fmla="*/ 15 h 207"/>
              <a:gd name="T6" fmla="*/ 69 w 218"/>
              <a:gd name="T7" fmla="*/ 114 h 207"/>
              <a:gd name="T8" fmla="*/ 69 w 218"/>
              <a:gd name="T9" fmla="*/ 85 h 207"/>
              <a:gd name="T10" fmla="*/ 69 w 218"/>
              <a:gd name="T11" fmla="*/ 114 h 207"/>
              <a:gd name="T12" fmla="*/ 71 w 218"/>
              <a:gd name="T13" fmla="*/ 58 h 207"/>
              <a:gd name="T14" fmla="*/ 102 w 218"/>
              <a:gd name="T15" fmla="*/ 58 h 207"/>
              <a:gd name="T16" fmla="*/ 119 w 218"/>
              <a:gd name="T17" fmla="*/ 172 h 207"/>
              <a:gd name="T18" fmla="*/ 107 w 218"/>
              <a:gd name="T19" fmla="*/ 130 h 207"/>
              <a:gd name="T20" fmla="*/ 119 w 218"/>
              <a:gd name="T21" fmla="*/ 172 h 207"/>
              <a:gd name="T22" fmla="*/ 106 w 218"/>
              <a:gd name="T23" fmla="*/ 74 h 207"/>
              <a:gd name="T24" fmla="*/ 141 w 218"/>
              <a:gd name="T25" fmla="*/ 74 h 207"/>
              <a:gd name="T26" fmla="*/ 154 w 218"/>
              <a:gd name="T27" fmla="*/ 36 h 207"/>
              <a:gd name="T28" fmla="*/ 154 w 218"/>
              <a:gd name="T29" fmla="*/ 63 h 207"/>
              <a:gd name="T30" fmla="*/ 154 w 218"/>
              <a:gd name="T31" fmla="*/ 36 h 207"/>
              <a:gd name="T32" fmla="*/ 214 w 218"/>
              <a:gd name="T33" fmla="*/ 126 h 207"/>
              <a:gd name="T34" fmla="*/ 214 w 218"/>
              <a:gd name="T35" fmla="*/ 125 h 207"/>
              <a:gd name="T36" fmla="*/ 202 w 218"/>
              <a:gd name="T37" fmla="*/ 0 h 207"/>
              <a:gd name="T38" fmla="*/ 179 w 218"/>
              <a:gd name="T39" fmla="*/ 3 h 207"/>
              <a:gd name="T40" fmla="*/ 170 w 218"/>
              <a:gd name="T41" fmla="*/ 125 h 207"/>
              <a:gd name="T42" fmla="*/ 176 w 218"/>
              <a:gd name="T43" fmla="*/ 163 h 207"/>
              <a:gd name="T44" fmla="*/ 172 w 218"/>
              <a:gd name="T45" fmla="*/ 179 h 207"/>
              <a:gd name="T46" fmla="*/ 203 w 218"/>
              <a:gd name="T47" fmla="*/ 199 h 207"/>
              <a:gd name="T48" fmla="*/ 207 w 218"/>
              <a:gd name="T49" fmla="*/ 206 h 207"/>
              <a:gd name="T50" fmla="*/ 206 w 218"/>
              <a:gd name="T51" fmla="*/ 182 h 207"/>
              <a:gd name="T52" fmla="*/ 207 w 218"/>
              <a:gd name="T53" fmla="*/ 166 h 207"/>
              <a:gd name="T54" fmla="*/ 207 w 218"/>
              <a:gd name="T55" fmla="*/ 165 h 207"/>
              <a:gd name="T56" fmla="*/ 185 w 218"/>
              <a:gd name="T57" fmla="*/ 7 h 207"/>
              <a:gd name="T58" fmla="*/ 208 w 218"/>
              <a:gd name="T59" fmla="*/ 122 h 207"/>
              <a:gd name="T60" fmla="*/ 198 w 218"/>
              <a:gd name="T61" fmla="*/ 30 h 207"/>
              <a:gd name="T62" fmla="*/ 197 w 218"/>
              <a:gd name="T63" fmla="*/ 122 h 207"/>
              <a:gd name="T64" fmla="*/ 185 w 218"/>
              <a:gd name="T65" fmla="*/ 7 h 207"/>
              <a:gd name="T66" fmla="*/ 210 w 218"/>
              <a:gd name="T67" fmla="*/ 201 h 207"/>
              <a:gd name="T68" fmla="*/ 201 w 218"/>
              <a:gd name="T69" fmla="*/ 189 h 207"/>
              <a:gd name="T70" fmla="*/ 192 w 218"/>
              <a:gd name="T71" fmla="*/ 173 h 207"/>
              <a:gd name="T72" fmla="*/ 194 w 218"/>
              <a:gd name="T73" fmla="*/ 186 h 207"/>
              <a:gd name="T74" fmla="*/ 188 w 218"/>
              <a:gd name="T75" fmla="*/ 169 h 207"/>
              <a:gd name="T76" fmla="*/ 201 w 218"/>
              <a:gd name="T77" fmla="*/ 166 h 207"/>
              <a:gd name="T78" fmla="*/ 201 w 218"/>
              <a:gd name="T79" fmla="*/ 182 h 207"/>
              <a:gd name="T80" fmla="*/ 202 w 218"/>
              <a:gd name="T81" fmla="*/ 159 h 207"/>
              <a:gd name="T82" fmla="*/ 200 w 218"/>
              <a:gd name="T83" fmla="*/ 134 h 207"/>
              <a:gd name="T84" fmla="*/ 195 w 218"/>
              <a:gd name="T85" fmla="*/ 159 h 207"/>
              <a:gd name="T86" fmla="*/ 176 w 218"/>
              <a:gd name="T87" fmla="*/ 128 h 207"/>
              <a:gd name="T88" fmla="*/ 202 w 218"/>
              <a:gd name="T89" fmla="*/ 15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07">
                <a:moveTo>
                  <a:pt x="32" y="69"/>
                </a:moveTo>
                <a:cubicBezTo>
                  <a:pt x="0" y="134"/>
                  <a:pt x="55" y="181"/>
                  <a:pt x="87" y="189"/>
                </a:cubicBezTo>
                <a:cubicBezTo>
                  <a:pt x="143" y="203"/>
                  <a:pt x="147" y="164"/>
                  <a:pt x="146" y="138"/>
                </a:cubicBezTo>
                <a:cubicBezTo>
                  <a:pt x="145" y="127"/>
                  <a:pt x="153" y="118"/>
                  <a:pt x="163" y="108"/>
                </a:cubicBezTo>
                <a:cubicBezTo>
                  <a:pt x="170" y="22"/>
                  <a:pt x="170" y="22"/>
                  <a:pt x="170" y="22"/>
                </a:cubicBezTo>
                <a:cubicBezTo>
                  <a:pt x="161" y="18"/>
                  <a:pt x="152" y="16"/>
                  <a:pt x="142" y="15"/>
                </a:cubicBezTo>
                <a:cubicBezTo>
                  <a:pt x="91" y="13"/>
                  <a:pt x="49" y="34"/>
                  <a:pt x="32" y="69"/>
                </a:cubicBezTo>
                <a:close/>
                <a:moveTo>
                  <a:pt x="69" y="114"/>
                </a:moveTo>
                <a:cubicBezTo>
                  <a:pt x="61" y="114"/>
                  <a:pt x="54" y="108"/>
                  <a:pt x="54" y="100"/>
                </a:cubicBezTo>
                <a:cubicBezTo>
                  <a:pt x="54" y="92"/>
                  <a:pt x="61" y="85"/>
                  <a:pt x="69" y="85"/>
                </a:cubicBezTo>
                <a:cubicBezTo>
                  <a:pt x="77" y="85"/>
                  <a:pt x="83" y="92"/>
                  <a:pt x="83" y="100"/>
                </a:cubicBezTo>
                <a:cubicBezTo>
                  <a:pt x="83" y="108"/>
                  <a:pt x="77" y="114"/>
                  <a:pt x="69" y="114"/>
                </a:cubicBezTo>
                <a:close/>
                <a:moveTo>
                  <a:pt x="86" y="74"/>
                </a:moveTo>
                <a:cubicBezTo>
                  <a:pt x="78" y="74"/>
                  <a:pt x="71" y="67"/>
                  <a:pt x="71" y="58"/>
                </a:cubicBezTo>
                <a:cubicBezTo>
                  <a:pt x="71" y="50"/>
                  <a:pt x="78" y="43"/>
                  <a:pt x="86" y="43"/>
                </a:cubicBezTo>
                <a:cubicBezTo>
                  <a:pt x="95" y="43"/>
                  <a:pt x="102" y="50"/>
                  <a:pt x="102" y="58"/>
                </a:cubicBezTo>
                <a:cubicBezTo>
                  <a:pt x="102" y="67"/>
                  <a:pt x="95" y="74"/>
                  <a:pt x="86" y="74"/>
                </a:cubicBezTo>
                <a:close/>
                <a:moveTo>
                  <a:pt x="119" y="172"/>
                </a:moveTo>
                <a:cubicBezTo>
                  <a:pt x="107" y="182"/>
                  <a:pt x="88" y="178"/>
                  <a:pt x="87" y="166"/>
                </a:cubicBezTo>
                <a:cubicBezTo>
                  <a:pt x="86" y="149"/>
                  <a:pt x="95" y="134"/>
                  <a:pt x="107" y="130"/>
                </a:cubicBezTo>
                <a:cubicBezTo>
                  <a:pt x="111" y="128"/>
                  <a:pt x="120" y="132"/>
                  <a:pt x="123" y="139"/>
                </a:cubicBezTo>
                <a:cubicBezTo>
                  <a:pt x="127" y="147"/>
                  <a:pt x="129" y="164"/>
                  <a:pt x="119" y="172"/>
                </a:cubicBezTo>
                <a:close/>
                <a:moveTo>
                  <a:pt x="124" y="92"/>
                </a:moveTo>
                <a:cubicBezTo>
                  <a:pt x="114" y="92"/>
                  <a:pt x="106" y="84"/>
                  <a:pt x="106" y="74"/>
                </a:cubicBezTo>
                <a:cubicBezTo>
                  <a:pt x="106" y="65"/>
                  <a:pt x="114" y="57"/>
                  <a:pt x="124" y="57"/>
                </a:cubicBezTo>
                <a:cubicBezTo>
                  <a:pt x="133" y="57"/>
                  <a:pt x="141" y="65"/>
                  <a:pt x="141" y="74"/>
                </a:cubicBezTo>
                <a:cubicBezTo>
                  <a:pt x="141" y="84"/>
                  <a:pt x="133" y="92"/>
                  <a:pt x="124" y="92"/>
                </a:cubicBezTo>
                <a:close/>
                <a:moveTo>
                  <a:pt x="154" y="36"/>
                </a:moveTo>
                <a:cubicBezTo>
                  <a:pt x="161" y="36"/>
                  <a:pt x="167" y="42"/>
                  <a:pt x="167" y="49"/>
                </a:cubicBezTo>
                <a:cubicBezTo>
                  <a:pt x="167" y="57"/>
                  <a:pt x="161" y="63"/>
                  <a:pt x="154" y="63"/>
                </a:cubicBezTo>
                <a:cubicBezTo>
                  <a:pt x="146" y="63"/>
                  <a:pt x="140" y="57"/>
                  <a:pt x="140" y="49"/>
                </a:cubicBezTo>
                <a:cubicBezTo>
                  <a:pt x="140" y="42"/>
                  <a:pt x="146" y="36"/>
                  <a:pt x="154" y="36"/>
                </a:cubicBezTo>
                <a:close/>
                <a:moveTo>
                  <a:pt x="208" y="163"/>
                </a:moveTo>
                <a:cubicBezTo>
                  <a:pt x="214" y="126"/>
                  <a:pt x="214" y="126"/>
                  <a:pt x="214" y="126"/>
                </a:cubicBezTo>
                <a:cubicBezTo>
                  <a:pt x="214" y="126"/>
                  <a:pt x="214" y="126"/>
                  <a:pt x="214" y="125"/>
                </a:cubicBezTo>
                <a:cubicBezTo>
                  <a:pt x="214" y="125"/>
                  <a:pt x="214" y="125"/>
                  <a:pt x="214" y="125"/>
                </a:cubicBezTo>
                <a:cubicBezTo>
                  <a:pt x="205" y="3"/>
                  <a:pt x="205" y="3"/>
                  <a:pt x="205" y="3"/>
                </a:cubicBezTo>
                <a:cubicBezTo>
                  <a:pt x="205" y="2"/>
                  <a:pt x="203" y="0"/>
                  <a:pt x="202" y="0"/>
                </a:cubicBezTo>
                <a:cubicBezTo>
                  <a:pt x="182" y="0"/>
                  <a:pt x="182" y="0"/>
                  <a:pt x="182" y="0"/>
                </a:cubicBezTo>
                <a:cubicBezTo>
                  <a:pt x="180" y="0"/>
                  <a:pt x="179" y="2"/>
                  <a:pt x="179" y="3"/>
                </a:cubicBezTo>
                <a:cubicBezTo>
                  <a:pt x="170" y="125"/>
                  <a:pt x="170" y="125"/>
                  <a:pt x="170" y="125"/>
                </a:cubicBezTo>
                <a:cubicBezTo>
                  <a:pt x="170" y="125"/>
                  <a:pt x="170" y="125"/>
                  <a:pt x="170" y="125"/>
                </a:cubicBezTo>
                <a:cubicBezTo>
                  <a:pt x="170" y="126"/>
                  <a:pt x="170" y="126"/>
                  <a:pt x="170" y="126"/>
                </a:cubicBezTo>
                <a:cubicBezTo>
                  <a:pt x="176" y="163"/>
                  <a:pt x="176" y="163"/>
                  <a:pt x="176" y="163"/>
                </a:cubicBezTo>
                <a:cubicBezTo>
                  <a:pt x="176" y="164"/>
                  <a:pt x="176" y="165"/>
                  <a:pt x="177" y="165"/>
                </a:cubicBezTo>
                <a:cubicBezTo>
                  <a:pt x="175" y="168"/>
                  <a:pt x="172" y="172"/>
                  <a:pt x="172" y="179"/>
                </a:cubicBezTo>
                <a:cubicBezTo>
                  <a:pt x="172" y="190"/>
                  <a:pt x="188" y="195"/>
                  <a:pt x="197" y="197"/>
                </a:cubicBezTo>
                <a:cubicBezTo>
                  <a:pt x="200" y="198"/>
                  <a:pt x="202" y="199"/>
                  <a:pt x="203" y="199"/>
                </a:cubicBezTo>
                <a:cubicBezTo>
                  <a:pt x="206" y="201"/>
                  <a:pt x="207" y="205"/>
                  <a:pt x="205" y="207"/>
                </a:cubicBezTo>
                <a:cubicBezTo>
                  <a:pt x="207" y="206"/>
                  <a:pt x="207" y="206"/>
                  <a:pt x="207" y="206"/>
                </a:cubicBezTo>
                <a:cubicBezTo>
                  <a:pt x="211" y="204"/>
                  <a:pt x="218" y="197"/>
                  <a:pt x="209" y="187"/>
                </a:cubicBezTo>
                <a:cubicBezTo>
                  <a:pt x="207" y="185"/>
                  <a:pt x="206" y="184"/>
                  <a:pt x="206" y="182"/>
                </a:cubicBezTo>
                <a:cubicBezTo>
                  <a:pt x="206" y="181"/>
                  <a:pt x="206" y="180"/>
                  <a:pt x="207" y="179"/>
                </a:cubicBezTo>
                <a:cubicBezTo>
                  <a:pt x="208" y="176"/>
                  <a:pt x="210" y="172"/>
                  <a:pt x="207" y="166"/>
                </a:cubicBezTo>
                <a:cubicBezTo>
                  <a:pt x="206" y="166"/>
                  <a:pt x="206" y="166"/>
                  <a:pt x="206" y="165"/>
                </a:cubicBezTo>
                <a:cubicBezTo>
                  <a:pt x="206" y="165"/>
                  <a:pt x="207" y="165"/>
                  <a:pt x="207" y="165"/>
                </a:cubicBezTo>
                <a:cubicBezTo>
                  <a:pt x="207" y="164"/>
                  <a:pt x="208" y="164"/>
                  <a:pt x="208" y="163"/>
                </a:cubicBezTo>
                <a:close/>
                <a:moveTo>
                  <a:pt x="185" y="7"/>
                </a:moveTo>
                <a:cubicBezTo>
                  <a:pt x="199" y="7"/>
                  <a:pt x="199" y="7"/>
                  <a:pt x="199" y="7"/>
                </a:cubicBezTo>
                <a:cubicBezTo>
                  <a:pt x="208" y="122"/>
                  <a:pt x="208" y="122"/>
                  <a:pt x="208" y="122"/>
                </a:cubicBezTo>
                <a:cubicBezTo>
                  <a:pt x="200" y="122"/>
                  <a:pt x="200" y="122"/>
                  <a:pt x="200" y="122"/>
                </a:cubicBezTo>
                <a:cubicBezTo>
                  <a:pt x="198" y="30"/>
                  <a:pt x="198" y="30"/>
                  <a:pt x="198" y="30"/>
                </a:cubicBezTo>
                <a:cubicBezTo>
                  <a:pt x="194" y="30"/>
                  <a:pt x="194" y="30"/>
                  <a:pt x="194" y="30"/>
                </a:cubicBezTo>
                <a:cubicBezTo>
                  <a:pt x="197" y="122"/>
                  <a:pt x="197" y="122"/>
                  <a:pt x="197" y="122"/>
                </a:cubicBezTo>
                <a:cubicBezTo>
                  <a:pt x="176" y="122"/>
                  <a:pt x="176" y="122"/>
                  <a:pt x="176" y="122"/>
                </a:cubicBezTo>
                <a:lnTo>
                  <a:pt x="185" y="7"/>
                </a:lnTo>
                <a:close/>
                <a:moveTo>
                  <a:pt x="207" y="189"/>
                </a:moveTo>
                <a:cubicBezTo>
                  <a:pt x="213" y="194"/>
                  <a:pt x="210" y="201"/>
                  <a:pt x="210" y="201"/>
                </a:cubicBezTo>
                <a:cubicBezTo>
                  <a:pt x="210" y="201"/>
                  <a:pt x="210" y="197"/>
                  <a:pt x="208" y="194"/>
                </a:cubicBezTo>
                <a:cubicBezTo>
                  <a:pt x="207" y="191"/>
                  <a:pt x="204" y="191"/>
                  <a:pt x="201" y="189"/>
                </a:cubicBezTo>
                <a:cubicBezTo>
                  <a:pt x="197" y="187"/>
                  <a:pt x="194" y="185"/>
                  <a:pt x="192" y="180"/>
                </a:cubicBezTo>
                <a:cubicBezTo>
                  <a:pt x="191" y="176"/>
                  <a:pt x="192" y="173"/>
                  <a:pt x="192" y="173"/>
                </a:cubicBezTo>
                <a:cubicBezTo>
                  <a:pt x="192" y="173"/>
                  <a:pt x="190" y="175"/>
                  <a:pt x="190" y="178"/>
                </a:cubicBezTo>
                <a:cubicBezTo>
                  <a:pt x="190" y="183"/>
                  <a:pt x="194" y="186"/>
                  <a:pt x="194" y="186"/>
                </a:cubicBezTo>
                <a:cubicBezTo>
                  <a:pt x="194" y="186"/>
                  <a:pt x="189" y="185"/>
                  <a:pt x="187" y="180"/>
                </a:cubicBezTo>
                <a:cubicBezTo>
                  <a:pt x="185" y="177"/>
                  <a:pt x="187" y="174"/>
                  <a:pt x="188" y="169"/>
                </a:cubicBezTo>
                <a:cubicBezTo>
                  <a:pt x="188" y="168"/>
                  <a:pt x="188" y="167"/>
                  <a:pt x="188" y="166"/>
                </a:cubicBezTo>
                <a:cubicBezTo>
                  <a:pt x="201" y="166"/>
                  <a:pt x="201" y="166"/>
                  <a:pt x="201" y="166"/>
                </a:cubicBezTo>
                <a:cubicBezTo>
                  <a:pt x="202" y="167"/>
                  <a:pt x="203" y="169"/>
                  <a:pt x="203" y="172"/>
                </a:cubicBezTo>
                <a:cubicBezTo>
                  <a:pt x="203" y="178"/>
                  <a:pt x="201" y="179"/>
                  <a:pt x="201" y="182"/>
                </a:cubicBezTo>
                <a:cubicBezTo>
                  <a:pt x="202" y="185"/>
                  <a:pt x="205" y="187"/>
                  <a:pt x="207" y="189"/>
                </a:cubicBezTo>
                <a:close/>
                <a:moveTo>
                  <a:pt x="202" y="159"/>
                </a:moveTo>
                <a:cubicBezTo>
                  <a:pt x="198" y="159"/>
                  <a:pt x="198" y="159"/>
                  <a:pt x="198" y="159"/>
                </a:cubicBezTo>
                <a:cubicBezTo>
                  <a:pt x="200" y="134"/>
                  <a:pt x="200" y="134"/>
                  <a:pt x="200" y="134"/>
                </a:cubicBezTo>
                <a:cubicBezTo>
                  <a:pt x="197" y="134"/>
                  <a:pt x="197" y="134"/>
                  <a:pt x="197" y="134"/>
                </a:cubicBezTo>
                <a:cubicBezTo>
                  <a:pt x="195" y="159"/>
                  <a:pt x="195" y="159"/>
                  <a:pt x="195" y="159"/>
                </a:cubicBezTo>
                <a:cubicBezTo>
                  <a:pt x="182" y="159"/>
                  <a:pt x="182" y="159"/>
                  <a:pt x="182" y="159"/>
                </a:cubicBezTo>
                <a:cubicBezTo>
                  <a:pt x="176" y="128"/>
                  <a:pt x="176" y="128"/>
                  <a:pt x="176" y="128"/>
                </a:cubicBezTo>
                <a:cubicBezTo>
                  <a:pt x="207" y="128"/>
                  <a:pt x="207" y="128"/>
                  <a:pt x="207" y="128"/>
                </a:cubicBezTo>
                <a:lnTo>
                  <a:pt x="202" y="159"/>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25" name="Freeform 505"/>
          <p:cNvSpPr>
            <a:spLocks noEditPoints="1"/>
          </p:cNvSpPr>
          <p:nvPr/>
        </p:nvSpPr>
        <p:spPr bwMode="auto">
          <a:xfrm>
            <a:off x="9168795" y="2306420"/>
            <a:ext cx="397287" cy="359329"/>
          </a:xfrm>
          <a:custGeom>
            <a:avLst/>
            <a:gdLst>
              <a:gd name="T0" fmla="*/ 75 w 197"/>
              <a:gd name="T1" fmla="*/ 63 h 177"/>
              <a:gd name="T2" fmla="*/ 98 w 197"/>
              <a:gd name="T3" fmla="*/ 40 h 177"/>
              <a:gd name="T4" fmla="*/ 122 w 197"/>
              <a:gd name="T5" fmla="*/ 63 h 177"/>
              <a:gd name="T6" fmla="*/ 98 w 197"/>
              <a:gd name="T7" fmla="*/ 86 h 177"/>
              <a:gd name="T8" fmla="*/ 75 w 197"/>
              <a:gd name="T9" fmla="*/ 63 h 177"/>
              <a:gd name="T10" fmla="*/ 116 w 197"/>
              <a:gd name="T11" fmla="*/ 93 h 177"/>
              <a:gd name="T12" fmla="*/ 98 w 197"/>
              <a:gd name="T13" fmla="*/ 89 h 177"/>
              <a:gd name="T14" fmla="*/ 80 w 197"/>
              <a:gd name="T15" fmla="*/ 93 h 177"/>
              <a:gd name="T16" fmla="*/ 56 w 197"/>
              <a:gd name="T17" fmla="*/ 98 h 177"/>
              <a:gd name="T18" fmla="*/ 60 w 197"/>
              <a:gd name="T19" fmla="*/ 134 h 177"/>
              <a:gd name="T20" fmla="*/ 71 w 197"/>
              <a:gd name="T21" fmla="*/ 152 h 177"/>
              <a:gd name="T22" fmla="*/ 71 w 197"/>
              <a:gd name="T23" fmla="*/ 174 h 177"/>
              <a:gd name="T24" fmla="*/ 98 w 197"/>
              <a:gd name="T25" fmla="*/ 177 h 177"/>
              <a:gd name="T26" fmla="*/ 125 w 197"/>
              <a:gd name="T27" fmla="*/ 174 h 177"/>
              <a:gd name="T28" fmla="*/ 125 w 197"/>
              <a:gd name="T29" fmla="*/ 152 h 177"/>
              <a:gd name="T30" fmla="*/ 136 w 197"/>
              <a:gd name="T31" fmla="*/ 134 h 177"/>
              <a:gd name="T32" fmla="*/ 141 w 197"/>
              <a:gd name="T33" fmla="*/ 98 h 177"/>
              <a:gd name="T34" fmla="*/ 116 w 197"/>
              <a:gd name="T35" fmla="*/ 93 h 177"/>
              <a:gd name="T36" fmla="*/ 197 w 197"/>
              <a:gd name="T37" fmla="*/ 14 h 177"/>
              <a:gd name="T38" fmla="*/ 197 w 197"/>
              <a:gd name="T39" fmla="*/ 132 h 177"/>
              <a:gd name="T40" fmla="*/ 183 w 197"/>
              <a:gd name="T41" fmla="*/ 146 h 177"/>
              <a:gd name="T42" fmla="*/ 137 w 197"/>
              <a:gd name="T43" fmla="*/ 146 h 177"/>
              <a:gd name="T44" fmla="*/ 143 w 197"/>
              <a:gd name="T45" fmla="*/ 137 h 177"/>
              <a:gd name="T46" fmla="*/ 146 w 197"/>
              <a:gd name="T47" fmla="*/ 125 h 177"/>
              <a:gd name="T48" fmla="*/ 185 w 197"/>
              <a:gd name="T49" fmla="*/ 125 h 177"/>
              <a:gd name="T50" fmla="*/ 185 w 197"/>
              <a:gd name="T51" fmla="*/ 20 h 177"/>
              <a:gd name="T52" fmla="*/ 11 w 197"/>
              <a:gd name="T53" fmla="*/ 20 h 177"/>
              <a:gd name="T54" fmla="*/ 11 w 197"/>
              <a:gd name="T55" fmla="*/ 125 h 177"/>
              <a:gd name="T56" fmla="*/ 51 w 197"/>
              <a:gd name="T57" fmla="*/ 125 h 177"/>
              <a:gd name="T58" fmla="*/ 53 w 197"/>
              <a:gd name="T59" fmla="*/ 136 h 177"/>
              <a:gd name="T60" fmla="*/ 53 w 197"/>
              <a:gd name="T61" fmla="*/ 137 h 177"/>
              <a:gd name="T62" fmla="*/ 59 w 197"/>
              <a:gd name="T63" fmla="*/ 146 h 177"/>
              <a:gd name="T64" fmla="*/ 14 w 197"/>
              <a:gd name="T65" fmla="*/ 146 h 177"/>
              <a:gd name="T66" fmla="*/ 0 w 197"/>
              <a:gd name="T67" fmla="*/ 132 h 177"/>
              <a:gd name="T68" fmla="*/ 0 w 197"/>
              <a:gd name="T69" fmla="*/ 14 h 177"/>
              <a:gd name="T70" fmla="*/ 14 w 197"/>
              <a:gd name="T71" fmla="*/ 0 h 177"/>
              <a:gd name="T72" fmla="*/ 183 w 197"/>
              <a:gd name="T73" fmla="*/ 0 h 177"/>
              <a:gd name="T74" fmla="*/ 197 w 197"/>
              <a:gd name="T75" fmla="*/ 14 h 177"/>
              <a:gd name="T76" fmla="*/ 26 w 197"/>
              <a:gd name="T77" fmla="*/ 12 h 177"/>
              <a:gd name="T78" fmla="*/ 21 w 197"/>
              <a:gd name="T79" fmla="*/ 7 h 177"/>
              <a:gd name="T80" fmla="*/ 17 w 197"/>
              <a:gd name="T81" fmla="*/ 12 h 177"/>
              <a:gd name="T82" fmla="*/ 21 w 197"/>
              <a:gd name="T83" fmla="*/ 16 h 177"/>
              <a:gd name="T84" fmla="*/ 26 w 197"/>
              <a:gd name="T85" fmla="*/ 12 h 177"/>
              <a:gd name="T86" fmla="*/ 41 w 197"/>
              <a:gd name="T87" fmla="*/ 12 h 177"/>
              <a:gd name="T88" fmla="*/ 36 w 197"/>
              <a:gd name="T89" fmla="*/ 7 h 177"/>
              <a:gd name="T90" fmla="*/ 32 w 197"/>
              <a:gd name="T91" fmla="*/ 12 h 177"/>
              <a:gd name="T92" fmla="*/ 36 w 197"/>
              <a:gd name="T93" fmla="*/ 16 h 177"/>
              <a:gd name="T94" fmla="*/ 41 w 197"/>
              <a:gd name="T95" fmla="*/ 12 h 177"/>
              <a:gd name="T96" fmla="*/ 56 w 197"/>
              <a:gd name="T97" fmla="*/ 12 h 177"/>
              <a:gd name="T98" fmla="*/ 52 w 197"/>
              <a:gd name="T99" fmla="*/ 7 h 177"/>
              <a:gd name="T100" fmla="*/ 47 w 197"/>
              <a:gd name="T101" fmla="*/ 12 h 177"/>
              <a:gd name="T102" fmla="*/ 52 w 197"/>
              <a:gd name="T103" fmla="*/ 16 h 177"/>
              <a:gd name="T104" fmla="*/ 56 w 197"/>
              <a:gd name="T105" fmla="*/ 1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77">
                <a:moveTo>
                  <a:pt x="75" y="63"/>
                </a:moveTo>
                <a:cubicBezTo>
                  <a:pt x="75" y="50"/>
                  <a:pt x="85" y="40"/>
                  <a:pt x="98" y="40"/>
                </a:cubicBezTo>
                <a:cubicBezTo>
                  <a:pt x="111" y="40"/>
                  <a:pt x="122" y="50"/>
                  <a:pt x="122" y="63"/>
                </a:cubicBezTo>
                <a:cubicBezTo>
                  <a:pt x="122" y="76"/>
                  <a:pt x="111" y="86"/>
                  <a:pt x="98" y="86"/>
                </a:cubicBezTo>
                <a:cubicBezTo>
                  <a:pt x="85" y="86"/>
                  <a:pt x="75" y="76"/>
                  <a:pt x="75" y="63"/>
                </a:cubicBezTo>
                <a:close/>
                <a:moveTo>
                  <a:pt x="116" y="93"/>
                </a:moveTo>
                <a:cubicBezTo>
                  <a:pt x="113" y="92"/>
                  <a:pt x="107" y="89"/>
                  <a:pt x="98" y="89"/>
                </a:cubicBezTo>
                <a:cubicBezTo>
                  <a:pt x="90" y="89"/>
                  <a:pt x="83" y="92"/>
                  <a:pt x="80" y="93"/>
                </a:cubicBezTo>
                <a:cubicBezTo>
                  <a:pt x="65" y="95"/>
                  <a:pt x="56" y="98"/>
                  <a:pt x="56" y="98"/>
                </a:cubicBezTo>
                <a:cubicBezTo>
                  <a:pt x="56" y="98"/>
                  <a:pt x="59" y="128"/>
                  <a:pt x="60" y="134"/>
                </a:cubicBezTo>
                <a:cubicBezTo>
                  <a:pt x="63" y="141"/>
                  <a:pt x="71" y="145"/>
                  <a:pt x="71" y="152"/>
                </a:cubicBezTo>
                <a:cubicBezTo>
                  <a:pt x="71" y="174"/>
                  <a:pt x="71" y="174"/>
                  <a:pt x="71" y="174"/>
                </a:cubicBezTo>
                <a:cubicBezTo>
                  <a:pt x="71" y="174"/>
                  <a:pt x="84" y="177"/>
                  <a:pt x="98" y="177"/>
                </a:cubicBezTo>
                <a:cubicBezTo>
                  <a:pt x="112" y="177"/>
                  <a:pt x="125" y="174"/>
                  <a:pt x="125" y="174"/>
                </a:cubicBezTo>
                <a:cubicBezTo>
                  <a:pt x="125" y="152"/>
                  <a:pt x="125" y="152"/>
                  <a:pt x="125" y="152"/>
                </a:cubicBezTo>
                <a:cubicBezTo>
                  <a:pt x="125" y="145"/>
                  <a:pt x="133" y="141"/>
                  <a:pt x="136" y="134"/>
                </a:cubicBezTo>
                <a:cubicBezTo>
                  <a:pt x="138" y="128"/>
                  <a:pt x="141" y="98"/>
                  <a:pt x="141" y="98"/>
                </a:cubicBezTo>
                <a:cubicBezTo>
                  <a:pt x="141" y="98"/>
                  <a:pt x="132" y="95"/>
                  <a:pt x="116" y="93"/>
                </a:cubicBezTo>
                <a:close/>
                <a:moveTo>
                  <a:pt x="197" y="14"/>
                </a:moveTo>
                <a:cubicBezTo>
                  <a:pt x="197" y="132"/>
                  <a:pt x="197" y="132"/>
                  <a:pt x="197" y="132"/>
                </a:cubicBezTo>
                <a:cubicBezTo>
                  <a:pt x="197" y="140"/>
                  <a:pt x="191" y="146"/>
                  <a:pt x="183" y="146"/>
                </a:cubicBezTo>
                <a:cubicBezTo>
                  <a:pt x="137" y="146"/>
                  <a:pt x="137" y="146"/>
                  <a:pt x="137" y="146"/>
                </a:cubicBezTo>
                <a:cubicBezTo>
                  <a:pt x="139" y="144"/>
                  <a:pt x="142" y="141"/>
                  <a:pt x="143" y="137"/>
                </a:cubicBezTo>
                <a:cubicBezTo>
                  <a:pt x="144" y="135"/>
                  <a:pt x="145" y="130"/>
                  <a:pt x="146" y="125"/>
                </a:cubicBezTo>
                <a:cubicBezTo>
                  <a:pt x="185" y="125"/>
                  <a:pt x="185" y="125"/>
                  <a:pt x="185" y="125"/>
                </a:cubicBezTo>
                <a:cubicBezTo>
                  <a:pt x="185" y="20"/>
                  <a:pt x="185" y="20"/>
                  <a:pt x="185" y="20"/>
                </a:cubicBezTo>
                <a:cubicBezTo>
                  <a:pt x="11" y="20"/>
                  <a:pt x="11" y="20"/>
                  <a:pt x="11" y="20"/>
                </a:cubicBezTo>
                <a:cubicBezTo>
                  <a:pt x="11" y="125"/>
                  <a:pt x="11" y="125"/>
                  <a:pt x="11" y="125"/>
                </a:cubicBezTo>
                <a:cubicBezTo>
                  <a:pt x="51" y="125"/>
                  <a:pt x="51" y="125"/>
                  <a:pt x="51" y="125"/>
                </a:cubicBezTo>
                <a:cubicBezTo>
                  <a:pt x="51" y="130"/>
                  <a:pt x="52" y="134"/>
                  <a:pt x="53" y="136"/>
                </a:cubicBezTo>
                <a:cubicBezTo>
                  <a:pt x="53" y="137"/>
                  <a:pt x="53" y="137"/>
                  <a:pt x="53" y="137"/>
                </a:cubicBezTo>
                <a:cubicBezTo>
                  <a:pt x="54" y="141"/>
                  <a:pt x="57" y="144"/>
                  <a:pt x="59" y="146"/>
                </a:cubicBezTo>
                <a:cubicBezTo>
                  <a:pt x="14" y="146"/>
                  <a:pt x="14" y="146"/>
                  <a:pt x="14" y="146"/>
                </a:cubicBezTo>
                <a:cubicBezTo>
                  <a:pt x="6" y="146"/>
                  <a:pt x="0" y="140"/>
                  <a:pt x="0" y="132"/>
                </a:cubicBezTo>
                <a:cubicBezTo>
                  <a:pt x="0" y="14"/>
                  <a:pt x="0" y="14"/>
                  <a:pt x="0" y="14"/>
                </a:cubicBezTo>
                <a:cubicBezTo>
                  <a:pt x="0" y="6"/>
                  <a:pt x="6" y="0"/>
                  <a:pt x="14" y="0"/>
                </a:cubicBezTo>
                <a:cubicBezTo>
                  <a:pt x="183" y="0"/>
                  <a:pt x="183" y="0"/>
                  <a:pt x="183" y="0"/>
                </a:cubicBezTo>
                <a:cubicBezTo>
                  <a:pt x="191" y="0"/>
                  <a:pt x="197" y="6"/>
                  <a:pt x="197" y="14"/>
                </a:cubicBezTo>
                <a:close/>
                <a:moveTo>
                  <a:pt x="26" y="12"/>
                </a:moveTo>
                <a:cubicBezTo>
                  <a:pt x="26" y="9"/>
                  <a:pt x="24" y="7"/>
                  <a:pt x="21" y="7"/>
                </a:cubicBezTo>
                <a:cubicBezTo>
                  <a:pt x="19" y="7"/>
                  <a:pt x="17" y="9"/>
                  <a:pt x="17" y="12"/>
                </a:cubicBezTo>
                <a:cubicBezTo>
                  <a:pt x="17" y="14"/>
                  <a:pt x="19" y="16"/>
                  <a:pt x="21" y="16"/>
                </a:cubicBezTo>
                <a:cubicBezTo>
                  <a:pt x="24" y="16"/>
                  <a:pt x="26" y="14"/>
                  <a:pt x="26" y="12"/>
                </a:cubicBezTo>
                <a:close/>
                <a:moveTo>
                  <a:pt x="41" y="12"/>
                </a:moveTo>
                <a:cubicBezTo>
                  <a:pt x="41" y="9"/>
                  <a:pt x="39" y="7"/>
                  <a:pt x="36" y="7"/>
                </a:cubicBezTo>
                <a:cubicBezTo>
                  <a:pt x="34" y="7"/>
                  <a:pt x="32" y="9"/>
                  <a:pt x="32" y="12"/>
                </a:cubicBezTo>
                <a:cubicBezTo>
                  <a:pt x="32" y="14"/>
                  <a:pt x="34" y="16"/>
                  <a:pt x="36" y="16"/>
                </a:cubicBezTo>
                <a:cubicBezTo>
                  <a:pt x="39" y="16"/>
                  <a:pt x="41" y="14"/>
                  <a:pt x="41" y="12"/>
                </a:cubicBezTo>
                <a:close/>
                <a:moveTo>
                  <a:pt x="56" y="12"/>
                </a:moveTo>
                <a:cubicBezTo>
                  <a:pt x="56" y="9"/>
                  <a:pt x="54" y="7"/>
                  <a:pt x="52" y="7"/>
                </a:cubicBezTo>
                <a:cubicBezTo>
                  <a:pt x="49" y="7"/>
                  <a:pt x="47" y="9"/>
                  <a:pt x="47" y="12"/>
                </a:cubicBezTo>
                <a:cubicBezTo>
                  <a:pt x="47" y="14"/>
                  <a:pt x="49" y="16"/>
                  <a:pt x="52" y="16"/>
                </a:cubicBezTo>
                <a:cubicBezTo>
                  <a:pt x="54" y="16"/>
                  <a:pt x="56" y="14"/>
                  <a:pt x="56" y="12"/>
                </a:cubicBezTo>
                <a:close/>
              </a:path>
            </a:pathLst>
          </a:custGeom>
          <a:solidFill>
            <a:schemeClr val="bg2"/>
          </a:solidFill>
          <a:ln>
            <a:noFill/>
          </a:ln>
        </p:spPr>
        <p:txBody>
          <a:bodyPr vert="horz" wrap="square" lIns="91440" tIns="45720" rIns="91440" bIns="45720" numCol="1" anchor="t" anchorCtr="0" compatLnSpc="1"/>
          <a:lstStyle/>
          <a:p>
            <a:endParaRPr lang="en-US" dirty="0">
              <a:cs typeface="+mn-ea"/>
              <a:sym typeface="+mn-lt"/>
            </a:endParaRPr>
          </a:p>
        </p:txBody>
      </p:sp>
      <p:sp>
        <p:nvSpPr>
          <p:cNvPr id="27" name="TextBox 26"/>
          <p:cNvSpPr txBox="1"/>
          <p:nvPr/>
        </p:nvSpPr>
        <p:spPr>
          <a:xfrm>
            <a:off x="2191813" y="4160047"/>
            <a:ext cx="1063561" cy="276999"/>
          </a:xfrm>
          <a:prstGeom prst="rect">
            <a:avLst/>
          </a:prstGeom>
          <a:noFill/>
        </p:spPr>
        <p:txBody>
          <a:bodyPr wrap="none" rtlCol="0">
            <a:spAutoFit/>
          </a:bodyPr>
          <a:lstStyle/>
          <a:p>
            <a:pPr algn="ctr"/>
            <a:r>
              <a:rPr lang="en-US" sz="1200" b="1" dirty="0">
                <a:solidFill>
                  <a:schemeClr val="bg2"/>
                </a:solidFill>
                <a:cs typeface="+mn-ea"/>
                <a:sym typeface="+mn-lt"/>
              </a:rPr>
              <a:t>Visible Cost</a:t>
            </a:r>
            <a:endParaRPr lang="id-ID" sz="1200" b="1" dirty="0">
              <a:solidFill>
                <a:schemeClr val="bg2"/>
              </a:solidFill>
              <a:cs typeface="+mn-ea"/>
              <a:sym typeface="+mn-lt"/>
            </a:endParaRPr>
          </a:p>
        </p:txBody>
      </p:sp>
      <p:sp>
        <p:nvSpPr>
          <p:cNvPr id="28" name="TextBox 27"/>
          <p:cNvSpPr txBox="1"/>
          <p:nvPr/>
        </p:nvSpPr>
        <p:spPr>
          <a:xfrm>
            <a:off x="1743865" y="4339005"/>
            <a:ext cx="1959456" cy="854080"/>
          </a:xfrm>
          <a:prstGeom prst="rect">
            <a:avLst/>
          </a:prstGeom>
          <a:noFill/>
        </p:spPr>
        <p:txBody>
          <a:bodyPr wrap="square" rtlCol="0">
            <a:spAutoFit/>
          </a:bodyPr>
          <a:lstStyle/>
          <a:p>
            <a:pPr algn="ctr">
              <a:lnSpc>
                <a:spcPct val="150000"/>
              </a:lnSpc>
            </a:pPr>
            <a:r>
              <a:rPr lang="id-ID" sz="1100" dirty="0">
                <a:solidFill>
                  <a:schemeClr val="bg2"/>
                </a:solidFill>
                <a:cs typeface="+mn-ea"/>
                <a:sym typeface="+mn-lt"/>
              </a:rPr>
              <a:t>Suitable for all category</a:t>
            </a:r>
            <a:r>
              <a:rPr lang="en-US" sz="1100" dirty="0">
                <a:solidFill>
                  <a:schemeClr val="bg2"/>
                </a:solidFill>
                <a:cs typeface="+mn-ea"/>
                <a:sym typeface="+mn-lt"/>
              </a:rPr>
              <a:t>, Lorem </a:t>
            </a:r>
            <a:r>
              <a:rPr lang="en-US" sz="1100" dirty="0" err="1">
                <a:solidFill>
                  <a:schemeClr val="bg2"/>
                </a:solidFill>
                <a:cs typeface="+mn-ea"/>
                <a:sym typeface="+mn-lt"/>
              </a:rPr>
              <a:t>Ipsum</a:t>
            </a:r>
            <a:r>
              <a:rPr lang="en-US" sz="1100" dirty="0">
                <a:solidFill>
                  <a:schemeClr val="bg2"/>
                </a:solidFill>
                <a:cs typeface="+mn-ea"/>
                <a:sym typeface="+mn-lt"/>
              </a:rPr>
              <a:t> is not simply random text.</a:t>
            </a:r>
            <a:r>
              <a:rPr lang="id-ID" sz="1100" dirty="0">
                <a:solidFill>
                  <a:schemeClr val="bg2"/>
                </a:solidFill>
                <a:cs typeface="+mn-ea"/>
                <a:sym typeface="+mn-lt"/>
              </a:rPr>
              <a:t> </a:t>
            </a:r>
            <a:endParaRPr lang="en-US" sz="1100" b="1" dirty="0">
              <a:solidFill>
                <a:schemeClr val="bg2"/>
              </a:solidFill>
              <a:cs typeface="+mn-ea"/>
              <a:sym typeface="+mn-lt"/>
            </a:endParaRPr>
          </a:p>
        </p:txBody>
      </p:sp>
      <p:sp>
        <p:nvSpPr>
          <p:cNvPr id="29" name="TextBox 28"/>
          <p:cNvSpPr txBox="1"/>
          <p:nvPr/>
        </p:nvSpPr>
        <p:spPr>
          <a:xfrm>
            <a:off x="4819557" y="4160047"/>
            <a:ext cx="1063561" cy="276999"/>
          </a:xfrm>
          <a:prstGeom prst="rect">
            <a:avLst/>
          </a:prstGeom>
          <a:noFill/>
        </p:spPr>
        <p:txBody>
          <a:bodyPr wrap="none" rtlCol="0">
            <a:spAutoFit/>
          </a:bodyPr>
          <a:lstStyle/>
          <a:p>
            <a:pPr algn="ctr"/>
            <a:r>
              <a:rPr lang="en-US" sz="1200" b="1" dirty="0">
                <a:solidFill>
                  <a:schemeClr val="bg2"/>
                </a:solidFill>
                <a:cs typeface="+mn-ea"/>
                <a:sym typeface="+mn-lt"/>
              </a:rPr>
              <a:t>Visible Cost</a:t>
            </a:r>
            <a:endParaRPr lang="id-ID" sz="1200" b="1" dirty="0">
              <a:solidFill>
                <a:schemeClr val="bg2"/>
              </a:solidFill>
              <a:cs typeface="+mn-ea"/>
              <a:sym typeface="+mn-lt"/>
            </a:endParaRPr>
          </a:p>
        </p:txBody>
      </p:sp>
      <p:sp>
        <p:nvSpPr>
          <p:cNvPr id="30" name="TextBox 29"/>
          <p:cNvSpPr txBox="1"/>
          <p:nvPr/>
        </p:nvSpPr>
        <p:spPr>
          <a:xfrm>
            <a:off x="4371609" y="4339005"/>
            <a:ext cx="1959456" cy="854080"/>
          </a:xfrm>
          <a:prstGeom prst="rect">
            <a:avLst/>
          </a:prstGeom>
          <a:noFill/>
        </p:spPr>
        <p:txBody>
          <a:bodyPr wrap="square" rtlCol="0">
            <a:spAutoFit/>
          </a:bodyPr>
          <a:lstStyle/>
          <a:p>
            <a:pPr algn="ctr">
              <a:lnSpc>
                <a:spcPct val="150000"/>
              </a:lnSpc>
            </a:pPr>
            <a:r>
              <a:rPr lang="id-ID" sz="1100" dirty="0">
                <a:solidFill>
                  <a:schemeClr val="bg2"/>
                </a:solidFill>
                <a:cs typeface="+mn-ea"/>
                <a:sym typeface="+mn-lt"/>
              </a:rPr>
              <a:t>Suitable for all category</a:t>
            </a:r>
            <a:r>
              <a:rPr lang="en-US" sz="1100" dirty="0">
                <a:solidFill>
                  <a:schemeClr val="bg2"/>
                </a:solidFill>
                <a:cs typeface="+mn-ea"/>
                <a:sym typeface="+mn-lt"/>
              </a:rPr>
              <a:t>, Lorem </a:t>
            </a:r>
            <a:r>
              <a:rPr lang="en-US" sz="1100" dirty="0" err="1">
                <a:solidFill>
                  <a:schemeClr val="bg2"/>
                </a:solidFill>
                <a:cs typeface="+mn-ea"/>
                <a:sym typeface="+mn-lt"/>
              </a:rPr>
              <a:t>Ipsum</a:t>
            </a:r>
            <a:r>
              <a:rPr lang="en-US" sz="1100" dirty="0">
                <a:solidFill>
                  <a:schemeClr val="bg2"/>
                </a:solidFill>
                <a:cs typeface="+mn-ea"/>
                <a:sym typeface="+mn-lt"/>
              </a:rPr>
              <a:t> is not simply random text.</a:t>
            </a:r>
            <a:r>
              <a:rPr lang="id-ID" sz="1100" dirty="0">
                <a:solidFill>
                  <a:schemeClr val="bg2"/>
                </a:solidFill>
                <a:cs typeface="+mn-ea"/>
                <a:sym typeface="+mn-lt"/>
              </a:rPr>
              <a:t> </a:t>
            </a:r>
            <a:endParaRPr lang="en-US" sz="1100" b="1" dirty="0">
              <a:solidFill>
                <a:schemeClr val="bg2"/>
              </a:solidFill>
              <a:cs typeface="+mn-ea"/>
              <a:sym typeface="+mn-lt"/>
            </a:endParaRPr>
          </a:p>
        </p:txBody>
      </p:sp>
      <p:sp>
        <p:nvSpPr>
          <p:cNvPr id="31" name="TextBox 30"/>
          <p:cNvSpPr txBox="1"/>
          <p:nvPr/>
        </p:nvSpPr>
        <p:spPr>
          <a:xfrm>
            <a:off x="7446573" y="4160047"/>
            <a:ext cx="1063561" cy="276999"/>
          </a:xfrm>
          <a:prstGeom prst="rect">
            <a:avLst/>
          </a:prstGeom>
          <a:noFill/>
        </p:spPr>
        <p:txBody>
          <a:bodyPr wrap="none" rtlCol="0">
            <a:spAutoFit/>
          </a:bodyPr>
          <a:lstStyle/>
          <a:p>
            <a:pPr algn="ctr"/>
            <a:r>
              <a:rPr lang="en-US" sz="1200" b="1" dirty="0">
                <a:solidFill>
                  <a:schemeClr val="bg2"/>
                </a:solidFill>
                <a:cs typeface="+mn-ea"/>
                <a:sym typeface="+mn-lt"/>
              </a:rPr>
              <a:t>Visible Cost</a:t>
            </a:r>
            <a:endParaRPr lang="id-ID" sz="1200" b="1" dirty="0">
              <a:solidFill>
                <a:schemeClr val="bg2"/>
              </a:solidFill>
              <a:cs typeface="+mn-ea"/>
              <a:sym typeface="+mn-lt"/>
            </a:endParaRPr>
          </a:p>
        </p:txBody>
      </p:sp>
      <p:sp>
        <p:nvSpPr>
          <p:cNvPr id="32" name="TextBox 31"/>
          <p:cNvSpPr txBox="1"/>
          <p:nvPr/>
        </p:nvSpPr>
        <p:spPr>
          <a:xfrm>
            <a:off x="6998625" y="4339005"/>
            <a:ext cx="1959456" cy="854080"/>
          </a:xfrm>
          <a:prstGeom prst="rect">
            <a:avLst/>
          </a:prstGeom>
          <a:noFill/>
        </p:spPr>
        <p:txBody>
          <a:bodyPr wrap="square" rtlCol="0">
            <a:spAutoFit/>
          </a:bodyPr>
          <a:lstStyle/>
          <a:p>
            <a:pPr algn="ctr">
              <a:lnSpc>
                <a:spcPct val="150000"/>
              </a:lnSpc>
            </a:pPr>
            <a:r>
              <a:rPr lang="id-ID" sz="1100" dirty="0">
                <a:solidFill>
                  <a:schemeClr val="bg2"/>
                </a:solidFill>
                <a:cs typeface="+mn-ea"/>
                <a:sym typeface="+mn-lt"/>
              </a:rPr>
              <a:t>Suitable for all category</a:t>
            </a:r>
            <a:r>
              <a:rPr lang="en-US" sz="1100" dirty="0">
                <a:solidFill>
                  <a:schemeClr val="bg2"/>
                </a:solidFill>
                <a:cs typeface="+mn-ea"/>
                <a:sym typeface="+mn-lt"/>
              </a:rPr>
              <a:t>, Lorem </a:t>
            </a:r>
            <a:r>
              <a:rPr lang="en-US" sz="1100" dirty="0" err="1">
                <a:solidFill>
                  <a:schemeClr val="bg2"/>
                </a:solidFill>
                <a:cs typeface="+mn-ea"/>
                <a:sym typeface="+mn-lt"/>
              </a:rPr>
              <a:t>Ipsum</a:t>
            </a:r>
            <a:r>
              <a:rPr lang="en-US" sz="1100" dirty="0">
                <a:solidFill>
                  <a:schemeClr val="bg2"/>
                </a:solidFill>
                <a:cs typeface="+mn-ea"/>
                <a:sym typeface="+mn-lt"/>
              </a:rPr>
              <a:t> is not simply random text.</a:t>
            </a:r>
            <a:r>
              <a:rPr lang="id-ID" sz="1100" dirty="0">
                <a:solidFill>
                  <a:schemeClr val="bg2"/>
                </a:solidFill>
                <a:cs typeface="+mn-ea"/>
                <a:sym typeface="+mn-lt"/>
              </a:rPr>
              <a:t> </a:t>
            </a:r>
            <a:endParaRPr lang="en-US" sz="1100" b="1" dirty="0">
              <a:solidFill>
                <a:schemeClr val="bg2"/>
              </a:solidFill>
              <a:cs typeface="+mn-ea"/>
              <a:sym typeface="+mn-lt"/>
            </a:endParaRPr>
          </a:p>
        </p:txBody>
      </p:sp>
      <p:sp>
        <p:nvSpPr>
          <p:cNvPr id="33" name="TextBox 32"/>
          <p:cNvSpPr txBox="1"/>
          <p:nvPr/>
        </p:nvSpPr>
        <p:spPr>
          <a:xfrm>
            <a:off x="3544909" y="2706908"/>
            <a:ext cx="1063561" cy="276999"/>
          </a:xfrm>
          <a:prstGeom prst="rect">
            <a:avLst/>
          </a:prstGeom>
          <a:noFill/>
        </p:spPr>
        <p:txBody>
          <a:bodyPr wrap="none" rtlCol="0">
            <a:spAutoFit/>
          </a:bodyPr>
          <a:lstStyle/>
          <a:p>
            <a:pPr algn="ctr"/>
            <a:r>
              <a:rPr lang="en-US" sz="1200" b="1" dirty="0">
                <a:solidFill>
                  <a:schemeClr val="bg2"/>
                </a:solidFill>
                <a:cs typeface="+mn-ea"/>
                <a:sym typeface="+mn-lt"/>
              </a:rPr>
              <a:t>Visible Cost</a:t>
            </a:r>
            <a:endParaRPr lang="id-ID" sz="1200" b="1" dirty="0">
              <a:solidFill>
                <a:schemeClr val="bg2"/>
              </a:solidFill>
              <a:cs typeface="+mn-ea"/>
              <a:sym typeface="+mn-lt"/>
            </a:endParaRPr>
          </a:p>
        </p:txBody>
      </p:sp>
      <p:sp>
        <p:nvSpPr>
          <p:cNvPr id="34" name="TextBox 33"/>
          <p:cNvSpPr txBox="1"/>
          <p:nvPr/>
        </p:nvSpPr>
        <p:spPr>
          <a:xfrm>
            <a:off x="3096961" y="2885866"/>
            <a:ext cx="1959456" cy="854080"/>
          </a:xfrm>
          <a:prstGeom prst="rect">
            <a:avLst/>
          </a:prstGeom>
          <a:noFill/>
        </p:spPr>
        <p:txBody>
          <a:bodyPr wrap="square" rtlCol="0">
            <a:spAutoFit/>
          </a:bodyPr>
          <a:lstStyle/>
          <a:p>
            <a:pPr algn="ctr">
              <a:lnSpc>
                <a:spcPct val="150000"/>
              </a:lnSpc>
            </a:pPr>
            <a:r>
              <a:rPr lang="id-ID" sz="1100" dirty="0">
                <a:solidFill>
                  <a:schemeClr val="bg2"/>
                </a:solidFill>
                <a:cs typeface="+mn-ea"/>
                <a:sym typeface="+mn-lt"/>
              </a:rPr>
              <a:t>Suitable for all category</a:t>
            </a:r>
            <a:r>
              <a:rPr lang="en-US" sz="1100" dirty="0">
                <a:solidFill>
                  <a:schemeClr val="bg2"/>
                </a:solidFill>
                <a:cs typeface="+mn-ea"/>
                <a:sym typeface="+mn-lt"/>
              </a:rPr>
              <a:t>, Lorem </a:t>
            </a:r>
            <a:r>
              <a:rPr lang="en-US" sz="1100" dirty="0" err="1">
                <a:solidFill>
                  <a:schemeClr val="bg2"/>
                </a:solidFill>
                <a:cs typeface="+mn-ea"/>
                <a:sym typeface="+mn-lt"/>
              </a:rPr>
              <a:t>Ipsum</a:t>
            </a:r>
            <a:r>
              <a:rPr lang="en-US" sz="1100" dirty="0">
                <a:solidFill>
                  <a:schemeClr val="bg2"/>
                </a:solidFill>
                <a:cs typeface="+mn-ea"/>
                <a:sym typeface="+mn-lt"/>
              </a:rPr>
              <a:t> is not simply random text.</a:t>
            </a:r>
            <a:r>
              <a:rPr lang="id-ID" sz="1100" dirty="0">
                <a:solidFill>
                  <a:schemeClr val="bg2"/>
                </a:solidFill>
                <a:cs typeface="+mn-ea"/>
                <a:sym typeface="+mn-lt"/>
              </a:rPr>
              <a:t> </a:t>
            </a:r>
            <a:endParaRPr lang="en-US" sz="1100" b="1" dirty="0">
              <a:solidFill>
                <a:schemeClr val="bg2"/>
              </a:solidFill>
              <a:cs typeface="+mn-ea"/>
              <a:sym typeface="+mn-lt"/>
            </a:endParaRPr>
          </a:p>
        </p:txBody>
      </p:sp>
      <p:sp>
        <p:nvSpPr>
          <p:cNvPr id="35" name="TextBox 34"/>
          <p:cNvSpPr txBox="1"/>
          <p:nvPr/>
        </p:nvSpPr>
        <p:spPr>
          <a:xfrm>
            <a:off x="6172653" y="2706908"/>
            <a:ext cx="1063561" cy="276999"/>
          </a:xfrm>
          <a:prstGeom prst="rect">
            <a:avLst/>
          </a:prstGeom>
          <a:noFill/>
        </p:spPr>
        <p:txBody>
          <a:bodyPr wrap="none" rtlCol="0">
            <a:spAutoFit/>
          </a:bodyPr>
          <a:lstStyle/>
          <a:p>
            <a:pPr algn="ctr"/>
            <a:r>
              <a:rPr lang="en-US" sz="1200" b="1" dirty="0">
                <a:solidFill>
                  <a:schemeClr val="bg2"/>
                </a:solidFill>
                <a:cs typeface="+mn-ea"/>
                <a:sym typeface="+mn-lt"/>
              </a:rPr>
              <a:t>Visible Cost</a:t>
            </a:r>
            <a:endParaRPr lang="id-ID" sz="1200" b="1" dirty="0">
              <a:solidFill>
                <a:schemeClr val="bg2"/>
              </a:solidFill>
              <a:cs typeface="+mn-ea"/>
              <a:sym typeface="+mn-lt"/>
            </a:endParaRPr>
          </a:p>
        </p:txBody>
      </p:sp>
      <p:sp>
        <p:nvSpPr>
          <p:cNvPr id="36" name="TextBox 35"/>
          <p:cNvSpPr txBox="1"/>
          <p:nvPr/>
        </p:nvSpPr>
        <p:spPr>
          <a:xfrm>
            <a:off x="5724705" y="2885866"/>
            <a:ext cx="1959456" cy="854080"/>
          </a:xfrm>
          <a:prstGeom prst="rect">
            <a:avLst/>
          </a:prstGeom>
          <a:noFill/>
        </p:spPr>
        <p:txBody>
          <a:bodyPr wrap="square" rtlCol="0">
            <a:spAutoFit/>
          </a:bodyPr>
          <a:lstStyle/>
          <a:p>
            <a:pPr algn="ctr">
              <a:lnSpc>
                <a:spcPct val="150000"/>
              </a:lnSpc>
            </a:pPr>
            <a:r>
              <a:rPr lang="id-ID" sz="1100" dirty="0">
                <a:solidFill>
                  <a:schemeClr val="bg2"/>
                </a:solidFill>
                <a:cs typeface="+mn-ea"/>
                <a:sym typeface="+mn-lt"/>
              </a:rPr>
              <a:t>Suitable for all category</a:t>
            </a:r>
            <a:r>
              <a:rPr lang="en-US" sz="1100" dirty="0">
                <a:solidFill>
                  <a:schemeClr val="bg2"/>
                </a:solidFill>
                <a:cs typeface="+mn-ea"/>
                <a:sym typeface="+mn-lt"/>
              </a:rPr>
              <a:t>, Lorem </a:t>
            </a:r>
            <a:r>
              <a:rPr lang="en-US" sz="1100" dirty="0" err="1">
                <a:solidFill>
                  <a:schemeClr val="bg2"/>
                </a:solidFill>
                <a:cs typeface="+mn-ea"/>
                <a:sym typeface="+mn-lt"/>
              </a:rPr>
              <a:t>Ipsum</a:t>
            </a:r>
            <a:r>
              <a:rPr lang="en-US" sz="1100" dirty="0">
                <a:solidFill>
                  <a:schemeClr val="bg2"/>
                </a:solidFill>
                <a:cs typeface="+mn-ea"/>
                <a:sym typeface="+mn-lt"/>
              </a:rPr>
              <a:t> is not simply random text.</a:t>
            </a:r>
            <a:r>
              <a:rPr lang="id-ID" sz="1100" dirty="0">
                <a:solidFill>
                  <a:schemeClr val="bg2"/>
                </a:solidFill>
                <a:cs typeface="+mn-ea"/>
                <a:sym typeface="+mn-lt"/>
              </a:rPr>
              <a:t> </a:t>
            </a:r>
            <a:endParaRPr lang="en-US" sz="1100" b="1" dirty="0">
              <a:solidFill>
                <a:schemeClr val="bg2"/>
              </a:solidFill>
              <a:cs typeface="+mn-ea"/>
              <a:sym typeface="+mn-lt"/>
            </a:endParaRPr>
          </a:p>
        </p:txBody>
      </p:sp>
      <p:sp>
        <p:nvSpPr>
          <p:cNvPr id="37" name="TextBox 36"/>
          <p:cNvSpPr txBox="1"/>
          <p:nvPr/>
        </p:nvSpPr>
        <p:spPr>
          <a:xfrm>
            <a:off x="8799669" y="2706908"/>
            <a:ext cx="1063561" cy="276999"/>
          </a:xfrm>
          <a:prstGeom prst="rect">
            <a:avLst/>
          </a:prstGeom>
          <a:noFill/>
        </p:spPr>
        <p:txBody>
          <a:bodyPr wrap="none" rtlCol="0">
            <a:spAutoFit/>
          </a:bodyPr>
          <a:lstStyle/>
          <a:p>
            <a:pPr algn="ctr"/>
            <a:r>
              <a:rPr lang="en-US" sz="1200" b="1" dirty="0">
                <a:solidFill>
                  <a:schemeClr val="bg2"/>
                </a:solidFill>
                <a:cs typeface="+mn-ea"/>
                <a:sym typeface="+mn-lt"/>
              </a:rPr>
              <a:t>Visible Cost</a:t>
            </a:r>
            <a:endParaRPr lang="id-ID" sz="1200" b="1" dirty="0">
              <a:solidFill>
                <a:schemeClr val="bg2"/>
              </a:solidFill>
              <a:cs typeface="+mn-ea"/>
              <a:sym typeface="+mn-lt"/>
            </a:endParaRPr>
          </a:p>
        </p:txBody>
      </p:sp>
      <p:sp>
        <p:nvSpPr>
          <p:cNvPr id="38" name="TextBox 37"/>
          <p:cNvSpPr txBox="1"/>
          <p:nvPr/>
        </p:nvSpPr>
        <p:spPr>
          <a:xfrm>
            <a:off x="8351721" y="2885866"/>
            <a:ext cx="1959456" cy="854080"/>
          </a:xfrm>
          <a:prstGeom prst="rect">
            <a:avLst/>
          </a:prstGeom>
          <a:noFill/>
        </p:spPr>
        <p:txBody>
          <a:bodyPr wrap="square" rtlCol="0">
            <a:spAutoFit/>
          </a:bodyPr>
          <a:lstStyle/>
          <a:p>
            <a:pPr algn="ctr">
              <a:lnSpc>
                <a:spcPct val="150000"/>
              </a:lnSpc>
            </a:pPr>
            <a:r>
              <a:rPr lang="id-ID" sz="1100" dirty="0">
                <a:solidFill>
                  <a:schemeClr val="bg2"/>
                </a:solidFill>
                <a:cs typeface="+mn-ea"/>
                <a:sym typeface="+mn-lt"/>
              </a:rPr>
              <a:t>Suitable for all category</a:t>
            </a:r>
            <a:r>
              <a:rPr lang="en-US" sz="1100" dirty="0">
                <a:solidFill>
                  <a:schemeClr val="bg2"/>
                </a:solidFill>
                <a:cs typeface="+mn-ea"/>
                <a:sym typeface="+mn-lt"/>
              </a:rPr>
              <a:t>, Lorem </a:t>
            </a:r>
            <a:r>
              <a:rPr lang="en-US" sz="1100" dirty="0" err="1">
                <a:solidFill>
                  <a:schemeClr val="bg2"/>
                </a:solidFill>
                <a:cs typeface="+mn-ea"/>
                <a:sym typeface="+mn-lt"/>
              </a:rPr>
              <a:t>Ipsum</a:t>
            </a:r>
            <a:r>
              <a:rPr lang="en-US" sz="1100" dirty="0">
                <a:solidFill>
                  <a:schemeClr val="bg2"/>
                </a:solidFill>
                <a:cs typeface="+mn-ea"/>
                <a:sym typeface="+mn-lt"/>
              </a:rPr>
              <a:t> is not simply random text.</a:t>
            </a:r>
            <a:r>
              <a:rPr lang="id-ID" sz="1100" dirty="0">
                <a:solidFill>
                  <a:schemeClr val="bg2"/>
                </a:solidFill>
                <a:cs typeface="+mn-ea"/>
                <a:sym typeface="+mn-lt"/>
              </a:rPr>
              <a:t> </a:t>
            </a:r>
            <a:endParaRPr lang="en-US" sz="1100" b="1" dirty="0">
              <a:solidFill>
                <a:schemeClr val="bg2"/>
              </a:solidFill>
              <a:cs typeface="+mn-ea"/>
              <a:sym typeface="+mn-lt"/>
            </a:endParaRP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15</a:t>
            </a:fld>
            <a:endParaRPr lang="en-US">
              <a:cs typeface="+mn-ea"/>
              <a:sym typeface="+mn-lt"/>
            </a:endParaRP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14:presetBounceEnd="60000">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14:bounceEnd="60000">
                                          <p:cBhvr additive="base">
                                            <p:cTn id="11"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14:presetBounceEnd="60000">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14:bounceEnd="60000">
                                          <p:cBhvr additive="base">
                                            <p:cTn id="15"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14:presetBounceEnd="60000">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14:bounceEnd="60000">
                                          <p:cBhvr additive="base">
                                            <p:cTn id="19" dur="5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14:presetBounceEnd="60000">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14:bounceEnd="60000">
                                          <p:cBhvr additive="base">
                                            <p:cTn id="23"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14:presetBounceEnd="60000">
                                      <p:stCondLst>
                                        <p:cond delay="1250"/>
                                      </p:stCondLst>
                                      <p:childTnLst>
                                        <p:set>
                                          <p:cBhvr>
                                            <p:cTn id="26" dur="1" fill="hold">
                                              <p:stCondLst>
                                                <p:cond delay="0"/>
                                              </p:stCondLst>
                                            </p:cTn>
                                            <p:tgtEl>
                                              <p:spTgt spid="4"/>
                                            </p:tgtEl>
                                            <p:attrNameLst>
                                              <p:attrName>style.visibility</p:attrName>
                                            </p:attrNameLst>
                                          </p:cBhvr>
                                          <p:to>
                                            <p:strVal val="visible"/>
                                          </p:to>
                                        </p:set>
                                        <p:anim calcmode="lin" valueType="num" p14:bounceEnd="60000">
                                          <p:cBhvr additive="base">
                                            <p:cTn id="27" dur="5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6" grpId="0" animBg="1"/>
          <p:bldP spid="18" grpId="0" animBg="1"/>
          <p:bldP spid="20" grpId="0" animBg="1"/>
          <p:bldP spid="21" grpId="0" animBg="1"/>
          <p:bldP spid="22" grpId="0" animBg="1"/>
          <p:bldP spid="23" grpId="0" animBg="1"/>
          <p:bldP spid="24" grpId="0" animBg="1"/>
          <p:bldP spid="25" grpId="0" animBg="1"/>
          <p:bldP spid="27" grpId="0"/>
          <p:bldP spid="28" grpId="0"/>
          <p:bldP spid="29" grpId="0"/>
          <p:bldP spid="30" grpId="0"/>
          <p:bldP spid="31" grpId="0"/>
          <p:bldP spid="32" grpId="0"/>
          <p:bldP spid="33" grpId="0"/>
          <p:bldP spid="34" grpId="0"/>
          <p:bldP spid="35" grpId="0"/>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10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125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6" grpId="0" animBg="1"/>
          <p:bldP spid="18" grpId="0" animBg="1"/>
          <p:bldP spid="20" grpId="0" animBg="1"/>
          <p:bldP spid="21" grpId="0" animBg="1"/>
          <p:bldP spid="22" grpId="0" animBg="1"/>
          <p:bldP spid="23" grpId="0" animBg="1"/>
          <p:bldP spid="24" grpId="0" animBg="1"/>
          <p:bldP spid="25" grpId="0" animBg="1"/>
          <p:bldP spid="27" grpId="0"/>
          <p:bldP spid="28" grpId="0"/>
          <p:bldP spid="29" grpId="0"/>
          <p:bldP spid="30" grpId="0"/>
          <p:bldP spid="31" grpId="0"/>
          <p:bldP spid="32" grpId="0"/>
          <p:bldP spid="33" grpId="0"/>
          <p:bldP spid="34" grpId="0"/>
          <p:bldP spid="35" grpId="0"/>
          <p:bldP spid="36" grpId="0"/>
          <p:bldP spid="37" grpId="0"/>
          <p:bldP spid="3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A308864A-6261-4242-AC78-198485BD57C5}" type="slidenum">
              <a:rPr kumimoji="0" lang="en-US" sz="1600" b="0" i="0" u="none" strike="noStrike" kern="1200" cap="none" spc="0" normalizeH="0" baseline="0" noProof="0" smtClean="0">
                <a:ln>
                  <a:noFill/>
                </a:ln>
                <a:solidFill>
                  <a:srgbClr val="FFFFFF"/>
                </a:solidFill>
                <a:effectLst/>
                <a:uLnTx/>
                <a:uFillTx/>
                <a:cs typeface="+mn-ea"/>
                <a:sym typeface="+mn-lt"/>
              </a:rPr>
              <a:t>16</a:t>
            </a:fld>
            <a:endParaRPr kumimoji="0" lang="en-US" sz="1600" b="0" i="0" u="none" strike="noStrike" kern="1200" cap="none" spc="0" normalizeH="0" baseline="0" noProof="0">
              <a:ln>
                <a:noFill/>
              </a:ln>
              <a:solidFill>
                <a:srgbClr val="FFFFFF"/>
              </a:solidFill>
              <a:effectLst/>
              <a:uLnTx/>
              <a:uFillTx/>
              <a:cs typeface="+mn-ea"/>
              <a:sym typeface="+mn-lt"/>
            </a:endParaRPr>
          </a:p>
        </p:txBody>
      </p:sp>
      <p:sp>
        <p:nvSpPr>
          <p:cNvPr id="67" name="Freeform 5"/>
          <p:cNvSpPr>
            <a:spLocks noEditPoints="1"/>
          </p:cNvSpPr>
          <p:nvPr/>
        </p:nvSpPr>
        <p:spPr bwMode="auto">
          <a:xfrm>
            <a:off x="738187" y="2597663"/>
            <a:ext cx="10715625" cy="1965325"/>
          </a:xfrm>
          <a:custGeom>
            <a:avLst/>
            <a:gdLst>
              <a:gd name="T0" fmla="*/ 2592 w 2854"/>
              <a:gd name="T1" fmla="*/ 64 h 521"/>
              <a:gd name="T2" fmla="*/ 2324 w 2854"/>
              <a:gd name="T3" fmla="*/ 209 h 521"/>
              <a:gd name="T4" fmla="*/ 2022 w 2854"/>
              <a:gd name="T5" fmla="*/ 170 h 521"/>
              <a:gd name="T6" fmla="*/ 1897 w 2854"/>
              <a:gd name="T7" fmla="*/ 217 h 521"/>
              <a:gd name="T8" fmla="*/ 1443 w 2854"/>
              <a:gd name="T9" fmla="*/ 219 h 521"/>
              <a:gd name="T10" fmla="*/ 1169 w 2854"/>
              <a:gd name="T11" fmla="*/ 221 h 521"/>
              <a:gd name="T12" fmla="*/ 887 w 2854"/>
              <a:gd name="T13" fmla="*/ 39 h 521"/>
              <a:gd name="T14" fmla="*/ 586 w 2854"/>
              <a:gd name="T15" fmla="*/ 213 h 521"/>
              <a:gd name="T16" fmla="*/ 271 w 2854"/>
              <a:gd name="T17" fmla="*/ 1 h 521"/>
              <a:gd name="T18" fmla="*/ 148 w 2854"/>
              <a:gd name="T19" fmla="*/ 216 h 521"/>
              <a:gd name="T20" fmla="*/ 463 w 2854"/>
              <a:gd name="T21" fmla="*/ 335 h 521"/>
              <a:gd name="T22" fmla="*/ 539 w 2854"/>
              <a:gd name="T23" fmla="*/ 369 h 521"/>
              <a:gd name="T24" fmla="*/ 1101 w 2854"/>
              <a:gd name="T25" fmla="*/ 340 h 521"/>
              <a:gd name="T26" fmla="*/ 1061 w 2854"/>
              <a:gd name="T27" fmla="*/ 508 h 521"/>
              <a:gd name="T28" fmla="*/ 1418 w 2854"/>
              <a:gd name="T29" fmla="*/ 322 h 521"/>
              <a:gd name="T30" fmla="*/ 1784 w 2854"/>
              <a:gd name="T31" fmla="*/ 496 h 521"/>
              <a:gd name="T32" fmla="*/ 1718 w 2854"/>
              <a:gd name="T33" fmla="*/ 338 h 521"/>
              <a:gd name="T34" fmla="*/ 2274 w 2854"/>
              <a:gd name="T35" fmla="*/ 342 h 521"/>
              <a:gd name="T36" fmla="*/ 2283 w 2854"/>
              <a:gd name="T37" fmla="*/ 336 h 521"/>
              <a:gd name="T38" fmla="*/ 2537 w 2854"/>
              <a:gd name="T39" fmla="*/ 73 h 521"/>
              <a:gd name="T40" fmla="*/ 2575 w 2854"/>
              <a:gd name="T41" fmla="*/ 101 h 521"/>
              <a:gd name="T42" fmla="*/ 2558 w 2854"/>
              <a:gd name="T43" fmla="*/ 89 h 521"/>
              <a:gd name="T44" fmla="*/ 2556 w 2854"/>
              <a:gd name="T45" fmla="*/ 159 h 521"/>
              <a:gd name="T46" fmla="*/ 2010 w 2854"/>
              <a:gd name="T47" fmla="*/ 125 h 521"/>
              <a:gd name="T48" fmla="*/ 1943 w 2854"/>
              <a:gd name="T49" fmla="*/ 49 h 521"/>
              <a:gd name="T50" fmla="*/ 1979 w 2854"/>
              <a:gd name="T51" fmla="*/ 117 h 521"/>
              <a:gd name="T52" fmla="*/ 872 w 2854"/>
              <a:gd name="T53" fmla="*/ 175 h 521"/>
              <a:gd name="T54" fmla="*/ 902 w 2854"/>
              <a:gd name="T55" fmla="*/ 97 h 521"/>
              <a:gd name="T56" fmla="*/ 891 w 2854"/>
              <a:gd name="T57" fmla="*/ 78 h 521"/>
              <a:gd name="T58" fmla="*/ 854 w 2854"/>
              <a:gd name="T59" fmla="*/ 159 h 521"/>
              <a:gd name="T60" fmla="*/ 298 w 2854"/>
              <a:gd name="T61" fmla="*/ 147 h 521"/>
              <a:gd name="T62" fmla="*/ 295 w 2854"/>
              <a:gd name="T63" fmla="*/ 75 h 521"/>
              <a:gd name="T64" fmla="*/ 284 w 2854"/>
              <a:gd name="T65" fmla="*/ 115 h 521"/>
              <a:gd name="T66" fmla="*/ 524 w 2854"/>
              <a:gd name="T67" fmla="*/ 456 h 521"/>
              <a:gd name="T68" fmla="*/ 473 w 2854"/>
              <a:gd name="T69" fmla="*/ 425 h 521"/>
              <a:gd name="T70" fmla="*/ 469 w 2854"/>
              <a:gd name="T71" fmla="*/ 482 h 521"/>
              <a:gd name="T72" fmla="*/ 516 w 2854"/>
              <a:gd name="T73" fmla="*/ 451 h 521"/>
              <a:gd name="T74" fmla="*/ 1122 w 2854"/>
              <a:gd name="T75" fmla="*/ 393 h 521"/>
              <a:gd name="T76" fmla="*/ 1083 w 2854"/>
              <a:gd name="T77" fmla="*/ 441 h 521"/>
              <a:gd name="T78" fmla="*/ 1101 w 2854"/>
              <a:gd name="T79" fmla="*/ 448 h 521"/>
              <a:gd name="T80" fmla="*/ 1120 w 2854"/>
              <a:gd name="T81" fmla="*/ 416 h 521"/>
              <a:gd name="T82" fmla="*/ 1739 w 2854"/>
              <a:gd name="T83" fmla="*/ 428 h 521"/>
              <a:gd name="T84" fmla="*/ 1785 w 2854"/>
              <a:gd name="T85" fmla="*/ 464 h 521"/>
              <a:gd name="T86" fmla="*/ 1744 w 2854"/>
              <a:gd name="T87" fmla="*/ 424 h 521"/>
              <a:gd name="T88" fmla="*/ 1773 w 2854"/>
              <a:gd name="T89" fmla="*/ 478 h 521"/>
              <a:gd name="T90" fmla="*/ 2351 w 2854"/>
              <a:gd name="T91" fmla="*/ 458 h 521"/>
              <a:gd name="T92" fmla="*/ 2378 w 2854"/>
              <a:gd name="T93" fmla="*/ 447 h 521"/>
              <a:gd name="T94" fmla="*/ 2348 w 2854"/>
              <a:gd name="T95" fmla="*/ 393 h 521"/>
              <a:gd name="T96" fmla="*/ 128 w 2854"/>
              <a:gd name="T97" fmla="*/ 317 h 521"/>
              <a:gd name="T98" fmla="*/ 284 w 2854"/>
              <a:gd name="T99" fmla="*/ 245 h 521"/>
              <a:gd name="T100" fmla="*/ 322 w 2854"/>
              <a:gd name="T101" fmla="*/ 214 h 521"/>
              <a:gd name="T102" fmla="*/ 800 w 2854"/>
              <a:gd name="T103" fmla="*/ 320 h 521"/>
              <a:gd name="T104" fmla="*/ 649 w 2854"/>
              <a:gd name="T105" fmla="*/ 227 h 521"/>
              <a:gd name="T106" fmla="*/ 865 w 2854"/>
              <a:gd name="T107" fmla="*/ 326 h 521"/>
              <a:gd name="T108" fmla="*/ 1623 w 2854"/>
              <a:gd name="T109" fmla="*/ 311 h 521"/>
              <a:gd name="T110" fmla="*/ 1166 w 2854"/>
              <a:gd name="T111" fmla="*/ 240 h 521"/>
              <a:gd name="T112" fmla="*/ 1677 w 2854"/>
              <a:gd name="T113" fmla="*/ 223 h 521"/>
              <a:gd name="T114" fmla="*/ 1708 w 2854"/>
              <a:gd name="T115" fmla="*/ 274 h 521"/>
              <a:gd name="T116" fmla="*/ 2273 w 2854"/>
              <a:gd name="T117" fmla="*/ 326 h 521"/>
              <a:gd name="T118" fmla="*/ 2230 w 2854"/>
              <a:gd name="T119" fmla="*/ 219 h 521"/>
              <a:gd name="T120" fmla="*/ 2280 w 2854"/>
              <a:gd name="T121" fmla="*/ 225 h 521"/>
              <a:gd name="T122" fmla="*/ 2643 w 2854"/>
              <a:gd name="T123" fmla="*/ 320 h 521"/>
              <a:gd name="T124" fmla="*/ 2622 w 2854"/>
              <a:gd name="T125" fmla="*/ 225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521">
                <a:moveTo>
                  <a:pt x="2823" y="211"/>
                </a:moveTo>
                <a:cubicBezTo>
                  <a:pt x="2803" y="200"/>
                  <a:pt x="2778" y="194"/>
                  <a:pt x="2755" y="202"/>
                </a:cubicBezTo>
                <a:cubicBezTo>
                  <a:pt x="2738" y="208"/>
                  <a:pt x="2723" y="213"/>
                  <a:pt x="2706" y="216"/>
                </a:cubicBezTo>
                <a:cubicBezTo>
                  <a:pt x="2687" y="219"/>
                  <a:pt x="2670" y="216"/>
                  <a:pt x="2651" y="216"/>
                </a:cubicBezTo>
                <a:cubicBezTo>
                  <a:pt x="2619" y="215"/>
                  <a:pt x="2587" y="207"/>
                  <a:pt x="2555" y="205"/>
                </a:cubicBezTo>
                <a:cubicBezTo>
                  <a:pt x="2555" y="204"/>
                  <a:pt x="2554" y="204"/>
                  <a:pt x="2553" y="204"/>
                </a:cubicBezTo>
                <a:cubicBezTo>
                  <a:pt x="2548" y="204"/>
                  <a:pt x="2543" y="203"/>
                  <a:pt x="2538" y="203"/>
                </a:cubicBezTo>
                <a:cubicBezTo>
                  <a:pt x="2537" y="204"/>
                  <a:pt x="2536" y="204"/>
                  <a:pt x="2536" y="205"/>
                </a:cubicBezTo>
                <a:cubicBezTo>
                  <a:pt x="2533" y="203"/>
                  <a:pt x="2529" y="201"/>
                  <a:pt x="2526" y="201"/>
                </a:cubicBezTo>
                <a:cubicBezTo>
                  <a:pt x="2540" y="195"/>
                  <a:pt x="2554" y="186"/>
                  <a:pt x="2561" y="173"/>
                </a:cubicBezTo>
                <a:cubicBezTo>
                  <a:pt x="2562" y="172"/>
                  <a:pt x="2563" y="171"/>
                  <a:pt x="2563" y="170"/>
                </a:cubicBezTo>
                <a:cubicBezTo>
                  <a:pt x="2588" y="171"/>
                  <a:pt x="2602" y="144"/>
                  <a:pt x="2603" y="122"/>
                </a:cubicBezTo>
                <a:cubicBezTo>
                  <a:pt x="2604" y="102"/>
                  <a:pt x="2594" y="84"/>
                  <a:pt x="2592" y="64"/>
                </a:cubicBezTo>
                <a:cubicBezTo>
                  <a:pt x="2590" y="50"/>
                  <a:pt x="2585" y="33"/>
                  <a:pt x="2591" y="19"/>
                </a:cubicBezTo>
                <a:cubicBezTo>
                  <a:pt x="2593" y="15"/>
                  <a:pt x="2593" y="11"/>
                  <a:pt x="2592" y="6"/>
                </a:cubicBezTo>
                <a:cubicBezTo>
                  <a:pt x="2591" y="3"/>
                  <a:pt x="2587" y="0"/>
                  <a:pt x="2583" y="1"/>
                </a:cubicBezTo>
                <a:cubicBezTo>
                  <a:pt x="2570" y="5"/>
                  <a:pt x="2560" y="18"/>
                  <a:pt x="2551" y="28"/>
                </a:cubicBezTo>
                <a:cubicBezTo>
                  <a:pt x="2539" y="39"/>
                  <a:pt x="2530" y="53"/>
                  <a:pt x="2526" y="70"/>
                </a:cubicBezTo>
                <a:cubicBezTo>
                  <a:pt x="2518" y="101"/>
                  <a:pt x="2526" y="145"/>
                  <a:pt x="2548" y="170"/>
                </a:cubicBezTo>
                <a:cubicBezTo>
                  <a:pt x="2548" y="171"/>
                  <a:pt x="2549" y="171"/>
                  <a:pt x="2549" y="171"/>
                </a:cubicBezTo>
                <a:cubicBezTo>
                  <a:pt x="2541" y="182"/>
                  <a:pt x="2527" y="193"/>
                  <a:pt x="2514" y="197"/>
                </a:cubicBezTo>
                <a:cubicBezTo>
                  <a:pt x="2513" y="198"/>
                  <a:pt x="2512" y="199"/>
                  <a:pt x="2512" y="200"/>
                </a:cubicBezTo>
                <a:cubicBezTo>
                  <a:pt x="2512" y="200"/>
                  <a:pt x="2512" y="200"/>
                  <a:pt x="2512" y="200"/>
                </a:cubicBezTo>
                <a:cubicBezTo>
                  <a:pt x="2494" y="201"/>
                  <a:pt x="2478" y="209"/>
                  <a:pt x="2460" y="210"/>
                </a:cubicBezTo>
                <a:cubicBezTo>
                  <a:pt x="2446" y="211"/>
                  <a:pt x="2432" y="211"/>
                  <a:pt x="2417" y="211"/>
                </a:cubicBezTo>
                <a:cubicBezTo>
                  <a:pt x="2387" y="211"/>
                  <a:pt x="2355" y="214"/>
                  <a:pt x="2324" y="209"/>
                </a:cubicBezTo>
                <a:cubicBezTo>
                  <a:pt x="2315" y="207"/>
                  <a:pt x="2303" y="204"/>
                  <a:pt x="2293" y="205"/>
                </a:cubicBezTo>
                <a:cubicBezTo>
                  <a:pt x="2285" y="206"/>
                  <a:pt x="2279" y="211"/>
                  <a:pt x="2272" y="211"/>
                </a:cubicBezTo>
                <a:cubicBezTo>
                  <a:pt x="2270" y="212"/>
                  <a:pt x="2269" y="212"/>
                  <a:pt x="2268" y="213"/>
                </a:cubicBezTo>
                <a:cubicBezTo>
                  <a:pt x="2257" y="205"/>
                  <a:pt x="2245" y="203"/>
                  <a:pt x="2231" y="207"/>
                </a:cubicBezTo>
                <a:cubicBezTo>
                  <a:pt x="2205" y="216"/>
                  <a:pt x="2176" y="218"/>
                  <a:pt x="2149" y="217"/>
                </a:cubicBezTo>
                <a:cubicBezTo>
                  <a:pt x="2095" y="215"/>
                  <a:pt x="2041" y="213"/>
                  <a:pt x="1987" y="213"/>
                </a:cubicBezTo>
                <a:cubicBezTo>
                  <a:pt x="1985" y="213"/>
                  <a:pt x="1983" y="214"/>
                  <a:pt x="1981" y="216"/>
                </a:cubicBezTo>
                <a:cubicBezTo>
                  <a:pt x="1978" y="213"/>
                  <a:pt x="1974" y="211"/>
                  <a:pt x="1971" y="209"/>
                </a:cubicBezTo>
                <a:cubicBezTo>
                  <a:pt x="1969" y="209"/>
                  <a:pt x="1968" y="208"/>
                  <a:pt x="1966" y="207"/>
                </a:cubicBezTo>
                <a:cubicBezTo>
                  <a:pt x="1972" y="206"/>
                  <a:pt x="1977" y="203"/>
                  <a:pt x="1982" y="199"/>
                </a:cubicBezTo>
                <a:cubicBezTo>
                  <a:pt x="1986" y="199"/>
                  <a:pt x="1989" y="195"/>
                  <a:pt x="1989" y="191"/>
                </a:cubicBezTo>
                <a:cubicBezTo>
                  <a:pt x="1989" y="191"/>
                  <a:pt x="1989" y="190"/>
                  <a:pt x="1990" y="189"/>
                </a:cubicBezTo>
                <a:cubicBezTo>
                  <a:pt x="2006" y="190"/>
                  <a:pt x="2015" y="186"/>
                  <a:pt x="2022" y="170"/>
                </a:cubicBezTo>
                <a:cubicBezTo>
                  <a:pt x="2030" y="154"/>
                  <a:pt x="2036" y="132"/>
                  <a:pt x="2032" y="114"/>
                </a:cubicBezTo>
                <a:cubicBezTo>
                  <a:pt x="2027" y="92"/>
                  <a:pt x="2011" y="83"/>
                  <a:pt x="1995" y="69"/>
                </a:cubicBezTo>
                <a:cubicBezTo>
                  <a:pt x="1985" y="60"/>
                  <a:pt x="1976" y="50"/>
                  <a:pt x="1967" y="39"/>
                </a:cubicBezTo>
                <a:cubicBezTo>
                  <a:pt x="1959" y="29"/>
                  <a:pt x="1955" y="19"/>
                  <a:pt x="1949" y="8"/>
                </a:cubicBezTo>
                <a:cubicBezTo>
                  <a:pt x="1946" y="4"/>
                  <a:pt x="1941" y="3"/>
                  <a:pt x="1937" y="7"/>
                </a:cubicBezTo>
                <a:cubicBezTo>
                  <a:pt x="1923" y="20"/>
                  <a:pt x="1922" y="38"/>
                  <a:pt x="1917" y="55"/>
                </a:cubicBezTo>
                <a:cubicBezTo>
                  <a:pt x="1912" y="77"/>
                  <a:pt x="1911" y="93"/>
                  <a:pt x="1919" y="114"/>
                </a:cubicBezTo>
                <a:cubicBezTo>
                  <a:pt x="1927" y="134"/>
                  <a:pt x="1936" y="144"/>
                  <a:pt x="1951" y="159"/>
                </a:cubicBezTo>
                <a:cubicBezTo>
                  <a:pt x="1959" y="166"/>
                  <a:pt x="1966" y="173"/>
                  <a:pt x="1969" y="183"/>
                </a:cubicBezTo>
                <a:cubicBezTo>
                  <a:pt x="1970" y="186"/>
                  <a:pt x="1971" y="189"/>
                  <a:pt x="1972" y="191"/>
                </a:cubicBezTo>
                <a:cubicBezTo>
                  <a:pt x="1967" y="197"/>
                  <a:pt x="1959" y="201"/>
                  <a:pt x="1949" y="203"/>
                </a:cubicBezTo>
                <a:cubicBezTo>
                  <a:pt x="1948" y="203"/>
                  <a:pt x="1947" y="204"/>
                  <a:pt x="1947" y="204"/>
                </a:cubicBezTo>
                <a:cubicBezTo>
                  <a:pt x="1930" y="205"/>
                  <a:pt x="1915" y="212"/>
                  <a:pt x="1897" y="217"/>
                </a:cubicBezTo>
                <a:cubicBezTo>
                  <a:pt x="1859" y="226"/>
                  <a:pt x="1825" y="206"/>
                  <a:pt x="1787" y="211"/>
                </a:cubicBezTo>
                <a:cubicBezTo>
                  <a:pt x="1755" y="215"/>
                  <a:pt x="1721" y="213"/>
                  <a:pt x="1689" y="219"/>
                </a:cubicBezTo>
                <a:cubicBezTo>
                  <a:pt x="1687" y="219"/>
                  <a:pt x="1686" y="220"/>
                  <a:pt x="1685" y="221"/>
                </a:cubicBezTo>
                <a:cubicBezTo>
                  <a:pt x="1681" y="216"/>
                  <a:pt x="1674" y="212"/>
                  <a:pt x="1667" y="210"/>
                </a:cubicBezTo>
                <a:cubicBezTo>
                  <a:pt x="1667" y="209"/>
                  <a:pt x="1666" y="209"/>
                  <a:pt x="1666" y="209"/>
                </a:cubicBezTo>
                <a:cubicBezTo>
                  <a:pt x="1665" y="209"/>
                  <a:pt x="1665" y="208"/>
                  <a:pt x="1664" y="209"/>
                </a:cubicBezTo>
                <a:cubicBezTo>
                  <a:pt x="1661" y="208"/>
                  <a:pt x="1659" y="207"/>
                  <a:pt x="1656" y="207"/>
                </a:cubicBezTo>
                <a:cubicBezTo>
                  <a:pt x="1636" y="203"/>
                  <a:pt x="1616" y="212"/>
                  <a:pt x="1596" y="216"/>
                </a:cubicBezTo>
                <a:cubicBezTo>
                  <a:pt x="1582" y="218"/>
                  <a:pt x="1568" y="218"/>
                  <a:pt x="1554" y="219"/>
                </a:cubicBezTo>
                <a:cubicBezTo>
                  <a:pt x="1538" y="222"/>
                  <a:pt x="1527" y="218"/>
                  <a:pt x="1511" y="216"/>
                </a:cubicBezTo>
                <a:cubicBezTo>
                  <a:pt x="1488" y="212"/>
                  <a:pt x="1468" y="223"/>
                  <a:pt x="1445" y="219"/>
                </a:cubicBezTo>
                <a:cubicBezTo>
                  <a:pt x="1444" y="219"/>
                  <a:pt x="1444" y="219"/>
                  <a:pt x="1444" y="219"/>
                </a:cubicBezTo>
                <a:cubicBezTo>
                  <a:pt x="1444" y="219"/>
                  <a:pt x="1447" y="219"/>
                  <a:pt x="1443" y="219"/>
                </a:cubicBezTo>
                <a:cubicBezTo>
                  <a:pt x="1443" y="219"/>
                  <a:pt x="1443" y="219"/>
                  <a:pt x="1443" y="219"/>
                </a:cubicBezTo>
                <a:cubicBezTo>
                  <a:pt x="1443" y="219"/>
                  <a:pt x="1442" y="219"/>
                  <a:pt x="1442" y="219"/>
                </a:cubicBezTo>
                <a:cubicBezTo>
                  <a:pt x="1442" y="219"/>
                  <a:pt x="1442" y="219"/>
                  <a:pt x="1442" y="219"/>
                </a:cubicBezTo>
                <a:cubicBezTo>
                  <a:pt x="1431" y="218"/>
                  <a:pt x="1415" y="215"/>
                  <a:pt x="1405" y="221"/>
                </a:cubicBezTo>
                <a:cubicBezTo>
                  <a:pt x="1403" y="221"/>
                  <a:pt x="1401" y="221"/>
                  <a:pt x="1398" y="221"/>
                </a:cubicBezTo>
                <a:cubicBezTo>
                  <a:pt x="1380" y="221"/>
                  <a:pt x="1362" y="213"/>
                  <a:pt x="1343" y="217"/>
                </a:cubicBezTo>
                <a:cubicBezTo>
                  <a:pt x="1327" y="219"/>
                  <a:pt x="1316" y="222"/>
                  <a:pt x="1300" y="219"/>
                </a:cubicBezTo>
                <a:cubicBezTo>
                  <a:pt x="1286" y="218"/>
                  <a:pt x="1272" y="218"/>
                  <a:pt x="1258" y="216"/>
                </a:cubicBezTo>
                <a:cubicBezTo>
                  <a:pt x="1238" y="212"/>
                  <a:pt x="1218" y="203"/>
                  <a:pt x="1198" y="207"/>
                </a:cubicBezTo>
                <a:cubicBezTo>
                  <a:pt x="1195" y="207"/>
                  <a:pt x="1193" y="208"/>
                  <a:pt x="1190" y="209"/>
                </a:cubicBezTo>
                <a:cubicBezTo>
                  <a:pt x="1189" y="208"/>
                  <a:pt x="1189" y="209"/>
                  <a:pt x="1188" y="209"/>
                </a:cubicBezTo>
                <a:cubicBezTo>
                  <a:pt x="1188" y="209"/>
                  <a:pt x="1187" y="209"/>
                  <a:pt x="1187" y="210"/>
                </a:cubicBezTo>
                <a:cubicBezTo>
                  <a:pt x="1180" y="212"/>
                  <a:pt x="1173" y="216"/>
                  <a:pt x="1169" y="221"/>
                </a:cubicBezTo>
                <a:cubicBezTo>
                  <a:pt x="1168" y="220"/>
                  <a:pt x="1167" y="219"/>
                  <a:pt x="1165" y="219"/>
                </a:cubicBezTo>
                <a:cubicBezTo>
                  <a:pt x="1133" y="213"/>
                  <a:pt x="1099" y="215"/>
                  <a:pt x="1067" y="211"/>
                </a:cubicBezTo>
                <a:cubicBezTo>
                  <a:pt x="1029" y="206"/>
                  <a:pt x="995" y="226"/>
                  <a:pt x="957" y="217"/>
                </a:cubicBezTo>
                <a:cubicBezTo>
                  <a:pt x="939" y="212"/>
                  <a:pt x="924" y="205"/>
                  <a:pt x="907" y="204"/>
                </a:cubicBezTo>
                <a:cubicBezTo>
                  <a:pt x="907" y="204"/>
                  <a:pt x="906" y="203"/>
                  <a:pt x="905" y="203"/>
                </a:cubicBezTo>
                <a:cubicBezTo>
                  <a:pt x="895" y="201"/>
                  <a:pt x="887" y="197"/>
                  <a:pt x="882" y="191"/>
                </a:cubicBezTo>
                <a:cubicBezTo>
                  <a:pt x="883" y="189"/>
                  <a:pt x="884" y="186"/>
                  <a:pt x="885" y="183"/>
                </a:cubicBezTo>
                <a:cubicBezTo>
                  <a:pt x="888" y="173"/>
                  <a:pt x="895" y="166"/>
                  <a:pt x="903" y="159"/>
                </a:cubicBezTo>
                <a:cubicBezTo>
                  <a:pt x="918" y="144"/>
                  <a:pt x="927" y="134"/>
                  <a:pt x="935" y="114"/>
                </a:cubicBezTo>
                <a:cubicBezTo>
                  <a:pt x="943" y="93"/>
                  <a:pt x="942" y="77"/>
                  <a:pt x="937" y="55"/>
                </a:cubicBezTo>
                <a:cubicBezTo>
                  <a:pt x="932" y="38"/>
                  <a:pt x="931" y="20"/>
                  <a:pt x="917" y="7"/>
                </a:cubicBezTo>
                <a:cubicBezTo>
                  <a:pt x="913" y="3"/>
                  <a:pt x="908" y="4"/>
                  <a:pt x="905" y="8"/>
                </a:cubicBezTo>
                <a:cubicBezTo>
                  <a:pt x="899" y="19"/>
                  <a:pt x="895" y="29"/>
                  <a:pt x="887" y="39"/>
                </a:cubicBezTo>
                <a:cubicBezTo>
                  <a:pt x="878" y="50"/>
                  <a:pt x="869" y="60"/>
                  <a:pt x="859" y="69"/>
                </a:cubicBezTo>
                <a:cubicBezTo>
                  <a:pt x="843" y="83"/>
                  <a:pt x="827" y="92"/>
                  <a:pt x="822" y="114"/>
                </a:cubicBezTo>
                <a:cubicBezTo>
                  <a:pt x="818" y="132"/>
                  <a:pt x="824" y="154"/>
                  <a:pt x="832" y="170"/>
                </a:cubicBezTo>
                <a:cubicBezTo>
                  <a:pt x="839" y="186"/>
                  <a:pt x="848" y="190"/>
                  <a:pt x="864" y="189"/>
                </a:cubicBezTo>
                <a:cubicBezTo>
                  <a:pt x="865" y="190"/>
                  <a:pt x="865" y="191"/>
                  <a:pt x="865" y="191"/>
                </a:cubicBezTo>
                <a:cubicBezTo>
                  <a:pt x="865" y="195"/>
                  <a:pt x="868" y="199"/>
                  <a:pt x="872" y="199"/>
                </a:cubicBezTo>
                <a:cubicBezTo>
                  <a:pt x="877" y="203"/>
                  <a:pt x="882" y="206"/>
                  <a:pt x="888" y="207"/>
                </a:cubicBezTo>
                <a:cubicBezTo>
                  <a:pt x="886" y="208"/>
                  <a:pt x="885" y="209"/>
                  <a:pt x="883" y="209"/>
                </a:cubicBezTo>
                <a:cubicBezTo>
                  <a:pt x="880" y="211"/>
                  <a:pt x="876" y="213"/>
                  <a:pt x="873" y="216"/>
                </a:cubicBezTo>
                <a:cubicBezTo>
                  <a:pt x="871" y="214"/>
                  <a:pt x="869" y="213"/>
                  <a:pt x="867" y="213"/>
                </a:cubicBezTo>
                <a:cubicBezTo>
                  <a:pt x="813" y="213"/>
                  <a:pt x="759" y="215"/>
                  <a:pt x="705" y="217"/>
                </a:cubicBezTo>
                <a:cubicBezTo>
                  <a:pt x="678" y="218"/>
                  <a:pt x="649" y="216"/>
                  <a:pt x="623" y="207"/>
                </a:cubicBezTo>
                <a:cubicBezTo>
                  <a:pt x="609" y="203"/>
                  <a:pt x="597" y="205"/>
                  <a:pt x="586" y="213"/>
                </a:cubicBezTo>
                <a:cubicBezTo>
                  <a:pt x="585" y="212"/>
                  <a:pt x="584" y="212"/>
                  <a:pt x="582" y="211"/>
                </a:cubicBezTo>
                <a:cubicBezTo>
                  <a:pt x="575" y="211"/>
                  <a:pt x="569" y="206"/>
                  <a:pt x="561" y="205"/>
                </a:cubicBezTo>
                <a:cubicBezTo>
                  <a:pt x="551" y="204"/>
                  <a:pt x="539" y="207"/>
                  <a:pt x="530" y="209"/>
                </a:cubicBezTo>
                <a:cubicBezTo>
                  <a:pt x="499" y="214"/>
                  <a:pt x="467" y="211"/>
                  <a:pt x="437" y="211"/>
                </a:cubicBezTo>
                <a:cubicBezTo>
                  <a:pt x="422" y="211"/>
                  <a:pt x="408" y="211"/>
                  <a:pt x="394" y="210"/>
                </a:cubicBezTo>
                <a:cubicBezTo>
                  <a:pt x="376" y="209"/>
                  <a:pt x="360" y="201"/>
                  <a:pt x="342" y="200"/>
                </a:cubicBezTo>
                <a:cubicBezTo>
                  <a:pt x="342" y="200"/>
                  <a:pt x="342" y="200"/>
                  <a:pt x="342" y="200"/>
                </a:cubicBezTo>
                <a:cubicBezTo>
                  <a:pt x="342" y="199"/>
                  <a:pt x="341" y="198"/>
                  <a:pt x="340" y="197"/>
                </a:cubicBezTo>
                <a:cubicBezTo>
                  <a:pt x="327" y="193"/>
                  <a:pt x="313" y="182"/>
                  <a:pt x="305" y="171"/>
                </a:cubicBezTo>
                <a:cubicBezTo>
                  <a:pt x="305" y="171"/>
                  <a:pt x="306" y="171"/>
                  <a:pt x="306" y="170"/>
                </a:cubicBezTo>
                <a:cubicBezTo>
                  <a:pt x="328" y="145"/>
                  <a:pt x="336" y="101"/>
                  <a:pt x="328" y="70"/>
                </a:cubicBezTo>
                <a:cubicBezTo>
                  <a:pt x="324" y="53"/>
                  <a:pt x="315" y="39"/>
                  <a:pt x="303" y="28"/>
                </a:cubicBezTo>
                <a:cubicBezTo>
                  <a:pt x="294" y="18"/>
                  <a:pt x="284" y="5"/>
                  <a:pt x="271" y="1"/>
                </a:cubicBezTo>
                <a:cubicBezTo>
                  <a:pt x="267" y="0"/>
                  <a:pt x="263" y="3"/>
                  <a:pt x="262" y="6"/>
                </a:cubicBezTo>
                <a:cubicBezTo>
                  <a:pt x="261" y="11"/>
                  <a:pt x="261" y="15"/>
                  <a:pt x="263" y="19"/>
                </a:cubicBezTo>
                <a:cubicBezTo>
                  <a:pt x="269" y="33"/>
                  <a:pt x="264" y="50"/>
                  <a:pt x="262" y="64"/>
                </a:cubicBezTo>
                <a:cubicBezTo>
                  <a:pt x="260" y="84"/>
                  <a:pt x="250" y="102"/>
                  <a:pt x="251" y="122"/>
                </a:cubicBezTo>
                <a:cubicBezTo>
                  <a:pt x="252" y="144"/>
                  <a:pt x="266" y="171"/>
                  <a:pt x="291" y="170"/>
                </a:cubicBezTo>
                <a:cubicBezTo>
                  <a:pt x="291" y="171"/>
                  <a:pt x="292" y="172"/>
                  <a:pt x="293" y="173"/>
                </a:cubicBezTo>
                <a:cubicBezTo>
                  <a:pt x="300" y="186"/>
                  <a:pt x="314" y="195"/>
                  <a:pt x="328" y="201"/>
                </a:cubicBezTo>
                <a:cubicBezTo>
                  <a:pt x="325" y="201"/>
                  <a:pt x="321" y="203"/>
                  <a:pt x="318" y="205"/>
                </a:cubicBezTo>
                <a:cubicBezTo>
                  <a:pt x="318" y="204"/>
                  <a:pt x="317" y="204"/>
                  <a:pt x="316" y="203"/>
                </a:cubicBezTo>
                <a:cubicBezTo>
                  <a:pt x="311" y="203"/>
                  <a:pt x="306" y="204"/>
                  <a:pt x="301" y="204"/>
                </a:cubicBezTo>
                <a:cubicBezTo>
                  <a:pt x="300" y="204"/>
                  <a:pt x="299" y="204"/>
                  <a:pt x="299" y="205"/>
                </a:cubicBezTo>
                <a:cubicBezTo>
                  <a:pt x="267" y="207"/>
                  <a:pt x="235" y="215"/>
                  <a:pt x="203" y="216"/>
                </a:cubicBezTo>
                <a:cubicBezTo>
                  <a:pt x="184" y="216"/>
                  <a:pt x="167" y="219"/>
                  <a:pt x="148" y="216"/>
                </a:cubicBezTo>
                <a:cubicBezTo>
                  <a:pt x="131" y="213"/>
                  <a:pt x="116" y="208"/>
                  <a:pt x="99" y="202"/>
                </a:cubicBezTo>
                <a:cubicBezTo>
                  <a:pt x="76" y="194"/>
                  <a:pt x="51" y="200"/>
                  <a:pt x="31" y="211"/>
                </a:cubicBezTo>
                <a:cubicBezTo>
                  <a:pt x="5" y="224"/>
                  <a:pt x="0" y="252"/>
                  <a:pt x="2" y="278"/>
                </a:cubicBezTo>
                <a:cubicBezTo>
                  <a:pt x="4" y="300"/>
                  <a:pt x="11" y="323"/>
                  <a:pt x="30" y="336"/>
                </a:cubicBezTo>
                <a:cubicBezTo>
                  <a:pt x="38" y="342"/>
                  <a:pt x="51" y="340"/>
                  <a:pt x="60" y="339"/>
                </a:cubicBezTo>
                <a:cubicBezTo>
                  <a:pt x="76" y="337"/>
                  <a:pt x="92" y="337"/>
                  <a:pt x="108" y="336"/>
                </a:cubicBezTo>
                <a:cubicBezTo>
                  <a:pt x="147" y="331"/>
                  <a:pt x="182" y="328"/>
                  <a:pt x="221" y="336"/>
                </a:cubicBezTo>
                <a:cubicBezTo>
                  <a:pt x="237" y="339"/>
                  <a:pt x="254" y="337"/>
                  <a:pt x="270" y="337"/>
                </a:cubicBezTo>
                <a:cubicBezTo>
                  <a:pt x="278" y="337"/>
                  <a:pt x="286" y="335"/>
                  <a:pt x="292" y="330"/>
                </a:cubicBezTo>
                <a:cubicBezTo>
                  <a:pt x="294" y="328"/>
                  <a:pt x="295" y="326"/>
                  <a:pt x="294" y="324"/>
                </a:cubicBezTo>
                <a:cubicBezTo>
                  <a:pt x="303" y="331"/>
                  <a:pt x="314" y="337"/>
                  <a:pt x="326" y="336"/>
                </a:cubicBezTo>
                <a:cubicBezTo>
                  <a:pt x="347" y="334"/>
                  <a:pt x="368" y="328"/>
                  <a:pt x="390" y="327"/>
                </a:cubicBezTo>
                <a:cubicBezTo>
                  <a:pt x="413" y="326"/>
                  <a:pt x="440" y="332"/>
                  <a:pt x="463" y="335"/>
                </a:cubicBezTo>
                <a:cubicBezTo>
                  <a:pt x="497" y="340"/>
                  <a:pt x="537" y="349"/>
                  <a:pt x="571" y="336"/>
                </a:cubicBezTo>
                <a:cubicBezTo>
                  <a:pt x="572" y="337"/>
                  <a:pt x="573" y="338"/>
                  <a:pt x="574" y="338"/>
                </a:cubicBezTo>
                <a:cubicBezTo>
                  <a:pt x="560" y="342"/>
                  <a:pt x="547" y="349"/>
                  <a:pt x="535" y="358"/>
                </a:cubicBezTo>
                <a:cubicBezTo>
                  <a:pt x="533" y="356"/>
                  <a:pt x="528" y="357"/>
                  <a:pt x="526" y="360"/>
                </a:cubicBezTo>
                <a:cubicBezTo>
                  <a:pt x="514" y="366"/>
                  <a:pt x="501" y="367"/>
                  <a:pt x="489" y="376"/>
                </a:cubicBezTo>
                <a:cubicBezTo>
                  <a:pt x="480" y="382"/>
                  <a:pt x="474" y="391"/>
                  <a:pt x="468" y="400"/>
                </a:cubicBezTo>
                <a:cubicBezTo>
                  <a:pt x="461" y="411"/>
                  <a:pt x="458" y="426"/>
                  <a:pt x="456" y="439"/>
                </a:cubicBezTo>
                <a:cubicBezTo>
                  <a:pt x="453" y="454"/>
                  <a:pt x="457" y="479"/>
                  <a:pt x="446" y="493"/>
                </a:cubicBezTo>
                <a:cubicBezTo>
                  <a:pt x="441" y="499"/>
                  <a:pt x="447" y="508"/>
                  <a:pt x="455" y="504"/>
                </a:cubicBezTo>
                <a:cubicBezTo>
                  <a:pt x="469" y="497"/>
                  <a:pt x="484" y="507"/>
                  <a:pt x="498" y="499"/>
                </a:cubicBezTo>
                <a:cubicBezTo>
                  <a:pt x="513" y="492"/>
                  <a:pt x="522" y="479"/>
                  <a:pt x="531" y="466"/>
                </a:cubicBezTo>
                <a:cubicBezTo>
                  <a:pt x="541" y="449"/>
                  <a:pt x="542" y="432"/>
                  <a:pt x="545" y="414"/>
                </a:cubicBezTo>
                <a:cubicBezTo>
                  <a:pt x="548" y="398"/>
                  <a:pt x="542" y="384"/>
                  <a:pt x="539" y="369"/>
                </a:cubicBezTo>
                <a:cubicBezTo>
                  <a:pt x="551" y="357"/>
                  <a:pt x="565" y="348"/>
                  <a:pt x="580" y="342"/>
                </a:cubicBezTo>
                <a:cubicBezTo>
                  <a:pt x="585" y="344"/>
                  <a:pt x="592" y="345"/>
                  <a:pt x="599" y="345"/>
                </a:cubicBezTo>
                <a:cubicBezTo>
                  <a:pt x="617" y="346"/>
                  <a:pt x="636" y="339"/>
                  <a:pt x="653" y="334"/>
                </a:cubicBezTo>
                <a:cubicBezTo>
                  <a:pt x="678" y="327"/>
                  <a:pt x="697" y="333"/>
                  <a:pt x="721" y="336"/>
                </a:cubicBezTo>
                <a:cubicBezTo>
                  <a:pt x="741" y="338"/>
                  <a:pt x="760" y="338"/>
                  <a:pt x="780" y="335"/>
                </a:cubicBezTo>
                <a:cubicBezTo>
                  <a:pt x="802" y="331"/>
                  <a:pt x="824" y="338"/>
                  <a:pt x="846" y="338"/>
                </a:cubicBezTo>
                <a:cubicBezTo>
                  <a:pt x="848" y="338"/>
                  <a:pt x="850" y="337"/>
                  <a:pt x="852" y="335"/>
                </a:cubicBezTo>
                <a:cubicBezTo>
                  <a:pt x="855" y="340"/>
                  <a:pt x="858" y="343"/>
                  <a:pt x="863" y="346"/>
                </a:cubicBezTo>
                <a:cubicBezTo>
                  <a:pt x="877" y="353"/>
                  <a:pt x="890" y="362"/>
                  <a:pt x="907" y="355"/>
                </a:cubicBezTo>
                <a:cubicBezTo>
                  <a:pt x="916" y="351"/>
                  <a:pt x="925" y="350"/>
                  <a:pt x="933" y="344"/>
                </a:cubicBezTo>
                <a:cubicBezTo>
                  <a:pt x="945" y="335"/>
                  <a:pt x="961" y="335"/>
                  <a:pt x="975" y="331"/>
                </a:cubicBezTo>
                <a:cubicBezTo>
                  <a:pt x="1005" y="324"/>
                  <a:pt x="1033" y="332"/>
                  <a:pt x="1062" y="334"/>
                </a:cubicBezTo>
                <a:cubicBezTo>
                  <a:pt x="1075" y="335"/>
                  <a:pt x="1088" y="339"/>
                  <a:pt x="1101" y="340"/>
                </a:cubicBezTo>
                <a:cubicBezTo>
                  <a:pt x="1113" y="342"/>
                  <a:pt x="1124" y="338"/>
                  <a:pt x="1136" y="338"/>
                </a:cubicBezTo>
                <a:cubicBezTo>
                  <a:pt x="1145" y="339"/>
                  <a:pt x="1154" y="341"/>
                  <a:pt x="1162" y="339"/>
                </a:cubicBezTo>
                <a:cubicBezTo>
                  <a:pt x="1156" y="344"/>
                  <a:pt x="1150" y="351"/>
                  <a:pt x="1145" y="357"/>
                </a:cubicBezTo>
                <a:cubicBezTo>
                  <a:pt x="1145" y="357"/>
                  <a:pt x="1144" y="357"/>
                  <a:pt x="1143" y="357"/>
                </a:cubicBezTo>
                <a:cubicBezTo>
                  <a:pt x="1132" y="359"/>
                  <a:pt x="1127" y="369"/>
                  <a:pt x="1118" y="376"/>
                </a:cubicBezTo>
                <a:cubicBezTo>
                  <a:pt x="1106" y="387"/>
                  <a:pt x="1091" y="393"/>
                  <a:pt x="1079" y="403"/>
                </a:cubicBezTo>
                <a:cubicBezTo>
                  <a:pt x="1069" y="411"/>
                  <a:pt x="1061" y="422"/>
                  <a:pt x="1055" y="432"/>
                </a:cubicBezTo>
                <a:cubicBezTo>
                  <a:pt x="1052" y="437"/>
                  <a:pt x="1050" y="443"/>
                  <a:pt x="1050" y="448"/>
                </a:cubicBezTo>
                <a:cubicBezTo>
                  <a:pt x="1043" y="467"/>
                  <a:pt x="1041" y="492"/>
                  <a:pt x="1044" y="510"/>
                </a:cubicBezTo>
                <a:cubicBezTo>
                  <a:pt x="1039" y="513"/>
                  <a:pt x="1040" y="521"/>
                  <a:pt x="1047" y="521"/>
                </a:cubicBezTo>
                <a:cubicBezTo>
                  <a:pt x="1047" y="521"/>
                  <a:pt x="1047" y="520"/>
                  <a:pt x="1048" y="520"/>
                </a:cubicBezTo>
                <a:cubicBezTo>
                  <a:pt x="1048" y="520"/>
                  <a:pt x="1049" y="520"/>
                  <a:pt x="1049" y="519"/>
                </a:cubicBezTo>
                <a:cubicBezTo>
                  <a:pt x="1054" y="517"/>
                  <a:pt x="1057" y="512"/>
                  <a:pt x="1061" y="508"/>
                </a:cubicBezTo>
                <a:cubicBezTo>
                  <a:pt x="1064" y="504"/>
                  <a:pt x="1067" y="500"/>
                  <a:pt x="1070" y="496"/>
                </a:cubicBezTo>
                <a:cubicBezTo>
                  <a:pt x="1080" y="491"/>
                  <a:pt x="1091" y="491"/>
                  <a:pt x="1103" y="488"/>
                </a:cubicBezTo>
                <a:cubicBezTo>
                  <a:pt x="1118" y="484"/>
                  <a:pt x="1127" y="478"/>
                  <a:pt x="1134" y="465"/>
                </a:cubicBezTo>
                <a:cubicBezTo>
                  <a:pt x="1143" y="450"/>
                  <a:pt x="1146" y="435"/>
                  <a:pt x="1146" y="418"/>
                </a:cubicBezTo>
                <a:cubicBezTo>
                  <a:pt x="1146" y="413"/>
                  <a:pt x="1141" y="393"/>
                  <a:pt x="1142" y="379"/>
                </a:cubicBezTo>
                <a:cubicBezTo>
                  <a:pt x="1151" y="366"/>
                  <a:pt x="1166" y="348"/>
                  <a:pt x="1182" y="344"/>
                </a:cubicBezTo>
                <a:cubicBezTo>
                  <a:pt x="1193" y="348"/>
                  <a:pt x="1207" y="341"/>
                  <a:pt x="1216" y="336"/>
                </a:cubicBezTo>
                <a:cubicBezTo>
                  <a:pt x="1239" y="326"/>
                  <a:pt x="1257" y="320"/>
                  <a:pt x="1282" y="324"/>
                </a:cubicBezTo>
                <a:cubicBezTo>
                  <a:pt x="1302" y="327"/>
                  <a:pt x="1320" y="331"/>
                  <a:pt x="1341" y="329"/>
                </a:cubicBezTo>
                <a:cubicBezTo>
                  <a:pt x="1351" y="329"/>
                  <a:pt x="1361" y="326"/>
                  <a:pt x="1370" y="324"/>
                </a:cubicBezTo>
                <a:cubicBezTo>
                  <a:pt x="1383" y="321"/>
                  <a:pt x="1396" y="325"/>
                  <a:pt x="1408" y="325"/>
                </a:cubicBezTo>
                <a:cubicBezTo>
                  <a:pt x="1411" y="325"/>
                  <a:pt x="1413" y="324"/>
                  <a:pt x="1415" y="322"/>
                </a:cubicBezTo>
                <a:cubicBezTo>
                  <a:pt x="1416" y="322"/>
                  <a:pt x="1417" y="322"/>
                  <a:pt x="1418" y="322"/>
                </a:cubicBezTo>
                <a:cubicBezTo>
                  <a:pt x="1418" y="322"/>
                  <a:pt x="1419" y="322"/>
                  <a:pt x="1420" y="322"/>
                </a:cubicBezTo>
                <a:cubicBezTo>
                  <a:pt x="1426" y="321"/>
                  <a:pt x="1433" y="322"/>
                  <a:pt x="1440" y="322"/>
                </a:cubicBezTo>
                <a:cubicBezTo>
                  <a:pt x="1441" y="324"/>
                  <a:pt x="1443" y="325"/>
                  <a:pt x="1446" y="325"/>
                </a:cubicBezTo>
                <a:cubicBezTo>
                  <a:pt x="1458" y="325"/>
                  <a:pt x="1471" y="321"/>
                  <a:pt x="1484" y="324"/>
                </a:cubicBezTo>
                <a:cubicBezTo>
                  <a:pt x="1493" y="326"/>
                  <a:pt x="1503" y="329"/>
                  <a:pt x="1513" y="329"/>
                </a:cubicBezTo>
                <a:cubicBezTo>
                  <a:pt x="1534" y="331"/>
                  <a:pt x="1552" y="327"/>
                  <a:pt x="1572" y="324"/>
                </a:cubicBezTo>
                <a:cubicBezTo>
                  <a:pt x="1597" y="320"/>
                  <a:pt x="1615" y="326"/>
                  <a:pt x="1638" y="336"/>
                </a:cubicBezTo>
                <a:cubicBezTo>
                  <a:pt x="1647" y="341"/>
                  <a:pt x="1661" y="348"/>
                  <a:pt x="1672" y="344"/>
                </a:cubicBezTo>
                <a:cubicBezTo>
                  <a:pt x="1688" y="348"/>
                  <a:pt x="1703" y="366"/>
                  <a:pt x="1712" y="379"/>
                </a:cubicBezTo>
                <a:cubicBezTo>
                  <a:pt x="1713" y="393"/>
                  <a:pt x="1708" y="413"/>
                  <a:pt x="1708" y="418"/>
                </a:cubicBezTo>
                <a:cubicBezTo>
                  <a:pt x="1708" y="435"/>
                  <a:pt x="1711" y="450"/>
                  <a:pt x="1720" y="465"/>
                </a:cubicBezTo>
                <a:cubicBezTo>
                  <a:pt x="1727" y="478"/>
                  <a:pt x="1736" y="484"/>
                  <a:pt x="1751" y="488"/>
                </a:cubicBezTo>
                <a:cubicBezTo>
                  <a:pt x="1763" y="491"/>
                  <a:pt x="1774" y="491"/>
                  <a:pt x="1784" y="496"/>
                </a:cubicBezTo>
                <a:cubicBezTo>
                  <a:pt x="1787" y="500"/>
                  <a:pt x="1790" y="504"/>
                  <a:pt x="1793" y="508"/>
                </a:cubicBezTo>
                <a:cubicBezTo>
                  <a:pt x="1797" y="512"/>
                  <a:pt x="1800" y="517"/>
                  <a:pt x="1805" y="519"/>
                </a:cubicBezTo>
                <a:cubicBezTo>
                  <a:pt x="1805" y="520"/>
                  <a:pt x="1806" y="520"/>
                  <a:pt x="1806" y="520"/>
                </a:cubicBezTo>
                <a:cubicBezTo>
                  <a:pt x="1807" y="520"/>
                  <a:pt x="1807" y="521"/>
                  <a:pt x="1807" y="521"/>
                </a:cubicBezTo>
                <a:cubicBezTo>
                  <a:pt x="1814" y="521"/>
                  <a:pt x="1815" y="513"/>
                  <a:pt x="1810" y="510"/>
                </a:cubicBezTo>
                <a:cubicBezTo>
                  <a:pt x="1813" y="492"/>
                  <a:pt x="1811" y="467"/>
                  <a:pt x="1804" y="448"/>
                </a:cubicBezTo>
                <a:cubicBezTo>
                  <a:pt x="1804" y="443"/>
                  <a:pt x="1802" y="437"/>
                  <a:pt x="1799" y="432"/>
                </a:cubicBezTo>
                <a:cubicBezTo>
                  <a:pt x="1793" y="422"/>
                  <a:pt x="1785" y="411"/>
                  <a:pt x="1775" y="403"/>
                </a:cubicBezTo>
                <a:cubicBezTo>
                  <a:pt x="1763" y="393"/>
                  <a:pt x="1748" y="387"/>
                  <a:pt x="1736" y="376"/>
                </a:cubicBezTo>
                <a:cubicBezTo>
                  <a:pt x="1727" y="369"/>
                  <a:pt x="1722" y="359"/>
                  <a:pt x="1711" y="357"/>
                </a:cubicBezTo>
                <a:cubicBezTo>
                  <a:pt x="1710" y="357"/>
                  <a:pt x="1709" y="357"/>
                  <a:pt x="1709" y="357"/>
                </a:cubicBezTo>
                <a:cubicBezTo>
                  <a:pt x="1704" y="351"/>
                  <a:pt x="1698" y="344"/>
                  <a:pt x="1692" y="339"/>
                </a:cubicBezTo>
                <a:cubicBezTo>
                  <a:pt x="1700" y="341"/>
                  <a:pt x="1709" y="339"/>
                  <a:pt x="1718" y="338"/>
                </a:cubicBezTo>
                <a:cubicBezTo>
                  <a:pt x="1730" y="338"/>
                  <a:pt x="1741" y="342"/>
                  <a:pt x="1753" y="340"/>
                </a:cubicBezTo>
                <a:cubicBezTo>
                  <a:pt x="1766" y="339"/>
                  <a:pt x="1779" y="335"/>
                  <a:pt x="1792" y="334"/>
                </a:cubicBezTo>
                <a:cubicBezTo>
                  <a:pt x="1821" y="332"/>
                  <a:pt x="1849" y="324"/>
                  <a:pt x="1879" y="331"/>
                </a:cubicBezTo>
                <a:cubicBezTo>
                  <a:pt x="1893" y="335"/>
                  <a:pt x="1909" y="335"/>
                  <a:pt x="1921" y="344"/>
                </a:cubicBezTo>
                <a:cubicBezTo>
                  <a:pt x="1929" y="350"/>
                  <a:pt x="1938" y="351"/>
                  <a:pt x="1947" y="355"/>
                </a:cubicBezTo>
                <a:cubicBezTo>
                  <a:pt x="1964" y="362"/>
                  <a:pt x="1977" y="353"/>
                  <a:pt x="1991" y="346"/>
                </a:cubicBezTo>
                <a:cubicBezTo>
                  <a:pt x="1996" y="343"/>
                  <a:pt x="1999" y="340"/>
                  <a:pt x="2002" y="335"/>
                </a:cubicBezTo>
                <a:cubicBezTo>
                  <a:pt x="2004" y="337"/>
                  <a:pt x="2006" y="338"/>
                  <a:pt x="2008" y="338"/>
                </a:cubicBezTo>
                <a:cubicBezTo>
                  <a:pt x="2030" y="338"/>
                  <a:pt x="2052" y="331"/>
                  <a:pt x="2074" y="335"/>
                </a:cubicBezTo>
                <a:cubicBezTo>
                  <a:pt x="2094" y="338"/>
                  <a:pt x="2113" y="338"/>
                  <a:pt x="2133" y="336"/>
                </a:cubicBezTo>
                <a:cubicBezTo>
                  <a:pt x="2157" y="333"/>
                  <a:pt x="2176" y="327"/>
                  <a:pt x="2201" y="334"/>
                </a:cubicBezTo>
                <a:cubicBezTo>
                  <a:pt x="2218" y="339"/>
                  <a:pt x="2237" y="346"/>
                  <a:pt x="2255" y="345"/>
                </a:cubicBezTo>
                <a:cubicBezTo>
                  <a:pt x="2262" y="345"/>
                  <a:pt x="2269" y="344"/>
                  <a:pt x="2274" y="342"/>
                </a:cubicBezTo>
                <a:cubicBezTo>
                  <a:pt x="2289" y="348"/>
                  <a:pt x="2303" y="357"/>
                  <a:pt x="2315" y="369"/>
                </a:cubicBezTo>
                <a:cubicBezTo>
                  <a:pt x="2312" y="384"/>
                  <a:pt x="2306" y="398"/>
                  <a:pt x="2309" y="414"/>
                </a:cubicBezTo>
                <a:cubicBezTo>
                  <a:pt x="2312" y="432"/>
                  <a:pt x="2313" y="449"/>
                  <a:pt x="2323" y="466"/>
                </a:cubicBezTo>
                <a:cubicBezTo>
                  <a:pt x="2332" y="479"/>
                  <a:pt x="2341" y="492"/>
                  <a:pt x="2356" y="499"/>
                </a:cubicBezTo>
                <a:cubicBezTo>
                  <a:pt x="2370" y="507"/>
                  <a:pt x="2385" y="497"/>
                  <a:pt x="2399" y="504"/>
                </a:cubicBezTo>
                <a:cubicBezTo>
                  <a:pt x="2407" y="508"/>
                  <a:pt x="2413" y="499"/>
                  <a:pt x="2408" y="493"/>
                </a:cubicBezTo>
                <a:cubicBezTo>
                  <a:pt x="2397" y="479"/>
                  <a:pt x="2401" y="454"/>
                  <a:pt x="2398" y="439"/>
                </a:cubicBezTo>
                <a:cubicBezTo>
                  <a:pt x="2396" y="426"/>
                  <a:pt x="2393" y="411"/>
                  <a:pt x="2386" y="400"/>
                </a:cubicBezTo>
                <a:cubicBezTo>
                  <a:pt x="2380" y="391"/>
                  <a:pt x="2374" y="382"/>
                  <a:pt x="2365" y="376"/>
                </a:cubicBezTo>
                <a:cubicBezTo>
                  <a:pt x="2353" y="367"/>
                  <a:pt x="2340" y="366"/>
                  <a:pt x="2328" y="360"/>
                </a:cubicBezTo>
                <a:cubicBezTo>
                  <a:pt x="2326" y="357"/>
                  <a:pt x="2321" y="356"/>
                  <a:pt x="2319" y="358"/>
                </a:cubicBezTo>
                <a:cubicBezTo>
                  <a:pt x="2307" y="349"/>
                  <a:pt x="2294" y="342"/>
                  <a:pt x="2280" y="338"/>
                </a:cubicBezTo>
                <a:cubicBezTo>
                  <a:pt x="2281" y="338"/>
                  <a:pt x="2282" y="337"/>
                  <a:pt x="2283" y="336"/>
                </a:cubicBezTo>
                <a:cubicBezTo>
                  <a:pt x="2317" y="349"/>
                  <a:pt x="2357" y="340"/>
                  <a:pt x="2391" y="335"/>
                </a:cubicBezTo>
                <a:cubicBezTo>
                  <a:pt x="2414" y="332"/>
                  <a:pt x="2441" y="326"/>
                  <a:pt x="2464" y="327"/>
                </a:cubicBezTo>
                <a:cubicBezTo>
                  <a:pt x="2486" y="328"/>
                  <a:pt x="2507" y="334"/>
                  <a:pt x="2528" y="336"/>
                </a:cubicBezTo>
                <a:cubicBezTo>
                  <a:pt x="2540" y="337"/>
                  <a:pt x="2551" y="331"/>
                  <a:pt x="2560" y="324"/>
                </a:cubicBezTo>
                <a:cubicBezTo>
                  <a:pt x="2559" y="326"/>
                  <a:pt x="2560" y="328"/>
                  <a:pt x="2562" y="330"/>
                </a:cubicBezTo>
                <a:cubicBezTo>
                  <a:pt x="2568" y="335"/>
                  <a:pt x="2576" y="337"/>
                  <a:pt x="2584" y="337"/>
                </a:cubicBezTo>
                <a:cubicBezTo>
                  <a:pt x="2600" y="337"/>
                  <a:pt x="2617" y="339"/>
                  <a:pt x="2633" y="336"/>
                </a:cubicBezTo>
                <a:cubicBezTo>
                  <a:pt x="2672" y="328"/>
                  <a:pt x="2707" y="331"/>
                  <a:pt x="2746" y="336"/>
                </a:cubicBezTo>
                <a:cubicBezTo>
                  <a:pt x="2762" y="337"/>
                  <a:pt x="2778" y="337"/>
                  <a:pt x="2794" y="339"/>
                </a:cubicBezTo>
                <a:cubicBezTo>
                  <a:pt x="2803" y="340"/>
                  <a:pt x="2816" y="342"/>
                  <a:pt x="2824" y="336"/>
                </a:cubicBezTo>
                <a:cubicBezTo>
                  <a:pt x="2843" y="323"/>
                  <a:pt x="2850" y="300"/>
                  <a:pt x="2852" y="278"/>
                </a:cubicBezTo>
                <a:cubicBezTo>
                  <a:pt x="2854" y="252"/>
                  <a:pt x="2849" y="224"/>
                  <a:pt x="2823" y="211"/>
                </a:cubicBezTo>
                <a:moveTo>
                  <a:pt x="2537" y="73"/>
                </a:moveTo>
                <a:cubicBezTo>
                  <a:pt x="2541" y="59"/>
                  <a:pt x="2548" y="46"/>
                  <a:pt x="2559" y="36"/>
                </a:cubicBezTo>
                <a:cubicBezTo>
                  <a:pt x="2564" y="32"/>
                  <a:pt x="2569" y="27"/>
                  <a:pt x="2575" y="22"/>
                </a:cubicBezTo>
                <a:cubicBezTo>
                  <a:pt x="2575" y="23"/>
                  <a:pt x="2575" y="23"/>
                  <a:pt x="2574" y="24"/>
                </a:cubicBezTo>
                <a:cubicBezTo>
                  <a:pt x="2574" y="32"/>
                  <a:pt x="2575" y="40"/>
                  <a:pt x="2576" y="48"/>
                </a:cubicBezTo>
                <a:cubicBezTo>
                  <a:pt x="2579" y="63"/>
                  <a:pt x="2581" y="77"/>
                  <a:pt x="2586" y="92"/>
                </a:cubicBezTo>
                <a:cubicBezTo>
                  <a:pt x="2594" y="115"/>
                  <a:pt x="2597" y="159"/>
                  <a:pt x="2565" y="166"/>
                </a:cubicBezTo>
                <a:cubicBezTo>
                  <a:pt x="2569" y="156"/>
                  <a:pt x="2570" y="147"/>
                  <a:pt x="2570" y="137"/>
                </a:cubicBezTo>
                <a:cubicBezTo>
                  <a:pt x="2576" y="132"/>
                  <a:pt x="2581" y="123"/>
                  <a:pt x="2582" y="115"/>
                </a:cubicBezTo>
                <a:cubicBezTo>
                  <a:pt x="2582" y="112"/>
                  <a:pt x="2577" y="111"/>
                  <a:pt x="2576" y="114"/>
                </a:cubicBezTo>
                <a:cubicBezTo>
                  <a:pt x="2576" y="119"/>
                  <a:pt x="2573" y="124"/>
                  <a:pt x="2569" y="128"/>
                </a:cubicBezTo>
                <a:cubicBezTo>
                  <a:pt x="2570" y="123"/>
                  <a:pt x="2571" y="119"/>
                  <a:pt x="2570" y="115"/>
                </a:cubicBezTo>
                <a:cubicBezTo>
                  <a:pt x="2570" y="114"/>
                  <a:pt x="2570" y="114"/>
                  <a:pt x="2570" y="114"/>
                </a:cubicBezTo>
                <a:cubicBezTo>
                  <a:pt x="2572" y="110"/>
                  <a:pt x="2573" y="106"/>
                  <a:pt x="2575" y="101"/>
                </a:cubicBezTo>
                <a:cubicBezTo>
                  <a:pt x="2577" y="96"/>
                  <a:pt x="2578" y="91"/>
                  <a:pt x="2577" y="85"/>
                </a:cubicBezTo>
                <a:cubicBezTo>
                  <a:pt x="2577" y="84"/>
                  <a:pt x="2575" y="84"/>
                  <a:pt x="2575" y="86"/>
                </a:cubicBezTo>
                <a:cubicBezTo>
                  <a:pt x="2575" y="92"/>
                  <a:pt x="2572" y="97"/>
                  <a:pt x="2569" y="103"/>
                </a:cubicBezTo>
                <a:cubicBezTo>
                  <a:pt x="2569" y="104"/>
                  <a:pt x="2568" y="105"/>
                  <a:pt x="2568" y="106"/>
                </a:cubicBezTo>
                <a:cubicBezTo>
                  <a:pt x="2566" y="99"/>
                  <a:pt x="2564" y="92"/>
                  <a:pt x="2563" y="84"/>
                </a:cubicBezTo>
                <a:cubicBezTo>
                  <a:pt x="2563" y="80"/>
                  <a:pt x="2564" y="76"/>
                  <a:pt x="2564" y="72"/>
                </a:cubicBezTo>
                <a:cubicBezTo>
                  <a:pt x="2565" y="65"/>
                  <a:pt x="2566" y="58"/>
                  <a:pt x="2569" y="51"/>
                </a:cubicBezTo>
                <a:cubicBezTo>
                  <a:pt x="2570" y="50"/>
                  <a:pt x="2568" y="50"/>
                  <a:pt x="2568" y="51"/>
                </a:cubicBezTo>
                <a:cubicBezTo>
                  <a:pt x="2564" y="57"/>
                  <a:pt x="2563" y="64"/>
                  <a:pt x="2561" y="72"/>
                </a:cubicBezTo>
                <a:cubicBezTo>
                  <a:pt x="2561" y="72"/>
                  <a:pt x="2561" y="73"/>
                  <a:pt x="2560" y="74"/>
                </a:cubicBezTo>
                <a:cubicBezTo>
                  <a:pt x="2560" y="74"/>
                  <a:pt x="2559" y="74"/>
                  <a:pt x="2559" y="75"/>
                </a:cubicBezTo>
                <a:cubicBezTo>
                  <a:pt x="2559" y="77"/>
                  <a:pt x="2559" y="80"/>
                  <a:pt x="2559" y="82"/>
                </a:cubicBezTo>
                <a:cubicBezTo>
                  <a:pt x="2558" y="84"/>
                  <a:pt x="2558" y="87"/>
                  <a:pt x="2558" y="89"/>
                </a:cubicBezTo>
                <a:cubicBezTo>
                  <a:pt x="2558" y="91"/>
                  <a:pt x="2558" y="93"/>
                  <a:pt x="2558" y="95"/>
                </a:cubicBezTo>
                <a:cubicBezTo>
                  <a:pt x="2557" y="90"/>
                  <a:pt x="2556" y="85"/>
                  <a:pt x="2556" y="80"/>
                </a:cubicBezTo>
                <a:cubicBezTo>
                  <a:pt x="2556" y="79"/>
                  <a:pt x="2554" y="79"/>
                  <a:pt x="2554" y="80"/>
                </a:cubicBezTo>
                <a:cubicBezTo>
                  <a:pt x="2554" y="89"/>
                  <a:pt x="2554" y="102"/>
                  <a:pt x="2559" y="110"/>
                </a:cubicBezTo>
                <a:cubicBezTo>
                  <a:pt x="2559" y="111"/>
                  <a:pt x="2559" y="112"/>
                  <a:pt x="2559" y="112"/>
                </a:cubicBezTo>
                <a:cubicBezTo>
                  <a:pt x="2559" y="117"/>
                  <a:pt x="2559" y="121"/>
                  <a:pt x="2559" y="125"/>
                </a:cubicBezTo>
                <a:cubicBezTo>
                  <a:pt x="2559" y="126"/>
                  <a:pt x="2559" y="126"/>
                  <a:pt x="2559" y="127"/>
                </a:cubicBezTo>
                <a:cubicBezTo>
                  <a:pt x="2553" y="118"/>
                  <a:pt x="2548" y="109"/>
                  <a:pt x="2549" y="99"/>
                </a:cubicBezTo>
                <a:cubicBezTo>
                  <a:pt x="2549" y="97"/>
                  <a:pt x="2546" y="97"/>
                  <a:pt x="2545" y="99"/>
                </a:cubicBezTo>
                <a:cubicBezTo>
                  <a:pt x="2543" y="111"/>
                  <a:pt x="2550" y="123"/>
                  <a:pt x="2557" y="133"/>
                </a:cubicBezTo>
                <a:cubicBezTo>
                  <a:pt x="2556" y="137"/>
                  <a:pt x="2555" y="142"/>
                  <a:pt x="2556" y="147"/>
                </a:cubicBezTo>
                <a:cubicBezTo>
                  <a:pt x="2556" y="149"/>
                  <a:pt x="2557" y="150"/>
                  <a:pt x="2558" y="151"/>
                </a:cubicBezTo>
                <a:cubicBezTo>
                  <a:pt x="2557" y="154"/>
                  <a:pt x="2557" y="157"/>
                  <a:pt x="2556" y="159"/>
                </a:cubicBezTo>
                <a:cubicBezTo>
                  <a:pt x="2540" y="136"/>
                  <a:pt x="2528" y="101"/>
                  <a:pt x="2537" y="73"/>
                </a:cubicBezTo>
                <a:moveTo>
                  <a:pt x="1939" y="125"/>
                </a:moveTo>
                <a:cubicBezTo>
                  <a:pt x="1929" y="104"/>
                  <a:pt x="1922" y="88"/>
                  <a:pt x="1929" y="65"/>
                </a:cubicBezTo>
                <a:cubicBezTo>
                  <a:pt x="1932" y="52"/>
                  <a:pt x="1933" y="36"/>
                  <a:pt x="1941" y="24"/>
                </a:cubicBezTo>
                <a:cubicBezTo>
                  <a:pt x="1947" y="34"/>
                  <a:pt x="1953" y="43"/>
                  <a:pt x="1962" y="53"/>
                </a:cubicBezTo>
                <a:cubicBezTo>
                  <a:pt x="1973" y="65"/>
                  <a:pt x="1985" y="76"/>
                  <a:pt x="1999" y="85"/>
                </a:cubicBezTo>
                <a:cubicBezTo>
                  <a:pt x="2020" y="101"/>
                  <a:pt x="2027" y="119"/>
                  <a:pt x="2021" y="144"/>
                </a:cubicBezTo>
                <a:cubicBezTo>
                  <a:pt x="2019" y="152"/>
                  <a:pt x="2017" y="160"/>
                  <a:pt x="2015" y="167"/>
                </a:cubicBezTo>
                <a:cubicBezTo>
                  <a:pt x="2010" y="179"/>
                  <a:pt x="2003" y="183"/>
                  <a:pt x="1992" y="184"/>
                </a:cubicBezTo>
                <a:cubicBezTo>
                  <a:pt x="1996" y="177"/>
                  <a:pt x="1998" y="168"/>
                  <a:pt x="2000" y="159"/>
                </a:cubicBezTo>
                <a:cubicBezTo>
                  <a:pt x="2001" y="153"/>
                  <a:pt x="2001" y="148"/>
                  <a:pt x="2001" y="143"/>
                </a:cubicBezTo>
                <a:cubicBezTo>
                  <a:pt x="2006" y="138"/>
                  <a:pt x="2011" y="133"/>
                  <a:pt x="2013" y="126"/>
                </a:cubicBezTo>
                <a:cubicBezTo>
                  <a:pt x="2013" y="124"/>
                  <a:pt x="2010" y="123"/>
                  <a:pt x="2010" y="125"/>
                </a:cubicBezTo>
                <a:cubicBezTo>
                  <a:pt x="2008" y="129"/>
                  <a:pt x="2004" y="132"/>
                  <a:pt x="2000" y="136"/>
                </a:cubicBezTo>
                <a:cubicBezTo>
                  <a:pt x="1999" y="131"/>
                  <a:pt x="1998" y="126"/>
                  <a:pt x="1996" y="122"/>
                </a:cubicBezTo>
                <a:cubicBezTo>
                  <a:pt x="2001" y="114"/>
                  <a:pt x="1999" y="105"/>
                  <a:pt x="1999" y="96"/>
                </a:cubicBezTo>
                <a:cubicBezTo>
                  <a:pt x="1999" y="95"/>
                  <a:pt x="1996" y="95"/>
                  <a:pt x="1996" y="96"/>
                </a:cubicBezTo>
                <a:cubicBezTo>
                  <a:pt x="1996" y="103"/>
                  <a:pt x="1997" y="110"/>
                  <a:pt x="1994" y="116"/>
                </a:cubicBezTo>
                <a:cubicBezTo>
                  <a:pt x="1991" y="110"/>
                  <a:pt x="1987" y="104"/>
                  <a:pt x="1982" y="99"/>
                </a:cubicBezTo>
                <a:cubicBezTo>
                  <a:pt x="1983" y="89"/>
                  <a:pt x="1979" y="80"/>
                  <a:pt x="1975" y="71"/>
                </a:cubicBezTo>
                <a:cubicBezTo>
                  <a:pt x="1974" y="70"/>
                  <a:pt x="1971" y="71"/>
                  <a:pt x="1972" y="73"/>
                </a:cubicBezTo>
                <a:cubicBezTo>
                  <a:pt x="1974" y="79"/>
                  <a:pt x="1975" y="85"/>
                  <a:pt x="1976" y="91"/>
                </a:cubicBezTo>
                <a:cubicBezTo>
                  <a:pt x="1972" y="87"/>
                  <a:pt x="1967" y="82"/>
                  <a:pt x="1963" y="78"/>
                </a:cubicBezTo>
                <a:cubicBezTo>
                  <a:pt x="1961" y="73"/>
                  <a:pt x="1959" y="69"/>
                  <a:pt x="1956" y="64"/>
                </a:cubicBezTo>
                <a:cubicBezTo>
                  <a:pt x="1953" y="58"/>
                  <a:pt x="1951" y="52"/>
                  <a:pt x="1946" y="47"/>
                </a:cubicBezTo>
                <a:cubicBezTo>
                  <a:pt x="1944" y="46"/>
                  <a:pt x="1942" y="48"/>
                  <a:pt x="1943" y="49"/>
                </a:cubicBezTo>
                <a:cubicBezTo>
                  <a:pt x="1946" y="54"/>
                  <a:pt x="1949" y="59"/>
                  <a:pt x="1951" y="64"/>
                </a:cubicBezTo>
                <a:cubicBezTo>
                  <a:pt x="1953" y="67"/>
                  <a:pt x="1954" y="70"/>
                  <a:pt x="1955" y="73"/>
                </a:cubicBezTo>
                <a:cubicBezTo>
                  <a:pt x="1953" y="73"/>
                  <a:pt x="1951" y="75"/>
                  <a:pt x="1951" y="77"/>
                </a:cubicBezTo>
                <a:cubicBezTo>
                  <a:pt x="1948" y="75"/>
                  <a:pt x="1945" y="73"/>
                  <a:pt x="1941" y="73"/>
                </a:cubicBezTo>
                <a:cubicBezTo>
                  <a:pt x="1940" y="74"/>
                  <a:pt x="1940" y="77"/>
                  <a:pt x="1942" y="77"/>
                </a:cubicBezTo>
                <a:cubicBezTo>
                  <a:pt x="1946" y="76"/>
                  <a:pt x="1951" y="83"/>
                  <a:pt x="1954" y="85"/>
                </a:cubicBezTo>
                <a:cubicBezTo>
                  <a:pt x="1955" y="86"/>
                  <a:pt x="1957" y="87"/>
                  <a:pt x="1958" y="88"/>
                </a:cubicBezTo>
                <a:cubicBezTo>
                  <a:pt x="1963" y="93"/>
                  <a:pt x="1967" y="99"/>
                  <a:pt x="1972" y="105"/>
                </a:cubicBezTo>
                <a:cubicBezTo>
                  <a:pt x="1965" y="102"/>
                  <a:pt x="1958" y="100"/>
                  <a:pt x="1953" y="96"/>
                </a:cubicBezTo>
                <a:cubicBezTo>
                  <a:pt x="1952" y="95"/>
                  <a:pt x="1951" y="96"/>
                  <a:pt x="1952" y="97"/>
                </a:cubicBezTo>
                <a:cubicBezTo>
                  <a:pt x="1957" y="102"/>
                  <a:pt x="1964" y="106"/>
                  <a:pt x="1970" y="109"/>
                </a:cubicBezTo>
                <a:cubicBezTo>
                  <a:pt x="1974" y="111"/>
                  <a:pt x="1976" y="113"/>
                  <a:pt x="1979" y="117"/>
                </a:cubicBezTo>
                <a:cubicBezTo>
                  <a:pt x="1979" y="117"/>
                  <a:pt x="1979" y="117"/>
                  <a:pt x="1979" y="117"/>
                </a:cubicBezTo>
                <a:cubicBezTo>
                  <a:pt x="1982" y="122"/>
                  <a:pt x="1984" y="128"/>
                  <a:pt x="1985" y="134"/>
                </a:cubicBezTo>
                <a:cubicBezTo>
                  <a:pt x="1985" y="134"/>
                  <a:pt x="1985" y="134"/>
                  <a:pt x="1985" y="134"/>
                </a:cubicBezTo>
                <a:cubicBezTo>
                  <a:pt x="1982" y="132"/>
                  <a:pt x="1979" y="130"/>
                  <a:pt x="1976" y="128"/>
                </a:cubicBezTo>
                <a:cubicBezTo>
                  <a:pt x="1970" y="124"/>
                  <a:pt x="1959" y="121"/>
                  <a:pt x="1956" y="115"/>
                </a:cubicBezTo>
                <a:cubicBezTo>
                  <a:pt x="1955" y="114"/>
                  <a:pt x="1954" y="114"/>
                  <a:pt x="1954" y="115"/>
                </a:cubicBezTo>
                <a:cubicBezTo>
                  <a:pt x="1957" y="123"/>
                  <a:pt x="1964" y="126"/>
                  <a:pt x="1971" y="129"/>
                </a:cubicBezTo>
                <a:cubicBezTo>
                  <a:pt x="1976" y="132"/>
                  <a:pt x="1981" y="135"/>
                  <a:pt x="1985" y="140"/>
                </a:cubicBezTo>
                <a:cubicBezTo>
                  <a:pt x="1985" y="141"/>
                  <a:pt x="1986" y="141"/>
                  <a:pt x="1986" y="142"/>
                </a:cubicBezTo>
                <a:cubicBezTo>
                  <a:pt x="1986" y="145"/>
                  <a:pt x="1986" y="148"/>
                  <a:pt x="1986" y="151"/>
                </a:cubicBezTo>
                <a:cubicBezTo>
                  <a:pt x="1985" y="160"/>
                  <a:pt x="1984" y="168"/>
                  <a:pt x="1982" y="175"/>
                </a:cubicBezTo>
                <a:cubicBezTo>
                  <a:pt x="1980" y="169"/>
                  <a:pt x="1978" y="164"/>
                  <a:pt x="1973" y="160"/>
                </a:cubicBezTo>
                <a:cubicBezTo>
                  <a:pt x="1962" y="148"/>
                  <a:pt x="1946" y="139"/>
                  <a:pt x="1939" y="125"/>
                </a:cubicBezTo>
                <a:moveTo>
                  <a:pt x="872" y="175"/>
                </a:moveTo>
                <a:cubicBezTo>
                  <a:pt x="870" y="168"/>
                  <a:pt x="869" y="160"/>
                  <a:pt x="868" y="151"/>
                </a:cubicBezTo>
                <a:cubicBezTo>
                  <a:pt x="868" y="148"/>
                  <a:pt x="868" y="145"/>
                  <a:pt x="868" y="142"/>
                </a:cubicBezTo>
                <a:cubicBezTo>
                  <a:pt x="868" y="141"/>
                  <a:pt x="869" y="141"/>
                  <a:pt x="869" y="140"/>
                </a:cubicBezTo>
                <a:cubicBezTo>
                  <a:pt x="873" y="135"/>
                  <a:pt x="878" y="132"/>
                  <a:pt x="883" y="129"/>
                </a:cubicBezTo>
                <a:cubicBezTo>
                  <a:pt x="890" y="126"/>
                  <a:pt x="897" y="123"/>
                  <a:pt x="900" y="115"/>
                </a:cubicBezTo>
                <a:cubicBezTo>
                  <a:pt x="900" y="114"/>
                  <a:pt x="899" y="114"/>
                  <a:pt x="898" y="115"/>
                </a:cubicBezTo>
                <a:cubicBezTo>
                  <a:pt x="895" y="121"/>
                  <a:pt x="884" y="124"/>
                  <a:pt x="878" y="128"/>
                </a:cubicBezTo>
                <a:cubicBezTo>
                  <a:pt x="875" y="130"/>
                  <a:pt x="872" y="132"/>
                  <a:pt x="869" y="134"/>
                </a:cubicBezTo>
                <a:cubicBezTo>
                  <a:pt x="869" y="134"/>
                  <a:pt x="869" y="134"/>
                  <a:pt x="869" y="134"/>
                </a:cubicBezTo>
                <a:cubicBezTo>
                  <a:pt x="870" y="128"/>
                  <a:pt x="872" y="122"/>
                  <a:pt x="875" y="117"/>
                </a:cubicBezTo>
                <a:cubicBezTo>
                  <a:pt x="875" y="117"/>
                  <a:pt x="875" y="117"/>
                  <a:pt x="875" y="117"/>
                </a:cubicBezTo>
                <a:cubicBezTo>
                  <a:pt x="878" y="113"/>
                  <a:pt x="880" y="111"/>
                  <a:pt x="884" y="109"/>
                </a:cubicBezTo>
                <a:cubicBezTo>
                  <a:pt x="890" y="106"/>
                  <a:pt x="897" y="102"/>
                  <a:pt x="902" y="97"/>
                </a:cubicBezTo>
                <a:cubicBezTo>
                  <a:pt x="903" y="96"/>
                  <a:pt x="902" y="95"/>
                  <a:pt x="901" y="96"/>
                </a:cubicBezTo>
                <a:cubicBezTo>
                  <a:pt x="896" y="100"/>
                  <a:pt x="889" y="102"/>
                  <a:pt x="882" y="105"/>
                </a:cubicBezTo>
                <a:cubicBezTo>
                  <a:pt x="887" y="99"/>
                  <a:pt x="891" y="93"/>
                  <a:pt x="896" y="88"/>
                </a:cubicBezTo>
                <a:cubicBezTo>
                  <a:pt x="897" y="87"/>
                  <a:pt x="899" y="86"/>
                  <a:pt x="900" y="85"/>
                </a:cubicBezTo>
                <a:cubicBezTo>
                  <a:pt x="903" y="83"/>
                  <a:pt x="908" y="76"/>
                  <a:pt x="912" y="77"/>
                </a:cubicBezTo>
                <a:cubicBezTo>
                  <a:pt x="914" y="77"/>
                  <a:pt x="914" y="74"/>
                  <a:pt x="913" y="73"/>
                </a:cubicBezTo>
                <a:cubicBezTo>
                  <a:pt x="909" y="73"/>
                  <a:pt x="906" y="75"/>
                  <a:pt x="903" y="77"/>
                </a:cubicBezTo>
                <a:cubicBezTo>
                  <a:pt x="903" y="75"/>
                  <a:pt x="901" y="73"/>
                  <a:pt x="899" y="73"/>
                </a:cubicBezTo>
                <a:cubicBezTo>
                  <a:pt x="900" y="70"/>
                  <a:pt x="901" y="67"/>
                  <a:pt x="903" y="64"/>
                </a:cubicBezTo>
                <a:cubicBezTo>
                  <a:pt x="905" y="59"/>
                  <a:pt x="908" y="54"/>
                  <a:pt x="911" y="49"/>
                </a:cubicBezTo>
                <a:cubicBezTo>
                  <a:pt x="912" y="48"/>
                  <a:pt x="910" y="46"/>
                  <a:pt x="908" y="47"/>
                </a:cubicBezTo>
                <a:cubicBezTo>
                  <a:pt x="903" y="52"/>
                  <a:pt x="901" y="58"/>
                  <a:pt x="898" y="64"/>
                </a:cubicBezTo>
                <a:cubicBezTo>
                  <a:pt x="895" y="69"/>
                  <a:pt x="893" y="73"/>
                  <a:pt x="891" y="78"/>
                </a:cubicBezTo>
                <a:cubicBezTo>
                  <a:pt x="887" y="82"/>
                  <a:pt x="882" y="87"/>
                  <a:pt x="878" y="91"/>
                </a:cubicBezTo>
                <a:cubicBezTo>
                  <a:pt x="879" y="85"/>
                  <a:pt x="880" y="79"/>
                  <a:pt x="882" y="73"/>
                </a:cubicBezTo>
                <a:cubicBezTo>
                  <a:pt x="883" y="71"/>
                  <a:pt x="880" y="70"/>
                  <a:pt x="879" y="71"/>
                </a:cubicBezTo>
                <a:cubicBezTo>
                  <a:pt x="875" y="80"/>
                  <a:pt x="871" y="89"/>
                  <a:pt x="872" y="99"/>
                </a:cubicBezTo>
                <a:cubicBezTo>
                  <a:pt x="867" y="104"/>
                  <a:pt x="863" y="110"/>
                  <a:pt x="860" y="116"/>
                </a:cubicBezTo>
                <a:cubicBezTo>
                  <a:pt x="857" y="110"/>
                  <a:pt x="858" y="103"/>
                  <a:pt x="858" y="96"/>
                </a:cubicBezTo>
                <a:cubicBezTo>
                  <a:pt x="858" y="95"/>
                  <a:pt x="855" y="95"/>
                  <a:pt x="855" y="96"/>
                </a:cubicBezTo>
                <a:cubicBezTo>
                  <a:pt x="855" y="105"/>
                  <a:pt x="853" y="114"/>
                  <a:pt x="858" y="122"/>
                </a:cubicBezTo>
                <a:cubicBezTo>
                  <a:pt x="856" y="126"/>
                  <a:pt x="855" y="131"/>
                  <a:pt x="854" y="136"/>
                </a:cubicBezTo>
                <a:cubicBezTo>
                  <a:pt x="850" y="132"/>
                  <a:pt x="846" y="129"/>
                  <a:pt x="844" y="125"/>
                </a:cubicBezTo>
                <a:cubicBezTo>
                  <a:pt x="844" y="123"/>
                  <a:pt x="841" y="124"/>
                  <a:pt x="841" y="126"/>
                </a:cubicBezTo>
                <a:cubicBezTo>
                  <a:pt x="843" y="133"/>
                  <a:pt x="848" y="138"/>
                  <a:pt x="853" y="143"/>
                </a:cubicBezTo>
                <a:cubicBezTo>
                  <a:pt x="853" y="148"/>
                  <a:pt x="853" y="153"/>
                  <a:pt x="854" y="159"/>
                </a:cubicBezTo>
                <a:cubicBezTo>
                  <a:pt x="856" y="168"/>
                  <a:pt x="858" y="177"/>
                  <a:pt x="862" y="184"/>
                </a:cubicBezTo>
                <a:cubicBezTo>
                  <a:pt x="851" y="183"/>
                  <a:pt x="844" y="179"/>
                  <a:pt x="839" y="167"/>
                </a:cubicBezTo>
                <a:cubicBezTo>
                  <a:pt x="837" y="160"/>
                  <a:pt x="835" y="152"/>
                  <a:pt x="833" y="144"/>
                </a:cubicBezTo>
                <a:cubicBezTo>
                  <a:pt x="827" y="119"/>
                  <a:pt x="834" y="101"/>
                  <a:pt x="855" y="85"/>
                </a:cubicBezTo>
                <a:cubicBezTo>
                  <a:pt x="869" y="76"/>
                  <a:pt x="881" y="65"/>
                  <a:pt x="892" y="53"/>
                </a:cubicBezTo>
                <a:cubicBezTo>
                  <a:pt x="901" y="43"/>
                  <a:pt x="907" y="34"/>
                  <a:pt x="913" y="24"/>
                </a:cubicBezTo>
                <a:cubicBezTo>
                  <a:pt x="921" y="36"/>
                  <a:pt x="922" y="52"/>
                  <a:pt x="925" y="65"/>
                </a:cubicBezTo>
                <a:cubicBezTo>
                  <a:pt x="932" y="88"/>
                  <a:pt x="925" y="104"/>
                  <a:pt x="915" y="125"/>
                </a:cubicBezTo>
                <a:cubicBezTo>
                  <a:pt x="908" y="139"/>
                  <a:pt x="892" y="148"/>
                  <a:pt x="881" y="160"/>
                </a:cubicBezTo>
                <a:cubicBezTo>
                  <a:pt x="876" y="164"/>
                  <a:pt x="874" y="169"/>
                  <a:pt x="872" y="175"/>
                </a:cubicBezTo>
                <a:moveTo>
                  <a:pt x="298" y="159"/>
                </a:moveTo>
                <a:cubicBezTo>
                  <a:pt x="297" y="157"/>
                  <a:pt x="297" y="154"/>
                  <a:pt x="296" y="151"/>
                </a:cubicBezTo>
                <a:cubicBezTo>
                  <a:pt x="297" y="150"/>
                  <a:pt x="298" y="149"/>
                  <a:pt x="298" y="147"/>
                </a:cubicBezTo>
                <a:cubicBezTo>
                  <a:pt x="299" y="142"/>
                  <a:pt x="298" y="137"/>
                  <a:pt x="297" y="133"/>
                </a:cubicBezTo>
                <a:cubicBezTo>
                  <a:pt x="304" y="123"/>
                  <a:pt x="311" y="111"/>
                  <a:pt x="309" y="99"/>
                </a:cubicBezTo>
                <a:cubicBezTo>
                  <a:pt x="308" y="97"/>
                  <a:pt x="305" y="97"/>
                  <a:pt x="305" y="99"/>
                </a:cubicBezTo>
                <a:cubicBezTo>
                  <a:pt x="306" y="109"/>
                  <a:pt x="301" y="118"/>
                  <a:pt x="295" y="127"/>
                </a:cubicBezTo>
                <a:cubicBezTo>
                  <a:pt x="295" y="126"/>
                  <a:pt x="295" y="126"/>
                  <a:pt x="295" y="125"/>
                </a:cubicBezTo>
                <a:cubicBezTo>
                  <a:pt x="295" y="121"/>
                  <a:pt x="295" y="117"/>
                  <a:pt x="295" y="112"/>
                </a:cubicBezTo>
                <a:cubicBezTo>
                  <a:pt x="295" y="112"/>
                  <a:pt x="295" y="111"/>
                  <a:pt x="295" y="110"/>
                </a:cubicBezTo>
                <a:cubicBezTo>
                  <a:pt x="300" y="102"/>
                  <a:pt x="300" y="89"/>
                  <a:pt x="300" y="80"/>
                </a:cubicBezTo>
                <a:cubicBezTo>
                  <a:pt x="300" y="79"/>
                  <a:pt x="298" y="79"/>
                  <a:pt x="298" y="80"/>
                </a:cubicBezTo>
                <a:cubicBezTo>
                  <a:pt x="298" y="85"/>
                  <a:pt x="297" y="90"/>
                  <a:pt x="296" y="95"/>
                </a:cubicBezTo>
                <a:cubicBezTo>
                  <a:pt x="296" y="93"/>
                  <a:pt x="296" y="91"/>
                  <a:pt x="296" y="89"/>
                </a:cubicBezTo>
                <a:cubicBezTo>
                  <a:pt x="296" y="87"/>
                  <a:pt x="296" y="84"/>
                  <a:pt x="295" y="82"/>
                </a:cubicBezTo>
                <a:cubicBezTo>
                  <a:pt x="295" y="80"/>
                  <a:pt x="295" y="77"/>
                  <a:pt x="295" y="75"/>
                </a:cubicBezTo>
                <a:cubicBezTo>
                  <a:pt x="295" y="74"/>
                  <a:pt x="294" y="74"/>
                  <a:pt x="294" y="74"/>
                </a:cubicBezTo>
                <a:cubicBezTo>
                  <a:pt x="293" y="73"/>
                  <a:pt x="293" y="72"/>
                  <a:pt x="293" y="72"/>
                </a:cubicBezTo>
                <a:cubicBezTo>
                  <a:pt x="291" y="64"/>
                  <a:pt x="290" y="57"/>
                  <a:pt x="286" y="51"/>
                </a:cubicBezTo>
                <a:cubicBezTo>
                  <a:pt x="286" y="50"/>
                  <a:pt x="284" y="50"/>
                  <a:pt x="285" y="51"/>
                </a:cubicBezTo>
                <a:cubicBezTo>
                  <a:pt x="288" y="58"/>
                  <a:pt x="289" y="65"/>
                  <a:pt x="290" y="72"/>
                </a:cubicBezTo>
                <a:cubicBezTo>
                  <a:pt x="290" y="76"/>
                  <a:pt x="291" y="80"/>
                  <a:pt x="291" y="84"/>
                </a:cubicBezTo>
                <a:cubicBezTo>
                  <a:pt x="290" y="92"/>
                  <a:pt x="288" y="99"/>
                  <a:pt x="286" y="106"/>
                </a:cubicBezTo>
                <a:cubicBezTo>
                  <a:pt x="286" y="105"/>
                  <a:pt x="285" y="104"/>
                  <a:pt x="285" y="103"/>
                </a:cubicBezTo>
                <a:cubicBezTo>
                  <a:pt x="282" y="97"/>
                  <a:pt x="279" y="92"/>
                  <a:pt x="279" y="86"/>
                </a:cubicBezTo>
                <a:cubicBezTo>
                  <a:pt x="279" y="84"/>
                  <a:pt x="277" y="84"/>
                  <a:pt x="277" y="85"/>
                </a:cubicBezTo>
                <a:cubicBezTo>
                  <a:pt x="276" y="91"/>
                  <a:pt x="277" y="96"/>
                  <a:pt x="279" y="101"/>
                </a:cubicBezTo>
                <a:cubicBezTo>
                  <a:pt x="281" y="106"/>
                  <a:pt x="282" y="110"/>
                  <a:pt x="284" y="114"/>
                </a:cubicBezTo>
                <a:cubicBezTo>
                  <a:pt x="284" y="114"/>
                  <a:pt x="284" y="114"/>
                  <a:pt x="284" y="115"/>
                </a:cubicBezTo>
                <a:cubicBezTo>
                  <a:pt x="283" y="119"/>
                  <a:pt x="284" y="123"/>
                  <a:pt x="285" y="128"/>
                </a:cubicBezTo>
                <a:cubicBezTo>
                  <a:pt x="281" y="124"/>
                  <a:pt x="278" y="119"/>
                  <a:pt x="278" y="114"/>
                </a:cubicBezTo>
                <a:cubicBezTo>
                  <a:pt x="277" y="111"/>
                  <a:pt x="272" y="112"/>
                  <a:pt x="272" y="115"/>
                </a:cubicBezTo>
                <a:cubicBezTo>
                  <a:pt x="273" y="123"/>
                  <a:pt x="278" y="132"/>
                  <a:pt x="284" y="137"/>
                </a:cubicBezTo>
                <a:cubicBezTo>
                  <a:pt x="284" y="147"/>
                  <a:pt x="285" y="156"/>
                  <a:pt x="289" y="166"/>
                </a:cubicBezTo>
                <a:cubicBezTo>
                  <a:pt x="257" y="159"/>
                  <a:pt x="260" y="115"/>
                  <a:pt x="268" y="92"/>
                </a:cubicBezTo>
                <a:cubicBezTo>
                  <a:pt x="273" y="77"/>
                  <a:pt x="275" y="63"/>
                  <a:pt x="278" y="48"/>
                </a:cubicBezTo>
                <a:cubicBezTo>
                  <a:pt x="279" y="40"/>
                  <a:pt x="280" y="32"/>
                  <a:pt x="280" y="24"/>
                </a:cubicBezTo>
                <a:cubicBezTo>
                  <a:pt x="279" y="23"/>
                  <a:pt x="279" y="23"/>
                  <a:pt x="279" y="22"/>
                </a:cubicBezTo>
                <a:cubicBezTo>
                  <a:pt x="285" y="27"/>
                  <a:pt x="290" y="32"/>
                  <a:pt x="295" y="36"/>
                </a:cubicBezTo>
                <a:cubicBezTo>
                  <a:pt x="306" y="46"/>
                  <a:pt x="313" y="59"/>
                  <a:pt x="317" y="73"/>
                </a:cubicBezTo>
                <a:cubicBezTo>
                  <a:pt x="326" y="101"/>
                  <a:pt x="314" y="136"/>
                  <a:pt x="298" y="159"/>
                </a:cubicBezTo>
                <a:moveTo>
                  <a:pt x="524" y="456"/>
                </a:moveTo>
                <a:cubicBezTo>
                  <a:pt x="517" y="471"/>
                  <a:pt x="506" y="486"/>
                  <a:pt x="490" y="493"/>
                </a:cubicBezTo>
                <a:cubicBezTo>
                  <a:pt x="483" y="495"/>
                  <a:pt x="473" y="493"/>
                  <a:pt x="463" y="491"/>
                </a:cubicBezTo>
                <a:cubicBezTo>
                  <a:pt x="470" y="472"/>
                  <a:pt x="465" y="447"/>
                  <a:pt x="470" y="427"/>
                </a:cubicBezTo>
                <a:cubicBezTo>
                  <a:pt x="474" y="410"/>
                  <a:pt x="481" y="395"/>
                  <a:pt x="494" y="383"/>
                </a:cubicBezTo>
                <a:cubicBezTo>
                  <a:pt x="503" y="374"/>
                  <a:pt x="515" y="371"/>
                  <a:pt x="524" y="365"/>
                </a:cubicBezTo>
                <a:cubicBezTo>
                  <a:pt x="524" y="366"/>
                  <a:pt x="524" y="366"/>
                  <a:pt x="524" y="366"/>
                </a:cubicBezTo>
                <a:cubicBezTo>
                  <a:pt x="524" y="367"/>
                  <a:pt x="523" y="368"/>
                  <a:pt x="522" y="368"/>
                </a:cubicBezTo>
                <a:cubicBezTo>
                  <a:pt x="515" y="375"/>
                  <a:pt x="510" y="384"/>
                  <a:pt x="506" y="393"/>
                </a:cubicBezTo>
                <a:cubicBezTo>
                  <a:pt x="505" y="393"/>
                  <a:pt x="504" y="392"/>
                  <a:pt x="504" y="393"/>
                </a:cubicBezTo>
                <a:cubicBezTo>
                  <a:pt x="496" y="394"/>
                  <a:pt x="491" y="400"/>
                  <a:pt x="486" y="406"/>
                </a:cubicBezTo>
                <a:cubicBezTo>
                  <a:pt x="484" y="408"/>
                  <a:pt x="481" y="410"/>
                  <a:pt x="479" y="413"/>
                </a:cubicBezTo>
                <a:cubicBezTo>
                  <a:pt x="477" y="416"/>
                  <a:pt x="476" y="422"/>
                  <a:pt x="472" y="424"/>
                </a:cubicBezTo>
                <a:cubicBezTo>
                  <a:pt x="471" y="424"/>
                  <a:pt x="472" y="426"/>
                  <a:pt x="473" y="425"/>
                </a:cubicBezTo>
                <a:cubicBezTo>
                  <a:pt x="478" y="424"/>
                  <a:pt x="481" y="417"/>
                  <a:pt x="485" y="413"/>
                </a:cubicBezTo>
                <a:cubicBezTo>
                  <a:pt x="491" y="408"/>
                  <a:pt x="497" y="403"/>
                  <a:pt x="504" y="399"/>
                </a:cubicBezTo>
                <a:cubicBezTo>
                  <a:pt x="503" y="400"/>
                  <a:pt x="503" y="400"/>
                  <a:pt x="503" y="401"/>
                </a:cubicBezTo>
                <a:cubicBezTo>
                  <a:pt x="501" y="406"/>
                  <a:pt x="499" y="411"/>
                  <a:pt x="497" y="416"/>
                </a:cubicBezTo>
                <a:cubicBezTo>
                  <a:pt x="497" y="417"/>
                  <a:pt x="496" y="417"/>
                  <a:pt x="496" y="418"/>
                </a:cubicBezTo>
                <a:cubicBezTo>
                  <a:pt x="495" y="423"/>
                  <a:pt x="489" y="426"/>
                  <a:pt x="486" y="429"/>
                </a:cubicBezTo>
                <a:cubicBezTo>
                  <a:pt x="481" y="433"/>
                  <a:pt x="478" y="439"/>
                  <a:pt x="474" y="444"/>
                </a:cubicBezTo>
                <a:cubicBezTo>
                  <a:pt x="473" y="446"/>
                  <a:pt x="474" y="448"/>
                  <a:pt x="476" y="447"/>
                </a:cubicBezTo>
                <a:cubicBezTo>
                  <a:pt x="482" y="443"/>
                  <a:pt x="486" y="436"/>
                  <a:pt x="493" y="432"/>
                </a:cubicBezTo>
                <a:cubicBezTo>
                  <a:pt x="493" y="431"/>
                  <a:pt x="493" y="431"/>
                  <a:pt x="493" y="431"/>
                </a:cubicBezTo>
                <a:cubicBezTo>
                  <a:pt x="493" y="433"/>
                  <a:pt x="493" y="434"/>
                  <a:pt x="493" y="436"/>
                </a:cubicBezTo>
                <a:cubicBezTo>
                  <a:pt x="490" y="442"/>
                  <a:pt x="488" y="448"/>
                  <a:pt x="485" y="455"/>
                </a:cubicBezTo>
                <a:cubicBezTo>
                  <a:pt x="481" y="465"/>
                  <a:pt x="477" y="474"/>
                  <a:pt x="469" y="482"/>
                </a:cubicBezTo>
                <a:cubicBezTo>
                  <a:pt x="468" y="483"/>
                  <a:pt x="469" y="485"/>
                  <a:pt x="471" y="484"/>
                </a:cubicBezTo>
                <a:cubicBezTo>
                  <a:pt x="481" y="476"/>
                  <a:pt x="489" y="462"/>
                  <a:pt x="494" y="449"/>
                </a:cubicBezTo>
                <a:cubicBezTo>
                  <a:pt x="495" y="449"/>
                  <a:pt x="495" y="448"/>
                  <a:pt x="496" y="448"/>
                </a:cubicBezTo>
                <a:cubicBezTo>
                  <a:pt x="496" y="447"/>
                  <a:pt x="497" y="446"/>
                  <a:pt x="497" y="446"/>
                </a:cubicBezTo>
                <a:cubicBezTo>
                  <a:pt x="498" y="451"/>
                  <a:pt x="498" y="457"/>
                  <a:pt x="497" y="463"/>
                </a:cubicBezTo>
                <a:cubicBezTo>
                  <a:pt x="495" y="470"/>
                  <a:pt x="491" y="476"/>
                  <a:pt x="492" y="483"/>
                </a:cubicBezTo>
                <a:cubicBezTo>
                  <a:pt x="493" y="485"/>
                  <a:pt x="495" y="485"/>
                  <a:pt x="495" y="483"/>
                </a:cubicBezTo>
                <a:cubicBezTo>
                  <a:pt x="495" y="475"/>
                  <a:pt x="501" y="467"/>
                  <a:pt x="503" y="458"/>
                </a:cubicBezTo>
                <a:cubicBezTo>
                  <a:pt x="505" y="450"/>
                  <a:pt x="505" y="442"/>
                  <a:pt x="503" y="434"/>
                </a:cubicBezTo>
                <a:cubicBezTo>
                  <a:pt x="503" y="431"/>
                  <a:pt x="504" y="429"/>
                  <a:pt x="504" y="426"/>
                </a:cubicBezTo>
                <a:cubicBezTo>
                  <a:pt x="505" y="423"/>
                  <a:pt x="507" y="419"/>
                  <a:pt x="508" y="416"/>
                </a:cubicBezTo>
                <a:cubicBezTo>
                  <a:pt x="511" y="427"/>
                  <a:pt x="512" y="439"/>
                  <a:pt x="514" y="451"/>
                </a:cubicBezTo>
                <a:cubicBezTo>
                  <a:pt x="514" y="452"/>
                  <a:pt x="516" y="452"/>
                  <a:pt x="516" y="451"/>
                </a:cubicBezTo>
                <a:cubicBezTo>
                  <a:pt x="518" y="436"/>
                  <a:pt x="517" y="420"/>
                  <a:pt x="514" y="405"/>
                </a:cubicBezTo>
                <a:cubicBezTo>
                  <a:pt x="517" y="400"/>
                  <a:pt x="520" y="395"/>
                  <a:pt x="522" y="391"/>
                </a:cubicBezTo>
                <a:cubicBezTo>
                  <a:pt x="524" y="388"/>
                  <a:pt x="525" y="386"/>
                  <a:pt x="527" y="383"/>
                </a:cubicBezTo>
                <a:cubicBezTo>
                  <a:pt x="529" y="391"/>
                  <a:pt x="531" y="398"/>
                  <a:pt x="532" y="406"/>
                </a:cubicBezTo>
                <a:cubicBezTo>
                  <a:pt x="534" y="421"/>
                  <a:pt x="530" y="442"/>
                  <a:pt x="524" y="456"/>
                </a:cubicBezTo>
                <a:moveTo>
                  <a:pt x="1117" y="466"/>
                </a:moveTo>
                <a:cubicBezTo>
                  <a:pt x="1110" y="475"/>
                  <a:pt x="1091" y="477"/>
                  <a:pt x="1081" y="478"/>
                </a:cubicBezTo>
                <a:cubicBezTo>
                  <a:pt x="1069" y="480"/>
                  <a:pt x="1059" y="487"/>
                  <a:pt x="1053" y="497"/>
                </a:cubicBezTo>
                <a:cubicBezTo>
                  <a:pt x="1053" y="491"/>
                  <a:pt x="1052" y="485"/>
                  <a:pt x="1052" y="478"/>
                </a:cubicBezTo>
                <a:cubicBezTo>
                  <a:pt x="1053" y="480"/>
                  <a:pt x="1055" y="480"/>
                  <a:pt x="1056" y="478"/>
                </a:cubicBezTo>
                <a:cubicBezTo>
                  <a:pt x="1057" y="459"/>
                  <a:pt x="1058" y="445"/>
                  <a:pt x="1070" y="430"/>
                </a:cubicBezTo>
                <a:cubicBezTo>
                  <a:pt x="1079" y="418"/>
                  <a:pt x="1090" y="411"/>
                  <a:pt x="1103" y="405"/>
                </a:cubicBezTo>
                <a:cubicBezTo>
                  <a:pt x="1111" y="402"/>
                  <a:pt x="1116" y="398"/>
                  <a:pt x="1122" y="393"/>
                </a:cubicBezTo>
                <a:cubicBezTo>
                  <a:pt x="1118" y="400"/>
                  <a:pt x="1116" y="407"/>
                  <a:pt x="1114" y="414"/>
                </a:cubicBezTo>
                <a:cubicBezTo>
                  <a:pt x="1109" y="414"/>
                  <a:pt x="1104" y="415"/>
                  <a:pt x="1097" y="418"/>
                </a:cubicBezTo>
                <a:cubicBezTo>
                  <a:pt x="1087" y="422"/>
                  <a:pt x="1080" y="432"/>
                  <a:pt x="1069" y="434"/>
                </a:cubicBezTo>
                <a:cubicBezTo>
                  <a:pt x="1068" y="434"/>
                  <a:pt x="1068" y="436"/>
                  <a:pt x="1070" y="436"/>
                </a:cubicBezTo>
                <a:cubicBezTo>
                  <a:pt x="1078" y="436"/>
                  <a:pt x="1083" y="432"/>
                  <a:pt x="1090" y="427"/>
                </a:cubicBezTo>
                <a:cubicBezTo>
                  <a:pt x="1097" y="422"/>
                  <a:pt x="1104" y="421"/>
                  <a:pt x="1112" y="421"/>
                </a:cubicBezTo>
                <a:cubicBezTo>
                  <a:pt x="1111" y="422"/>
                  <a:pt x="1111" y="423"/>
                  <a:pt x="1110" y="424"/>
                </a:cubicBezTo>
                <a:cubicBezTo>
                  <a:pt x="1109" y="427"/>
                  <a:pt x="1107" y="430"/>
                  <a:pt x="1106" y="432"/>
                </a:cubicBezTo>
                <a:cubicBezTo>
                  <a:pt x="1105" y="432"/>
                  <a:pt x="1105" y="432"/>
                  <a:pt x="1104" y="432"/>
                </a:cubicBezTo>
                <a:cubicBezTo>
                  <a:pt x="1098" y="432"/>
                  <a:pt x="1093" y="433"/>
                  <a:pt x="1087" y="435"/>
                </a:cubicBezTo>
                <a:cubicBezTo>
                  <a:pt x="1082" y="436"/>
                  <a:pt x="1075" y="441"/>
                  <a:pt x="1070" y="442"/>
                </a:cubicBezTo>
                <a:cubicBezTo>
                  <a:pt x="1068" y="442"/>
                  <a:pt x="1068" y="444"/>
                  <a:pt x="1069" y="444"/>
                </a:cubicBezTo>
                <a:cubicBezTo>
                  <a:pt x="1075" y="445"/>
                  <a:pt x="1078" y="443"/>
                  <a:pt x="1083" y="441"/>
                </a:cubicBezTo>
                <a:cubicBezTo>
                  <a:pt x="1088" y="440"/>
                  <a:pt x="1094" y="439"/>
                  <a:pt x="1100" y="439"/>
                </a:cubicBezTo>
                <a:cubicBezTo>
                  <a:pt x="1094" y="444"/>
                  <a:pt x="1087" y="448"/>
                  <a:pt x="1079" y="452"/>
                </a:cubicBezTo>
                <a:cubicBezTo>
                  <a:pt x="1078" y="451"/>
                  <a:pt x="1077" y="451"/>
                  <a:pt x="1076" y="452"/>
                </a:cubicBezTo>
                <a:cubicBezTo>
                  <a:pt x="1073" y="454"/>
                  <a:pt x="1071" y="457"/>
                  <a:pt x="1069" y="459"/>
                </a:cubicBezTo>
                <a:cubicBezTo>
                  <a:pt x="1066" y="462"/>
                  <a:pt x="1063" y="465"/>
                  <a:pt x="1059" y="466"/>
                </a:cubicBezTo>
                <a:cubicBezTo>
                  <a:pt x="1057" y="466"/>
                  <a:pt x="1057" y="468"/>
                  <a:pt x="1059" y="468"/>
                </a:cubicBezTo>
                <a:cubicBezTo>
                  <a:pt x="1063" y="468"/>
                  <a:pt x="1066" y="466"/>
                  <a:pt x="1069" y="464"/>
                </a:cubicBezTo>
                <a:cubicBezTo>
                  <a:pt x="1072" y="462"/>
                  <a:pt x="1074" y="460"/>
                  <a:pt x="1076" y="459"/>
                </a:cubicBezTo>
                <a:cubicBezTo>
                  <a:pt x="1077" y="459"/>
                  <a:pt x="1078" y="460"/>
                  <a:pt x="1079" y="459"/>
                </a:cubicBezTo>
                <a:cubicBezTo>
                  <a:pt x="1083" y="457"/>
                  <a:pt x="1086" y="456"/>
                  <a:pt x="1090" y="454"/>
                </a:cubicBezTo>
                <a:cubicBezTo>
                  <a:pt x="1087" y="461"/>
                  <a:pt x="1085" y="468"/>
                  <a:pt x="1079" y="473"/>
                </a:cubicBezTo>
                <a:cubicBezTo>
                  <a:pt x="1077" y="475"/>
                  <a:pt x="1079" y="478"/>
                  <a:pt x="1081" y="477"/>
                </a:cubicBezTo>
                <a:cubicBezTo>
                  <a:pt x="1091" y="469"/>
                  <a:pt x="1094" y="457"/>
                  <a:pt x="1101" y="448"/>
                </a:cubicBezTo>
                <a:cubicBezTo>
                  <a:pt x="1102" y="447"/>
                  <a:pt x="1102" y="447"/>
                  <a:pt x="1102" y="446"/>
                </a:cubicBezTo>
                <a:cubicBezTo>
                  <a:pt x="1105" y="443"/>
                  <a:pt x="1108" y="440"/>
                  <a:pt x="1111" y="437"/>
                </a:cubicBezTo>
                <a:cubicBezTo>
                  <a:pt x="1109" y="444"/>
                  <a:pt x="1106" y="452"/>
                  <a:pt x="1107" y="460"/>
                </a:cubicBezTo>
                <a:cubicBezTo>
                  <a:pt x="1107" y="463"/>
                  <a:pt x="1113" y="462"/>
                  <a:pt x="1113" y="459"/>
                </a:cubicBezTo>
                <a:cubicBezTo>
                  <a:pt x="1112" y="450"/>
                  <a:pt x="1117" y="442"/>
                  <a:pt x="1118" y="433"/>
                </a:cubicBezTo>
                <a:cubicBezTo>
                  <a:pt x="1119" y="431"/>
                  <a:pt x="1117" y="429"/>
                  <a:pt x="1115" y="429"/>
                </a:cubicBezTo>
                <a:cubicBezTo>
                  <a:pt x="1115" y="429"/>
                  <a:pt x="1115" y="429"/>
                  <a:pt x="1115" y="428"/>
                </a:cubicBezTo>
                <a:cubicBezTo>
                  <a:pt x="1116" y="429"/>
                  <a:pt x="1116" y="428"/>
                  <a:pt x="1116" y="427"/>
                </a:cubicBezTo>
                <a:cubicBezTo>
                  <a:pt x="1117" y="426"/>
                  <a:pt x="1117" y="424"/>
                  <a:pt x="1117" y="423"/>
                </a:cubicBezTo>
                <a:cubicBezTo>
                  <a:pt x="1118" y="422"/>
                  <a:pt x="1118" y="422"/>
                  <a:pt x="1118" y="422"/>
                </a:cubicBezTo>
                <a:cubicBezTo>
                  <a:pt x="1118" y="422"/>
                  <a:pt x="1119" y="422"/>
                  <a:pt x="1120" y="422"/>
                </a:cubicBezTo>
                <a:cubicBezTo>
                  <a:pt x="1123" y="423"/>
                  <a:pt x="1125" y="417"/>
                  <a:pt x="1121" y="416"/>
                </a:cubicBezTo>
                <a:cubicBezTo>
                  <a:pt x="1121" y="416"/>
                  <a:pt x="1121" y="416"/>
                  <a:pt x="1120" y="416"/>
                </a:cubicBezTo>
                <a:cubicBezTo>
                  <a:pt x="1121" y="414"/>
                  <a:pt x="1122" y="412"/>
                  <a:pt x="1122" y="410"/>
                </a:cubicBezTo>
                <a:cubicBezTo>
                  <a:pt x="1126" y="404"/>
                  <a:pt x="1130" y="398"/>
                  <a:pt x="1134" y="392"/>
                </a:cubicBezTo>
                <a:cubicBezTo>
                  <a:pt x="1133" y="405"/>
                  <a:pt x="1135" y="419"/>
                  <a:pt x="1135" y="425"/>
                </a:cubicBezTo>
                <a:cubicBezTo>
                  <a:pt x="1134" y="440"/>
                  <a:pt x="1126" y="455"/>
                  <a:pt x="1117" y="466"/>
                </a:cubicBezTo>
                <a:moveTo>
                  <a:pt x="1720" y="392"/>
                </a:moveTo>
                <a:cubicBezTo>
                  <a:pt x="1724" y="398"/>
                  <a:pt x="1728" y="404"/>
                  <a:pt x="1732" y="410"/>
                </a:cubicBezTo>
                <a:cubicBezTo>
                  <a:pt x="1732" y="412"/>
                  <a:pt x="1733" y="414"/>
                  <a:pt x="1734" y="416"/>
                </a:cubicBezTo>
                <a:cubicBezTo>
                  <a:pt x="1733" y="416"/>
                  <a:pt x="1733" y="416"/>
                  <a:pt x="1733" y="416"/>
                </a:cubicBezTo>
                <a:cubicBezTo>
                  <a:pt x="1729" y="417"/>
                  <a:pt x="1731" y="423"/>
                  <a:pt x="1734" y="422"/>
                </a:cubicBezTo>
                <a:cubicBezTo>
                  <a:pt x="1735" y="422"/>
                  <a:pt x="1736" y="422"/>
                  <a:pt x="1736" y="422"/>
                </a:cubicBezTo>
                <a:cubicBezTo>
                  <a:pt x="1736" y="422"/>
                  <a:pt x="1736" y="422"/>
                  <a:pt x="1737" y="423"/>
                </a:cubicBezTo>
                <a:cubicBezTo>
                  <a:pt x="1737" y="424"/>
                  <a:pt x="1737" y="426"/>
                  <a:pt x="1738" y="427"/>
                </a:cubicBezTo>
                <a:cubicBezTo>
                  <a:pt x="1738" y="428"/>
                  <a:pt x="1738" y="429"/>
                  <a:pt x="1739" y="428"/>
                </a:cubicBezTo>
                <a:cubicBezTo>
                  <a:pt x="1739" y="429"/>
                  <a:pt x="1739" y="429"/>
                  <a:pt x="1739" y="429"/>
                </a:cubicBezTo>
                <a:cubicBezTo>
                  <a:pt x="1737" y="429"/>
                  <a:pt x="1735" y="431"/>
                  <a:pt x="1736" y="433"/>
                </a:cubicBezTo>
                <a:cubicBezTo>
                  <a:pt x="1737" y="442"/>
                  <a:pt x="1742" y="450"/>
                  <a:pt x="1741" y="459"/>
                </a:cubicBezTo>
                <a:cubicBezTo>
                  <a:pt x="1741" y="462"/>
                  <a:pt x="1747" y="463"/>
                  <a:pt x="1747" y="460"/>
                </a:cubicBezTo>
                <a:cubicBezTo>
                  <a:pt x="1748" y="452"/>
                  <a:pt x="1745" y="444"/>
                  <a:pt x="1743" y="437"/>
                </a:cubicBezTo>
                <a:cubicBezTo>
                  <a:pt x="1746" y="440"/>
                  <a:pt x="1749" y="443"/>
                  <a:pt x="1752" y="446"/>
                </a:cubicBezTo>
                <a:cubicBezTo>
                  <a:pt x="1752" y="447"/>
                  <a:pt x="1752" y="447"/>
                  <a:pt x="1753" y="448"/>
                </a:cubicBezTo>
                <a:cubicBezTo>
                  <a:pt x="1760" y="457"/>
                  <a:pt x="1763" y="469"/>
                  <a:pt x="1773" y="477"/>
                </a:cubicBezTo>
                <a:cubicBezTo>
                  <a:pt x="1775" y="478"/>
                  <a:pt x="1777" y="475"/>
                  <a:pt x="1775" y="473"/>
                </a:cubicBezTo>
                <a:cubicBezTo>
                  <a:pt x="1769" y="468"/>
                  <a:pt x="1767" y="461"/>
                  <a:pt x="1764" y="454"/>
                </a:cubicBezTo>
                <a:cubicBezTo>
                  <a:pt x="1768" y="456"/>
                  <a:pt x="1771" y="457"/>
                  <a:pt x="1775" y="459"/>
                </a:cubicBezTo>
                <a:cubicBezTo>
                  <a:pt x="1776" y="460"/>
                  <a:pt x="1777" y="459"/>
                  <a:pt x="1778" y="459"/>
                </a:cubicBezTo>
                <a:cubicBezTo>
                  <a:pt x="1780" y="460"/>
                  <a:pt x="1782" y="462"/>
                  <a:pt x="1785" y="464"/>
                </a:cubicBezTo>
                <a:cubicBezTo>
                  <a:pt x="1788" y="466"/>
                  <a:pt x="1791" y="468"/>
                  <a:pt x="1795" y="468"/>
                </a:cubicBezTo>
                <a:cubicBezTo>
                  <a:pt x="1797" y="468"/>
                  <a:pt x="1797" y="466"/>
                  <a:pt x="1795" y="466"/>
                </a:cubicBezTo>
                <a:cubicBezTo>
                  <a:pt x="1791" y="465"/>
                  <a:pt x="1788" y="462"/>
                  <a:pt x="1785" y="459"/>
                </a:cubicBezTo>
                <a:cubicBezTo>
                  <a:pt x="1783" y="457"/>
                  <a:pt x="1781" y="454"/>
                  <a:pt x="1778" y="452"/>
                </a:cubicBezTo>
                <a:cubicBezTo>
                  <a:pt x="1777" y="451"/>
                  <a:pt x="1776" y="451"/>
                  <a:pt x="1775" y="452"/>
                </a:cubicBezTo>
                <a:cubicBezTo>
                  <a:pt x="1767" y="448"/>
                  <a:pt x="1760" y="444"/>
                  <a:pt x="1754" y="439"/>
                </a:cubicBezTo>
                <a:cubicBezTo>
                  <a:pt x="1760" y="439"/>
                  <a:pt x="1766" y="440"/>
                  <a:pt x="1771" y="441"/>
                </a:cubicBezTo>
                <a:cubicBezTo>
                  <a:pt x="1776" y="443"/>
                  <a:pt x="1779" y="445"/>
                  <a:pt x="1785" y="444"/>
                </a:cubicBezTo>
                <a:cubicBezTo>
                  <a:pt x="1786" y="444"/>
                  <a:pt x="1786" y="442"/>
                  <a:pt x="1784" y="442"/>
                </a:cubicBezTo>
                <a:cubicBezTo>
                  <a:pt x="1779" y="441"/>
                  <a:pt x="1772" y="436"/>
                  <a:pt x="1767" y="435"/>
                </a:cubicBezTo>
                <a:cubicBezTo>
                  <a:pt x="1761" y="433"/>
                  <a:pt x="1756" y="432"/>
                  <a:pt x="1750" y="432"/>
                </a:cubicBezTo>
                <a:cubicBezTo>
                  <a:pt x="1749" y="432"/>
                  <a:pt x="1749" y="432"/>
                  <a:pt x="1748" y="432"/>
                </a:cubicBezTo>
                <a:cubicBezTo>
                  <a:pt x="1747" y="430"/>
                  <a:pt x="1745" y="427"/>
                  <a:pt x="1744" y="424"/>
                </a:cubicBezTo>
                <a:cubicBezTo>
                  <a:pt x="1743" y="423"/>
                  <a:pt x="1743" y="422"/>
                  <a:pt x="1742" y="421"/>
                </a:cubicBezTo>
                <a:cubicBezTo>
                  <a:pt x="1750" y="421"/>
                  <a:pt x="1757" y="422"/>
                  <a:pt x="1764" y="427"/>
                </a:cubicBezTo>
                <a:cubicBezTo>
                  <a:pt x="1771" y="432"/>
                  <a:pt x="1776" y="436"/>
                  <a:pt x="1784" y="436"/>
                </a:cubicBezTo>
                <a:cubicBezTo>
                  <a:pt x="1786" y="436"/>
                  <a:pt x="1786" y="434"/>
                  <a:pt x="1785" y="434"/>
                </a:cubicBezTo>
                <a:cubicBezTo>
                  <a:pt x="1774" y="432"/>
                  <a:pt x="1767" y="422"/>
                  <a:pt x="1757" y="418"/>
                </a:cubicBezTo>
                <a:cubicBezTo>
                  <a:pt x="1750" y="415"/>
                  <a:pt x="1745" y="414"/>
                  <a:pt x="1740" y="414"/>
                </a:cubicBezTo>
                <a:cubicBezTo>
                  <a:pt x="1738" y="407"/>
                  <a:pt x="1736" y="400"/>
                  <a:pt x="1732" y="393"/>
                </a:cubicBezTo>
                <a:cubicBezTo>
                  <a:pt x="1738" y="398"/>
                  <a:pt x="1743" y="402"/>
                  <a:pt x="1751" y="405"/>
                </a:cubicBezTo>
                <a:cubicBezTo>
                  <a:pt x="1764" y="411"/>
                  <a:pt x="1775" y="418"/>
                  <a:pt x="1784" y="430"/>
                </a:cubicBezTo>
                <a:cubicBezTo>
                  <a:pt x="1796" y="445"/>
                  <a:pt x="1797" y="459"/>
                  <a:pt x="1798" y="478"/>
                </a:cubicBezTo>
                <a:cubicBezTo>
                  <a:pt x="1799" y="480"/>
                  <a:pt x="1801" y="480"/>
                  <a:pt x="1802" y="478"/>
                </a:cubicBezTo>
                <a:cubicBezTo>
                  <a:pt x="1802" y="485"/>
                  <a:pt x="1801" y="491"/>
                  <a:pt x="1801" y="497"/>
                </a:cubicBezTo>
                <a:cubicBezTo>
                  <a:pt x="1795" y="487"/>
                  <a:pt x="1785" y="480"/>
                  <a:pt x="1773" y="478"/>
                </a:cubicBezTo>
                <a:cubicBezTo>
                  <a:pt x="1763" y="477"/>
                  <a:pt x="1744" y="475"/>
                  <a:pt x="1737" y="466"/>
                </a:cubicBezTo>
                <a:cubicBezTo>
                  <a:pt x="1728" y="455"/>
                  <a:pt x="1720" y="440"/>
                  <a:pt x="1719" y="425"/>
                </a:cubicBezTo>
                <a:cubicBezTo>
                  <a:pt x="1719" y="419"/>
                  <a:pt x="1721" y="405"/>
                  <a:pt x="1720" y="392"/>
                </a:cubicBezTo>
                <a:moveTo>
                  <a:pt x="2322" y="406"/>
                </a:moveTo>
                <a:cubicBezTo>
                  <a:pt x="2323" y="398"/>
                  <a:pt x="2325" y="391"/>
                  <a:pt x="2327" y="383"/>
                </a:cubicBezTo>
                <a:cubicBezTo>
                  <a:pt x="2329" y="386"/>
                  <a:pt x="2330" y="388"/>
                  <a:pt x="2332" y="391"/>
                </a:cubicBezTo>
                <a:cubicBezTo>
                  <a:pt x="2334" y="395"/>
                  <a:pt x="2337" y="400"/>
                  <a:pt x="2340" y="405"/>
                </a:cubicBezTo>
                <a:cubicBezTo>
                  <a:pt x="2337" y="420"/>
                  <a:pt x="2336" y="436"/>
                  <a:pt x="2338" y="451"/>
                </a:cubicBezTo>
                <a:cubicBezTo>
                  <a:pt x="2338" y="452"/>
                  <a:pt x="2340" y="452"/>
                  <a:pt x="2340" y="451"/>
                </a:cubicBezTo>
                <a:cubicBezTo>
                  <a:pt x="2342" y="439"/>
                  <a:pt x="2343" y="427"/>
                  <a:pt x="2346" y="416"/>
                </a:cubicBezTo>
                <a:cubicBezTo>
                  <a:pt x="2347" y="419"/>
                  <a:pt x="2349" y="423"/>
                  <a:pt x="2350" y="426"/>
                </a:cubicBezTo>
                <a:cubicBezTo>
                  <a:pt x="2350" y="429"/>
                  <a:pt x="2351" y="431"/>
                  <a:pt x="2351" y="434"/>
                </a:cubicBezTo>
                <a:cubicBezTo>
                  <a:pt x="2349" y="442"/>
                  <a:pt x="2349" y="450"/>
                  <a:pt x="2351" y="458"/>
                </a:cubicBezTo>
                <a:cubicBezTo>
                  <a:pt x="2353" y="467"/>
                  <a:pt x="2359" y="475"/>
                  <a:pt x="2359" y="483"/>
                </a:cubicBezTo>
                <a:cubicBezTo>
                  <a:pt x="2359" y="485"/>
                  <a:pt x="2361" y="485"/>
                  <a:pt x="2362" y="483"/>
                </a:cubicBezTo>
                <a:cubicBezTo>
                  <a:pt x="2363" y="476"/>
                  <a:pt x="2359" y="470"/>
                  <a:pt x="2357" y="463"/>
                </a:cubicBezTo>
                <a:cubicBezTo>
                  <a:pt x="2356" y="457"/>
                  <a:pt x="2356" y="451"/>
                  <a:pt x="2357" y="446"/>
                </a:cubicBezTo>
                <a:cubicBezTo>
                  <a:pt x="2357" y="446"/>
                  <a:pt x="2358" y="447"/>
                  <a:pt x="2358" y="448"/>
                </a:cubicBezTo>
                <a:cubicBezTo>
                  <a:pt x="2359" y="448"/>
                  <a:pt x="2359" y="449"/>
                  <a:pt x="2360" y="449"/>
                </a:cubicBezTo>
                <a:cubicBezTo>
                  <a:pt x="2365" y="462"/>
                  <a:pt x="2373" y="476"/>
                  <a:pt x="2383" y="484"/>
                </a:cubicBezTo>
                <a:cubicBezTo>
                  <a:pt x="2385" y="485"/>
                  <a:pt x="2386" y="483"/>
                  <a:pt x="2385" y="482"/>
                </a:cubicBezTo>
                <a:cubicBezTo>
                  <a:pt x="2377" y="474"/>
                  <a:pt x="2373" y="465"/>
                  <a:pt x="2369" y="455"/>
                </a:cubicBezTo>
                <a:cubicBezTo>
                  <a:pt x="2366" y="448"/>
                  <a:pt x="2364" y="442"/>
                  <a:pt x="2361" y="436"/>
                </a:cubicBezTo>
                <a:cubicBezTo>
                  <a:pt x="2361" y="434"/>
                  <a:pt x="2361" y="433"/>
                  <a:pt x="2361" y="431"/>
                </a:cubicBezTo>
                <a:cubicBezTo>
                  <a:pt x="2361" y="431"/>
                  <a:pt x="2361" y="431"/>
                  <a:pt x="2361" y="432"/>
                </a:cubicBezTo>
                <a:cubicBezTo>
                  <a:pt x="2368" y="436"/>
                  <a:pt x="2372" y="443"/>
                  <a:pt x="2378" y="447"/>
                </a:cubicBezTo>
                <a:cubicBezTo>
                  <a:pt x="2380" y="448"/>
                  <a:pt x="2381" y="446"/>
                  <a:pt x="2380" y="444"/>
                </a:cubicBezTo>
                <a:cubicBezTo>
                  <a:pt x="2376" y="439"/>
                  <a:pt x="2373" y="433"/>
                  <a:pt x="2368" y="429"/>
                </a:cubicBezTo>
                <a:cubicBezTo>
                  <a:pt x="2365" y="426"/>
                  <a:pt x="2359" y="423"/>
                  <a:pt x="2358" y="418"/>
                </a:cubicBezTo>
                <a:cubicBezTo>
                  <a:pt x="2358" y="417"/>
                  <a:pt x="2357" y="417"/>
                  <a:pt x="2357" y="416"/>
                </a:cubicBezTo>
                <a:cubicBezTo>
                  <a:pt x="2355" y="411"/>
                  <a:pt x="2353" y="406"/>
                  <a:pt x="2351" y="401"/>
                </a:cubicBezTo>
                <a:cubicBezTo>
                  <a:pt x="2351" y="400"/>
                  <a:pt x="2351" y="400"/>
                  <a:pt x="2350" y="399"/>
                </a:cubicBezTo>
                <a:cubicBezTo>
                  <a:pt x="2357" y="403"/>
                  <a:pt x="2363" y="408"/>
                  <a:pt x="2369" y="413"/>
                </a:cubicBezTo>
                <a:cubicBezTo>
                  <a:pt x="2373" y="417"/>
                  <a:pt x="2376" y="424"/>
                  <a:pt x="2381" y="425"/>
                </a:cubicBezTo>
                <a:cubicBezTo>
                  <a:pt x="2382" y="426"/>
                  <a:pt x="2383" y="424"/>
                  <a:pt x="2382" y="424"/>
                </a:cubicBezTo>
                <a:cubicBezTo>
                  <a:pt x="2378" y="422"/>
                  <a:pt x="2377" y="416"/>
                  <a:pt x="2375" y="413"/>
                </a:cubicBezTo>
                <a:cubicBezTo>
                  <a:pt x="2373" y="410"/>
                  <a:pt x="2370" y="408"/>
                  <a:pt x="2368" y="406"/>
                </a:cubicBezTo>
                <a:cubicBezTo>
                  <a:pt x="2363" y="400"/>
                  <a:pt x="2358" y="394"/>
                  <a:pt x="2350" y="393"/>
                </a:cubicBezTo>
                <a:cubicBezTo>
                  <a:pt x="2350" y="392"/>
                  <a:pt x="2349" y="393"/>
                  <a:pt x="2348" y="393"/>
                </a:cubicBezTo>
                <a:cubicBezTo>
                  <a:pt x="2344" y="384"/>
                  <a:pt x="2339" y="375"/>
                  <a:pt x="2332" y="368"/>
                </a:cubicBezTo>
                <a:cubicBezTo>
                  <a:pt x="2331" y="368"/>
                  <a:pt x="2330" y="367"/>
                  <a:pt x="2330" y="366"/>
                </a:cubicBezTo>
                <a:cubicBezTo>
                  <a:pt x="2330" y="366"/>
                  <a:pt x="2330" y="366"/>
                  <a:pt x="2330" y="365"/>
                </a:cubicBezTo>
                <a:cubicBezTo>
                  <a:pt x="2339" y="371"/>
                  <a:pt x="2351" y="374"/>
                  <a:pt x="2360" y="383"/>
                </a:cubicBezTo>
                <a:cubicBezTo>
                  <a:pt x="2373" y="395"/>
                  <a:pt x="2380" y="410"/>
                  <a:pt x="2384" y="427"/>
                </a:cubicBezTo>
                <a:cubicBezTo>
                  <a:pt x="2389" y="447"/>
                  <a:pt x="2384" y="472"/>
                  <a:pt x="2391" y="491"/>
                </a:cubicBezTo>
                <a:cubicBezTo>
                  <a:pt x="2381" y="493"/>
                  <a:pt x="2371" y="495"/>
                  <a:pt x="2364" y="493"/>
                </a:cubicBezTo>
                <a:cubicBezTo>
                  <a:pt x="2348" y="486"/>
                  <a:pt x="2337" y="471"/>
                  <a:pt x="2330" y="456"/>
                </a:cubicBezTo>
                <a:cubicBezTo>
                  <a:pt x="2324" y="442"/>
                  <a:pt x="2320" y="421"/>
                  <a:pt x="2322" y="406"/>
                </a:cubicBezTo>
                <a:moveTo>
                  <a:pt x="285" y="321"/>
                </a:moveTo>
                <a:cubicBezTo>
                  <a:pt x="278" y="326"/>
                  <a:pt x="266" y="325"/>
                  <a:pt x="257" y="325"/>
                </a:cubicBezTo>
                <a:cubicBezTo>
                  <a:pt x="242" y="324"/>
                  <a:pt x="227" y="324"/>
                  <a:pt x="211" y="320"/>
                </a:cubicBezTo>
                <a:cubicBezTo>
                  <a:pt x="184" y="313"/>
                  <a:pt x="156" y="314"/>
                  <a:pt x="128" y="317"/>
                </a:cubicBezTo>
                <a:cubicBezTo>
                  <a:pt x="105" y="319"/>
                  <a:pt x="81" y="319"/>
                  <a:pt x="58" y="323"/>
                </a:cubicBezTo>
                <a:cubicBezTo>
                  <a:pt x="23" y="329"/>
                  <a:pt x="15" y="286"/>
                  <a:pt x="15" y="260"/>
                </a:cubicBezTo>
                <a:cubicBezTo>
                  <a:pt x="15" y="225"/>
                  <a:pt x="51" y="212"/>
                  <a:pt x="80" y="213"/>
                </a:cubicBezTo>
                <a:cubicBezTo>
                  <a:pt x="93" y="213"/>
                  <a:pt x="107" y="220"/>
                  <a:pt x="119" y="225"/>
                </a:cubicBezTo>
                <a:cubicBezTo>
                  <a:pt x="130" y="229"/>
                  <a:pt x="142" y="229"/>
                  <a:pt x="154" y="230"/>
                </a:cubicBezTo>
                <a:cubicBezTo>
                  <a:pt x="179" y="234"/>
                  <a:pt x="207" y="228"/>
                  <a:pt x="232" y="225"/>
                </a:cubicBezTo>
                <a:cubicBezTo>
                  <a:pt x="252" y="222"/>
                  <a:pt x="274" y="219"/>
                  <a:pt x="293" y="213"/>
                </a:cubicBezTo>
                <a:cubicBezTo>
                  <a:pt x="294" y="213"/>
                  <a:pt x="294" y="213"/>
                  <a:pt x="295" y="213"/>
                </a:cubicBezTo>
                <a:cubicBezTo>
                  <a:pt x="297" y="213"/>
                  <a:pt x="299" y="212"/>
                  <a:pt x="302" y="212"/>
                </a:cubicBezTo>
                <a:cubicBezTo>
                  <a:pt x="303" y="212"/>
                  <a:pt x="305" y="213"/>
                  <a:pt x="307" y="213"/>
                </a:cubicBezTo>
                <a:cubicBezTo>
                  <a:pt x="300" y="219"/>
                  <a:pt x="293" y="228"/>
                  <a:pt x="287" y="236"/>
                </a:cubicBezTo>
                <a:cubicBezTo>
                  <a:pt x="286" y="237"/>
                  <a:pt x="286" y="238"/>
                  <a:pt x="287" y="239"/>
                </a:cubicBezTo>
                <a:cubicBezTo>
                  <a:pt x="286" y="241"/>
                  <a:pt x="285" y="243"/>
                  <a:pt x="284" y="245"/>
                </a:cubicBezTo>
                <a:cubicBezTo>
                  <a:pt x="278" y="259"/>
                  <a:pt x="275" y="274"/>
                  <a:pt x="276" y="289"/>
                </a:cubicBezTo>
                <a:cubicBezTo>
                  <a:pt x="277" y="299"/>
                  <a:pt x="279" y="313"/>
                  <a:pt x="288" y="320"/>
                </a:cubicBezTo>
                <a:cubicBezTo>
                  <a:pt x="288" y="320"/>
                  <a:pt x="288" y="320"/>
                  <a:pt x="288" y="320"/>
                </a:cubicBezTo>
                <a:cubicBezTo>
                  <a:pt x="287" y="320"/>
                  <a:pt x="286" y="320"/>
                  <a:pt x="285" y="321"/>
                </a:cubicBezTo>
                <a:moveTo>
                  <a:pt x="472" y="326"/>
                </a:moveTo>
                <a:cubicBezTo>
                  <a:pt x="457" y="322"/>
                  <a:pt x="441" y="321"/>
                  <a:pt x="426" y="317"/>
                </a:cubicBezTo>
                <a:cubicBezTo>
                  <a:pt x="411" y="314"/>
                  <a:pt x="396" y="310"/>
                  <a:pt x="381" y="313"/>
                </a:cubicBezTo>
                <a:cubicBezTo>
                  <a:pt x="364" y="315"/>
                  <a:pt x="348" y="320"/>
                  <a:pt x="331" y="321"/>
                </a:cubicBezTo>
                <a:cubicBezTo>
                  <a:pt x="320" y="322"/>
                  <a:pt x="298" y="316"/>
                  <a:pt x="291" y="305"/>
                </a:cubicBezTo>
                <a:cubicBezTo>
                  <a:pt x="283" y="293"/>
                  <a:pt x="285" y="274"/>
                  <a:pt x="288" y="261"/>
                </a:cubicBezTo>
                <a:cubicBezTo>
                  <a:pt x="291" y="249"/>
                  <a:pt x="295" y="237"/>
                  <a:pt x="303" y="228"/>
                </a:cubicBezTo>
                <a:cubicBezTo>
                  <a:pt x="307" y="223"/>
                  <a:pt x="313" y="220"/>
                  <a:pt x="318" y="216"/>
                </a:cubicBezTo>
                <a:cubicBezTo>
                  <a:pt x="319" y="215"/>
                  <a:pt x="321" y="215"/>
                  <a:pt x="322" y="214"/>
                </a:cubicBezTo>
                <a:cubicBezTo>
                  <a:pt x="337" y="208"/>
                  <a:pt x="355" y="217"/>
                  <a:pt x="370" y="221"/>
                </a:cubicBezTo>
                <a:cubicBezTo>
                  <a:pt x="396" y="229"/>
                  <a:pt x="423" y="227"/>
                  <a:pt x="450" y="227"/>
                </a:cubicBezTo>
                <a:cubicBezTo>
                  <a:pt x="474" y="227"/>
                  <a:pt x="501" y="231"/>
                  <a:pt x="525" y="226"/>
                </a:cubicBezTo>
                <a:cubicBezTo>
                  <a:pt x="535" y="224"/>
                  <a:pt x="546" y="222"/>
                  <a:pt x="557" y="221"/>
                </a:cubicBezTo>
                <a:cubicBezTo>
                  <a:pt x="563" y="221"/>
                  <a:pt x="568" y="223"/>
                  <a:pt x="574" y="225"/>
                </a:cubicBezTo>
                <a:cubicBezTo>
                  <a:pt x="570" y="229"/>
                  <a:pt x="566" y="232"/>
                  <a:pt x="564" y="237"/>
                </a:cubicBezTo>
                <a:cubicBezTo>
                  <a:pt x="556" y="251"/>
                  <a:pt x="551" y="269"/>
                  <a:pt x="553" y="285"/>
                </a:cubicBezTo>
                <a:cubicBezTo>
                  <a:pt x="554" y="301"/>
                  <a:pt x="557" y="316"/>
                  <a:pt x="564" y="328"/>
                </a:cubicBezTo>
                <a:cubicBezTo>
                  <a:pt x="536" y="337"/>
                  <a:pt x="499" y="333"/>
                  <a:pt x="472" y="326"/>
                </a:cubicBezTo>
                <a:moveTo>
                  <a:pt x="850" y="248"/>
                </a:moveTo>
                <a:cubicBezTo>
                  <a:pt x="839" y="267"/>
                  <a:pt x="838" y="284"/>
                  <a:pt x="840" y="304"/>
                </a:cubicBezTo>
                <a:cubicBezTo>
                  <a:pt x="840" y="310"/>
                  <a:pt x="842" y="317"/>
                  <a:pt x="845" y="324"/>
                </a:cubicBezTo>
                <a:cubicBezTo>
                  <a:pt x="830" y="324"/>
                  <a:pt x="815" y="322"/>
                  <a:pt x="800" y="320"/>
                </a:cubicBezTo>
                <a:cubicBezTo>
                  <a:pt x="785" y="317"/>
                  <a:pt x="768" y="323"/>
                  <a:pt x="753" y="324"/>
                </a:cubicBezTo>
                <a:cubicBezTo>
                  <a:pt x="723" y="326"/>
                  <a:pt x="694" y="310"/>
                  <a:pt x="663" y="317"/>
                </a:cubicBezTo>
                <a:cubicBezTo>
                  <a:pt x="648" y="320"/>
                  <a:pt x="632" y="324"/>
                  <a:pt x="617" y="327"/>
                </a:cubicBezTo>
                <a:cubicBezTo>
                  <a:pt x="605" y="329"/>
                  <a:pt x="592" y="331"/>
                  <a:pt x="581" y="326"/>
                </a:cubicBezTo>
                <a:cubicBezTo>
                  <a:pt x="581" y="326"/>
                  <a:pt x="581" y="326"/>
                  <a:pt x="581" y="325"/>
                </a:cubicBezTo>
                <a:cubicBezTo>
                  <a:pt x="580" y="324"/>
                  <a:pt x="579" y="324"/>
                  <a:pt x="578" y="323"/>
                </a:cubicBezTo>
                <a:cubicBezTo>
                  <a:pt x="572" y="318"/>
                  <a:pt x="569" y="307"/>
                  <a:pt x="567" y="301"/>
                </a:cubicBezTo>
                <a:cubicBezTo>
                  <a:pt x="563" y="284"/>
                  <a:pt x="564" y="267"/>
                  <a:pt x="568" y="250"/>
                </a:cubicBezTo>
                <a:cubicBezTo>
                  <a:pt x="570" y="240"/>
                  <a:pt x="577" y="233"/>
                  <a:pt x="585" y="226"/>
                </a:cubicBezTo>
                <a:cubicBezTo>
                  <a:pt x="586" y="226"/>
                  <a:pt x="587" y="224"/>
                  <a:pt x="588" y="223"/>
                </a:cubicBezTo>
                <a:cubicBezTo>
                  <a:pt x="592" y="220"/>
                  <a:pt x="595" y="217"/>
                  <a:pt x="598" y="214"/>
                </a:cubicBezTo>
                <a:cubicBezTo>
                  <a:pt x="607" y="213"/>
                  <a:pt x="615" y="214"/>
                  <a:pt x="624" y="219"/>
                </a:cubicBezTo>
                <a:cubicBezTo>
                  <a:pt x="632" y="223"/>
                  <a:pt x="640" y="225"/>
                  <a:pt x="649" y="227"/>
                </a:cubicBezTo>
                <a:cubicBezTo>
                  <a:pt x="672" y="232"/>
                  <a:pt x="696" y="233"/>
                  <a:pt x="720" y="232"/>
                </a:cubicBezTo>
                <a:cubicBezTo>
                  <a:pt x="766" y="231"/>
                  <a:pt x="811" y="230"/>
                  <a:pt x="857" y="230"/>
                </a:cubicBezTo>
                <a:cubicBezTo>
                  <a:pt x="853" y="235"/>
                  <a:pt x="850" y="240"/>
                  <a:pt x="849" y="246"/>
                </a:cubicBezTo>
                <a:cubicBezTo>
                  <a:pt x="849" y="247"/>
                  <a:pt x="850" y="247"/>
                  <a:pt x="850" y="247"/>
                </a:cubicBezTo>
                <a:cubicBezTo>
                  <a:pt x="850" y="248"/>
                  <a:pt x="850" y="248"/>
                  <a:pt x="850" y="248"/>
                </a:cubicBezTo>
                <a:moveTo>
                  <a:pt x="1127" y="324"/>
                </a:moveTo>
                <a:cubicBezTo>
                  <a:pt x="1118" y="325"/>
                  <a:pt x="1110" y="327"/>
                  <a:pt x="1101" y="327"/>
                </a:cubicBezTo>
                <a:cubicBezTo>
                  <a:pt x="1091" y="328"/>
                  <a:pt x="1079" y="324"/>
                  <a:pt x="1069" y="323"/>
                </a:cubicBezTo>
                <a:cubicBezTo>
                  <a:pt x="1031" y="318"/>
                  <a:pt x="997" y="316"/>
                  <a:pt x="960" y="323"/>
                </a:cubicBezTo>
                <a:cubicBezTo>
                  <a:pt x="951" y="325"/>
                  <a:pt x="943" y="326"/>
                  <a:pt x="935" y="328"/>
                </a:cubicBezTo>
                <a:cubicBezTo>
                  <a:pt x="926" y="331"/>
                  <a:pt x="924" y="336"/>
                  <a:pt x="913" y="338"/>
                </a:cubicBezTo>
                <a:cubicBezTo>
                  <a:pt x="904" y="339"/>
                  <a:pt x="897" y="344"/>
                  <a:pt x="888" y="339"/>
                </a:cubicBezTo>
                <a:cubicBezTo>
                  <a:pt x="880" y="336"/>
                  <a:pt x="871" y="332"/>
                  <a:pt x="865" y="326"/>
                </a:cubicBezTo>
                <a:cubicBezTo>
                  <a:pt x="851" y="310"/>
                  <a:pt x="848" y="288"/>
                  <a:pt x="852" y="268"/>
                </a:cubicBezTo>
                <a:cubicBezTo>
                  <a:pt x="857" y="244"/>
                  <a:pt x="868" y="229"/>
                  <a:pt x="889" y="217"/>
                </a:cubicBezTo>
                <a:cubicBezTo>
                  <a:pt x="890" y="217"/>
                  <a:pt x="890" y="217"/>
                  <a:pt x="890" y="216"/>
                </a:cubicBezTo>
                <a:cubicBezTo>
                  <a:pt x="900" y="213"/>
                  <a:pt x="910" y="213"/>
                  <a:pt x="920" y="218"/>
                </a:cubicBezTo>
                <a:cubicBezTo>
                  <a:pt x="943" y="229"/>
                  <a:pt x="965" y="236"/>
                  <a:pt x="990" y="235"/>
                </a:cubicBezTo>
                <a:cubicBezTo>
                  <a:pt x="1003" y="235"/>
                  <a:pt x="1015" y="231"/>
                  <a:pt x="1027" y="229"/>
                </a:cubicBezTo>
                <a:cubicBezTo>
                  <a:pt x="1043" y="226"/>
                  <a:pt x="1058" y="228"/>
                  <a:pt x="1075" y="229"/>
                </a:cubicBezTo>
                <a:cubicBezTo>
                  <a:pt x="1103" y="232"/>
                  <a:pt x="1132" y="230"/>
                  <a:pt x="1160" y="235"/>
                </a:cubicBezTo>
                <a:cubicBezTo>
                  <a:pt x="1153" y="247"/>
                  <a:pt x="1149" y="260"/>
                  <a:pt x="1146" y="274"/>
                </a:cubicBezTo>
                <a:cubicBezTo>
                  <a:pt x="1144" y="292"/>
                  <a:pt x="1149" y="310"/>
                  <a:pt x="1159" y="324"/>
                </a:cubicBezTo>
                <a:cubicBezTo>
                  <a:pt x="1149" y="326"/>
                  <a:pt x="1137" y="324"/>
                  <a:pt x="1127" y="324"/>
                </a:cubicBezTo>
                <a:moveTo>
                  <a:pt x="1653" y="324"/>
                </a:moveTo>
                <a:cubicBezTo>
                  <a:pt x="1643" y="320"/>
                  <a:pt x="1633" y="314"/>
                  <a:pt x="1623" y="311"/>
                </a:cubicBezTo>
                <a:cubicBezTo>
                  <a:pt x="1592" y="302"/>
                  <a:pt x="1565" y="315"/>
                  <a:pt x="1535" y="316"/>
                </a:cubicBezTo>
                <a:cubicBezTo>
                  <a:pt x="1517" y="316"/>
                  <a:pt x="1500" y="313"/>
                  <a:pt x="1482" y="308"/>
                </a:cubicBezTo>
                <a:cubicBezTo>
                  <a:pt x="1470" y="306"/>
                  <a:pt x="1457" y="309"/>
                  <a:pt x="1446" y="310"/>
                </a:cubicBezTo>
                <a:cubicBezTo>
                  <a:pt x="1444" y="310"/>
                  <a:pt x="1442" y="311"/>
                  <a:pt x="1441" y="312"/>
                </a:cubicBezTo>
                <a:cubicBezTo>
                  <a:pt x="1439" y="312"/>
                  <a:pt x="1438" y="312"/>
                  <a:pt x="1436" y="312"/>
                </a:cubicBezTo>
                <a:cubicBezTo>
                  <a:pt x="1428" y="312"/>
                  <a:pt x="1420" y="311"/>
                  <a:pt x="1411" y="311"/>
                </a:cubicBezTo>
                <a:cubicBezTo>
                  <a:pt x="1411" y="311"/>
                  <a:pt x="1409" y="310"/>
                  <a:pt x="1408" y="310"/>
                </a:cubicBezTo>
                <a:cubicBezTo>
                  <a:pt x="1397" y="309"/>
                  <a:pt x="1384" y="306"/>
                  <a:pt x="1372" y="308"/>
                </a:cubicBezTo>
                <a:cubicBezTo>
                  <a:pt x="1354" y="313"/>
                  <a:pt x="1337" y="316"/>
                  <a:pt x="1319" y="316"/>
                </a:cubicBezTo>
                <a:cubicBezTo>
                  <a:pt x="1289" y="315"/>
                  <a:pt x="1262" y="302"/>
                  <a:pt x="1231" y="311"/>
                </a:cubicBezTo>
                <a:cubicBezTo>
                  <a:pt x="1221" y="314"/>
                  <a:pt x="1211" y="320"/>
                  <a:pt x="1201" y="324"/>
                </a:cubicBezTo>
                <a:cubicBezTo>
                  <a:pt x="1182" y="334"/>
                  <a:pt x="1161" y="305"/>
                  <a:pt x="1158" y="291"/>
                </a:cubicBezTo>
                <a:cubicBezTo>
                  <a:pt x="1154" y="273"/>
                  <a:pt x="1159" y="255"/>
                  <a:pt x="1166" y="240"/>
                </a:cubicBezTo>
                <a:cubicBezTo>
                  <a:pt x="1169" y="234"/>
                  <a:pt x="1172" y="229"/>
                  <a:pt x="1177" y="223"/>
                </a:cubicBezTo>
                <a:cubicBezTo>
                  <a:pt x="1182" y="221"/>
                  <a:pt x="1188" y="220"/>
                  <a:pt x="1194" y="218"/>
                </a:cubicBezTo>
                <a:cubicBezTo>
                  <a:pt x="1208" y="213"/>
                  <a:pt x="1220" y="220"/>
                  <a:pt x="1234" y="225"/>
                </a:cubicBezTo>
                <a:cubicBezTo>
                  <a:pt x="1256" y="232"/>
                  <a:pt x="1279" y="232"/>
                  <a:pt x="1302" y="237"/>
                </a:cubicBezTo>
                <a:cubicBezTo>
                  <a:pt x="1325" y="241"/>
                  <a:pt x="1345" y="230"/>
                  <a:pt x="1367" y="234"/>
                </a:cubicBezTo>
                <a:cubicBezTo>
                  <a:pt x="1383" y="236"/>
                  <a:pt x="1397" y="240"/>
                  <a:pt x="1412" y="234"/>
                </a:cubicBezTo>
                <a:cubicBezTo>
                  <a:pt x="1421" y="240"/>
                  <a:pt x="1433" y="236"/>
                  <a:pt x="1443" y="235"/>
                </a:cubicBezTo>
                <a:cubicBezTo>
                  <a:pt x="1444" y="235"/>
                  <a:pt x="1444" y="235"/>
                  <a:pt x="1444" y="234"/>
                </a:cubicBezTo>
                <a:cubicBezTo>
                  <a:pt x="1458" y="239"/>
                  <a:pt x="1471" y="236"/>
                  <a:pt x="1487" y="234"/>
                </a:cubicBezTo>
                <a:cubicBezTo>
                  <a:pt x="1509" y="230"/>
                  <a:pt x="1529" y="241"/>
                  <a:pt x="1552" y="237"/>
                </a:cubicBezTo>
                <a:cubicBezTo>
                  <a:pt x="1575" y="232"/>
                  <a:pt x="1598" y="232"/>
                  <a:pt x="1620" y="225"/>
                </a:cubicBezTo>
                <a:cubicBezTo>
                  <a:pt x="1634" y="220"/>
                  <a:pt x="1646" y="213"/>
                  <a:pt x="1660" y="218"/>
                </a:cubicBezTo>
                <a:cubicBezTo>
                  <a:pt x="1666" y="220"/>
                  <a:pt x="1672" y="221"/>
                  <a:pt x="1677" y="223"/>
                </a:cubicBezTo>
                <a:cubicBezTo>
                  <a:pt x="1682" y="229"/>
                  <a:pt x="1685" y="234"/>
                  <a:pt x="1688" y="240"/>
                </a:cubicBezTo>
                <a:cubicBezTo>
                  <a:pt x="1695" y="255"/>
                  <a:pt x="1700" y="273"/>
                  <a:pt x="1696" y="291"/>
                </a:cubicBezTo>
                <a:cubicBezTo>
                  <a:pt x="1693" y="305"/>
                  <a:pt x="1672" y="334"/>
                  <a:pt x="1653" y="324"/>
                </a:cubicBezTo>
                <a:moveTo>
                  <a:pt x="1989" y="326"/>
                </a:moveTo>
                <a:cubicBezTo>
                  <a:pt x="1983" y="332"/>
                  <a:pt x="1974" y="336"/>
                  <a:pt x="1966" y="339"/>
                </a:cubicBezTo>
                <a:cubicBezTo>
                  <a:pt x="1957" y="344"/>
                  <a:pt x="1950" y="339"/>
                  <a:pt x="1941" y="338"/>
                </a:cubicBezTo>
                <a:cubicBezTo>
                  <a:pt x="1930" y="336"/>
                  <a:pt x="1928" y="331"/>
                  <a:pt x="1919" y="328"/>
                </a:cubicBezTo>
                <a:cubicBezTo>
                  <a:pt x="1911" y="326"/>
                  <a:pt x="1903" y="325"/>
                  <a:pt x="1894" y="323"/>
                </a:cubicBezTo>
                <a:cubicBezTo>
                  <a:pt x="1857" y="316"/>
                  <a:pt x="1823" y="318"/>
                  <a:pt x="1785" y="323"/>
                </a:cubicBezTo>
                <a:cubicBezTo>
                  <a:pt x="1775" y="324"/>
                  <a:pt x="1763" y="328"/>
                  <a:pt x="1753" y="327"/>
                </a:cubicBezTo>
                <a:cubicBezTo>
                  <a:pt x="1744" y="327"/>
                  <a:pt x="1736" y="325"/>
                  <a:pt x="1727" y="324"/>
                </a:cubicBezTo>
                <a:cubicBezTo>
                  <a:pt x="1717" y="324"/>
                  <a:pt x="1705" y="326"/>
                  <a:pt x="1695" y="324"/>
                </a:cubicBezTo>
                <a:cubicBezTo>
                  <a:pt x="1705" y="310"/>
                  <a:pt x="1710" y="292"/>
                  <a:pt x="1708" y="274"/>
                </a:cubicBezTo>
                <a:cubicBezTo>
                  <a:pt x="1705" y="260"/>
                  <a:pt x="1701" y="247"/>
                  <a:pt x="1694" y="235"/>
                </a:cubicBezTo>
                <a:cubicBezTo>
                  <a:pt x="1722" y="230"/>
                  <a:pt x="1751" y="232"/>
                  <a:pt x="1779" y="229"/>
                </a:cubicBezTo>
                <a:cubicBezTo>
                  <a:pt x="1796" y="228"/>
                  <a:pt x="1811" y="226"/>
                  <a:pt x="1827" y="229"/>
                </a:cubicBezTo>
                <a:cubicBezTo>
                  <a:pt x="1839" y="231"/>
                  <a:pt x="1851" y="235"/>
                  <a:pt x="1864" y="235"/>
                </a:cubicBezTo>
                <a:cubicBezTo>
                  <a:pt x="1889" y="236"/>
                  <a:pt x="1911" y="229"/>
                  <a:pt x="1934" y="218"/>
                </a:cubicBezTo>
                <a:cubicBezTo>
                  <a:pt x="1944" y="213"/>
                  <a:pt x="1954" y="213"/>
                  <a:pt x="1964" y="216"/>
                </a:cubicBezTo>
                <a:cubicBezTo>
                  <a:pt x="1964" y="217"/>
                  <a:pt x="1964" y="217"/>
                  <a:pt x="1965" y="217"/>
                </a:cubicBezTo>
                <a:cubicBezTo>
                  <a:pt x="1986" y="229"/>
                  <a:pt x="1997" y="244"/>
                  <a:pt x="2002" y="268"/>
                </a:cubicBezTo>
                <a:cubicBezTo>
                  <a:pt x="2006" y="288"/>
                  <a:pt x="2003" y="310"/>
                  <a:pt x="1989" y="326"/>
                </a:cubicBezTo>
                <a:moveTo>
                  <a:pt x="2287" y="301"/>
                </a:moveTo>
                <a:cubicBezTo>
                  <a:pt x="2285" y="307"/>
                  <a:pt x="2282" y="318"/>
                  <a:pt x="2276" y="323"/>
                </a:cubicBezTo>
                <a:cubicBezTo>
                  <a:pt x="2275" y="324"/>
                  <a:pt x="2274" y="324"/>
                  <a:pt x="2273" y="325"/>
                </a:cubicBezTo>
                <a:cubicBezTo>
                  <a:pt x="2273" y="326"/>
                  <a:pt x="2273" y="326"/>
                  <a:pt x="2273" y="326"/>
                </a:cubicBezTo>
                <a:cubicBezTo>
                  <a:pt x="2262" y="331"/>
                  <a:pt x="2249" y="329"/>
                  <a:pt x="2237" y="327"/>
                </a:cubicBezTo>
                <a:cubicBezTo>
                  <a:pt x="2222" y="324"/>
                  <a:pt x="2206" y="320"/>
                  <a:pt x="2191" y="317"/>
                </a:cubicBezTo>
                <a:cubicBezTo>
                  <a:pt x="2160" y="310"/>
                  <a:pt x="2131" y="326"/>
                  <a:pt x="2101" y="324"/>
                </a:cubicBezTo>
                <a:cubicBezTo>
                  <a:pt x="2086" y="323"/>
                  <a:pt x="2069" y="317"/>
                  <a:pt x="2054" y="320"/>
                </a:cubicBezTo>
                <a:cubicBezTo>
                  <a:pt x="2039" y="322"/>
                  <a:pt x="2024" y="324"/>
                  <a:pt x="2009" y="324"/>
                </a:cubicBezTo>
                <a:cubicBezTo>
                  <a:pt x="2012" y="317"/>
                  <a:pt x="2014" y="310"/>
                  <a:pt x="2014" y="304"/>
                </a:cubicBezTo>
                <a:cubicBezTo>
                  <a:pt x="2016" y="284"/>
                  <a:pt x="2015" y="267"/>
                  <a:pt x="2004" y="248"/>
                </a:cubicBezTo>
                <a:cubicBezTo>
                  <a:pt x="2004" y="248"/>
                  <a:pt x="2004" y="248"/>
                  <a:pt x="2004" y="247"/>
                </a:cubicBezTo>
                <a:cubicBezTo>
                  <a:pt x="2004" y="247"/>
                  <a:pt x="2005" y="247"/>
                  <a:pt x="2005" y="246"/>
                </a:cubicBezTo>
                <a:cubicBezTo>
                  <a:pt x="2004" y="240"/>
                  <a:pt x="2001" y="235"/>
                  <a:pt x="1997" y="230"/>
                </a:cubicBezTo>
                <a:cubicBezTo>
                  <a:pt x="2043" y="230"/>
                  <a:pt x="2088" y="231"/>
                  <a:pt x="2134" y="232"/>
                </a:cubicBezTo>
                <a:cubicBezTo>
                  <a:pt x="2158" y="233"/>
                  <a:pt x="2182" y="232"/>
                  <a:pt x="2205" y="227"/>
                </a:cubicBezTo>
                <a:cubicBezTo>
                  <a:pt x="2214" y="225"/>
                  <a:pt x="2222" y="223"/>
                  <a:pt x="2230" y="219"/>
                </a:cubicBezTo>
                <a:cubicBezTo>
                  <a:pt x="2239" y="214"/>
                  <a:pt x="2247" y="213"/>
                  <a:pt x="2256" y="214"/>
                </a:cubicBezTo>
                <a:cubicBezTo>
                  <a:pt x="2259" y="217"/>
                  <a:pt x="2262" y="220"/>
                  <a:pt x="2266" y="223"/>
                </a:cubicBezTo>
                <a:cubicBezTo>
                  <a:pt x="2267" y="224"/>
                  <a:pt x="2268" y="226"/>
                  <a:pt x="2269" y="226"/>
                </a:cubicBezTo>
                <a:cubicBezTo>
                  <a:pt x="2277" y="233"/>
                  <a:pt x="2284" y="240"/>
                  <a:pt x="2286" y="250"/>
                </a:cubicBezTo>
                <a:cubicBezTo>
                  <a:pt x="2290" y="267"/>
                  <a:pt x="2291" y="284"/>
                  <a:pt x="2287" y="301"/>
                </a:cubicBezTo>
                <a:moveTo>
                  <a:pt x="2523" y="321"/>
                </a:moveTo>
                <a:cubicBezTo>
                  <a:pt x="2506" y="320"/>
                  <a:pt x="2490" y="315"/>
                  <a:pt x="2473" y="313"/>
                </a:cubicBezTo>
                <a:cubicBezTo>
                  <a:pt x="2458" y="310"/>
                  <a:pt x="2443" y="314"/>
                  <a:pt x="2428" y="317"/>
                </a:cubicBezTo>
                <a:cubicBezTo>
                  <a:pt x="2413" y="321"/>
                  <a:pt x="2397" y="322"/>
                  <a:pt x="2382" y="326"/>
                </a:cubicBezTo>
                <a:cubicBezTo>
                  <a:pt x="2355" y="333"/>
                  <a:pt x="2318" y="337"/>
                  <a:pt x="2290" y="328"/>
                </a:cubicBezTo>
                <a:cubicBezTo>
                  <a:pt x="2297" y="316"/>
                  <a:pt x="2300" y="301"/>
                  <a:pt x="2301" y="285"/>
                </a:cubicBezTo>
                <a:cubicBezTo>
                  <a:pt x="2303" y="269"/>
                  <a:pt x="2298" y="251"/>
                  <a:pt x="2290" y="237"/>
                </a:cubicBezTo>
                <a:cubicBezTo>
                  <a:pt x="2288" y="232"/>
                  <a:pt x="2284" y="229"/>
                  <a:pt x="2280" y="225"/>
                </a:cubicBezTo>
                <a:cubicBezTo>
                  <a:pt x="2286" y="223"/>
                  <a:pt x="2291" y="221"/>
                  <a:pt x="2297" y="221"/>
                </a:cubicBezTo>
                <a:cubicBezTo>
                  <a:pt x="2308" y="222"/>
                  <a:pt x="2319" y="224"/>
                  <a:pt x="2329" y="226"/>
                </a:cubicBezTo>
                <a:cubicBezTo>
                  <a:pt x="2353" y="231"/>
                  <a:pt x="2380" y="227"/>
                  <a:pt x="2404" y="227"/>
                </a:cubicBezTo>
                <a:cubicBezTo>
                  <a:pt x="2431" y="227"/>
                  <a:pt x="2458" y="229"/>
                  <a:pt x="2484" y="221"/>
                </a:cubicBezTo>
                <a:cubicBezTo>
                  <a:pt x="2499" y="217"/>
                  <a:pt x="2517" y="208"/>
                  <a:pt x="2532" y="214"/>
                </a:cubicBezTo>
                <a:cubicBezTo>
                  <a:pt x="2533" y="215"/>
                  <a:pt x="2535" y="215"/>
                  <a:pt x="2536" y="216"/>
                </a:cubicBezTo>
                <a:cubicBezTo>
                  <a:pt x="2541" y="220"/>
                  <a:pt x="2547" y="223"/>
                  <a:pt x="2551" y="228"/>
                </a:cubicBezTo>
                <a:cubicBezTo>
                  <a:pt x="2559" y="237"/>
                  <a:pt x="2563" y="249"/>
                  <a:pt x="2566" y="261"/>
                </a:cubicBezTo>
                <a:cubicBezTo>
                  <a:pt x="2569" y="274"/>
                  <a:pt x="2571" y="293"/>
                  <a:pt x="2563" y="305"/>
                </a:cubicBezTo>
                <a:cubicBezTo>
                  <a:pt x="2556" y="316"/>
                  <a:pt x="2534" y="322"/>
                  <a:pt x="2523" y="321"/>
                </a:cubicBezTo>
                <a:moveTo>
                  <a:pt x="2796" y="323"/>
                </a:moveTo>
                <a:cubicBezTo>
                  <a:pt x="2773" y="319"/>
                  <a:pt x="2749" y="319"/>
                  <a:pt x="2726" y="317"/>
                </a:cubicBezTo>
                <a:cubicBezTo>
                  <a:pt x="2698" y="314"/>
                  <a:pt x="2670" y="313"/>
                  <a:pt x="2643" y="320"/>
                </a:cubicBezTo>
                <a:cubicBezTo>
                  <a:pt x="2627" y="324"/>
                  <a:pt x="2612" y="324"/>
                  <a:pt x="2597" y="325"/>
                </a:cubicBezTo>
                <a:cubicBezTo>
                  <a:pt x="2588" y="325"/>
                  <a:pt x="2576" y="326"/>
                  <a:pt x="2569" y="321"/>
                </a:cubicBezTo>
                <a:cubicBezTo>
                  <a:pt x="2568" y="320"/>
                  <a:pt x="2567" y="320"/>
                  <a:pt x="2566" y="320"/>
                </a:cubicBezTo>
                <a:cubicBezTo>
                  <a:pt x="2566" y="320"/>
                  <a:pt x="2566" y="320"/>
                  <a:pt x="2566" y="320"/>
                </a:cubicBezTo>
                <a:cubicBezTo>
                  <a:pt x="2575" y="313"/>
                  <a:pt x="2577" y="299"/>
                  <a:pt x="2578" y="289"/>
                </a:cubicBezTo>
                <a:cubicBezTo>
                  <a:pt x="2579" y="274"/>
                  <a:pt x="2576" y="259"/>
                  <a:pt x="2570" y="245"/>
                </a:cubicBezTo>
                <a:cubicBezTo>
                  <a:pt x="2569" y="243"/>
                  <a:pt x="2568" y="241"/>
                  <a:pt x="2567" y="239"/>
                </a:cubicBezTo>
                <a:cubicBezTo>
                  <a:pt x="2568" y="238"/>
                  <a:pt x="2568" y="237"/>
                  <a:pt x="2567" y="236"/>
                </a:cubicBezTo>
                <a:cubicBezTo>
                  <a:pt x="2561" y="228"/>
                  <a:pt x="2554" y="219"/>
                  <a:pt x="2547" y="213"/>
                </a:cubicBezTo>
                <a:cubicBezTo>
                  <a:pt x="2549" y="213"/>
                  <a:pt x="2551" y="212"/>
                  <a:pt x="2552" y="212"/>
                </a:cubicBezTo>
                <a:cubicBezTo>
                  <a:pt x="2555" y="212"/>
                  <a:pt x="2557" y="213"/>
                  <a:pt x="2559" y="213"/>
                </a:cubicBezTo>
                <a:cubicBezTo>
                  <a:pt x="2560" y="213"/>
                  <a:pt x="2560" y="213"/>
                  <a:pt x="2561" y="213"/>
                </a:cubicBezTo>
                <a:cubicBezTo>
                  <a:pt x="2580" y="219"/>
                  <a:pt x="2602" y="222"/>
                  <a:pt x="2622" y="225"/>
                </a:cubicBezTo>
                <a:cubicBezTo>
                  <a:pt x="2647" y="228"/>
                  <a:pt x="2675" y="234"/>
                  <a:pt x="2700" y="230"/>
                </a:cubicBezTo>
                <a:cubicBezTo>
                  <a:pt x="2712" y="229"/>
                  <a:pt x="2724" y="229"/>
                  <a:pt x="2735" y="225"/>
                </a:cubicBezTo>
                <a:cubicBezTo>
                  <a:pt x="2747" y="220"/>
                  <a:pt x="2761" y="213"/>
                  <a:pt x="2774" y="213"/>
                </a:cubicBezTo>
                <a:cubicBezTo>
                  <a:pt x="2803" y="212"/>
                  <a:pt x="2839" y="225"/>
                  <a:pt x="2839" y="260"/>
                </a:cubicBezTo>
                <a:cubicBezTo>
                  <a:pt x="2839" y="286"/>
                  <a:pt x="2831" y="329"/>
                  <a:pt x="2796" y="323"/>
                </a:cubicBezTo>
              </a:path>
            </a:pathLst>
          </a:custGeom>
          <a:solidFill>
            <a:srgbClr val="70AD4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black"/>
              </a:solidFill>
              <a:effectLst/>
              <a:uLnTx/>
              <a:uFillTx/>
              <a:cs typeface="+mn-ea"/>
              <a:sym typeface="+mn-lt"/>
            </a:endParaRPr>
          </a:p>
        </p:txBody>
      </p:sp>
      <p:grpSp>
        <p:nvGrpSpPr>
          <p:cNvPr id="68" name="Group 11"/>
          <p:cNvGrpSpPr/>
          <p:nvPr/>
        </p:nvGrpSpPr>
        <p:grpSpPr>
          <a:xfrm>
            <a:off x="596900" y="1353613"/>
            <a:ext cx="2382241" cy="1167075"/>
            <a:chOff x="596900" y="980122"/>
            <a:chExt cx="2382241" cy="1167075"/>
          </a:xfrm>
        </p:grpSpPr>
        <p:sp>
          <p:nvSpPr>
            <p:cNvPr id="69"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C8F22"/>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2010</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70" name="Rectangle 9"/>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71" name="TextBox 10"/>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FC8F22"/>
                  </a:solidFill>
                  <a:effectLst/>
                  <a:uLnTx/>
                  <a:uFillTx/>
                  <a:cs typeface="+mn-ea"/>
                  <a:sym typeface="+mn-lt"/>
                </a:rPr>
                <a:t>LOREM IPSUM DUMMY TEXT</a:t>
              </a:r>
            </a:p>
          </p:txBody>
        </p:sp>
      </p:grpSp>
      <p:grpSp>
        <p:nvGrpSpPr>
          <p:cNvPr id="72" name="Group 12"/>
          <p:cNvGrpSpPr/>
          <p:nvPr/>
        </p:nvGrpSpPr>
        <p:grpSpPr>
          <a:xfrm>
            <a:off x="1306513" y="4699971"/>
            <a:ext cx="2382241" cy="1167075"/>
            <a:chOff x="596900" y="980122"/>
            <a:chExt cx="2382241" cy="1167075"/>
          </a:xfrm>
        </p:grpSpPr>
        <p:sp>
          <p:nvSpPr>
            <p:cNvPr id="73"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5ECFD2"/>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2011</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74" name="Rectangle 14"/>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75" name="TextBox 15"/>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5ECFD2"/>
                  </a:solidFill>
                  <a:effectLst/>
                  <a:uLnTx/>
                  <a:uFillTx/>
                  <a:cs typeface="+mn-ea"/>
                  <a:sym typeface="+mn-lt"/>
                </a:rPr>
                <a:t>LOREM IPSUM DUMMY TEXT</a:t>
              </a:r>
            </a:p>
          </p:txBody>
        </p:sp>
      </p:grpSp>
      <p:grpSp>
        <p:nvGrpSpPr>
          <p:cNvPr id="76" name="Group 16"/>
          <p:cNvGrpSpPr/>
          <p:nvPr/>
        </p:nvGrpSpPr>
        <p:grpSpPr>
          <a:xfrm>
            <a:off x="3155186" y="1353613"/>
            <a:ext cx="2382241" cy="1167075"/>
            <a:chOff x="596900" y="980122"/>
            <a:chExt cx="2382241" cy="1167075"/>
          </a:xfrm>
        </p:grpSpPr>
        <p:sp>
          <p:nvSpPr>
            <p:cNvPr id="77"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C000"/>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2012</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78" name="Rectangle 18"/>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79" name="TextBox 19"/>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FFC000"/>
                  </a:solidFill>
                  <a:effectLst/>
                  <a:uLnTx/>
                  <a:uFillTx/>
                  <a:cs typeface="+mn-ea"/>
                  <a:sym typeface="+mn-lt"/>
                </a:rPr>
                <a:t>LOREM IPSUM DUMMY TEXT</a:t>
              </a:r>
            </a:p>
          </p:txBody>
        </p:sp>
      </p:grpSp>
      <p:grpSp>
        <p:nvGrpSpPr>
          <p:cNvPr id="80" name="Group 20"/>
          <p:cNvGrpSpPr/>
          <p:nvPr/>
        </p:nvGrpSpPr>
        <p:grpSpPr>
          <a:xfrm>
            <a:off x="3627697" y="4699971"/>
            <a:ext cx="2382241" cy="1167075"/>
            <a:chOff x="596900" y="980122"/>
            <a:chExt cx="2382241" cy="1167075"/>
          </a:xfrm>
        </p:grpSpPr>
        <p:sp>
          <p:nvSpPr>
            <p:cNvPr id="81"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4B5C"/>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2013</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82" name="Rectangle 22"/>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83" name="TextBox 23"/>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FF4B5C"/>
                  </a:solidFill>
                  <a:effectLst/>
                  <a:uLnTx/>
                  <a:uFillTx/>
                  <a:cs typeface="+mn-ea"/>
                  <a:sym typeface="+mn-lt"/>
                </a:rPr>
                <a:t>LOREM IPSUM DUMMY TEXT</a:t>
              </a:r>
            </a:p>
          </p:txBody>
        </p:sp>
      </p:grpSp>
      <p:grpSp>
        <p:nvGrpSpPr>
          <p:cNvPr id="84" name="Group 24"/>
          <p:cNvGrpSpPr/>
          <p:nvPr/>
        </p:nvGrpSpPr>
        <p:grpSpPr>
          <a:xfrm>
            <a:off x="6423085" y="4699971"/>
            <a:ext cx="2382241" cy="1167075"/>
            <a:chOff x="596900" y="980122"/>
            <a:chExt cx="2382241" cy="1167075"/>
          </a:xfrm>
        </p:grpSpPr>
        <p:sp>
          <p:nvSpPr>
            <p:cNvPr id="85"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C8F22"/>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2017</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86" name="Rectangle 26"/>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87" name="TextBox 27"/>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FC8F22"/>
                  </a:solidFill>
                  <a:effectLst/>
                  <a:uLnTx/>
                  <a:uFillTx/>
                  <a:cs typeface="+mn-ea"/>
                  <a:sym typeface="+mn-lt"/>
                </a:rPr>
                <a:t>LOREM IPSUM DUMMY TEXT</a:t>
              </a:r>
            </a:p>
          </p:txBody>
        </p:sp>
      </p:grpSp>
      <p:grpSp>
        <p:nvGrpSpPr>
          <p:cNvPr id="88" name="Group 28"/>
          <p:cNvGrpSpPr/>
          <p:nvPr/>
        </p:nvGrpSpPr>
        <p:grpSpPr>
          <a:xfrm>
            <a:off x="6897457" y="1350840"/>
            <a:ext cx="2382241" cy="1167075"/>
            <a:chOff x="596900" y="980122"/>
            <a:chExt cx="2382241" cy="1167075"/>
          </a:xfrm>
        </p:grpSpPr>
        <p:sp>
          <p:nvSpPr>
            <p:cNvPr id="89"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4472C4"/>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2015</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90" name="Rectangle 30"/>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91" name="TextBox 31"/>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4472C4"/>
                  </a:solidFill>
                  <a:effectLst/>
                  <a:uLnTx/>
                  <a:uFillTx/>
                  <a:cs typeface="+mn-ea"/>
                  <a:sym typeface="+mn-lt"/>
                </a:rPr>
                <a:t>LOREM IPSUM DUMMY TEXT</a:t>
              </a:r>
            </a:p>
          </p:txBody>
        </p:sp>
      </p:grpSp>
      <p:grpSp>
        <p:nvGrpSpPr>
          <p:cNvPr id="92" name="Group 32"/>
          <p:cNvGrpSpPr/>
          <p:nvPr/>
        </p:nvGrpSpPr>
        <p:grpSpPr>
          <a:xfrm>
            <a:off x="8981371" y="4699971"/>
            <a:ext cx="2382241" cy="1167075"/>
            <a:chOff x="596900" y="980122"/>
            <a:chExt cx="2382241" cy="1167075"/>
          </a:xfrm>
        </p:grpSpPr>
        <p:sp>
          <p:nvSpPr>
            <p:cNvPr id="93"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70AD47"/>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2019</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94" name="Rectangle 34"/>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95" name="TextBox 35"/>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70AD47"/>
                  </a:solidFill>
                  <a:effectLst/>
                  <a:uLnTx/>
                  <a:uFillTx/>
                  <a:cs typeface="+mn-ea"/>
                  <a:sym typeface="+mn-lt"/>
                </a:rPr>
                <a:t>LOREM IPSUM DUMMY TEXT</a:t>
              </a:r>
            </a:p>
          </p:txBody>
        </p:sp>
      </p:grpSp>
      <p:grpSp>
        <p:nvGrpSpPr>
          <p:cNvPr id="159" name="Group 36"/>
          <p:cNvGrpSpPr/>
          <p:nvPr/>
        </p:nvGrpSpPr>
        <p:grpSpPr>
          <a:xfrm>
            <a:off x="9432486" y="1350840"/>
            <a:ext cx="2382241" cy="1167075"/>
            <a:chOff x="596900" y="980122"/>
            <a:chExt cx="2382241" cy="1167075"/>
          </a:xfrm>
        </p:grpSpPr>
        <p:sp>
          <p:nvSpPr>
            <p:cNvPr id="160" name="Freeform 18"/>
            <p:cNvSpPr/>
            <p:nvPr/>
          </p:nvSpPr>
          <p:spPr bwMode="auto">
            <a:xfrm>
              <a:off x="1306513" y="980122"/>
              <a:ext cx="800083" cy="239078"/>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rgbClr val="FF4B5C">
                <a:lumMod val="75000"/>
              </a:srgbClr>
            </a:solidFill>
            <a:ln>
              <a:noFill/>
            </a:ln>
          </p:spPr>
          <p:txBody>
            <a:bodyPr vert="horz" wrap="square" lIns="91440" tIns="45720" rIns="9144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cs typeface="+mn-ea"/>
                  <a:sym typeface="+mn-lt"/>
                </a:rPr>
                <a:t>2018</a:t>
              </a:r>
              <a:r>
                <a:rPr kumimoji="0" lang="zh-CN" altLang="en-US" sz="1400" b="0" i="0" u="none" strike="noStrike" kern="0" cap="none" spc="0" normalizeH="0" baseline="0" noProof="0" dirty="0">
                  <a:ln>
                    <a:noFill/>
                  </a:ln>
                  <a:solidFill>
                    <a:prstClr val="white"/>
                  </a:solidFill>
                  <a:effectLst/>
                  <a:uLnTx/>
                  <a:uFillTx/>
                  <a:cs typeface="+mn-ea"/>
                  <a:sym typeface="+mn-lt"/>
                </a:rPr>
                <a:t>年</a:t>
              </a:r>
              <a:endParaRPr kumimoji="0" lang="en-GB" sz="1400" b="0" i="0" u="none" strike="noStrike" kern="0" cap="none" spc="0" normalizeH="0" baseline="0" noProof="0" dirty="0">
                <a:ln>
                  <a:noFill/>
                </a:ln>
                <a:solidFill>
                  <a:prstClr val="white"/>
                </a:solidFill>
                <a:effectLst/>
                <a:uLnTx/>
                <a:uFillTx/>
                <a:cs typeface="+mn-ea"/>
                <a:sym typeface="+mn-lt"/>
              </a:endParaRPr>
            </a:p>
          </p:txBody>
        </p:sp>
        <p:sp>
          <p:nvSpPr>
            <p:cNvPr id="161" name="Rectangle 38"/>
            <p:cNvSpPr/>
            <p:nvPr/>
          </p:nvSpPr>
          <p:spPr>
            <a:xfrm>
              <a:off x="596900" y="1439311"/>
              <a:ext cx="232118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1000" b="0" i="0" u="none" strike="noStrike" kern="0" cap="none" spc="0" normalizeH="0" baseline="0" noProof="0" dirty="0">
                  <a:ln>
                    <a:noFill/>
                  </a:ln>
                  <a:solidFill>
                    <a:prstClr val="white">
                      <a:lumMod val="65000"/>
                    </a:prstClr>
                  </a:solidFill>
                  <a:effectLst/>
                  <a:uLnTx/>
                  <a:uFillTx/>
                  <a:cs typeface="+mn-ea"/>
                  <a:sym typeface="+mn-lt"/>
                </a:rPr>
                <a:t>Lorem ipsum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sit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amet</a:t>
              </a:r>
              <a:r>
                <a:rPr kumimoji="0" lang="en-GB" sz="1000" b="0" i="0" u="none" strike="noStrike" kern="0" cap="none" spc="0" normalizeH="0" baseline="0" noProof="0" dirty="0">
                  <a:ln>
                    <a:noFill/>
                  </a:ln>
                  <a:solidFill>
                    <a:prstClr val="white">
                      <a:lumMod val="65000"/>
                    </a:prstClr>
                  </a:solidFill>
                  <a:effectLst/>
                  <a:uLnTx/>
                  <a:uFillTx/>
                  <a:cs typeface="+mn-ea"/>
                  <a:sym typeface="+mn-lt"/>
                </a:rPr>
                <a:t>, for it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consectetuer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adipiscing</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elit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commodo</a:t>
              </a:r>
              <a:r>
                <a:rPr kumimoji="0" lang="en-GB" sz="1000" b="0" i="0" u="none" strike="noStrike" kern="0" cap="none" spc="0" normalizeH="0" baseline="0" noProof="0" dirty="0">
                  <a:ln>
                    <a:noFill/>
                  </a:ln>
                  <a:solidFill>
                    <a:prstClr val="white">
                      <a:lumMod val="65000"/>
                    </a:prstClr>
                  </a:solidFill>
                  <a:effectLst/>
                  <a:uLnTx/>
                  <a:uFillTx/>
                  <a:cs typeface="+mn-ea"/>
                  <a:sym typeface="+mn-lt"/>
                </a:rPr>
                <a:t> ligula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eget</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dolor</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Aenean</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massa</a:t>
              </a:r>
              <a:r>
                <a:rPr kumimoji="0" lang="en-GB" sz="1000" b="0" i="0" u="none" strike="noStrike" kern="0" cap="none" spc="0" normalizeH="0" baseline="0" noProof="0" dirty="0">
                  <a:ln>
                    <a:noFill/>
                  </a:ln>
                  <a:solidFill>
                    <a:prstClr val="white">
                      <a:lumMod val="65000"/>
                    </a:prstClr>
                  </a:solidFill>
                  <a:effectLst/>
                  <a:uLnTx/>
                  <a:uFillTx/>
                  <a:cs typeface="+mn-ea"/>
                  <a:sym typeface="+mn-lt"/>
                </a:rPr>
                <a:t>. Cum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sociis</a:t>
              </a:r>
              <a:r>
                <a:rPr kumimoji="0" lang="en-GB" sz="1000" b="0" i="0" u="none" strike="noStrike" kern="0" cap="none" spc="0" normalizeH="0" baseline="0" noProof="0" dirty="0">
                  <a:ln>
                    <a:noFill/>
                  </a:ln>
                  <a:solidFill>
                    <a:prstClr val="white">
                      <a:lumMod val="65000"/>
                    </a:prstClr>
                  </a:solidFill>
                  <a:effectLst/>
                  <a:uLnTx/>
                  <a:uFillTx/>
                  <a:cs typeface="+mn-ea"/>
                  <a:sym typeface="+mn-lt"/>
                </a:rPr>
                <a:t> </a:t>
              </a:r>
              <a:r>
                <a:rPr kumimoji="0" lang="en-GB" sz="1000" b="0" i="0" u="none" strike="noStrike" kern="0" cap="none" spc="0" normalizeH="0" baseline="0" noProof="0" dirty="0" err="1">
                  <a:ln>
                    <a:noFill/>
                  </a:ln>
                  <a:solidFill>
                    <a:prstClr val="white">
                      <a:lumMod val="65000"/>
                    </a:prstClr>
                  </a:solidFill>
                  <a:effectLst/>
                  <a:uLnTx/>
                  <a:uFillTx/>
                  <a:cs typeface="+mn-ea"/>
                  <a:sym typeface="+mn-lt"/>
                </a:rPr>
                <a:t>natoque</a:t>
              </a:r>
              <a:r>
                <a:rPr kumimoji="0" lang="en-GB" sz="1000" b="0" i="0" u="none" strike="noStrike" kern="0" cap="none" spc="0" normalizeH="0" baseline="0" noProof="0" dirty="0">
                  <a:ln>
                    <a:noFill/>
                  </a:ln>
                  <a:solidFill>
                    <a:prstClr val="white">
                      <a:lumMod val="65000"/>
                    </a:prstClr>
                  </a:solidFill>
                  <a:effectLst/>
                  <a:uLnTx/>
                  <a:uFillTx/>
                  <a:cs typeface="+mn-ea"/>
                  <a:sym typeface="+mn-lt"/>
                </a:rPr>
                <a:t>.</a:t>
              </a:r>
            </a:p>
          </p:txBody>
        </p:sp>
        <p:sp>
          <p:nvSpPr>
            <p:cNvPr id="162" name="TextBox 39"/>
            <p:cNvSpPr txBox="1"/>
            <p:nvPr/>
          </p:nvSpPr>
          <p:spPr>
            <a:xfrm>
              <a:off x="834002" y="1255883"/>
              <a:ext cx="214513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GB" sz="1100" b="0" i="0" u="none" strike="noStrike" kern="0" cap="none" spc="0" normalizeH="0" baseline="0" noProof="0" dirty="0">
                  <a:ln>
                    <a:noFill/>
                  </a:ln>
                  <a:solidFill>
                    <a:srgbClr val="FF4B5C">
                      <a:lumMod val="75000"/>
                    </a:srgbClr>
                  </a:solidFill>
                  <a:effectLst/>
                  <a:uLnTx/>
                  <a:uFillTx/>
                  <a:cs typeface="+mn-ea"/>
                  <a:sym typeface="+mn-lt"/>
                </a:rPr>
                <a:t>LOREM IPSUM DUMMY TEXT</a:t>
              </a: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47" presetClass="entr" presetSubtype="0" fill="hold" nodeType="withEffect">
                                  <p:stCondLst>
                                    <p:cond delay="100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anim calcmode="lin" valueType="num">
                                      <p:cBhvr>
                                        <p:cTn id="11" dur="500" fill="hold"/>
                                        <p:tgtEl>
                                          <p:spTgt spid="68"/>
                                        </p:tgtEl>
                                        <p:attrNameLst>
                                          <p:attrName>ppt_x</p:attrName>
                                        </p:attrNameLst>
                                      </p:cBhvr>
                                      <p:tavLst>
                                        <p:tav tm="0">
                                          <p:val>
                                            <p:strVal val="#ppt_x"/>
                                          </p:val>
                                        </p:tav>
                                        <p:tav tm="100000">
                                          <p:val>
                                            <p:strVal val="#ppt_x"/>
                                          </p:val>
                                        </p:tav>
                                      </p:tavLst>
                                    </p:anim>
                                    <p:anim calcmode="lin" valueType="num">
                                      <p:cBhvr>
                                        <p:cTn id="12" dur="500" fill="hold"/>
                                        <p:tgtEl>
                                          <p:spTgt spid="6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anim calcmode="lin" valueType="num">
                                      <p:cBhvr>
                                        <p:cTn id="16" dur="500" fill="hold"/>
                                        <p:tgtEl>
                                          <p:spTgt spid="72"/>
                                        </p:tgtEl>
                                        <p:attrNameLst>
                                          <p:attrName>ppt_x</p:attrName>
                                        </p:attrNameLst>
                                      </p:cBhvr>
                                      <p:tavLst>
                                        <p:tav tm="0">
                                          <p:val>
                                            <p:strVal val="#ppt_x"/>
                                          </p:val>
                                        </p:tav>
                                        <p:tav tm="100000">
                                          <p:val>
                                            <p:strVal val="#ppt_x"/>
                                          </p:val>
                                        </p:tav>
                                      </p:tavLst>
                                    </p:anim>
                                    <p:anim calcmode="lin" valueType="num">
                                      <p:cBhvr>
                                        <p:cTn id="17" dur="500" fill="hold"/>
                                        <p:tgtEl>
                                          <p:spTgt spid="7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00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anim calcmode="lin" valueType="num">
                                      <p:cBhvr>
                                        <p:cTn id="21" dur="500" fill="hold"/>
                                        <p:tgtEl>
                                          <p:spTgt spid="76"/>
                                        </p:tgtEl>
                                        <p:attrNameLst>
                                          <p:attrName>ppt_x</p:attrName>
                                        </p:attrNameLst>
                                      </p:cBhvr>
                                      <p:tavLst>
                                        <p:tav tm="0">
                                          <p:val>
                                            <p:strVal val="#ppt_x"/>
                                          </p:val>
                                        </p:tav>
                                        <p:tav tm="100000">
                                          <p:val>
                                            <p:strVal val="#ppt_x"/>
                                          </p:val>
                                        </p:tav>
                                      </p:tavLst>
                                    </p:anim>
                                    <p:anim calcmode="lin" valueType="num">
                                      <p:cBhvr>
                                        <p:cTn id="22" dur="500" fill="hold"/>
                                        <p:tgtEl>
                                          <p:spTgt spid="7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50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anim calcmode="lin" valueType="num">
                                      <p:cBhvr>
                                        <p:cTn id="26" dur="500" fill="hold"/>
                                        <p:tgtEl>
                                          <p:spTgt spid="80"/>
                                        </p:tgtEl>
                                        <p:attrNameLst>
                                          <p:attrName>ppt_x</p:attrName>
                                        </p:attrNameLst>
                                      </p:cBhvr>
                                      <p:tavLst>
                                        <p:tav tm="0">
                                          <p:val>
                                            <p:strVal val="#ppt_x"/>
                                          </p:val>
                                        </p:tav>
                                        <p:tav tm="100000">
                                          <p:val>
                                            <p:strVal val="#ppt_x"/>
                                          </p:val>
                                        </p:tav>
                                      </p:tavLst>
                                    </p:anim>
                                    <p:anim calcmode="lin" valueType="num">
                                      <p:cBhvr>
                                        <p:cTn id="27" dur="500" fill="hold"/>
                                        <p:tgtEl>
                                          <p:spTgt spid="8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anim calcmode="lin" valueType="num">
                                      <p:cBhvr>
                                        <p:cTn id="31" dur="500" fill="hold"/>
                                        <p:tgtEl>
                                          <p:spTgt spid="88"/>
                                        </p:tgtEl>
                                        <p:attrNameLst>
                                          <p:attrName>ppt_x</p:attrName>
                                        </p:attrNameLst>
                                      </p:cBhvr>
                                      <p:tavLst>
                                        <p:tav tm="0">
                                          <p:val>
                                            <p:strVal val="#ppt_x"/>
                                          </p:val>
                                        </p:tav>
                                        <p:tav tm="100000">
                                          <p:val>
                                            <p:strVal val="#ppt_x"/>
                                          </p:val>
                                        </p:tav>
                                      </p:tavLst>
                                    </p:anim>
                                    <p:anim calcmode="lin" valueType="num">
                                      <p:cBhvr>
                                        <p:cTn id="32" dur="500" fill="hold"/>
                                        <p:tgtEl>
                                          <p:spTgt spid="8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350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anim calcmode="lin" valueType="num">
                                      <p:cBhvr>
                                        <p:cTn id="36" dur="500" fill="hold"/>
                                        <p:tgtEl>
                                          <p:spTgt spid="84"/>
                                        </p:tgtEl>
                                        <p:attrNameLst>
                                          <p:attrName>ppt_x</p:attrName>
                                        </p:attrNameLst>
                                      </p:cBhvr>
                                      <p:tavLst>
                                        <p:tav tm="0">
                                          <p:val>
                                            <p:strVal val="#ppt_x"/>
                                          </p:val>
                                        </p:tav>
                                        <p:tav tm="100000">
                                          <p:val>
                                            <p:strVal val="#ppt_x"/>
                                          </p:val>
                                        </p:tav>
                                      </p:tavLst>
                                    </p:anim>
                                    <p:anim calcmode="lin" valueType="num">
                                      <p:cBhvr>
                                        <p:cTn id="37" dur="500" fill="hold"/>
                                        <p:tgtEl>
                                          <p:spTgt spid="8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0"/>
                                  </p:stCondLst>
                                  <p:childTnLst>
                                    <p:set>
                                      <p:cBhvr>
                                        <p:cTn id="39" dur="1" fill="hold">
                                          <p:stCondLst>
                                            <p:cond delay="0"/>
                                          </p:stCondLst>
                                        </p:cTn>
                                        <p:tgtEl>
                                          <p:spTgt spid="159"/>
                                        </p:tgtEl>
                                        <p:attrNameLst>
                                          <p:attrName>style.visibility</p:attrName>
                                        </p:attrNameLst>
                                      </p:cBhvr>
                                      <p:to>
                                        <p:strVal val="visible"/>
                                      </p:to>
                                    </p:set>
                                    <p:animEffect transition="in" filter="fade">
                                      <p:cBhvr>
                                        <p:cTn id="40" dur="500"/>
                                        <p:tgtEl>
                                          <p:spTgt spid="159"/>
                                        </p:tgtEl>
                                      </p:cBhvr>
                                    </p:animEffect>
                                    <p:anim calcmode="lin" valueType="num">
                                      <p:cBhvr>
                                        <p:cTn id="41" dur="500" fill="hold"/>
                                        <p:tgtEl>
                                          <p:spTgt spid="159"/>
                                        </p:tgtEl>
                                        <p:attrNameLst>
                                          <p:attrName>ppt_x</p:attrName>
                                        </p:attrNameLst>
                                      </p:cBhvr>
                                      <p:tavLst>
                                        <p:tav tm="0">
                                          <p:val>
                                            <p:strVal val="#ppt_x"/>
                                          </p:val>
                                        </p:tav>
                                        <p:tav tm="100000">
                                          <p:val>
                                            <p:strVal val="#ppt_x"/>
                                          </p:val>
                                        </p:tav>
                                      </p:tavLst>
                                    </p:anim>
                                    <p:anim calcmode="lin" valueType="num">
                                      <p:cBhvr>
                                        <p:cTn id="42" dur="500" fill="hold"/>
                                        <p:tgtEl>
                                          <p:spTgt spid="15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500"/>
                                  </p:stCondLst>
                                  <p:childTnLst>
                                    <p:set>
                                      <p:cBhvr>
                                        <p:cTn id="44" dur="1" fill="hold">
                                          <p:stCondLst>
                                            <p:cond delay="0"/>
                                          </p:stCondLst>
                                        </p:cTn>
                                        <p:tgtEl>
                                          <p:spTgt spid="92"/>
                                        </p:tgtEl>
                                        <p:attrNameLst>
                                          <p:attrName>style.visibility</p:attrName>
                                        </p:attrNameLst>
                                      </p:cBhvr>
                                      <p:to>
                                        <p:strVal val="visible"/>
                                      </p:to>
                                    </p:set>
                                    <p:animEffect transition="in" filter="fade">
                                      <p:cBhvr>
                                        <p:cTn id="45" dur="500"/>
                                        <p:tgtEl>
                                          <p:spTgt spid="92"/>
                                        </p:tgtEl>
                                      </p:cBhvr>
                                    </p:animEffect>
                                    <p:anim calcmode="lin" valueType="num">
                                      <p:cBhvr>
                                        <p:cTn id="46" dur="500" fill="hold"/>
                                        <p:tgtEl>
                                          <p:spTgt spid="92"/>
                                        </p:tgtEl>
                                        <p:attrNameLst>
                                          <p:attrName>ppt_x</p:attrName>
                                        </p:attrNameLst>
                                      </p:cBhvr>
                                      <p:tavLst>
                                        <p:tav tm="0">
                                          <p:val>
                                            <p:strVal val="#ppt_x"/>
                                          </p:val>
                                        </p:tav>
                                        <p:tav tm="100000">
                                          <p:val>
                                            <p:strVal val="#ppt_x"/>
                                          </p:val>
                                        </p:tav>
                                      </p:tavLst>
                                    </p:anim>
                                    <p:anim calcmode="lin" valueType="num">
                                      <p:cBhvr>
                                        <p:cTn id="47"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íşḻïḓê"/>
          <p:cNvGrpSpPr/>
          <p:nvPr/>
        </p:nvGrpSpPr>
        <p:grpSpPr>
          <a:xfrm>
            <a:off x="457200" y="2026108"/>
            <a:ext cx="11277600" cy="4457700"/>
            <a:chOff x="0" y="1455737"/>
            <a:chExt cx="8953500" cy="4457700"/>
          </a:xfrm>
        </p:grpSpPr>
        <p:sp>
          <p:nvSpPr>
            <p:cNvPr id="20" name="íṧ1îḓê"/>
            <p:cNvSpPr/>
            <p:nvPr/>
          </p:nvSpPr>
          <p:spPr bwMode="auto">
            <a:xfrm>
              <a:off x="0" y="1455737"/>
              <a:ext cx="8953500" cy="4457700"/>
            </a:xfrm>
            <a:custGeom>
              <a:avLst/>
              <a:gdLst>
                <a:gd name="T0" fmla="*/ 1311 w 16920"/>
                <a:gd name="T1" fmla="*/ 7223 h 8424"/>
                <a:gd name="T2" fmla="*/ 1661 w 16920"/>
                <a:gd name="T3" fmla="*/ 7222 h 8424"/>
                <a:gd name="T4" fmla="*/ 2090 w 16920"/>
                <a:gd name="T5" fmla="*/ 7210 h 8424"/>
                <a:gd name="T6" fmla="*/ 2858 w 16920"/>
                <a:gd name="T7" fmla="*/ 7164 h 8424"/>
                <a:gd name="T8" fmla="*/ 3683 w 16920"/>
                <a:gd name="T9" fmla="*/ 7074 h 8424"/>
                <a:gd name="T10" fmla="*/ 4195 w 16920"/>
                <a:gd name="T11" fmla="*/ 6996 h 8424"/>
                <a:gd name="T12" fmla="*/ 5032 w 16920"/>
                <a:gd name="T13" fmla="*/ 6736 h 8424"/>
                <a:gd name="T14" fmla="*/ 5487 w 16920"/>
                <a:gd name="T15" fmla="*/ 6362 h 8424"/>
                <a:gd name="T16" fmla="*/ 5701 w 16920"/>
                <a:gd name="T17" fmla="*/ 5921 h 8424"/>
                <a:gd name="T18" fmla="*/ 5810 w 16920"/>
                <a:gd name="T19" fmla="*/ 5460 h 8424"/>
                <a:gd name="T20" fmla="*/ 5951 w 16920"/>
                <a:gd name="T21" fmla="*/ 5030 h 8424"/>
                <a:gd name="T22" fmla="*/ 6259 w 16920"/>
                <a:gd name="T23" fmla="*/ 4680 h 8424"/>
                <a:gd name="T24" fmla="*/ 6831 w 16920"/>
                <a:gd name="T25" fmla="*/ 4447 h 8424"/>
                <a:gd name="T26" fmla="*/ 7542 w 16920"/>
                <a:gd name="T27" fmla="*/ 4298 h 8424"/>
                <a:gd name="T28" fmla="*/ 8629 w 16920"/>
                <a:gd name="T29" fmla="*/ 4121 h 8424"/>
                <a:gd name="T30" fmla="*/ 9390 w 16920"/>
                <a:gd name="T31" fmla="*/ 3943 h 8424"/>
                <a:gd name="T32" fmla="*/ 10065 w 16920"/>
                <a:gd name="T33" fmla="*/ 3659 h 8424"/>
                <a:gd name="T34" fmla="*/ 10596 w 16920"/>
                <a:gd name="T35" fmla="*/ 3212 h 8424"/>
                <a:gd name="T36" fmla="*/ 10994 w 16920"/>
                <a:gd name="T37" fmla="*/ 2633 h 8424"/>
                <a:gd name="T38" fmla="*/ 11499 w 16920"/>
                <a:gd name="T39" fmla="*/ 2223 h 8424"/>
                <a:gd name="T40" fmla="*/ 12104 w 16920"/>
                <a:gd name="T41" fmla="*/ 1970 h 8424"/>
                <a:gd name="T42" fmla="*/ 12768 w 16920"/>
                <a:gd name="T43" fmla="*/ 1828 h 8424"/>
                <a:gd name="T44" fmla="*/ 13450 w 16920"/>
                <a:gd name="T45" fmla="*/ 1749 h 8424"/>
                <a:gd name="T46" fmla="*/ 14110 w 16920"/>
                <a:gd name="T47" fmla="*/ 1686 h 8424"/>
                <a:gd name="T48" fmla="*/ 14710 w 16920"/>
                <a:gd name="T49" fmla="*/ 1590 h 8424"/>
                <a:gd name="T50" fmla="*/ 15264 w 16920"/>
                <a:gd name="T51" fmla="*/ 1379 h 8424"/>
                <a:gd name="T52" fmla="*/ 15774 w 16920"/>
                <a:gd name="T53" fmla="*/ 1070 h 8424"/>
                <a:gd name="T54" fmla="*/ 16216 w 16920"/>
                <a:gd name="T55" fmla="*/ 719 h 8424"/>
                <a:gd name="T56" fmla="*/ 16569 w 16920"/>
                <a:gd name="T57" fmla="*/ 386 h 8424"/>
                <a:gd name="T58" fmla="*/ 16870 w 16920"/>
                <a:gd name="T59" fmla="*/ 59 h 8424"/>
                <a:gd name="T60" fmla="*/ 16862 w 16920"/>
                <a:gd name="T61" fmla="*/ 114 h 8424"/>
                <a:gd name="T62" fmla="*/ 16688 w 16920"/>
                <a:gd name="T63" fmla="*/ 407 h 8424"/>
                <a:gd name="T64" fmla="*/ 16404 w 16920"/>
                <a:gd name="T65" fmla="*/ 812 h 8424"/>
                <a:gd name="T66" fmla="*/ 16012 w 16920"/>
                <a:gd name="T67" fmla="*/ 1254 h 8424"/>
                <a:gd name="T68" fmla="*/ 15517 w 16920"/>
                <a:gd name="T69" fmla="*/ 1664 h 8424"/>
                <a:gd name="T70" fmla="*/ 14920 w 16920"/>
                <a:gd name="T71" fmla="*/ 1971 h 8424"/>
                <a:gd name="T72" fmla="*/ 14248 w 16920"/>
                <a:gd name="T73" fmla="*/ 2131 h 8424"/>
                <a:gd name="T74" fmla="*/ 13332 w 16920"/>
                <a:gd name="T75" fmla="*/ 2276 h 8424"/>
                <a:gd name="T76" fmla="*/ 12726 w 16920"/>
                <a:gd name="T77" fmla="*/ 2406 h 8424"/>
                <a:gd name="T78" fmla="*/ 12177 w 16920"/>
                <a:gd name="T79" fmla="*/ 2623 h 8424"/>
                <a:gd name="T80" fmla="*/ 11702 w 16920"/>
                <a:gd name="T81" fmla="*/ 2980 h 8424"/>
                <a:gd name="T82" fmla="*/ 11315 w 16920"/>
                <a:gd name="T83" fmla="*/ 3534 h 8424"/>
                <a:gd name="T84" fmla="*/ 10944 w 16920"/>
                <a:gd name="T85" fmla="*/ 4233 h 8424"/>
                <a:gd name="T86" fmla="*/ 10300 w 16920"/>
                <a:gd name="T87" fmla="*/ 4711 h 8424"/>
                <a:gd name="T88" fmla="*/ 9479 w 16920"/>
                <a:gd name="T89" fmla="*/ 5008 h 8424"/>
                <a:gd name="T90" fmla="*/ 8621 w 16920"/>
                <a:gd name="T91" fmla="*/ 5212 h 8424"/>
                <a:gd name="T92" fmla="*/ 7861 w 16920"/>
                <a:gd name="T93" fmla="*/ 5413 h 8424"/>
                <a:gd name="T94" fmla="*/ 7341 w 16920"/>
                <a:gd name="T95" fmla="*/ 5700 h 8424"/>
                <a:gd name="T96" fmla="*/ 7185 w 16920"/>
                <a:gd name="T97" fmla="*/ 6155 h 8424"/>
                <a:gd name="T98" fmla="*/ 7083 w 16920"/>
                <a:gd name="T99" fmla="*/ 6651 h 8424"/>
                <a:gd name="T100" fmla="*/ 6852 w 16920"/>
                <a:gd name="T101" fmla="*/ 7096 h 8424"/>
                <a:gd name="T102" fmla="*/ 6490 w 16920"/>
                <a:gd name="T103" fmla="*/ 7486 h 8424"/>
                <a:gd name="T104" fmla="*/ 6002 w 16920"/>
                <a:gd name="T105" fmla="*/ 7810 h 8424"/>
                <a:gd name="T106" fmla="*/ 5389 w 16920"/>
                <a:gd name="T107" fmla="*/ 8061 h 8424"/>
                <a:gd name="T108" fmla="*/ 4653 w 16920"/>
                <a:gd name="T109" fmla="*/ 8232 h 8424"/>
                <a:gd name="T110" fmla="*/ 4156 w 16920"/>
                <a:gd name="T111" fmla="*/ 8296 h 8424"/>
                <a:gd name="T112" fmla="*/ 3710 w 16920"/>
                <a:gd name="T113" fmla="*/ 8335 h 8424"/>
                <a:gd name="T114" fmla="*/ 3242 w 16920"/>
                <a:gd name="T115" fmla="*/ 8363 h 8424"/>
                <a:gd name="T116" fmla="*/ 0 w 16920"/>
                <a:gd name="T117" fmla="*/ 8424 h 8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0" h="8424">
                  <a:moveTo>
                    <a:pt x="0" y="7222"/>
                  </a:moveTo>
                  <a:lnTo>
                    <a:pt x="1115" y="7222"/>
                  </a:lnTo>
                  <a:lnTo>
                    <a:pt x="1179" y="7222"/>
                  </a:lnTo>
                  <a:lnTo>
                    <a:pt x="1245" y="7223"/>
                  </a:lnTo>
                  <a:lnTo>
                    <a:pt x="1311" y="7223"/>
                  </a:lnTo>
                  <a:lnTo>
                    <a:pt x="1379" y="7223"/>
                  </a:lnTo>
                  <a:lnTo>
                    <a:pt x="1448" y="7223"/>
                  </a:lnTo>
                  <a:lnTo>
                    <a:pt x="1519" y="7223"/>
                  </a:lnTo>
                  <a:lnTo>
                    <a:pt x="1589" y="7222"/>
                  </a:lnTo>
                  <a:lnTo>
                    <a:pt x="1661" y="7222"/>
                  </a:lnTo>
                  <a:lnTo>
                    <a:pt x="1665" y="7222"/>
                  </a:lnTo>
                  <a:lnTo>
                    <a:pt x="1665" y="7221"/>
                  </a:lnTo>
                  <a:lnTo>
                    <a:pt x="1803" y="7219"/>
                  </a:lnTo>
                  <a:lnTo>
                    <a:pt x="1945" y="7216"/>
                  </a:lnTo>
                  <a:lnTo>
                    <a:pt x="2090" y="7210"/>
                  </a:lnTo>
                  <a:lnTo>
                    <a:pt x="2238" y="7204"/>
                  </a:lnTo>
                  <a:lnTo>
                    <a:pt x="2389" y="7197"/>
                  </a:lnTo>
                  <a:lnTo>
                    <a:pt x="2543" y="7187"/>
                  </a:lnTo>
                  <a:lnTo>
                    <a:pt x="2700" y="7177"/>
                  </a:lnTo>
                  <a:lnTo>
                    <a:pt x="2858" y="7164"/>
                  </a:lnTo>
                  <a:lnTo>
                    <a:pt x="3019" y="7150"/>
                  </a:lnTo>
                  <a:lnTo>
                    <a:pt x="3183" y="7134"/>
                  </a:lnTo>
                  <a:lnTo>
                    <a:pt x="3348" y="7116"/>
                  </a:lnTo>
                  <a:lnTo>
                    <a:pt x="3515" y="7096"/>
                  </a:lnTo>
                  <a:lnTo>
                    <a:pt x="3683" y="7074"/>
                  </a:lnTo>
                  <a:lnTo>
                    <a:pt x="3852" y="7051"/>
                  </a:lnTo>
                  <a:lnTo>
                    <a:pt x="3938" y="7038"/>
                  </a:lnTo>
                  <a:lnTo>
                    <a:pt x="4024" y="7024"/>
                  </a:lnTo>
                  <a:lnTo>
                    <a:pt x="4109" y="7010"/>
                  </a:lnTo>
                  <a:lnTo>
                    <a:pt x="4195" y="6996"/>
                  </a:lnTo>
                  <a:lnTo>
                    <a:pt x="4399" y="6955"/>
                  </a:lnTo>
                  <a:lnTo>
                    <a:pt x="4584" y="6909"/>
                  </a:lnTo>
                  <a:lnTo>
                    <a:pt x="4750" y="6857"/>
                  </a:lnTo>
                  <a:lnTo>
                    <a:pt x="4898" y="6799"/>
                  </a:lnTo>
                  <a:lnTo>
                    <a:pt x="5032" y="6736"/>
                  </a:lnTo>
                  <a:lnTo>
                    <a:pt x="5148" y="6670"/>
                  </a:lnTo>
                  <a:lnTo>
                    <a:pt x="5252" y="6598"/>
                  </a:lnTo>
                  <a:lnTo>
                    <a:pt x="5341" y="6523"/>
                  </a:lnTo>
                  <a:lnTo>
                    <a:pt x="5420" y="6444"/>
                  </a:lnTo>
                  <a:lnTo>
                    <a:pt x="5487" y="6362"/>
                  </a:lnTo>
                  <a:lnTo>
                    <a:pt x="5546" y="6277"/>
                  </a:lnTo>
                  <a:lnTo>
                    <a:pt x="5594" y="6191"/>
                  </a:lnTo>
                  <a:lnTo>
                    <a:pt x="5636" y="6102"/>
                  </a:lnTo>
                  <a:lnTo>
                    <a:pt x="5671" y="6012"/>
                  </a:lnTo>
                  <a:lnTo>
                    <a:pt x="5701" y="5921"/>
                  </a:lnTo>
                  <a:lnTo>
                    <a:pt x="5727" y="5828"/>
                  </a:lnTo>
                  <a:lnTo>
                    <a:pt x="5750" y="5736"/>
                  </a:lnTo>
                  <a:lnTo>
                    <a:pt x="5770" y="5644"/>
                  </a:lnTo>
                  <a:lnTo>
                    <a:pt x="5790" y="5551"/>
                  </a:lnTo>
                  <a:lnTo>
                    <a:pt x="5810" y="5460"/>
                  </a:lnTo>
                  <a:lnTo>
                    <a:pt x="5831" y="5369"/>
                  </a:lnTo>
                  <a:lnTo>
                    <a:pt x="5854" y="5282"/>
                  </a:lnTo>
                  <a:lnTo>
                    <a:pt x="5882" y="5195"/>
                  </a:lnTo>
                  <a:lnTo>
                    <a:pt x="5912" y="5111"/>
                  </a:lnTo>
                  <a:lnTo>
                    <a:pt x="5951" y="5030"/>
                  </a:lnTo>
                  <a:lnTo>
                    <a:pt x="5994" y="4952"/>
                  </a:lnTo>
                  <a:lnTo>
                    <a:pt x="6046" y="4877"/>
                  </a:lnTo>
                  <a:lnTo>
                    <a:pt x="6106" y="4807"/>
                  </a:lnTo>
                  <a:lnTo>
                    <a:pt x="6177" y="4741"/>
                  </a:lnTo>
                  <a:lnTo>
                    <a:pt x="6259" y="4680"/>
                  </a:lnTo>
                  <a:lnTo>
                    <a:pt x="6353" y="4623"/>
                  </a:lnTo>
                  <a:lnTo>
                    <a:pt x="6460" y="4572"/>
                  </a:lnTo>
                  <a:lnTo>
                    <a:pt x="6579" y="4526"/>
                  </a:lnTo>
                  <a:lnTo>
                    <a:pt x="6702" y="4484"/>
                  </a:lnTo>
                  <a:lnTo>
                    <a:pt x="6831" y="4447"/>
                  </a:lnTo>
                  <a:lnTo>
                    <a:pt x="6965" y="4412"/>
                  </a:lnTo>
                  <a:lnTo>
                    <a:pt x="7103" y="4380"/>
                  </a:lnTo>
                  <a:lnTo>
                    <a:pt x="7246" y="4351"/>
                  </a:lnTo>
                  <a:lnTo>
                    <a:pt x="7392" y="4323"/>
                  </a:lnTo>
                  <a:lnTo>
                    <a:pt x="7542" y="4298"/>
                  </a:lnTo>
                  <a:lnTo>
                    <a:pt x="7847" y="4248"/>
                  </a:lnTo>
                  <a:lnTo>
                    <a:pt x="8159" y="4200"/>
                  </a:lnTo>
                  <a:lnTo>
                    <a:pt x="8315" y="4175"/>
                  </a:lnTo>
                  <a:lnTo>
                    <a:pt x="8473" y="4149"/>
                  </a:lnTo>
                  <a:lnTo>
                    <a:pt x="8629" y="4121"/>
                  </a:lnTo>
                  <a:lnTo>
                    <a:pt x="8785" y="4091"/>
                  </a:lnTo>
                  <a:lnTo>
                    <a:pt x="8939" y="4060"/>
                  </a:lnTo>
                  <a:lnTo>
                    <a:pt x="9091" y="4024"/>
                  </a:lnTo>
                  <a:lnTo>
                    <a:pt x="9241" y="3986"/>
                  </a:lnTo>
                  <a:lnTo>
                    <a:pt x="9390" y="3943"/>
                  </a:lnTo>
                  <a:lnTo>
                    <a:pt x="9533" y="3897"/>
                  </a:lnTo>
                  <a:lnTo>
                    <a:pt x="9673" y="3845"/>
                  </a:lnTo>
                  <a:lnTo>
                    <a:pt x="9808" y="3789"/>
                  </a:lnTo>
                  <a:lnTo>
                    <a:pt x="9939" y="3726"/>
                  </a:lnTo>
                  <a:lnTo>
                    <a:pt x="10065" y="3659"/>
                  </a:lnTo>
                  <a:lnTo>
                    <a:pt x="10185" y="3584"/>
                  </a:lnTo>
                  <a:lnTo>
                    <a:pt x="10299" y="3502"/>
                  </a:lnTo>
                  <a:lnTo>
                    <a:pt x="10406" y="3413"/>
                  </a:lnTo>
                  <a:lnTo>
                    <a:pt x="10505" y="3317"/>
                  </a:lnTo>
                  <a:lnTo>
                    <a:pt x="10596" y="3212"/>
                  </a:lnTo>
                  <a:lnTo>
                    <a:pt x="10680" y="3098"/>
                  </a:lnTo>
                  <a:lnTo>
                    <a:pt x="10755" y="2975"/>
                  </a:lnTo>
                  <a:lnTo>
                    <a:pt x="10828" y="2852"/>
                  </a:lnTo>
                  <a:lnTo>
                    <a:pt x="10908" y="2739"/>
                  </a:lnTo>
                  <a:lnTo>
                    <a:pt x="10994" y="2633"/>
                  </a:lnTo>
                  <a:lnTo>
                    <a:pt x="11085" y="2536"/>
                  </a:lnTo>
                  <a:lnTo>
                    <a:pt x="11181" y="2447"/>
                  </a:lnTo>
                  <a:lnTo>
                    <a:pt x="11282" y="2366"/>
                  </a:lnTo>
                  <a:lnTo>
                    <a:pt x="11388" y="2291"/>
                  </a:lnTo>
                  <a:lnTo>
                    <a:pt x="11499" y="2223"/>
                  </a:lnTo>
                  <a:lnTo>
                    <a:pt x="11613" y="2162"/>
                  </a:lnTo>
                  <a:lnTo>
                    <a:pt x="11731" y="2105"/>
                  </a:lnTo>
                  <a:lnTo>
                    <a:pt x="11852" y="2055"/>
                  </a:lnTo>
                  <a:lnTo>
                    <a:pt x="11977" y="2010"/>
                  </a:lnTo>
                  <a:lnTo>
                    <a:pt x="12104" y="1970"/>
                  </a:lnTo>
                  <a:lnTo>
                    <a:pt x="12233" y="1934"/>
                  </a:lnTo>
                  <a:lnTo>
                    <a:pt x="12364" y="1902"/>
                  </a:lnTo>
                  <a:lnTo>
                    <a:pt x="12498" y="1875"/>
                  </a:lnTo>
                  <a:lnTo>
                    <a:pt x="12633" y="1849"/>
                  </a:lnTo>
                  <a:lnTo>
                    <a:pt x="12768" y="1828"/>
                  </a:lnTo>
                  <a:lnTo>
                    <a:pt x="12905" y="1808"/>
                  </a:lnTo>
                  <a:lnTo>
                    <a:pt x="13041" y="1791"/>
                  </a:lnTo>
                  <a:lnTo>
                    <a:pt x="13178" y="1776"/>
                  </a:lnTo>
                  <a:lnTo>
                    <a:pt x="13315" y="1763"/>
                  </a:lnTo>
                  <a:lnTo>
                    <a:pt x="13450" y="1749"/>
                  </a:lnTo>
                  <a:lnTo>
                    <a:pt x="13586" y="1737"/>
                  </a:lnTo>
                  <a:lnTo>
                    <a:pt x="13720" y="1725"/>
                  </a:lnTo>
                  <a:lnTo>
                    <a:pt x="13852" y="1713"/>
                  </a:lnTo>
                  <a:lnTo>
                    <a:pt x="13982" y="1700"/>
                  </a:lnTo>
                  <a:lnTo>
                    <a:pt x="14110" y="1686"/>
                  </a:lnTo>
                  <a:lnTo>
                    <a:pt x="14236" y="1672"/>
                  </a:lnTo>
                  <a:lnTo>
                    <a:pt x="14360" y="1655"/>
                  </a:lnTo>
                  <a:lnTo>
                    <a:pt x="14479" y="1637"/>
                  </a:lnTo>
                  <a:lnTo>
                    <a:pt x="14596" y="1616"/>
                  </a:lnTo>
                  <a:lnTo>
                    <a:pt x="14710" y="1590"/>
                  </a:lnTo>
                  <a:lnTo>
                    <a:pt x="14823" y="1558"/>
                  </a:lnTo>
                  <a:lnTo>
                    <a:pt x="14935" y="1521"/>
                  </a:lnTo>
                  <a:lnTo>
                    <a:pt x="15046" y="1478"/>
                  </a:lnTo>
                  <a:lnTo>
                    <a:pt x="15156" y="1430"/>
                  </a:lnTo>
                  <a:lnTo>
                    <a:pt x="15264" y="1379"/>
                  </a:lnTo>
                  <a:lnTo>
                    <a:pt x="15370" y="1323"/>
                  </a:lnTo>
                  <a:lnTo>
                    <a:pt x="15474" y="1263"/>
                  </a:lnTo>
                  <a:lnTo>
                    <a:pt x="15576" y="1201"/>
                  </a:lnTo>
                  <a:lnTo>
                    <a:pt x="15676" y="1136"/>
                  </a:lnTo>
                  <a:lnTo>
                    <a:pt x="15774" y="1070"/>
                  </a:lnTo>
                  <a:lnTo>
                    <a:pt x="15868" y="1001"/>
                  </a:lnTo>
                  <a:lnTo>
                    <a:pt x="15960" y="931"/>
                  </a:lnTo>
                  <a:lnTo>
                    <a:pt x="16049" y="860"/>
                  </a:lnTo>
                  <a:lnTo>
                    <a:pt x="16133" y="789"/>
                  </a:lnTo>
                  <a:lnTo>
                    <a:pt x="16216" y="719"/>
                  </a:lnTo>
                  <a:lnTo>
                    <a:pt x="16294" y="650"/>
                  </a:lnTo>
                  <a:lnTo>
                    <a:pt x="16369" y="581"/>
                  </a:lnTo>
                  <a:lnTo>
                    <a:pt x="16440" y="514"/>
                  </a:lnTo>
                  <a:lnTo>
                    <a:pt x="16507" y="449"/>
                  </a:lnTo>
                  <a:lnTo>
                    <a:pt x="16569" y="386"/>
                  </a:lnTo>
                  <a:lnTo>
                    <a:pt x="16627" y="327"/>
                  </a:lnTo>
                  <a:lnTo>
                    <a:pt x="16680" y="271"/>
                  </a:lnTo>
                  <a:lnTo>
                    <a:pt x="16729" y="219"/>
                  </a:lnTo>
                  <a:lnTo>
                    <a:pt x="16810" y="129"/>
                  </a:lnTo>
                  <a:lnTo>
                    <a:pt x="16870" y="59"/>
                  </a:lnTo>
                  <a:lnTo>
                    <a:pt x="16907" y="16"/>
                  </a:lnTo>
                  <a:lnTo>
                    <a:pt x="16920" y="0"/>
                  </a:lnTo>
                  <a:lnTo>
                    <a:pt x="16910" y="19"/>
                  </a:lnTo>
                  <a:lnTo>
                    <a:pt x="16882" y="74"/>
                  </a:lnTo>
                  <a:lnTo>
                    <a:pt x="16862" y="114"/>
                  </a:lnTo>
                  <a:lnTo>
                    <a:pt x="16835" y="161"/>
                  </a:lnTo>
                  <a:lnTo>
                    <a:pt x="16806" y="214"/>
                  </a:lnTo>
                  <a:lnTo>
                    <a:pt x="16771" y="273"/>
                  </a:lnTo>
                  <a:lnTo>
                    <a:pt x="16732" y="338"/>
                  </a:lnTo>
                  <a:lnTo>
                    <a:pt x="16688" y="407"/>
                  </a:lnTo>
                  <a:lnTo>
                    <a:pt x="16640" y="482"/>
                  </a:lnTo>
                  <a:lnTo>
                    <a:pt x="16588" y="560"/>
                  </a:lnTo>
                  <a:lnTo>
                    <a:pt x="16531" y="641"/>
                  </a:lnTo>
                  <a:lnTo>
                    <a:pt x="16470" y="726"/>
                  </a:lnTo>
                  <a:lnTo>
                    <a:pt x="16404" y="812"/>
                  </a:lnTo>
                  <a:lnTo>
                    <a:pt x="16334" y="899"/>
                  </a:lnTo>
                  <a:lnTo>
                    <a:pt x="16260" y="988"/>
                  </a:lnTo>
                  <a:lnTo>
                    <a:pt x="16182" y="1077"/>
                  </a:lnTo>
                  <a:lnTo>
                    <a:pt x="16099" y="1166"/>
                  </a:lnTo>
                  <a:lnTo>
                    <a:pt x="16012" y="1254"/>
                  </a:lnTo>
                  <a:lnTo>
                    <a:pt x="15921" y="1341"/>
                  </a:lnTo>
                  <a:lnTo>
                    <a:pt x="15827" y="1425"/>
                  </a:lnTo>
                  <a:lnTo>
                    <a:pt x="15727" y="1509"/>
                  </a:lnTo>
                  <a:lnTo>
                    <a:pt x="15624" y="1588"/>
                  </a:lnTo>
                  <a:lnTo>
                    <a:pt x="15517" y="1664"/>
                  </a:lnTo>
                  <a:lnTo>
                    <a:pt x="15405" y="1736"/>
                  </a:lnTo>
                  <a:lnTo>
                    <a:pt x="15289" y="1803"/>
                  </a:lnTo>
                  <a:lnTo>
                    <a:pt x="15171" y="1865"/>
                  </a:lnTo>
                  <a:lnTo>
                    <a:pt x="15047" y="1921"/>
                  </a:lnTo>
                  <a:lnTo>
                    <a:pt x="14920" y="1971"/>
                  </a:lnTo>
                  <a:lnTo>
                    <a:pt x="14789" y="2014"/>
                  </a:lnTo>
                  <a:lnTo>
                    <a:pt x="14655" y="2049"/>
                  </a:lnTo>
                  <a:lnTo>
                    <a:pt x="14518" y="2079"/>
                  </a:lnTo>
                  <a:lnTo>
                    <a:pt x="14383" y="2107"/>
                  </a:lnTo>
                  <a:lnTo>
                    <a:pt x="14248" y="2131"/>
                  </a:lnTo>
                  <a:lnTo>
                    <a:pt x="14113" y="2154"/>
                  </a:lnTo>
                  <a:lnTo>
                    <a:pt x="13848" y="2195"/>
                  </a:lnTo>
                  <a:lnTo>
                    <a:pt x="13587" y="2236"/>
                  </a:lnTo>
                  <a:lnTo>
                    <a:pt x="13459" y="2255"/>
                  </a:lnTo>
                  <a:lnTo>
                    <a:pt x="13332" y="2276"/>
                  </a:lnTo>
                  <a:lnTo>
                    <a:pt x="13207" y="2298"/>
                  </a:lnTo>
                  <a:lnTo>
                    <a:pt x="13083" y="2321"/>
                  </a:lnTo>
                  <a:lnTo>
                    <a:pt x="12962" y="2347"/>
                  </a:lnTo>
                  <a:lnTo>
                    <a:pt x="12843" y="2375"/>
                  </a:lnTo>
                  <a:lnTo>
                    <a:pt x="12726" y="2406"/>
                  </a:lnTo>
                  <a:lnTo>
                    <a:pt x="12611" y="2441"/>
                  </a:lnTo>
                  <a:lnTo>
                    <a:pt x="12499" y="2480"/>
                  </a:lnTo>
                  <a:lnTo>
                    <a:pt x="12389" y="2522"/>
                  </a:lnTo>
                  <a:lnTo>
                    <a:pt x="12282" y="2570"/>
                  </a:lnTo>
                  <a:lnTo>
                    <a:pt x="12177" y="2623"/>
                  </a:lnTo>
                  <a:lnTo>
                    <a:pt x="12077" y="2681"/>
                  </a:lnTo>
                  <a:lnTo>
                    <a:pt x="11978" y="2746"/>
                  </a:lnTo>
                  <a:lnTo>
                    <a:pt x="11883" y="2816"/>
                  </a:lnTo>
                  <a:lnTo>
                    <a:pt x="11791" y="2895"/>
                  </a:lnTo>
                  <a:lnTo>
                    <a:pt x="11702" y="2980"/>
                  </a:lnTo>
                  <a:lnTo>
                    <a:pt x="11617" y="3074"/>
                  </a:lnTo>
                  <a:lnTo>
                    <a:pt x="11536" y="3175"/>
                  </a:lnTo>
                  <a:lnTo>
                    <a:pt x="11458" y="3285"/>
                  </a:lnTo>
                  <a:lnTo>
                    <a:pt x="11385" y="3405"/>
                  </a:lnTo>
                  <a:lnTo>
                    <a:pt x="11315" y="3534"/>
                  </a:lnTo>
                  <a:lnTo>
                    <a:pt x="11250" y="3673"/>
                  </a:lnTo>
                  <a:lnTo>
                    <a:pt x="11188" y="3823"/>
                  </a:lnTo>
                  <a:lnTo>
                    <a:pt x="11121" y="3972"/>
                  </a:lnTo>
                  <a:lnTo>
                    <a:pt x="11039" y="4108"/>
                  </a:lnTo>
                  <a:lnTo>
                    <a:pt x="10944" y="4233"/>
                  </a:lnTo>
                  <a:lnTo>
                    <a:pt x="10836" y="4347"/>
                  </a:lnTo>
                  <a:lnTo>
                    <a:pt x="10717" y="4452"/>
                  </a:lnTo>
                  <a:lnTo>
                    <a:pt x="10587" y="4547"/>
                  </a:lnTo>
                  <a:lnTo>
                    <a:pt x="10447" y="4633"/>
                  </a:lnTo>
                  <a:lnTo>
                    <a:pt x="10300" y="4711"/>
                  </a:lnTo>
                  <a:lnTo>
                    <a:pt x="10146" y="4782"/>
                  </a:lnTo>
                  <a:lnTo>
                    <a:pt x="9985" y="4847"/>
                  </a:lnTo>
                  <a:lnTo>
                    <a:pt x="9820" y="4905"/>
                  </a:lnTo>
                  <a:lnTo>
                    <a:pt x="9651" y="4959"/>
                  </a:lnTo>
                  <a:lnTo>
                    <a:pt x="9479" y="5008"/>
                  </a:lnTo>
                  <a:lnTo>
                    <a:pt x="9306" y="5053"/>
                  </a:lnTo>
                  <a:lnTo>
                    <a:pt x="9133" y="5095"/>
                  </a:lnTo>
                  <a:lnTo>
                    <a:pt x="8960" y="5136"/>
                  </a:lnTo>
                  <a:lnTo>
                    <a:pt x="8789" y="5175"/>
                  </a:lnTo>
                  <a:lnTo>
                    <a:pt x="8621" y="5212"/>
                  </a:lnTo>
                  <a:lnTo>
                    <a:pt x="8456" y="5250"/>
                  </a:lnTo>
                  <a:lnTo>
                    <a:pt x="8297" y="5288"/>
                  </a:lnTo>
                  <a:lnTo>
                    <a:pt x="8144" y="5327"/>
                  </a:lnTo>
                  <a:lnTo>
                    <a:pt x="7999" y="5369"/>
                  </a:lnTo>
                  <a:lnTo>
                    <a:pt x="7861" y="5413"/>
                  </a:lnTo>
                  <a:lnTo>
                    <a:pt x="7733" y="5460"/>
                  </a:lnTo>
                  <a:lnTo>
                    <a:pt x="7617" y="5512"/>
                  </a:lnTo>
                  <a:lnTo>
                    <a:pt x="7511" y="5569"/>
                  </a:lnTo>
                  <a:lnTo>
                    <a:pt x="7419" y="5631"/>
                  </a:lnTo>
                  <a:lnTo>
                    <a:pt x="7341" y="5700"/>
                  </a:lnTo>
                  <a:lnTo>
                    <a:pt x="7278" y="5775"/>
                  </a:lnTo>
                  <a:lnTo>
                    <a:pt x="7231" y="5858"/>
                  </a:lnTo>
                  <a:lnTo>
                    <a:pt x="7201" y="5949"/>
                  </a:lnTo>
                  <a:lnTo>
                    <a:pt x="7190" y="6050"/>
                  </a:lnTo>
                  <a:lnTo>
                    <a:pt x="7185" y="6155"/>
                  </a:lnTo>
                  <a:lnTo>
                    <a:pt x="7175" y="6257"/>
                  </a:lnTo>
                  <a:lnTo>
                    <a:pt x="7160" y="6358"/>
                  </a:lnTo>
                  <a:lnTo>
                    <a:pt x="7140" y="6457"/>
                  </a:lnTo>
                  <a:lnTo>
                    <a:pt x="7114" y="6554"/>
                  </a:lnTo>
                  <a:lnTo>
                    <a:pt x="7083" y="6651"/>
                  </a:lnTo>
                  <a:lnTo>
                    <a:pt x="7047" y="6744"/>
                  </a:lnTo>
                  <a:lnTo>
                    <a:pt x="7006" y="6835"/>
                  </a:lnTo>
                  <a:lnTo>
                    <a:pt x="6959" y="6925"/>
                  </a:lnTo>
                  <a:lnTo>
                    <a:pt x="6908" y="7012"/>
                  </a:lnTo>
                  <a:lnTo>
                    <a:pt x="6852" y="7096"/>
                  </a:lnTo>
                  <a:lnTo>
                    <a:pt x="6789" y="7180"/>
                  </a:lnTo>
                  <a:lnTo>
                    <a:pt x="6723" y="7260"/>
                  </a:lnTo>
                  <a:lnTo>
                    <a:pt x="6650" y="7337"/>
                  </a:lnTo>
                  <a:lnTo>
                    <a:pt x="6572" y="7413"/>
                  </a:lnTo>
                  <a:lnTo>
                    <a:pt x="6490" y="7486"/>
                  </a:lnTo>
                  <a:lnTo>
                    <a:pt x="6403" y="7556"/>
                  </a:lnTo>
                  <a:lnTo>
                    <a:pt x="6310" y="7624"/>
                  </a:lnTo>
                  <a:lnTo>
                    <a:pt x="6213" y="7689"/>
                  </a:lnTo>
                  <a:lnTo>
                    <a:pt x="6110" y="7751"/>
                  </a:lnTo>
                  <a:lnTo>
                    <a:pt x="6002" y="7810"/>
                  </a:lnTo>
                  <a:lnTo>
                    <a:pt x="5889" y="7866"/>
                  </a:lnTo>
                  <a:lnTo>
                    <a:pt x="5772" y="7919"/>
                  </a:lnTo>
                  <a:lnTo>
                    <a:pt x="5649" y="7970"/>
                  </a:lnTo>
                  <a:lnTo>
                    <a:pt x="5522" y="8018"/>
                  </a:lnTo>
                  <a:lnTo>
                    <a:pt x="5389" y="8061"/>
                  </a:lnTo>
                  <a:lnTo>
                    <a:pt x="5252" y="8102"/>
                  </a:lnTo>
                  <a:lnTo>
                    <a:pt x="5110" y="8140"/>
                  </a:lnTo>
                  <a:lnTo>
                    <a:pt x="4962" y="8174"/>
                  </a:lnTo>
                  <a:lnTo>
                    <a:pt x="4810" y="8205"/>
                  </a:lnTo>
                  <a:lnTo>
                    <a:pt x="4653" y="8232"/>
                  </a:lnTo>
                  <a:lnTo>
                    <a:pt x="4491" y="8257"/>
                  </a:lnTo>
                  <a:lnTo>
                    <a:pt x="4410" y="8267"/>
                  </a:lnTo>
                  <a:lnTo>
                    <a:pt x="4326" y="8278"/>
                  </a:lnTo>
                  <a:lnTo>
                    <a:pt x="4242" y="8288"/>
                  </a:lnTo>
                  <a:lnTo>
                    <a:pt x="4156" y="8296"/>
                  </a:lnTo>
                  <a:lnTo>
                    <a:pt x="4069" y="8304"/>
                  </a:lnTo>
                  <a:lnTo>
                    <a:pt x="3980" y="8313"/>
                  </a:lnTo>
                  <a:lnTo>
                    <a:pt x="3892" y="8320"/>
                  </a:lnTo>
                  <a:lnTo>
                    <a:pt x="3801" y="8328"/>
                  </a:lnTo>
                  <a:lnTo>
                    <a:pt x="3710" y="8335"/>
                  </a:lnTo>
                  <a:lnTo>
                    <a:pt x="3618" y="8341"/>
                  </a:lnTo>
                  <a:lnTo>
                    <a:pt x="3525" y="8347"/>
                  </a:lnTo>
                  <a:lnTo>
                    <a:pt x="3431" y="8353"/>
                  </a:lnTo>
                  <a:lnTo>
                    <a:pt x="3336" y="8357"/>
                  </a:lnTo>
                  <a:lnTo>
                    <a:pt x="3242" y="8363"/>
                  </a:lnTo>
                  <a:lnTo>
                    <a:pt x="3147" y="8367"/>
                  </a:lnTo>
                  <a:lnTo>
                    <a:pt x="3052" y="8371"/>
                  </a:lnTo>
                  <a:lnTo>
                    <a:pt x="3053" y="8371"/>
                  </a:lnTo>
                  <a:lnTo>
                    <a:pt x="2642" y="8399"/>
                  </a:lnTo>
                  <a:lnTo>
                    <a:pt x="0" y="8424"/>
                  </a:lnTo>
                  <a:lnTo>
                    <a:pt x="0" y="722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1" name="iṥļîdè"/>
            <p:cNvSpPr/>
            <p:nvPr/>
          </p:nvSpPr>
          <p:spPr bwMode="auto">
            <a:xfrm>
              <a:off x="8083550" y="1455737"/>
              <a:ext cx="869950" cy="857250"/>
            </a:xfrm>
            <a:custGeom>
              <a:avLst/>
              <a:gdLst>
                <a:gd name="T0" fmla="*/ 1471 w 1643"/>
                <a:gd name="T1" fmla="*/ 199 h 1621"/>
                <a:gd name="T2" fmla="*/ 1553 w 1643"/>
                <a:gd name="T3" fmla="*/ 106 h 1621"/>
                <a:gd name="T4" fmla="*/ 1610 w 1643"/>
                <a:gd name="T5" fmla="*/ 40 h 1621"/>
                <a:gd name="T6" fmla="*/ 1639 w 1643"/>
                <a:gd name="T7" fmla="*/ 4 h 1621"/>
                <a:gd name="T8" fmla="*/ 1637 w 1643"/>
                <a:gd name="T9" fmla="*/ 14 h 1621"/>
                <a:gd name="T10" fmla="*/ 1585 w 1643"/>
                <a:gd name="T11" fmla="*/ 113 h 1621"/>
                <a:gd name="T12" fmla="*/ 1513 w 1643"/>
                <a:gd name="T13" fmla="*/ 240 h 1621"/>
                <a:gd name="T14" fmla="*/ 1449 w 1643"/>
                <a:gd name="T15" fmla="*/ 346 h 1621"/>
                <a:gd name="T16" fmla="*/ 1373 w 1643"/>
                <a:gd name="T17" fmla="*/ 466 h 1621"/>
                <a:gd name="T18" fmla="*/ 1286 w 1643"/>
                <a:gd name="T19" fmla="*/ 596 h 1621"/>
                <a:gd name="T20" fmla="*/ 1142 w 1643"/>
                <a:gd name="T21" fmla="*/ 750 h 1621"/>
                <a:gd name="T22" fmla="*/ 944 w 1643"/>
                <a:gd name="T23" fmla="*/ 922 h 1621"/>
                <a:gd name="T24" fmla="*/ 746 w 1643"/>
                <a:gd name="T25" fmla="*/ 1088 h 1621"/>
                <a:gd name="T26" fmla="*/ 558 w 1643"/>
                <a:gd name="T27" fmla="*/ 1242 h 1621"/>
                <a:gd name="T28" fmla="*/ 388 w 1643"/>
                <a:gd name="T29" fmla="*/ 1379 h 1621"/>
                <a:gd name="T30" fmla="*/ 246 w 1643"/>
                <a:gd name="T31" fmla="*/ 1491 h 1621"/>
                <a:gd name="T32" fmla="*/ 142 w 1643"/>
                <a:gd name="T33" fmla="*/ 1571 h 1621"/>
                <a:gd name="T34" fmla="*/ 86 w 1643"/>
                <a:gd name="T35" fmla="*/ 1615 h 1621"/>
                <a:gd name="T36" fmla="*/ 0 w 1643"/>
                <a:gd name="T37" fmla="*/ 1582 h 1621"/>
                <a:gd name="T38" fmla="*/ 24 w 1643"/>
                <a:gd name="T39" fmla="*/ 1564 h 1621"/>
                <a:gd name="T40" fmla="*/ 91 w 1643"/>
                <a:gd name="T41" fmla="*/ 1513 h 1621"/>
                <a:gd name="T42" fmla="*/ 192 w 1643"/>
                <a:gd name="T43" fmla="*/ 1435 h 1621"/>
                <a:gd name="T44" fmla="*/ 319 w 1643"/>
                <a:gd name="T45" fmla="*/ 1336 h 1621"/>
                <a:gd name="T46" fmla="*/ 463 w 1643"/>
                <a:gd name="T47" fmla="*/ 1222 h 1621"/>
                <a:gd name="T48" fmla="*/ 617 w 1643"/>
                <a:gd name="T49" fmla="*/ 1097 h 1621"/>
                <a:gd name="T50" fmla="*/ 772 w 1643"/>
                <a:gd name="T51" fmla="*/ 968 h 1621"/>
                <a:gd name="T52" fmla="*/ 919 w 1643"/>
                <a:gd name="T53" fmla="*/ 840 h 1621"/>
                <a:gd name="T54" fmla="*/ 985 w 1643"/>
                <a:gd name="T55" fmla="*/ 778 h 1621"/>
                <a:gd name="T56" fmla="*/ 1048 w 1643"/>
                <a:gd name="T57" fmla="*/ 718 h 1621"/>
                <a:gd name="T58" fmla="*/ 1154 w 1643"/>
                <a:gd name="T59" fmla="*/ 607 h 1621"/>
                <a:gd name="T60" fmla="*/ 1241 w 1643"/>
                <a:gd name="T61" fmla="*/ 507 h 1621"/>
                <a:gd name="T62" fmla="*/ 1310 w 1643"/>
                <a:gd name="T63" fmla="*/ 421 h 1621"/>
                <a:gd name="T64" fmla="*/ 1360 w 1643"/>
                <a:gd name="T65" fmla="*/ 350 h 1621"/>
                <a:gd name="T66" fmla="*/ 1394 w 1643"/>
                <a:gd name="T67" fmla="*/ 298 h 1621"/>
                <a:gd name="T68" fmla="*/ 1420 w 1643"/>
                <a:gd name="T69" fmla="*/ 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3" h="1621">
                  <a:moveTo>
                    <a:pt x="1420" y="253"/>
                  </a:moveTo>
                  <a:lnTo>
                    <a:pt x="1471" y="199"/>
                  </a:lnTo>
                  <a:lnTo>
                    <a:pt x="1515" y="149"/>
                  </a:lnTo>
                  <a:lnTo>
                    <a:pt x="1553" y="106"/>
                  </a:lnTo>
                  <a:lnTo>
                    <a:pt x="1585" y="70"/>
                  </a:lnTo>
                  <a:lnTo>
                    <a:pt x="1610" y="40"/>
                  </a:lnTo>
                  <a:lnTo>
                    <a:pt x="1628" y="18"/>
                  </a:lnTo>
                  <a:lnTo>
                    <a:pt x="1639" y="4"/>
                  </a:lnTo>
                  <a:lnTo>
                    <a:pt x="1643" y="0"/>
                  </a:lnTo>
                  <a:lnTo>
                    <a:pt x="1637" y="14"/>
                  </a:lnTo>
                  <a:lnTo>
                    <a:pt x="1618" y="52"/>
                  </a:lnTo>
                  <a:lnTo>
                    <a:pt x="1585" y="113"/>
                  </a:lnTo>
                  <a:lnTo>
                    <a:pt x="1540" y="194"/>
                  </a:lnTo>
                  <a:lnTo>
                    <a:pt x="1513" y="240"/>
                  </a:lnTo>
                  <a:lnTo>
                    <a:pt x="1483" y="292"/>
                  </a:lnTo>
                  <a:lnTo>
                    <a:pt x="1449" y="346"/>
                  </a:lnTo>
                  <a:lnTo>
                    <a:pt x="1414" y="404"/>
                  </a:lnTo>
                  <a:lnTo>
                    <a:pt x="1373" y="466"/>
                  </a:lnTo>
                  <a:lnTo>
                    <a:pt x="1331" y="530"/>
                  </a:lnTo>
                  <a:lnTo>
                    <a:pt x="1286" y="596"/>
                  </a:lnTo>
                  <a:lnTo>
                    <a:pt x="1237" y="664"/>
                  </a:lnTo>
                  <a:lnTo>
                    <a:pt x="1142" y="750"/>
                  </a:lnTo>
                  <a:lnTo>
                    <a:pt x="1043" y="836"/>
                  </a:lnTo>
                  <a:lnTo>
                    <a:pt x="944" y="922"/>
                  </a:lnTo>
                  <a:lnTo>
                    <a:pt x="845" y="1006"/>
                  </a:lnTo>
                  <a:lnTo>
                    <a:pt x="746" y="1088"/>
                  </a:lnTo>
                  <a:lnTo>
                    <a:pt x="650" y="1167"/>
                  </a:lnTo>
                  <a:lnTo>
                    <a:pt x="558" y="1242"/>
                  </a:lnTo>
                  <a:lnTo>
                    <a:pt x="469" y="1313"/>
                  </a:lnTo>
                  <a:lnTo>
                    <a:pt x="388" y="1379"/>
                  </a:lnTo>
                  <a:lnTo>
                    <a:pt x="313" y="1438"/>
                  </a:lnTo>
                  <a:lnTo>
                    <a:pt x="246" y="1491"/>
                  </a:lnTo>
                  <a:lnTo>
                    <a:pt x="189" y="1535"/>
                  </a:lnTo>
                  <a:lnTo>
                    <a:pt x="142" y="1571"/>
                  </a:lnTo>
                  <a:lnTo>
                    <a:pt x="108" y="1599"/>
                  </a:lnTo>
                  <a:lnTo>
                    <a:pt x="86" y="1615"/>
                  </a:lnTo>
                  <a:lnTo>
                    <a:pt x="79" y="1621"/>
                  </a:lnTo>
                  <a:lnTo>
                    <a:pt x="0" y="1582"/>
                  </a:lnTo>
                  <a:lnTo>
                    <a:pt x="6" y="1576"/>
                  </a:lnTo>
                  <a:lnTo>
                    <a:pt x="24" y="1564"/>
                  </a:lnTo>
                  <a:lnTo>
                    <a:pt x="53" y="1542"/>
                  </a:lnTo>
                  <a:lnTo>
                    <a:pt x="91" y="1513"/>
                  </a:lnTo>
                  <a:lnTo>
                    <a:pt x="137" y="1477"/>
                  </a:lnTo>
                  <a:lnTo>
                    <a:pt x="192" y="1435"/>
                  </a:lnTo>
                  <a:lnTo>
                    <a:pt x="252" y="1388"/>
                  </a:lnTo>
                  <a:lnTo>
                    <a:pt x="319" y="1336"/>
                  </a:lnTo>
                  <a:lnTo>
                    <a:pt x="389" y="1280"/>
                  </a:lnTo>
                  <a:lnTo>
                    <a:pt x="463" y="1222"/>
                  </a:lnTo>
                  <a:lnTo>
                    <a:pt x="539" y="1161"/>
                  </a:lnTo>
                  <a:lnTo>
                    <a:pt x="617" y="1097"/>
                  </a:lnTo>
                  <a:lnTo>
                    <a:pt x="694" y="1033"/>
                  </a:lnTo>
                  <a:lnTo>
                    <a:pt x="772" y="968"/>
                  </a:lnTo>
                  <a:lnTo>
                    <a:pt x="847" y="904"/>
                  </a:lnTo>
                  <a:lnTo>
                    <a:pt x="919" y="840"/>
                  </a:lnTo>
                  <a:lnTo>
                    <a:pt x="952" y="808"/>
                  </a:lnTo>
                  <a:lnTo>
                    <a:pt x="985" y="778"/>
                  </a:lnTo>
                  <a:lnTo>
                    <a:pt x="1017" y="748"/>
                  </a:lnTo>
                  <a:lnTo>
                    <a:pt x="1048" y="718"/>
                  </a:lnTo>
                  <a:lnTo>
                    <a:pt x="1104" y="661"/>
                  </a:lnTo>
                  <a:lnTo>
                    <a:pt x="1154" y="607"/>
                  </a:lnTo>
                  <a:lnTo>
                    <a:pt x="1201" y="555"/>
                  </a:lnTo>
                  <a:lnTo>
                    <a:pt x="1241" y="507"/>
                  </a:lnTo>
                  <a:lnTo>
                    <a:pt x="1278" y="462"/>
                  </a:lnTo>
                  <a:lnTo>
                    <a:pt x="1310" y="421"/>
                  </a:lnTo>
                  <a:lnTo>
                    <a:pt x="1336" y="384"/>
                  </a:lnTo>
                  <a:lnTo>
                    <a:pt x="1360" y="350"/>
                  </a:lnTo>
                  <a:lnTo>
                    <a:pt x="1379" y="322"/>
                  </a:lnTo>
                  <a:lnTo>
                    <a:pt x="1394" y="298"/>
                  </a:lnTo>
                  <a:lnTo>
                    <a:pt x="1414" y="265"/>
                  </a:lnTo>
                  <a:lnTo>
                    <a:pt x="1420" y="253"/>
                  </a:lnTo>
                  <a:lnTo>
                    <a:pt x="1420" y="25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2" name="íSḻiďè"/>
            <p:cNvSpPr/>
            <p:nvPr/>
          </p:nvSpPr>
          <p:spPr bwMode="auto">
            <a:xfrm>
              <a:off x="0" y="5487987"/>
              <a:ext cx="1719263" cy="134938"/>
            </a:xfrm>
            <a:custGeom>
              <a:avLst/>
              <a:gdLst>
                <a:gd name="T0" fmla="*/ 0 w 3248"/>
                <a:gd name="T1" fmla="*/ 255 h 255"/>
                <a:gd name="T2" fmla="*/ 0 w 3248"/>
                <a:gd name="T3" fmla="*/ 91 h 255"/>
                <a:gd name="T4" fmla="*/ 18 w 3248"/>
                <a:gd name="T5" fmla="*/ 91 h 255"/>
                <a:gd name="T6" fmla="*/ 70 w 3248"/>
                <a:gd name="T7" fmla="*/ 91 h 255"/>
                <a:gd name="T8" fmla="*/ 152 w 3248"/>
                <a:gd name="T9" fmla="*/ 90 h 255"/>
                <a:gd name="T10" fmla="*/ 260 w 3248"/>
                <a:gd name="T11" fmla="*/ 89 h 255"/>
                <a:gd name="T12" fmla="*/ 391 w 3248"/>
                <a:gd name="T13" fmla="*/ 88 h 255"/>
                <a:gd name="T14" fmla="*/ 541 w 3248"/>
                <a:gd name="T15" fmla="*/ 86 h 255"/>
                <a:gd name="T16" fmla="*/ 707 w 3248"/>
                <a:gd name="T17" fmla="*/ 83 h 255"/>
                <a:gd name="T18" fmla="*/ 884 w 3248"/>
                <a:gd name="T19" fmla="*/ 81 h 255"/>
                <a:gd name="T20" fmla="*/ 1069 w 3248"/>
                <a:gd name="T21" fmla="*/ 78 h 255"/>
                <a:gd name="T22" fmla="*/ 1258 w 3248"/>
                <a:gd name="T23" fmla="*/ 75 h 255"/>
                <a:gd name="T24" fmla="*/ 1449 w 3248"/>
                <a:gd name="T25" fmla="*/ 72 h 255"/>
                <a:gd name="T26" fmla="*/ 1635 w 3248"/>
                <a:gd name="T27" fmla="*/ 69 h 255"/>
                <a:gd name="T28" fmla="*/ 1815 w 3248"/>
                <a:gd name="T29" fmla="*/ 64 h 255"/>
                <a:gd name="T30" fmla="*/ 1984 w 3248"/>
                <a:gd name="T31" fmla="*/ 59 h 255"/>
                <a:gd name="T32" fmla="*/ 2138 w 3248"/>
                <a:gd name="T33" fmla="*/ 55 h 255"/>
                <a:gd name="T34" fmla="*/ 2275 w 3248"/>
                <a:gd name="T35" fmla="*/ 50 h 255"/>
                <a:gd name="T36" fmla="*/ 2396 w 3248"/>
                <a:gd name="T37" fmla="*/ 43 h 255"/>
                <a:gd name="T38" fmla="*/ 2509 w 3248"/>
                <a:gd name="T39" fmla="*/ 39 h 255"/>
                <a:gd name="T40" fmla="*/ 2612 w 3248"/>
                <a:gd name="T41" fmla="*/ 34 h 255"/>
                <a:gd name="T42" fmla="*/ 2706 w 3248"/>
                <a:gd name="T43" fmla="*/ 29 h 255"/>
                <a:gd name="T44" fmla="*/ 2791 w 3248"/>
                <a:gd name="T45" fmla="*/ 24 h 255"/>
                <a:gd name="T46" fmla="*/ 2868 w 3248"/>
                <a:gd name="T47" fmla="*/ 21 h 255"/>
                <a:gd name="T48" fmla="*/ 2936 w 3248"/>
                <a:gd name="T49" fmla="*/ 17 h 255"/>
                <a:gd name="T50" fmla="*/ 2996 w 3248"/>
                <a:gd name="T51" fmla="*/ 14 h 255"/>
                <a:gd name="T52" fmla="*/ 3048 w 3248"/>
                <a:gd name="T53" fmla="*/ 10 h 255"/>
                <a:gd name="T54" fmla="*/ 3092 w 3248"/>
                <a:gd name="T55" fmla="*/ 7 h 255"/>
                <a:gd name="T56" fmla="*/ 3129 w 3248"/>
                <a:gd name="T57" fmla="*/ 5 h 255"/>
                <a:gd name="T58" fmla="*/ 3160 w 3248"/>
                <a:gd name="T59" fmla="*/ 3 h 255"/>
                <a:gd name="T60" fmla="*/ 3182 w 3248"/>
                <a:gd name="T61" fmla="*/ 2 h 255"/>
                <a:gd name="T62" fmla="*/ 3198 w 3248"/>
                <a:gd name="T63" fmla="*/ 1 h 255"/>
                <a:gd name="T64" fmla="*/ 3207 w 3248"/>
                <a:gd name="T65" fmla="*/ 0 h 255"/>
                <a:gd name="T66" fmla="*/ 3211 w 3248"/>
                <a:gd name="T67" fmla="*/ 0 h 255"/>
                <a:gd name="T68" fmla="*/ 3247 w 3248"/>
                <a:gd name="T69" fmla="*/ 159 h 255"/>
                <a:gd name="T70" fmla="*/ 3248 w 3248"/>
                <a:gd name="T71" fmla="*/ 159 h 255"/>
                <a:gd name="T72" fmla="*/ 3248 w 3248"/>
                <a:gd name="T73" fmla="*/ 160 h 255"/>
                <a:gd name="T74" fmla="*/ 3237 w 3248"/>
                <a:gd name="T75" fmla="*/ 161 h 255"/>
                <a:gd name="T76" fmla="*/ 3211 w 3248"/>
                <a:gd name="T77" fmla="*/ 163 h 255"/>
                <a:gd name="T78" fmla="*/ 3197 w 3248"/>
                <a:gd name="T79" fmla="*/ 163 h 255"/>
                <a:gd name="T80" fmla="*/ 3155 w 3248"/>
                <a:gd name="T81" fmla="*/ 166 h 255"/>
                <a:gd name="T82" fmla="*/ 3086 w 3248"/>
                <a:gd name="T83" fmla="*/ 169 h 255"/>
                <a:gd name="T84" fmla="*/ 2991 w 3248"/>
                <a:gd name="T85" fmla="*/ 174 h 255"/>
                <a:gd name="T86" fmla="*/ 2869 w 3248"/>
                <a:gd name="T87" fmla="*/ 181 h 255"/>
                <a:gd name="T88" fmla="*/ 2723 w 3248"/>
                <a:gd name="T89" fmla="*/ 187 h 255"/>
                <a:gd name="T90" fmla="*/ 2552 w 3248"/>
                <a:gd name="T91" fmla="*/ 195 h 255"/>
                <a:gd name="T92" fmla="*/ 2356 w 3248"/>
                <a:gd name="T93" fmla="*/ 202 h 255"/>
                <a:gd name="T94" fmla="*/ 2137 w 3248"/>
                <a:gd name="T95" fmla="*/ 210 h 255"/>
                <a:gd name="T96" fmla="*/ 1895 w 3248"/>
                <a:gd name="T97" fmla="*/ 218 h 255"/>
                <a:gd name="T98" fmla="*/ 1632 w 3248"/>
                <a:gd name="T99" fmla="*/ 226 h 255"/>
                <a:gd name="T100" fmla="*/ 1346 w 3248"/>
                <a:gd name="T101" fmla="*/ 234 h 255"/>
                <a:gd name="T102" fmla="*/ 1040 w 3248"/>
                <a:gd name="T103" fmla="*/ 240 h 255"/>
                <a:gd name="T104" fmla="*/ 713 w 3248"/>
                <a:gd name="T105" fmla="*/ 246 h 255"/>
                <a:gd name="T106" fmla="*/ 366 w 3248"/>
                <a:gd name="T107" fmla="*/ 252 h 255"/>
                <a:gd name="T108" fmla="*/ 0 w 3248"/>
                <a:gd name="T10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48" h="255">
                  <a:moveTo>
                    <a:pt x="0" y="255"/>
                  </a:moveTo>
                  <a:lnTo>
                    <a:pt x="0" y="91"/>
                  </a:lnTo>
                  <a:lnTo>
                    <a:pt x="18" y="91"/>
                  </a:lnTo>
                  <a:lnTo>
                    <a:pt x="70" y="91"/>
                  </a:lnTo>
                  <a:lnTo>
                    <a:pt x="152" y="90"/>
                  </a:lnTo>
                  <a:lnTo>
                    <a:pt x="260" y="89"/>
                  </a:lnTo>
                  <a:lnTo>
                    <a:pt x="391" y="88"/>
                  </a:lnTo>
                  <a:lnTo>
                    <a:pt x="541" y="86"/>
                  </a:lnTo>
                  <a:lnTo>
                    <a:pt x="707" y="83"/>
                  </a:lnTo>
                  <a:lnTo>
                    <a:pt x="884" y="81"/>
                  </a:lnTo>
                  <a:lnTo>
                    <a:pt x="1069" y="78"/>
                  </a:lnTo>
                  <a:lnTo>
                    <a:pt x="1258" y="75"/>
                  </a:lnTo>
                  <a:lnTo>
                    <a:pt x="1449" y="72"/>
                  </a:lnTo>
                  <a:lnTo>
                    <a:pt x="1635" y="69"/>
                  </a:lnTo>
                  <a:lnTo>
                    <a:pt x="1815" y="64"/>
                  </a:lnTo>
                  <a:lnTo>
                    <a:pt x="1984" y="59"/>
                  </a:lnTo>
                  <a:lnTo>
                    <a:pt x="2138" y="55"/>
                  </a:lnTo>
                  <a:lnTo>
                    <a:pt x="2275" y="50"/>
                  </a:lnTo>
                  <a:lnTo>
                    <a:pt x="2396" y="43"/>
                  </a:lnTo>
                  <a:lnTo>
                    <a:pt x="2509" y="39"/>
                  </a:lnTo>
                  <a:lnTo>
                    <a:pt x="2612" y="34"/>
                  </a:lnTo>
                  <a:lnTo>
                    <a:pt x="2706" y="29"/>
                  </a:lnTo>
                  <a:lnTo>
                    <a:pt x="2791" y="24"/>
                  </a:lnTo>
                  <a:lnTo>
                    <a:pt x="2868" y="21"/>
                  </a:lnTo>
                  <a:lnTo>
                    <a:pt x="2936" y="17"/>
                  </a:lnTo>
                  <a:lnTo>
                    <a:pt x="2996" y="14"/>
                  </a:lnTo>
                  <a:lnTo>
                    <a:pt x="3048" y="10"/>
                  </a:lnTo>
                  <a:lnTo>
                    <a:pt x="3092" y="7"/>
                  </a:lnTo>
                  <a:lnTo>
                    <a:pt x="3129" y="5"/>
                  </a:lnTo>
                  <a:lnTo>
                    <a:pt x="3160" y="3"/>
                  </a:lnTo>
                  <a:lnTo>
                    <a:pt x="3182" y="2"/>
                  </a:lnTo>
                  <a:lnTo>
                    <a:pt x="3198" y="1"/>
                  </a:lnTo>
                  <a:lnTo>
                    <a:pt x="3207" y="0"/>
                  </a:lnTo>
                  <a:lnTo>
                    <a:pt x="3211" y="0"/>
                  </a:lnTo>
                  <a:lnTo>
                    <a:pt x="3247" y="159"/>
                  </a:lnTo>
                  <a:lnTo>
                    <a:pt x="3248" y="159"/>
                  </a:lnTo>
                  <a:lnTo>
                    <a:pt x="3248" y="160"/>
                  </a:lnTo>
                  <a:lnTo>
                    <a:pt x="3237" y="161"/>
                  </a:lnTo>
                  <a:lnTo>
                    <a:pt x="3211" y="163"/>
                  </a:lnTo>
                  <a:lnTo>
                    <a:pt x="3197" y="163"/>
                  </a:lnTo>
                  <a:lnTo>
                    <a:pt x="3155" y="166"/>
                  </a:lnTo>
                  <a:lnTo>
                    <a:pt x="3086" y="169"/>
                  </a:lnTo>
                  <a:lnTo>
                    <a:pt x="2991" y="174"/>
                  </a:lnTo>
                  <a:lnTo>
                    <a:pt x="2869" y="181"/>
                  </a:lnTo>
                  <a:lnTo>
                    <a:pt x="2723" y="187"/>
                  </a:lnTo>
                  <a:lnTo>
                    <a:pt x="2552" y="195"/>
                  </a:lnTo>
                  <a:lnTo>
                    <a:pt x="2356" y="202"/>
                  </a:lnTo>
                  <a:lnTo>
                    <a:pt x="2137" y="210"/>
                  </a:lnTo>
                  <a:lnTo>
                    <a:pt x="1895" y="218"/>
                  </a:lnTo>
                  <a:lnTo>
                    <a:pt x="1632" y="226"/>
                  </a:lnTo>
                  <a:lnTo>
                    <a:pt x="1346" y="234"/>
                  </a:lnTo>
                  <a:lnTo>
                    <a:pt x="1040" y="240"/>
                  </a:lnTo>
                  <a:lnTo>
                    <a:pt x="713" y="246"/>
                  </a:lnTo>
                  <a:lnTo>
                    <a:pt x="366" y="252"/>
                  </a:lnTo>
                  <a:lnTo>
                    <a:pt x="0" y="25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3" name="iṣḻiḍe"/>
            <p:cNvSpPr/>
            <p:nvPr/>
          </p:nvSpPr>
          <p:spPr bwMode="auto">
            <a:xfrm>
              <a:off x="1879600" y="4813300"/>
              <a:ext cx="1460500" cy="747713"/>
            </a:xfrm>
            <a:custGeom>
              <a:avLst/>
              <a:gdLst>
                <a:gd name="T0" fmla="*/ 137 w 2761"/>
                <a:gd name="T1" fmla="*/ 1408 h 1414"/>
                <a:gd name="T2" fmla="*/ 354 w 2761"/>
                <a:gd name="T3" fmla="*/ 1391 h 1414"/>
                <a:gd name="T4" fmla="*/ 538 w 2761"/>
                <a:gd name="T5" fmla="*/ 1372 h 1414"/>
                <a:gd name="T6" fmla="*/ 669 w 2761"/>
                <a:gd name="T7" fmla="*/ 1357 h 1414"/>
                <a:gd name="T8" fmla="*/ 804 w 2761"/>
                <a:gd name="T9" fmla="*/ 1338 h 1414"/>
                <a:gd name="T10" fmla="*/ 941 w 2761"/>
                <a:gd name="T11" fmla="*/ 1317 h 1414"/>
                <a:gd name="T12" fmla="*/ 1080 w 2761"/>
                <a:gd name="T13" fmla="*/ 1292 h 1414"/>
                <a:gd name="T14" fmla="*/ 1219 w 2761"/>
                <a:gd name="T15" fmla="*/ 1263 h 1414"/>
                <a:gd name="T16" fmla="*/ 1357 w 2761"/>
                <a:gd name="T17" fmla="*/ 1230 h 1414"/>
                <a:gd name="T18" fmla="*/ 1493 w 2761"/>
                <a:gd name="T19" fmla="*/ 1194 h 1414"/>
                <a:gd name="T20" fmla="*/ 1624 w 2761"/>
                <a:gd name="T21" fmla="*/ 1153 h 1414"/>
                <a:gd name="T22" fmla="*/ 1751 w 2761"/>
                <a:gd name="T23" fmla="*/ 1108 h 1414"/>
                <a:gd name="T24" fmla="*/ 1872 w 2761"/>
                <a:gd name="T25" fmla="*/ 1057 h 1414"/>
                <a:gd name="T26" fmla="*/ 1984 w 2761"/>
                <a:gd name="T27" fmla="*/ 1001 h 1414"/>
                <a:gd name="T28" fmla="*/ 2105 w 2761"/>
                <a:gd name="T29" fmla="*/ 929 h 1414"/>
                <a:gd name="T30" fmla="*/ 2228 w 2761"/>
                <a:gd name="T31" fmla="*/ 846 h 1414"/>
                <a:gd name="T32" fmla="*/ 2334 w 2761"/>
                <a:gd name="T33" fmla="*/ 764 h 1414"/>
                <a:gd name="T34" fmla="*/ 2426 w 2761"/>
                <a:gd name="T35" fmla="*/ 682 h 1414"/>
                <a:gd name="T36" fmla="*/ 2503 w 2761"/>
                <a:gd name="T37" fmla="*/ 604 h 1414"/>
                <a:gd name="T38" fmla="*/ 2567 w 2761"/>
                <a:gd name="T39" fmla="*/ 528 h 1414"/>
                <a:gd name="T40" fmla="*/ 2620 w 2761"/>
                <a:gd name="T41" fmla="*/ 455 h 1414"/>
                <a:gd name="T42" fmla="*/ 2662 w 2761"/>
                <a:gd name="T43" fmla="*/ 386 h 1414"/>
                <a:gd name="T44" fmla="*/ 2695 w 2761"/>
                <a:gd name="T45" fmla="*/ 323 h 1414"/>
                <a:gd name="T46" fmla="*/ 2720 w 2761"/>
                <a:gd name="T47" fmla="*/ 264 h 1414"/>
                <a:gd name="T48" fmla="*/ 2737 w 2761"/>
                <a:gd name="T49" fmla="*/ 213 h 1414"/>
                <a:gd name="T50" fmla="*/ 2749 w 2761"/>
                <a:gd name="T51" fmla="*/ 167 h 1414"/>
                <a:gd name="T52" fmla="*/ 2758 w 2761"/>
                <a:gd name="T53" fmla="*/ 114 h 1414"/>
                <a:gd name="T54" fmla="*/ 2761 w 2761"/>
                <a:gd name="T55" fmla="*/ 74 h 1414"/>
                <a:gd name="T56" fmla="*/ 2613 w 2761"/>
                <a:gd name="T57" fmla="*/ 0 h 1414"/>
                <a:gd name="T58" fmla="*/ 2604 w 2761"/>
                <a:gd name="T59" fmla="*/ 30 h 1414"/>
                <a:gd name="T60" fmla="*/ 2571 w 2761"/>
                <a:gd name="T61" fmla="*/ 109 h 1414"/>
                <a:gd name="T62" fmla="*/ 2544 w 2761"/>
                <a:gd name="T63" fmla="*/ 164 h 1414"/>
                <a:gd name="T64" fmla="*/ 2510 w 2761"/>
                <a:gd name="T65" fmla="*/ 226 h 1414"/>
                <a:gd name="T66" fmla="*/ 2466 w 2761"/>
                <a:gd name="T67" fmla="*/ 296 h 1414"/>
                <a:gd name="T68" fmla="*/ 2413 w 2761"/>
                <a:gd name="T69" fmla="*/ 371 h 1414"/>
                <a:gd name="T70" fmla="*/ 2351 w 2761"/>
                <a:gd name="T71" fmla="*/ 450 h 1414"/>
                <a:gd name="T72" fmla="*/ 2277 w 2761"/>
                <a:gd name="T73" fmla="*/ 530 h 1414"/>
                <a:gd name="T74" fmla="*/ 2191 w 2761"/>
                <a:gd name="T75" fmla="*/ 610 h 1414"/>
                <a:gd name="T76" fmla="*/ 2094 w 2761"/>
                <a:gd name="T77" fmla="*/ 691 h 1414"/>
                <a:gd name="T78" fmla="*/ 1983 w 2761"/>
                <a:gd name="T79" fmla="*/ 768 h 1414"/>
                <a:gd name="T80" fmla="*/ 1858 w 2761"/>
                <a:gd name="T81" fmla="*/ 841 h 1414"/>
                <a:gd name="T82" fmla="*/ 1719 w 2761"/>
                <a:gd name="T83" fmla="*/ 910 h 1414"/>
                <a:gd name="T84" fmla="*/ 1564 w 2761"/>
                <a:gd name="T85" fmla="*/ 971 h 1414"/>
                <a:gd name="T86" fmla="*/ 1454 w 2761"/>
                <a:gd name="T87" fmla="*/ 1008 h 1414"/>
                <a:gd name="T88" fmla="*/ 1343 w 2761"/>
                <a:gd name="T89" fmla="*/ 1042 h 1414"/>
                <a:gd name="T90" fmla="*/ 1232 w 2761"/>
                <a:gd name="T91" fmla="*/ 1073 h 1414"/>
                <a:gd name="T92" fmla="*/ 1121 w 2761"/>
                <a:gd name="T93" fmla="*/ 1100 h 1414"/>
                <a:gd name="T94" fmla="*/ 1011 w 2761"/>
                <a:gd name="T95" fmla="*/ 1125 h 1414"/>
                <a:gd name="T96" fmla="*/ 903 w 2761"/>
                <a:gd name="T97" fmla="*/ 1147 h 1414"/>
                <a:gd name="T98" fmla="*/ 693 w 2761"/>
                <a:gd name="T99" fmla="*/ 1184 h 1414"/>
                <a:gd name="T100" fmla="*/ 493 w 2761"/>
                <a:gd name="T101" fmla="*/ 1212 h 1414"/>
                <a:gd name="T102" fmla="*/ 309 w 2761"/>
                <a:gd name="T103" fmla="*/ 1234 h 1414"/>
                <a:gd name="T104" fmla="*/ 143 w 2761"/>
                <a:gd name="T105" fmla="*/ 1247 h 1414"/>
                <a:gd name="T106" fmla="*/ 0 w 2761"/>
                <a:gd name="T107" fmla="*/ 125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1" h="1414">
                  <a:moveTo>
                    <a:pt x="41" y="1414"/>
                  </a:moveTo>
                  <a:lnTo>
                    <a:pt x="137" y="1408"/>
                  </a:lnTo>
                  <a:lnTo>
                    <a:pt x="241" y="1401"/>
                  </a:lnTo>
                  <a:lnTo>
                    <a:pt x="354" y="1391"/>
                  </a:lnTo>
                  <a:lnTo>
                    <a:pt x="476" y="1380"/>
                  </a:lnTo>
                  <a:lnTo>
                    <a:pt x="538" y="1372"/>
                  </a:lnTo>
                  <a:lnTo>
                    <a:pt x="603" y="1365"/>
                  </a:lnTo>
                  <a:lnTo>
                    <a:pt x="669" y="1357"/>
                  </a:lnTo>
                  <a:lnTo>
                    <a:pt x="736" y="1348"/>
                  </a:lnTo>
                  <a:lnTo>
                    <a:pt x="804" y="1338"/>
                  </a:lnTo>
                  <a:lnTo>
                    <a:pt x="871" y="1328"/>
                  </a:lnTo>
                  <a:lnTo>
                    <a:pt x="941" y="1317"/>
                  </a:lnTo>
                  <a:lnTo>
                    <a:pt x="1010" y="1305"/>
                  </a:lnTo>
                  <a:lnTo>
                    <a:pt x="1080" y="1292"/>
                  </a:lnTo>
                  <a:lnTo>
                    <a:pt x="1150" y="1278"/>
                  </a:lnTo>
                  <a:lnTo>
                    <a:pt x="1219" y="1263"/>
                  </a:lnTo>
                  <a:lnTo>
                    <a:pt x="1288" y="1247"/>
                  </a:lnTo>
                  <a:lnTo>
                    <a:pt x="1357" y="1230"/>
                  </a:lnTo>
                  <a:lnTo>
                    <a:pt x="1426" y="1214"/>
                  </a:lnTo>
                  <a:lnTo>
                    <a:pt x="1493" y="1194"/>
                  </a:lnTo>
                  <a:lnTo>
                    <a:pt x="1559" y="1174"/>
                  </a:lnTo>
                  <a:lnTo>
                    <a:pt x="1624" y="1153"/>
                  </a:lnTo>
                  <a:lnTo>
                    <a:pt x="1689" y="1131"/>
                  </a:lnTo>
                  <a:lnTo>
                    <a:pt x="1751" y="1108"/>
                  </a:lnTo>
                  <a:lnTo>
                    <a:pt x="1813" y="1082"/>
                  </a:lnTo>
                  <a:lnTo>
                    <a:pt x="1872" y="1057"/>
                  </a:lnTo>
                  <a:lnTo>
                    <a:pt x="1929" y="1029"/>
                  </a:lnTo>
                  <a:lnTo>
                    <a:pt x="1984" y="1001"/>
                  </a:lnTo>
                  <a:lnTo>
                    <a:pt x="2037" y="971"/>
                  </a:lnTo>
                  <a:lnTo>
                    <a:pt x="2105" y="929"/>
                  </a:lnTo>
                  <a:lnTo>
                    <a:pt x="2168" y="888"/>
                  </a:lnTo>
                  <a:lnTo>
                    <a:pt x="2228" y="846"/>
                  </a:lnTo>
                  <a:lnTo>
                    <a:pt x="2283" y="805"/>
                  </a:lnTo>
                  <a:lnTo>
                    <a:pt x="2334" y="764"/>
                  </a:lnTo>
                  <a:lnTo>
                    <a:pt x="2382" y="723"/>
                  </a:lnTo>
                  <a:lnTo>
                    <a:pt x="2426" y="682"/>
                  </a:lnTo>
                  <a:lnTo>
                    <a:pt x="2466" y="643"/>
                  </a:lnTo>
                  <a:lnTo>
                    <a:pt x="2503" y="604"/>
                  </a:lnTo>
                  <a:lnTo>
                    <a:pt x="2536" y="565"/>
                  </a:lnTo>
                  <a:lnTo>
                    <a:pt x="2567" y="528"/>
                  </a:lnTo>
                  <a:lnTo>
                    <a:pt x="2595" y="491"/>
                  </a:lnTo>
                  <a:lnTo>
                    <a:pt x="2620" y="455"/>
                  </a:lnTo>
                  <a:lnTo>
                    <a:pt x="2642" y="420"/>
                  </a:lnTo>
                  <a:lnTo>
                    <a:pt x="2662" y="386"/>
                  </a:lnTo>
                  <a:lnTo>
                    <a:pt x="2680" y="353"/>
                  </a:lnTo>
                  <a:lnTo>
                    <a:pt x="2695" y="323"/>
                  </a:lnTo>
                  <a:lnTo>
                    <a:pt x="2708" y="293"/>
                  </a:lnTo>
                  <a:lnTo>
                    <a:pt x="2720" y="264"/>
                  </a:lnTo>
                  <a:lnTo>
                    <a:pt x="2729" y="238"/>
                  </a:lnTo>
                  <a:lnTo>
                    <a:pt x="2737" y="213"/>
                  </a:lnTo>
                  <a:lnTo>
                    <a:pt x="2743" y="189"/>
                  </a:lnTo>
                  <a:lnTo>
                    <a:pt x="2749" y="167"/>
                  </a:lnTo>
                  <a:lnTo>
                    <a:pt x="2753" y="148"/>
                  </a:lnTo>
                  <a:lnTo>
                    <a:pt x="2758" y="114"/>
                  </a:lnTo>
                  <a:lnTo>
                    <a:pt x="2760" y="90"/>
                  </a:lnTo>
                  <a:lnTo>
                    <a:pt x="2761" y="74"/>
                  </a:lnTo>
                  <a:lnTo>
                    <a:pt x="2761" y="70"/>
                  </a:lnTo>
                  <a:lnTo>
                    <a:pt x="2613" y="0"/>
                  </a:lnTo>
                  <a:lnTo>
                    <a:pt x="2611" y="7"/>
                  </a:lnTo>
                  <a:lnTo>
                    <a:pt x="2604" y="30"/>
                  </a:lnTo>
                  <a:lnTo>
                    <a:pt x="2591" y="63"/>
                  </a:lnTo>
                  <a:lnTo>
                    <a:pt x="2571" y="109"/>
                  </a:lnTo>
                  <a:lnTo>
                    <a:pt x="2558" y="135"/>
                  </a:lnTo>
                  <a:lnTo>
                    <a:pt x="2544" y="164"/>
                  </a:lnTo>
                  <a:lnTo>
                    <a:pt x="2529" y="195"/>
                  </a:lnTo>
                  <a:lnTo>
                    <a:pt x="2510" y="226"/>
                  </a:lnTo>
                  <a:lnTo>
                    <a:pt x="2489" y="261"/>
                  </a:lnTo>
                  <a:lnTo>
                    <a:pt x="2466" y="296"/>
                  </a:lnTo>
                  <a:lnTo>
                    <a:pt x="2441" y="333"/>
                  </a:lnTo>
                  <a:lnTo>
                    <a:pt x="2413" y="371"/>
                  </a:lnTo>
                  <a:lnTo>
                    <a:pt x="2384" y="409"/>
                  </a:lnTo>
                  <a:lnTo>
                    <a:pt x="2351" y="450"/>
                  </a:lnTo>
                  <a:lnTo>
                    <a:pt x="2315" y="489"/>
                  </a:lnTo>
                  <a:lnTo>
                    <a:pt x="2277" y="530"/>
                  </a:lnTo>
                  <a:lnTo>
                    <a:pt x="2236" y="570"/>
                  </a:lnTo>
                  <a:lnTo>
                    <a:pt x="2191" y="610"/>
                  </a:lnTo>
                  <a:lnTo>
                    <a:pt x="2145" y="651"/>
                  </a:lnTo>
                  <a:lnTo>
                    <a:pt x="2094" y="691"/>
                  </a:lnTo>
                  <a:lnTo>
                    <a:pt x="2040" y="730"/>
                  </a:lnTo>
                  <a:lnTo>
                    <a:pt x="1983" y="768"/>
                  </a:lnTo>
                  <a:lnTo>
                    <a:pt x="1923" y="805"/>
                  </a:lnTo>
                  <a:lnTo>
                    <a:pt x="1858" y="841"/>
                  </a:lnTo>
                  <a:lnTo>
                    <a:pt x="1790" y="876"/>
                  </a:lnTo>
                  <a:lnTo>
                    <a:pt x="1719" y="910"/>
                  </a:lnTo>
                  <a:lnTo>
                    <a:pt x="1643" y="942"/>
                  </a:lnTo>
                  <a:lnTo>
                    <a:pt x="1564" y="971"/>
                  </a:lnTo>
                  <a:lnTo>
                    <a:pt x="1509" y="990"/>
                  </a:lnTo>
                  <a:lnTo>
                    <a:pt x="1454" y="1008"/>
                  </a:lnTo>
                  <a:lnTo>
                    <a:pt x="1398" y="1025"/>
                  </a:lnTo>
                  <a:lnTo>
                    <a:pt x="1343" y="1042"/>
                  </a:lnTo>
                  <a:lnTo>
                    <a:pt x="1287" y="1057"/>
                  </a:lnTo>
                  <a:lnTo>
                    <a:pt x="1232" y="1073"/>
                  </a:lnTo>
                  <a:lnTo>
                    <a:pt x="1176" y="1087"/>
                  </a:lnTo>
                  <a:lnTo>
                    <a:pt x="1121" y="1100"/>
                  </a:lnTo>
                  <a:lnTo>
                    <a:pt x="1066" y="1113"/>
                  </a:lnTo>
                  <a:lnTo>
                    <a:pt x="1011" y="1125"/>
                  </a:lnTo>
                  <a:lnTo>
                    <a:pt x="957" y="1136"/>
                  </a:lnTo>
                  <a:lnTo>
                    <a:pt x="903" y="1147"/>
                  </a:lnTo>
                  <a:lnTo>
                    <a:pt x="796" y="1167"/>
                  </a:lnTo>
                  <a:lnTo>
                    <a:pt x="693" y="1184"/>
                  </a:lnTo>
                  <a:lnTo>
                    <a:pt x="591" y="1200"/>
                  </a:lnTo>
                  <a:lnTo>
                    <a:pt x="493" y="1212"/>
                  </a:lnTo>
                  <a:lnTo>
                    <a:pt x="399" y="1224"/>
                  </a:lnTo>
                  <a:lnTo>
                    <a:pt x="309" y="1234"/>
                  </a:lnTo>
                  <a:lnTo>
                    <a:pt x="223" y="1241"/>
                  </a:lnTo>
                  <a:lnTo>
                    <a:pt x="143" y="1247"/>
                  </a:lnTo>
                  <a:lnTo>
                    <a:pt x="69" y="1253"/>
                  </a:lnTo>
                  <a:lnTo>
                    <a:pt x="0" y="1256"/>
                  </a:lnTo>
                  <a:lnTo>
                    <a:pt x="41" y="141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4" name="ïşḻiḓé"/>
            <p:cNvSpPr/>
            <p:nvPr/>
          </p:nvSpPr>
          <p:spPr bwMode="auto">
            <a:xfrm>
              <a:off x="3311525" y="3989387"/>
              <a:ext cx="730250" cy="731838"/>
            </a:xfrm>
            <a:custGeom>
              <a:avLst/>
              <a:gdLst>
                <a:gd name="T0" fmla="*/ 119 w 1382"/>
                <a:gd name="T1" fmla="*/ 1382 h 1382"/>
                <a:gd name="T2" fmla="*/ 124 w 1382"/>
                <a:gd name="T3" fmla="*/ 1336 h 1382"/>
                <a:gd name="T4" fmla="*/ 141 w 1382"/>
                <a:gd name="T5" fmla="*/ 1213 h 1382"/>
                <a:gd name="T6" fmla="*/ 155 w 1382"/>
                <a:gd name="T7" fmla="*/ 1131 h 1382"/>
                <a:gd name="T8" fmla="*/ 174 w 1382"/>
                <a:gd name="T9" fmla="*/ 1037 h 1382"/>
                <a:gd name="T10" fmla="*/ 197 w 1382"/>
                <a:gd name="T11" fmla="*/ 938 h 1382"/>
                <a:gd name="T12" fmla="*/ 225 w 1382"/>
                <a:gd name="T13" fmla="*/ 833 h 1382"/>
                <a:gd name="T14" fmla="*/ 260 w 1382"/>
                <a:gd name="T15" fmla="*/ 727 h 1382"/>
                <a:gd name="T16" fmla="*/ 302 w 1382"/>
                <a:gd name="T17" fmla="*/ 623 h 1382"/>
                <a:gd name="T18" fmla="*/ 349 w 1382"/>
                <a:gd name="T19" fmla="*/ 523 h 1382"/>
                <a:gd name="T20" fmla="*/ 403 w 1382"/>
                <a:gd name="T21" fmla="*/ 430 h 1382"/>
                <a:gd name="T22" fmla="*/ 466 w 1382"/>
                <a:gd name="T23" fmla="*/ 349 h 1382"/>
                <a:gd name="T24" fmla="*/ 536 w 1382"/>
                <a:gd name="T25" fmla="*/ 280 h 1382"/>
                <a:gd name="T26" fmla="*/ 615 w 1382"/>
                <a:gd name="T27" fmla="*/ 228 h 1382"/>
                <a:gd name="T28" fmla="*/ 702 w 1382"/>
                <a:gd name="T29" fmla="*/ 195 h 1382"/>
                <a:gd name="T30" fmla="*/ 1016 w 1382"/>
                <a:gd name="T31" fmla="*/ 122 h 1382"/>
                <a:gd name="T32" fmla="*/ 1227 w 1382"/>
                <a:gd name="T33" fmla="*/ 77 h 1382"/>
                <a:gd name="T34" fmla="*/ 1345 w 1382"/>
                <a:gd name="T35" fmla="*/ 54 h 1382"/>
                <a:gd name="T36" fmla="*/ 1382 w 1382"/>
                <a:gd name="T37" fmla="*/ 47 h 1382"/>
                <a:gd name="T38" fmla="*/ 1227 w 1382"/>
                <a:gd name="T39" fmla="*/ 0 h 1382"/>
                <a:gd name="T40" fmla="*/ 1169 w 1382"/>
                <a:gd name="T41" fmla="*/ 5 h 1382"/>
                <a:gd name="T42" fmla="*/ 1063 w 1382"/>
                <a:gd name="T43" fmla="*/ 16 h 1382"/>
                <a:gd name="T44" fmla="*/ 964 w 1382"/>
                <a:gd name="T45" fmla="*/ 30 h 1382"/>
                <a:gd name="T46" fmla="*/ 891 w 1382"/>
                <a:gd name="T47" fmla="*/ 44 h 1382"/>
                <a:gd name="T48" fmla="*/ 813 w 1382"/>
                <a:gd name="T49" fmla="*/ 60 h 1382"/>
                <a:gd name="T50" fmla="*/ 734 w 1382"/>
                <a:gd name="T51" fmla="*/ 80 h 1382"/>
                <a:gd name="T52" fmla="*/ 656 w 1382"/>
                <a:gd name="T53" fmla="*/ 103 h 1382"/>
                <a:gd name="T54" fmla="*/ 580 w 1382"/>
                <a:gd name="T55" fmla="*/ 131 h 1382"/>
                <a:gd name="T56" fmla="*/ 507 w 1382"/>
                <a:gd name="T57" fmla="*/ 163 h 1382"/>
                <a:gd name="T58" fmla="*/ 439 w 1382"/>
                <a:gd name="T59" fmla="*/ 198 h 1382"/>
                <a:gd name="T60" fmla="*/ 379 w 1382"/>
                <a:gd name="T61" fmla="*/ 240 h 1382"/>
                <a:gd name="T62" fmla="*/ 328 w 1382"/>
                <a:gd name="T63" fmla="*/ 285 h 1382"/>
                <a:gd name="T64" fmla="*/ 286 w 1382"/>
                <a:gd name="T65" fmla="*/ 338 h 1382"/>
                <a:gd name="T66" fmla="*/ 249 w 1382"/>
                <a:gd name="T67" fmla="*/ 399 h 1382"/>
                <a:gd name="T68" fmla="*/ 214 w 1382"/>
                <a:gd name="T69" fmla="*/ 470 h 1382"/>
                <a:gd name="T70" fmla="*/ 182 w 1382"/>
                <a:gd name="T71" fmla="*/ 548 h 1382"/>
                <a:gd name="T72" fmla="*/ 153 w 1382"/>
                <a:gd name="T73" fmla="*/ 629 h 1382"/>
                <a:gd name="T74" fmla="*/ 126 w 1382"/>
                <a:gd name="T75" fmla="*/ 714 h 1382"/>
                <a:gd name="T76" fmla="*/ 103 w 1382"/>
                <a:gd name="T77" fmla="*/ 800 h 1382"/>
                <a:gd name="T78" fmla="*/ 82 w 1382"/>
                <a:gd name="T79" fmla="*/ 886 h 1382"/>
                <a:gd name="T80" fmla="*/ 55 w 1382"/>
                <a:gd name="T81" fmla="*/ 1009 h 1382"/>
                <a:gd name="T82" fmla="*/ 28 w 1382"/>
                <a:gd name="T83" fmla="*/ 1155 h 1382"/>
                <a:gd name="T84" fmla="*/ 11 w 1382"/>
                <a:gd name="T85" fmla="*/ 1267 h 1382"/>
                <a:gd name="T86" fmla="*/ 1 w 1382"/>
                <a:gd name="T87" fmla="*/ 133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2" h="1382">
                  <a:moveTo>
                    <a:pt x="0" y="1338"/>
                  </a:moveTo>
                  <a:lnTo>
                    <a:pt x="119" y="1382"/>
                  </a:lnTo>
                  <a:lnTo>
                    <a:pt x="120" y="1371"/>
                  </a:lnTo>
                  <a:lnTo>
                    <a:pt x="124" y="1336"/>
                  </a:lnTo>
                  <a:lnTo>
                    <a:pt x="130" y="1283"/>
                  </a:lnTo>
                  <a:lnTo>
                    <a:pt x="141" y="1213"/>
                  </a:lnTo>
                  <a:lnTo>
                    <a:pt x="147" y="1174"/>
                  </a:lnTo>
                  <a:lnTo>
                    <a:pt x="155" y="1131"/>
                  </a:lnTo>
                  <a:lnTo>
                    <a:pt x="164" y="1085"/>
                  </a:lnTo>
                  <a:lnTo>
                    <a:pt x="174" y="1037"/>
                  </a:lnTo>
                  <a:lnTo>
                    <a:pt x="185" y="989"/>
                  </a:lnTo>
                  <a:lnTo>
                    <a:pt x="197" y="938"/>
                  </a:lnTo>
                  <a:lnTo>
                    <a:pt x="211" y="886"/>
                  </a:lnTo>
                  <a:lnTo>
                    <a:pt x="225" y="833"/>
                  </a:lnTo>
                  <a:lnTo>
                    <a:pt x="242" y="780"/>
                  </a:lnTo>
                  <a:lnTo>
                    <a:pt x="260" y="727"/>
                  </a:lnTo>
                  <a:lnTo>
                    <a:pt x="280" y="675"/>
                  </a:lnTo>
                  <a:lnTo>
                    <a:pt x="302" y="623"/>
                  </a:lnTo>
                  <a:lnTo>
                    <a:pt x="324" y="572"/>
                  </a:lnTo>
                  <a:lnTo>
                    <a:pt x="349" y="523"/>
                  </a:lnTo>
                  <a:lnTo>
                    <a:pt x="376" y="476"/>
                  </a:lnTo>
                  <a:lnTo>
                    <a:pt x="403" y="430"/>
                  </a:lnTo>
                  <a:lnTo>
                    <a:pt x="434" y="388"/>
                  </a:lnTo>
                  <a:lnTo>
                    <a:pt x="466" y="349"/>
                  </a:lnTo>
                  <a:lnTo>
                    <a:pt x="499" y="313"/>
                  </a:lnTo>
                  <a:lnTo>
                    <a:pt x="536" y="280"/>
                  </a:lnTo>
                  <a:lnTo>
                    <a:pt x="574" y="251"/>
                  </a:lnTo>
                  <a:lnTo>
                    <a:pt x="615" y="228"/>
                  </a:lnTo>
                  <a:lnTo>
                    <a:pt x="657" y="209"/>
                  </a:lnTo>
                  <a:lnTo>
                    <a:pt x="702" y="195"/>
                  </a:lnTo>
                  <a:lnTo>
                    <a:pt x="873" y="155"/>
                  </a:lnTo>
                  <a:lnTo>
                    <a:pt x="1016" y="122"/>
                  </a:lnTo>
                  <a:lnTo>
                    <a:pt x="1134" y="97"/>
                  </a:lnTo>
                  <a:lnTo>
                    <a:pt x="1227" y="77"/>
                  </a:lnTo>
                  <a:lnTo>
                    <a:pt x="1297" y="63"/>
                  </a:lnTo>
                  <a:lnTo>
                    <a:pt x="1345" y="54"/>
                  </a:lnTo>
                  <a:lnTo>
                    <a:pt x="1373" y="49"/>
                  </a:lnTo>
                  <a:lnTo>
                    <a:pt x="1382" y="47"/>
                  </a:lnTo>
                  <a:lnTo>
                    <a:pt x="1235" y="0"/>
                  </a:lnTo>
                  <a:lnTo>
                    <a:pt x="1227" y="0"/>
                  </a:lnTo>
                  <a:lnTo>
                    <a:pt x="1205" y="2"/>
                  </a:lnTo>
                  <a:lnTo>
                    <a:pt x="1169" y="5"/>
                  </a:lnTo>
                  <a:lnTo>
                    <a:pt x="1121" y="9"/>
                  </a:lnTo>
                  <a:lnTo>
                    <a:pt x="1063" y="16"/>
                  </a:lnTo>
                  <a:lnTo>
                    <a:pt x="999" y="25"/>
                  </a:lnTo>
                  <a:lnTo>
                    <a:pt x="964" y="30"/>
                  </a:lnTo>
                  <a:lnTo>
                    <a:pt x="928" y="37"/>
                  </a:lnTo>
                  <a:lnTo>
                    <a:pt x="891" y="44"/>
                  </a:lnTo>
                  <a:lnTo>
                    <a:pt x="852" y="51"/>
                  </a:lnTo>
                  <a:lnTo>
                    <a:pt x="813" y="60"/>
                  </a:lnTo>
                  <a:lnTo>
                    <a:pt x="774" y="69"/>
                  </a:lnTo>
                  <a:lnTo>
                    <a:pt x="734" y="80"/>
                  </a:lnTo>
                  <a:lnTo>
                    <a:pt x="695" y="91"/>
                  </a:lnTo>
                  <a:lnTo>
                    <a:pt x="656" y="103"/>
                  </a:lnTo>
                  <a:lnTo>
                    <a:pt x="618" y="116"/>
                  </a:lnTo>
                  <a:lnTo>
                    <a:pt x="580" y="131"/>
                  </a:lnTo>
                  <a:lnTo>
                    <a:pt x="543" y="146"/>
                  </a:lnTo>
                  <a:lnTo>
                    <a:pt x="507" y="163"/>
                  </a:lnTo>
                  <a:lnTo>
                    <a:pt x="472" y="179"/>
                  </a:lnTo>
                  <a:lnTo>
                    <a:pt x="439" y="198"/>
                  </a:lnTo>
                  <a:lnTo>
                    <a:pt x="408" y="219"/>
                  </a:lnTo>
                  <a:lnTo>
                    <a:pt x="379" y="240"/>
                  </a:lnTo>
                  <a:lnTo>
                    <a:pt x="352" y="262"/>
                  </a:lnTo>
                  <a:lnTo>
                    <a:pt x="328" y="285"/>
                  </a:lnTo>
                  <a:lnTo>
                    <a:pt x="306" y="311"/>
                  </a:lnTo>
                  <a:lnTo>
                    <a:pt x="286" y="338"/>
                  </a:lnTo>
                  <a:lnTo>
                    <a:pt x="267" y="368"/>
                  </a:lnTo>
                  <a:lnTo>
                    <a:pt x="249" y="399"/>
                  </a:lnTo>
                  <a:lnTo>
                    <a:pt x="231" y="434"/>
                  </a:lnTo>
                  <a:lnTo>
                    <a:pt x="214" y="470"/>
                  </a:lnTo>
                  <a:lnTo>
                    <a:pt x="197" y="508"/>
                  </a:lnTo>
                  <a:lnTo>
                    <a:pt x="182" y="548"/>
                  </a:lnTo>
                  <a:lnTo>
                    <a:pt x="167" y="588"/>
                  </a:lnTo>
                  <a:lnTo>
                    <a:pt x="153" y="629"/>
                  </a:lnTo>
                  <a:lnTo>
                    <a:pt x="139" y="671"/>
                  </a:lnTo>
                  <a:lnTo>
                    <a:pt x="126" y="714"/>
                  </a:lnTo>
                  <a:lnTo>
                    <a:pt x="114" y="757"/>
                  </a:lnTo>
                  <a:lnTo>
                    <a:pt x="103" y="800"/>
                  </a:lnTo>
                  <a:lnTo>
                    <a:pt x="92" y="843"/>
                  </a:lnTo>
                  <a:lnTo>
                    <a:pt x="82" y="886"/>
                  </a:lnTo>
                  <a:lnTo>
                    <a:pt x="72" y="927"/>
                  </a:lnTo>
                  <a:lnTo>
                    <a:pt x="55" y="1009"/>
                  </a:lnTo>
                  <a:lnTo>
                    <a:pt x="40" y="1086"/>
                  </a:lnTo>
                  <a:lnTo>
                    <a:pt x="28" y="1155"/>
                  </a:lnTo>
                  <a:lnTo>
                    <a:pt x="18" y="1216"/>
                  </a:lnTo>
                  <a:lnTo>
                    <a:pt x="11" y="1267"/>
                  </a:lnTo>
                  <a:lnTo>
                    <a:pt x="4" y="1305"/>
                  </a:lnTo>
                  <a:lnTo>
                    <a:pt x="1" y="1330"/>
                  </a:lnTo>
                  <a:lnTo>
                    <a:pt x="0" y="133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5" name="išḻïḍé"/>
            <p:cNvSpPr/>
            <p:nvPr/>
          </p:nvSpPr>
          <p:spPr bwMode="auto">
            <a:xfrm>
              <a:off x="4087813" y="3429000"/>
              <a:ext cx="1517650" cy="541338"/>
            </a:xfrm>
            <a:custGeom>
              <a:avLst/>
              <a:gdLst>
                <a:gd name="T0" fmla="*/ 188 w 2868"/>
                <a:gd name="T1" fmla="*/ 1023 h 1023"/>
                <a:gd name="T2" fmla="*/ 266 w 2868"/>
                <a:gd name="T3" fmla="*/ 1010 h 1023"/>
                <a:gd name="T4" fmla="*/ 470 w 2868"/>
                <a:gd name="T5" fmla="*/ 973 h 1023"/>
                <a:gd name="T6" fmla="*/ 768 w 2868"/>
                <a:gd name="T7" fmla="*/ 917 h 1023"/>
                <a:gd name="T8" fmla="*/ 1121 w 2868"/>
                <a:gd name="T9" fmla="*/ 844 h 1023"/>
                <a:gd name="T10" fmla="*/ 1308 w 2868"/>
                <a:gd name="T11" fmla="*/ 802 h 1023"/>
                <a:gd name="T12" fmla="*/ 1495 w 2868"/>
                <a:gd name="T13" fmla="*/ 757 h 1023"/>
                <a:gd name="T14" fmla="*/ 1678 w 2868"/>
                <a:gd name="T15" fmla="*/ 711 h 1023"/>
                <a:gd name="T16" fmla="*/ 1853 w 2868"/>
                <a:gd name="T17" fmla="*/ 662 h 1023"/>
                <a:gd name="T18" fmla="*/ 2015 w 2868"/>
                <a:gd name="T19" fmla="*/ 612 h 1023"/>
                <a:gd name="T20" fmla="*/ 2158 w 2868"/>
                <a:gd name="T21" fmla="*/ 561 h 1023"/>
                <a:gd name="T22" fmla="*/ 2280 w 2868"/>
                <a:gd name="T23" fmla="*/ 510 h 1023"/>
                <a:gd name="T24" fmla="*/ 2375 w 2868"/>
                <a:gd name="T25" fmla="*/ 458 h 1023"/>
                <a:gd name="T26" fmla="*/ 2451 w 2868"/>
                <a:gd name="T27" fmla="*/ 407 h 1023"/>
                <a:gd name="T28" fmla="*/ 2519 w 2868"/>
                <a:gd name="T29" fmla="*/ 360 h 1023"/>
                <a:gd name="T30" fmla="*/ 2633 w 2868"/>
                <a:gd name="T31" fmla="*/ 274 h 1023"/>
                <a:gd name="T32" fmla="*/ 2719 w 2868"/>
                <a:gd name="T33" fmla="*/ 201 h 1023"/>
                <a:gd name="T34" fmla="*/ 2782 w 2868"/>
                <a:gd name="T35" fmla="*/ 139 h 1023"/>
                <a:gd name="T36" fmla="*/ 2825 w 2868"/>
                <a:gd name="T37" fmla="*/ 92 h 1023"/>
                <a:gd name="T38" fmla="*/ 2851 w 2868"/>
                <a:gd name="T39" fmla="*/ 57 h 1023"/>
                <a:gd name="T40" fmla="*/ 2868 w 2868"/>
                <a:gd name="T41" fmla="*/ 29 h 1023"/>
                <a:gd name="T42" fmla="*/ 2782 w 2868"/>
                <a:gd name="T43" fmla="*/ 4 h 1023"/>
                <a:gd name="T44" fmla="*/ 2753 w 2868"/>
                <a:gd name="T45" fmla="*/ 38 h 1023"/>
                <a:gd name="T46" fmla="*/ 2692 w 2868"/>
                <a:gd name="T47" fmla="*/ 98 h 1023"/>
                <a:gd name="T48" fmla="*/ 2629 w 2868"/>
                <a:gd name="T49" fmla="*/ 157 h 1023"/>
                <a:gd name="T50" fmla="*/ 2577 w 2868"/>
                <a:gd name="T51" fmla="*/ 200 h 1023"/>
                <a:gd name="T52" fmla="*/ 2518 w 2868"/>
                <a:gd name="T53" fmla="*/ 246 h 1023"/>
                <a:gd name="T54" fmla="*/ 2451 w 2868"/>
                <a:gd name="T55" fmla="*/ 293 h 1023"/>
                <a:gd name="T56" fmla="*/ 2378 w 2868"/>
                <a:gd name="T57" fmla="*/ 340 h 1023"/>
                <a:gd name="T58" fmla="*/ 2297 w 2868"/>
                <a:gd name="T59" fmla="*/ 387 h 1023"/>
                <a:gd name="T60" fmla="*/ 2210 w 2868"/>
                <a:gd name="T61" fmla="*/ 432 h 1023"/>
                <a:gd name="T62" fmla="*/ 2115 w 2868"/>
                <a:gd name="T63" fmla="*/ 476 h 1023"/>
                <a:gd name="T64" fmla="*/ 2014 w 2868"/>
                <a:gd name="T65" fmla="*/ 515 h 1023"/>
                <a:gd name="T66" fmla="*/ 1905 w 2868"/>
                <a:gd name="T67" fmla="*/ 550 h 1023"/>
                <a:gd name="T68" fmla="*/ 1726 w 2868"/>
                <a:gd name="T69" fmla="*/ 597 h 1023"/>
                <a:gd name="T70" fmla="*/ 1449 w 2868"/>
                <a:gd name="T71" fmla="*/ 664 h 1023"/>
                <a:gd name="T72" fmla="*/ 1146 w 2868"/>
                <a:gd name="T73" fmla="*/ 734 h 1023"/>
                <a:gd name="T74" fmla="*/ 841 w 2868"/>
                <a:gd name="T75" fmla="*/ 802 h 1023"/>
                <a:gd name="T76" fmla="*/ 553 w 2868"/>
                <a:gd name="T77" fmla="*/ 865 h 1023"/>
                <a:gd name="T78" fmla="*/ 305 w 2868"/>
                <a:gd name="T79" fmla="*/ 918 h 1023"/>
                <a:gd name="T80" fmla="*/ 119 w 2868"/>
                <a:gd name="T81" fmla="*/ 957 h 1023"/>
                <a:gd name="T82" fmla="*/ 15 w 2868"/>
                <a:gd name="T83" fmla="*/ 97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8" h="1023">
                  <a:moveTo>
                    <a:pt x="0" y="982"/>
                  </a:moveTo>
                  <a:lnTo>
                    <a:pt x="188" y="1023"/>
                  </a:lnTo>
                  <a:lnTo>
                    <a:pt x="208" y="1019"/>
                  </a:lnTo>
                  <a:lnTo>
                    <a:pt x="266" y="1010"/>
                  </a:lnTo>
                  <a:lnTo>
                    <a:pt x="353" y="994"/>
                  </a:lnTo>
                  <a:lnTo>
                    <a:pt x="470" y="973"/>
                  </a:lnTo>
                  <a:lnTo>
                    <a:pt x="609" y="948"/>
                  </a:lnTo>
                  <a:lnTo>
                    <a:pt x="768" y="917"/>
                  </a:lnTo>
                  <a:lnTo>
                    <a:pt x="940" y="882"/>
                  </a:lnTo>
                  <a:lnTo>
                    <a:pt x="1121" y="844"/>
                  </a:lnTo>
                  <a:lnTo>
                    <a:pt x="1214" y="823"/>
                  </a:lnTo>
                  <a:lnTo>
                    <a:pt x="1308" y="802"/>
                  </a:lnTo>
                  <a:lnTo>
                    <a:pt x="1401" y="780"/>
                  </a:lnTo>
                  <a:lnTo>
                    <a:pt x="1495" y="757"/>
                  </a:lnTo>
                  <a:lnTo>
                    <a:pt x="1587" y="735"/>
                  </a:lnTo>
                  <a:lnTo>
                    <a:pt x="1678" y="711"/>
                  </a:lnTo>
                  <a:lnTo>
                    <a:pt x="1767" y="686"/>
                  </a:lnTo>
                  <a:lnTo>
                    <a:pt x="1853" y="662"/>
                  </a:lnTo>
                  <a:lnTo>
                    <a:pt x="1935" y="638"/>
                  </a:lnTo>
                  <a:lnTo>
                    <a:pt x="2015" y="612"/>
                  </a:lnTo>
                  <a:lnTo>
                    <a:pt x="2089" y="587"/>
                  </a:lnTo>
                  <a:lnTo>
                    <a:pt x="2158" y="561"/>
                  </a:lnTo>
                  <a:lnTo>
                    <a:pt x="2222" y="535"/>
                  </a:lnTo>
                  <a:lnTo>
                    <a:pt x="2280" y="510"/>
                  </a:lnTo>
                  <a:lnTo>
                    <a:pt x="2331" y="483"/>
                  </a:lnTo>
                  <a:lnTo>
                    <a:pt x="2375" y="458"/>
                  </a:lnTo>
                  <a:lnTo>
                    <a:pt x="2414" y="432"/>
                  </a:lnTo>
                  <a:lnTo>
                    <a:pt x="2451" y="407"/>
                  </a:lnTo>
                  <a:lnTo>
                    <a:pt x="2486" y="384"/>
                  </a:lnTo>
                  <a:lnTo>
                    <a:pt x="2519" y="360"/>
                  </a:lnTo>
                  <a:lnTo>
                    <a:pt x="2579" y="316"/>
                  </a:lnTo>
                  <a:lnTo>
                    <a:pt x="2633" y="274"/>
                  </a:lnTo>
                  <a:lnTo>
                    <a:pt x="2679" y="235"/>
                  </a:lnTo>
                  <a:lnTo>
                    <a:pt x="2719" y="201"/>
                  </a:lnTo>
                  <a:lnTo>
                    <a:pt x="2754" y="169"/>
                  </a:lnTo>
                  <a:lnTo>
                    <a:pt x="2782" y="139"/>
                  </a:lnTo>
                  <a:lnTo>
                    <a:pt x="2806" y="114"/>
                  </a:lnTo>
                  <a:lnTo>
                    <a:pt x="2825" y="92"/>
                  </a:lnTo>
                  <a:lnTo>
                    <a:pt x="2839" y="73"/>
                  </a:lnTo>
                  <a:lnTo>
                    <a:pt x="2851" y="57"/>
                  </a:lnTo>
                  <a:lnTo>
                    <a:pt x="2864" y="36"/>
                  </a:lnTo>
                  <a:lnTo>
                    <a:pt x="2868" y="29"/>
                  </a:lnTo>
                  <a:lnTo>
                    <a:pt x="2787" y="0"/>
                  </a:lnTo>
                  <a:lnTo>
                    <a:pt x="2782" y="4"/>
                  </a:lnTo>
                  <a:lnTo>
                    <a:pt x="2772" y="18"/>
                  </a:lnTo>
                  <a:lnTo>
                    <a:pt x="2753" y="38"/>
                  </a:lnTo>
                  <a:lnTo>
                    <a:pt x="2726" y="65"/>
                  </a:lnTo>
                  <a:lnTo>
                    <a:pt x="2692" y="98"/>
                  </a:lnTo>
                  <a:lnTo>
                    <a:pt x="2652" y="136"/>
                  </a:lnTo>
                  <a:lnTo>
                    <a:pt x="2629" y="157"/>
                  </a:lnTo>
                  <a:lnTo>
                    <a:pt x="2604" y="178"/>
                  </a:lnTo>
                  <a:lnTo>
                    <a:pt x="2577" y="200"/>
                  </a:lnTo>
                  <a:lnTo>
                    <a:pt x="2549" y="223"/>
                  </a:lnTo>
                  <a:lnTo>
                    <a:pt x="2518" y="246"/>
                  </a:lnTo>
                  <a:lnTo>
                    <a:pt x="2485" y="269"/>
                  </a:lnTo>
                  <a:lnTo>
                    <a:pt x="2451" y="293"/>
                  </a:lnTo>
                  <a:lnTo>
                    <a:pt x="2415" y="316"/>
                  </a:lnTo>
                  <a:lnTo>
                    <a:pt x="2378" y="340"/>
                  </a:lnTo>
                  <a:lnTo>
                    <a:pt x="2338" y="364"/>
                  </a:lnTo>
                  <a:lnTo>
                    <a:pt x="2297" y="387"/>
                  </a:lnTo>
                  <a:lnTo>
                    <a:pt x="2255" y="410"/>
                  </a:lnTo>
                  <a:lnTo>
                    <a:pt x="2210" y="432"/>
                  </a:lnTo>
                  <a:lnTo>
                    <a:pt x="2164" y="454"/>
                  </a:lnTo>
                  <a:lnTo>
                    <a:pt x="2115" y="476"/>
                  </a:lnTo>
                  <a:lnTo>
                    <a:pt x="2065" y="496"/>
                  </a:lnTo>
                  <a:lnTo>
                    <a:pt x="2014" y="515"/>
                  </a:lnTo>
                  <a:lnTo>
                    <a:pt x="1961" y="533"/>
                  </a:lnTo>
                  <a:lnTo>
                    <a:pt x="1905" y="550"/>
                  </a:lnTo>
                  <a:lnTo>
                    <a:pt x="1849" y="566"/>
                  </a:lnTo>
                  <a:lnTo>
                    <a:pt x="1726" y="597"/>
                  </a:lnTo>
                  <a:lnTo>
                    <a:pt x="1593" y="630"/>
                  </a:lnTo>
                  <a:lnTo>
                    <a:pt x="1449" y="664"/>
                  </a:lnTo>
                  <a:lnTo>
                    <a:pt x="1300" y="699"/>
                  </a:lnTo>
                  <a:lnTo>
                    <a:pt x="1146" y="734"/>
                  </a:lnTo>
                  <a:lnTo>
                    <a:pt x="993" y="768"/>
                  </a:lnTo>
                  <a:lnTo>
                    <a:pt x="841" y="802"/>
                  </a:lnTo>
                  <a:lnTo>
                    <a:pt x="694" y="834"/>
                  </a:lnTo>
                  <a:lnTo>
                    <a:pt x="553" y="865"/>
                  </a:lnTo>
                  <a:lnTo>
                    <a:pt x="423" y="893"/>
                  </a:lnTo>
                  <a:lnTo>
                    <a:pt x="305" y="918"/>
                  </a:lnTo>
                  <a:lnTo>
                    <a:pt x="202" y="939"/>
                  </a:lnTo>
                  <a:lnTo>
                    <a:pt x="119" y="957"/>
                  </a:lnTo>
                  <a:lnTo>
                    <a:pt x="55" y="971"/>
                  </a:lnTo>
                  <a:lnTo>
                    <a:pt x="15" y="979"/>
                  </a:lnTo>
                  <a:lnTo>
                    <a:pt x="0" y="982"/>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6" name="ï$lïďe"/>
            <p:cNvSpPr/>
            <p:nvPr/>
          </p:nvSpPr>
          <p:spPr bwMode="auto">
            <a:xfrm>
              <a:off x="5603875" y="2681287"/>
              <a:ext cx="887413" cy="696913"/>
            </a:xfrm>
            <a:custGeom>
              <a:avLst/>
              <a:gdLst>
                <a:gd name="T0" fmla="*/ 71 w 1677"/>
                <a:gd name="T1" fmla="*/ 1316 h 1316"/>
                <a:gd name="T2" fmla="*/ 93 w 1677"/>
                <a:gd name="T3" fmla="*/ 1289 h 1316"/>
                <a:gd name="T4" fmla="*/ 155 w 1677"/>
                <a:gd name="T5" fmla="*/ 1210 h 1316"/>
                <a:gd name="T6" fmla="*/ 251 w 1677"/>
                <a:gd name="T7" fmla="*/ 1096 h 1316"/>
                <a:gd name="T8" fmla="*/ 374 w 1677"/>
                <a:gd name="T9" fmla="*/ 954 h 1316"/>
                <a:gd name="T10" fmla="*/ 519 w 1677"/>
                <a:gd name="T11" fmla="*/ 799 h 1316"/>
                <a:gd name="T12" fmla="*/ 597 w 1677"/>
                <a:gd name="T13" fmla="*/ 719 h 1316"/>
                <a:gd name="T14" fmla="*/ 678 w 1677"/>
                <a:gd name="T15" fmla="*/ 640 h 1316"/>
                <a:gd name="T16" fmla="*/ 761 w 1677"/>
                <a:gd name="T17" fmla="*/ 563 h 1316"/>
                <a:gd name="T18" fmla="*/ 845 w 1677"/>
                <a:gd name="T19" fmla="*/ 490 h 1316"/>
                <a:gd name="T20" fmla="*/ 930 w 1677"/>
                <a:gd name="T21" fmla="*/ 421 h 1316"/>
                <a:gd name="T22" fmla="*/ 1014 w 1677"/>
                <a:gd name="T23" fmla="*/ 360 h 1316"/>
                <a:gd name="T24" fmla="*/ 1095 w 1677"/>
                <a:gd name="T25" fmla="*/ 305 h 1316"/>
                <a:gd name="T26" fmla="*/ 1172 w 1677"/>
                <a:gd name="T27" fmla="*/ 257 h 1316"/>
                <a:gd name="T28" fmla="*/ 1242 w 1677"/>
                <a:gd name="T29" fmla="*/ 215 h 1316"/>
                <a:gd name="T30" fmla="*/ 1307 w 1677"/>
                <a:gd name="T31" fmla="*/ 180 h 1316"/>
                <a:gd name="T32" fmla="*/ 1421 w 1677"/>
                <a:gd name="T33" fmla="*/ 124 h 1316"/>
                <a:gd name="T34" fmla="*/ 1514 w 1677"/>
                <a:gd name="T35" fmla="*/ 86 h 1316"/>
                <a:gd name="T36" fmla="*/ 1585 w 1677"/>
                <a:gd name="T37" fmla="*/ 62 h 1316"/>
                <a:gd name="T38" fmla="*/ 1636 w 1677"/>
                <a:gd name="T39" fmla="*/ 50 h 1316"/>
                <a:gd name="T40" fmla="*/ 1677 w 1677"/>
                <a:gd name="T41" fmla="*/ 44 h 1316"/>
                <a:gd name="T42" fmla="*/ 1543 w 1677"/>
                <a:gd name="T43" fmla="*/ 2 h 1316"/>
                <a:gd name="T44" fmla="*/ 1500 w 1677"/>
                <a:gd name="T45" fmla="*/ 16 h 1316"/>
                <a:gd name="T46" fmla="*/ 1422 w 1677"/>
                <a:gd name="T47" fmla="*/ 47 h 1316"/>
                <a:gd name="T48" fmla="*/ 1314 w 1677"/>
                <a:gd name="T49" fmla="*/ 93 h 1316"/>
                <a:gd name="T50" fmla="*/ 1218 w 1677"/>
                <a:gd name="T51" fmla="*/ 141 h 1316"/>
                <a:gd name="T52" fmla="*/ 1148 w 1677"/>
                <a:gd name="T53" fmla="*/ 178 h 1316"/>
                <a:gd name="T54" fmla="*/ 1074 w 1677"/>
                <a:gd name="T55" fmla="*/ 220 h 1316"/>
                <a:gd name="T56" fmla="*/ 998 w 1677"/>
                <a:gd name="T57" fmla="*/ 268 h 1316"/>
                <a:gd name="T58" fmla="*/ 921 w 1677"/>
                <a:gd name="T59" fmla="*/ 320 h 1316"/>
                <a:gd name="T60" fmla="*/ 842 w 1677"/>
                <a:gd name="T61" fmla="*/ 378 h 1316"/>
                <a:gd name="T62" fmla="*/ 762 w 1677"/>
                <a:gd name="T63" fmla="*/ 441 h 1316"/>
                <a:gd name="T64" fmla="*/ 684 w 1677"/>
                <a:gd name="T65" fmla="*/ 510 h 1316"/>
                <a:gd name="T66" fmla="*/ 570 w 1677"/>
                <a:gd name="T67" fmla="*/ 621 h 1316"/>
                <a:gd name="T68" fmla="*/ 433 w 1677"/>
                <a:gd name="T69" fmla="*/ 764 h 1316"/>
                <a:gd name="T70" fmla="*/ 313 w 1677"/>
                <a:gd name="T71" fmla="*/ 897 h 1316"/>
                <a:gd name="T72" fmla="*/ 211 w 1677"/>
                <a:gd name="T73" fmla="*/ 1017 h 1316"/>
                <a:gd name="T74" fmla="*/ 129 w 1677"/>
                <a:gd name="T75" fmla="*/ 1119 h 1316"/>
                <a:gd name="T76" fmla="*/ 66 w 1677"/>
                <a:gd name="T77" fmla="*/ 1202 h 1316"/>
                <a:gd name="T78" fmla="*/ 24 w 1677"/>
                <a:gd name="T79" fmla="*/ 1260 h 1316"/>
                <a:gd name="T80" fmla="*/ 2 w 1677"/>
                <a:gd name="T81" fmla="*/ 129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7" h="1316">
                  <a:moveTo>
                    <a:pt x="0" y="1294"/>
                  </a:moveTo>
                  <a:lnTo>
                    <a:pt x="71" y="1316"/>
                  </a:lnTo>
                  <a:lnTo>
                    <a:pt x="76" y="1309"/>
                  </a:lnTo>
                  <a:lnTo>
                    <a:pt x="93" y="1289"/>
                  </a:lnTo>
                  <a:lnTo>
                    <a:pt x="119" y="1255"/>
                  </a:lnTo>
                  <a:lnTo>
                    <a:pt x="155" y="1210"/>
                  </a:lnTo>
                  <a:lnTo>
                    <a:pt x="200" y="1157"/>
                  </a:lnTo>
                  <a:lnTo>
                    <a:pt x="251" y="1096"/>
                  </a:lnTo>
                  <a:lnTo>
                    <a:pt x="310" y="1027"/>
                  </a:lnTo>
                  <a:lnTo>
                    <a:pt x="374" y="954"/>
                  </a:lnTo>
                  <a:lnTo>
                    <a:pt x="445" y="878"/>
                  </a:lnTo>
                  <a:lnTo>
                    <a:pt x="519" y="799"/>
                  </a:lnTo>
                  <a:lnTo>
                    <a:pt x="557" y="759"/>
                  </a:lnTo>
                  <a:lnTo>
                    <a:pt x="597" y="719"/>
                  </a:lnTo>
                  <a:lnTo>
                    <a:pt x="637" y="679"/>
                  </a:lnTo>
                  <a:lnTo>
                    <a:pt x="678" y="640"/>
                  </a:lnTo>
                  <a:lnTo>
                    <a:pt x="719" y="601"/>
                  </a:lnTo>
                  <a:lnTo>
                    <a:pt x="761" y="563"/>
                  </a:lnTo>
                  <a:lnTo>
                    <a:pt x="802" y="526"/>
                  </a:lnTo>
                  <a:lnTo>
                    <a:pt x="845" y="490"/>
                  </a:lnTo>
                  <a:lnTo>
                    <a:pt x="888" y="455"/>
                  </a:lnTo>
                  <a:lnTo>
                    <a:pt x="930" y="421"/>
                  </a:lnTo>
                  <a:lnTo>
                    <a:pt x="973" y="389"/>
                  </a:lnTo>
                  <a:lnTo>
                    <a:pt x="1014" y="360"/>
                  </a:lnTo>
                  <a:lnTo>
                    <a:pt x="1056" y="331"/>
                  </a:lnTo>
                  <a:lnTo>
                    <a:pt x="1095" y="305"/>
                  </a:lnTo>
                  <a:lnTo>
                    <a:pt x="1135" y="280"/>
                  </a:lnTo>
                  <a:lnTo>
                    <a:pt x="1172" y="257"/>
                  </a:lnTo>
                  <a:lnTo>
                    <a:pt x="1207" y="235"/>
                  </a:lnTo>
                  <a:lnTo>
                    <a:pt x="1242" y="215"/>
                  </a:lnTo>
                  <a:lnTo>
                    <a:pt x="1275" y="197"/>
                  </a:lnTo>
                  <a:lnTo>
                    <a:pt x="1307" y="180"/>
                  </a:lnTo>
                  <a:lnTo>
                    <a:pt x="1366" y="149"/>
                  </a:lnTo>
                  <a:lnTo>
                    <a:pt x="1421" y="124"/>
                  </a:lnTo>
                  <a:lnTo>
                    <a:pt x="1470" y="103"/>
                  </a:lnTo>
                  <a:lnTo>
                    <a:pt x="1514" y="86"/>
                  </a:lnTo>
                  <a:lnTo>
                    <a:pt x="1552" y="72"/>
                  </a:lnTo>
                  <a:lnTo>
                    <a:pt x="1585" y="62"/>
                  </a:lnTo>
                  <a:lnTo>
                    <a:pt x="1614" y="55"/>
                  </a:lnTo>
                  <a:lnTo>
                    <a:pt x="1636" y="50"/>
                  </a:lnTo>
                  <a:lnTo>
                    <a:pt x="1666" y="46"/>
                  </a:lnTo>
                  <a:lnTo>
                    <a:pt x="1677" y="44"/>
                  </a:lnTo>
                  <a:lnTo>
                    <a:pt x="1549" y="0"/>
                  </a:lnTo>
                  <a:lnTo>
                    <a:pt x="1543" y="2"/>
                  </a:lnTo>
                  <a:lnTo>
                    <a:pt x="1527" y="7"/>
                  </a:lnTo>
                  <a:lnTo>
                    <a:pt x="1500" y="16"/>
                  </a:lnTo>
                  <a:lnTo>
                    <a:pt x="1466" y="30"/>
                  </a:lnTo>
                  <a:lnTo>
                    <a:pt x="1422" y="47"/>
                  </a:lnTo>
                  <a:lnTo>
                    <a:pt x="1371" y="68"/>
                  </a:lnTo>
                  <a:lnTo>
                    <a:pt x="1314" y="93"/>
                  </a:lnTo>
                  <a:lnTo>
                    <a:pt x="1251" y="124"/>
                  </a:lnTo>
                  <a:lnTo>
                    <a:pt x="1218" y="141"/>
                  </a:lnTo>
                  <a:lnTo>
                    <a:pt x="1183" y="159"/>
                  </a:lnTo>
                  <a:lnTo>
                    <a:pt x="1148" y="178"/>
                  </a:lnTo>
                  <a:lnTo>
                    <a:pt x="1111" y="199"/>
                  </a:lnTo>
                  <a:lnTo>
                    <a:pt x="1074" y="220"/>
                  </a:lnTo>
                  <a:lnTo>
                    <a:pt x="1037" y="243"/>
                  </a:lnTo>
                  <a:lnTo>
                    <a:pt x="998" y="268"/>
                  </a:lnTo>
                  <a:lnTo>
                    <a:pt x="960" y="293"/>
                  </a:lnTo>
                  <a:lnTo>
                    <a:pt x="921" y="320"/>
                  </a:lnTo>
                  <a:lnTo>
                    <a:pt x="881" y="348"/>
                  </a:lnTo>
                  <a:lnTo>
                    <a:pt x="842" y="378"/>
                  </a:lnTo>
                  <a:lnTo>
                    <a:pt x="802" y="408"/>
                  </a:lnTo>
                  <a:lnTo>
                    <a:pt x="762" y="441"/>
                  </a:lnTo>
                  <a:lnTo>
                    <a:pt x="723" y="475"/>
                  </a:lnTo>
                  <a:lnTo>
                    <a:pt x="684" y="510"/>
                  </a:lnTo>
                  <a:lnTo>
                    <a:pt x="645" y="547"/>
                  </a:lnTo>
                  <a:lnTo>
                    <a:pt x="570" y="621"/>
                  </a:lnTo>
                  <a:lnTo>
                    <a:pt x="499" y="693"/>
                  </a:lnTo>
                  <a:lnTo>
                    <a:pt x="433" y="764"/>
                  </a:lnTo>
                  <a:lnTo>
                    <a:pt x="371" y="832"/>
                  </a:lnTo>
                  <a:lnTo>
                    <a:pt x="313" y="897"/>
                  </a:lnTo>
                  <a:lnTo>
                    <a:pt x="260" y="959"/>
                  </a:lnTo>
                  <a:lnTo>
                    <a:pt x="211" y="1017"/>
                  </a:lnTo>
                  <a:lnTo>
                    <a:pt x="168" y="1071"/>
                  </a:lnTo>
                  <a:lnTo>
                    <a:pt x="129" y="1119"/>
                  </a:lnTo>
                  <a:lnTo>
                    <a:pt x="95" y="1163"/>
                  </a:lnTo>
                  <a:lnTo>
                    <a:pt x="66" y="1202"/>
                  </a:lnTo>
                  <a:lnTo>
                    <a:pt x="42" y="1234"/>
                  </a:lnTo>
                  <a:lnTo>
                    <a:pt x="24" y="1260"/>
                  </a:lnTo>
                  <a:lnTo>
                    <a:pt x="10" y="1279"/>
                  </a:lnTo>
                  <a:lnTo>
                    <a:pt x="2" y="1291"/>
                  </a:lnTo>
                  <a:lnTo>
                    <a:pt x="0" y="129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7" name="ïŝ1ïde"/>
            <p:cNvSpPr/>
            <p:nvPr/>
          </p:nvSpPr>
          <p:spPr bwMode="auto">
            <a:xfrm>
              <a:off x="6500813" y="2308225"/>
              <a:ext cx="1587500" cy="369888"/>
            </a:xfrm>
            <a:custGeom>
              <a:avLst/>
              <a:gdLst>
                <a:gd name="T0" fmla="*/ 94 w 3000"/>
                <a:gd name="T1" fmla="*/ 697 h 697"/>
                <a:gd name="T2" fmla="*/ 106 w 3000"/>
                <a:gd name="T3" fmla="*/ 686 h 697"/>
                <a:gd name="T4" fmla="*/ 146 w 3000"/>
                <a:gd name="T5" fmla="*/ 672 h 697"/>
                <a:gd name="T6" fmla="*/ 209 w 3000"/>
                <a:gd name="T7" fmla="*/ 655 h 697"/>
                <a:gd name="T8" fmla="*/ 296 w 3000"/>
                <a:gd name="T9" fmla="*/ 636 h 697"/>
                <a:gd name="T10" fmla="*/ 523 w 3000"/>
                <a:gd name="T11" fmla="*/ 591 h 697"/>
                <a:gd name="T12" fmla="*/ 809 w 3000"/>
                <a:gd name="T13" fmla="*/ 540 h 697"/>
                <a:gd name="T14" fmla="*/ 1130 w 3000"/>
                <a:gd name="T15" fmla="*/ 486 h 697"/>
                <a:gd name="T16" fmla="*/ 1467 w 3000"/>
                <a:gd name="T17" fmla="*/ 431 h 697"/>
                <a:gd name="T18" fmla="*/ 1799 w 3000"/>
                <a:gd name="T19" fmla="*/ 380 h 697"/>
                <a:gd name="T20" fmla="*/ 2105 w 3000"/>
                <a:gd name="T21" fmla="*/ 335 h 697"/>
                <a:gd name="T22" fmla="*/ 2242 w 3000"/>
                <a:gd name="T23" fmla="*/ 313 h 697"/>
                <a:gd name="T24" fmla="*/ 2363 w 3000"/>
                <a:gd name="T25" fmla="*/ 289 h 697"/>
                <a:gd name="T26" fmla="*/ 2473 w 3000"/>
                <a:gd name="T27" fmla="*/ 265 h 697"/>
                <a:gd name="T28" fmla="*/ 2571 w 3000"/>
                <a:gd name="T29" fmla="*/ 240 h 697"/>
                <a:gd name="T30" fmla="*/ 2656 w 3000"/>
                <a:gd name="T31" fmla="*/ 214 h 697"/>
                <a:gd name="T32" fmla="*/ 2730 w 3000"/>
                <a:gd name="T33" fmla="*/ 189 h 697"/>
                <a:gd name="T34" fmla="*/ 2794 w 3000"/>
                <a:gd name="T35" fmla="*/ 163 h 697"/>
                <a:gd name="T36" fmla="*/ 2848 w 3000"/>
                <a:gd name="T37" fmla="*/ 139 h 697"/>
                <a:gd name="T38" fmla="*/ 2892 w 3000"/>
                <a:gd name="T39" fmla="*/ 116 h 697"/>
                <a:gd name="T40" fmla="*/ 2928 w 3000"/>
                <a:gd name="T41" fmla="*/ 95 h 697"/>
                <a:gd name="T42" fmla="*/ 2956 w 3000"/>
                <a:gd name="T43" fmla="*/ 74 h 697"/>
                <a:gd name="T44" fmla="*/ 2977 w 3000"/>
                <a:gd name="T45" fmla="*/ 58 h 697"/>
                <a:gd name="T46" fmla="*/ 2991 w 3000"/>
                <a:gd name="T47" fmla="*/ 43 h 697"/>
                <a:gd name="T48" fmla="*/ 2998 w 3000"/>
                <a:gd name="T49" fmla="*/ 31 h 697"/>
                <a:gd name="T50" fmla="*/ 3000 w 3000"/>
                <a:gd name="T51" fmla="*/ 24 h 697"/>
                <a:gd name="T52" fmla="*/ 2997 w 3000"/>
                <a:gd name="T53" fmla="*/ 19 h 697"/>
                <a:gd name="T54" fmla="*/ 2939 w 3000"/>
                <a:gd name="T55" fmla="*/ 3 h 697"/>
                <a:gd name="T56" fmla="*/ 2893 w 3000"/>
                <a:gd name="T57" fmla="*/ 18 h 697"/>
                <a:gd name="T58" fmla="*/ 2802 w 3000"/>
                <a:gd name="T59" fmla="*/ 48 h 697"/>
                <a:gd name="T60" fmla="*/ 2663 w 3000"/>
                <a:gd name="T61" fmla="*/ 88 h 697"/>
                <a:gd name="T62" fmla="*/ 2473 w 3000"/>
                <a:gd name="T63" fmla="*/ 136 h 697"/>
                <a:gd name="T64" fmla="*/ 2233 w 3000"/>
                <a:gd name="T65" fmla="*/ 190 h 697"/>
                <a:gd name="T66" fmla="*/ 2020 w 3000"/>
                <a:gd name="T67" fmla="*/ 233 h 697"/>
                <a:gd name="T68" fmla="*/ 1860 w 3000"/>
                <a:gd name="T69" fmla="*/ 262 h 697"/>
                <a:gd name="T70" fmla="*/ 1688 w 3000"/>
                <a:gd name="T71" fmla="*/ 291 h 697"/>
                <a:gd name="T72" fmla="*/ 1501 w 3000"/>
                <a:gd name="T73" fmla="*/ 320 h 697"/>
                <a:gd name="T74" fmla="*/ 1304 w 3000"/>
                <a:gd name="T75" fmla="*/ 349 h 697"/>
                <a:gd name="T76" fmla="*/ 1121 w 3000"/>
                <a:gd name="T77" fmla="*/ 377 h 697"/>
                <a:gd name="T78" fmla="*/ 954 w 3000"/>
                <a:gd name="T79" fmla="*/ 406 h 697"/>
                <a:gd name="T80" fmla="*/ 803 w 3000"/>
                <a:gd name="T81" fmla="*/ 434 h 697"/>
                <a:gd name="T82" fmla="*/ 666 w 3000"/>
                <a:gd name="T83" fmla="*/ 462 h 697"/>
                <a:gd name="T84" fmla="*/ 545 w 3000"/>
                <a:gd name="T85" fmla="*/ 489 h 697"/>
                <a:gd name="T86" fmla="*/ 388 w 3000"/>
                <a:gd name="T87" fmla="*/ 527 h 697"/>
                <a:gd name="T88" fmla="*/ 225 w 3000"/>
                <a:gd name="T89" fmla="*/ 574 h 697"/>
                <a:gd name="T90" fmla="*/ 110 w 3000"/>
                <a:gd name="T91" fmla="*/ 612 h 697"/>
                <a:gd name="T92" fmla="*/ 38 w 3000"/>
                <a:gd name="T93" fmla="*/ 641 h 697"/>
                <a:gd name="T94" fmla="*/ 4 w 3000"/>
                <a:gd name="T95" fmla="*/ 65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0" h="697">
                  <a:moveTo>
                    <a:pt x="0" y="657"/>
                  </a:moveTo>
                  <a:lnTo>
                    <a:pt x="94" y="697"/>
                  </a:lnTo>
                  <a:lnTo>
                    <a:pt x="96" y="691"/>
                  </a:lnTo>
                  <a:lnTo>
                    <a:pt x="106" y="686"/>
                  </a:lnTo>
                  <a:lnTo>
                    <a:pt x="123" y="680"/>
                  </a:lnTo>
                  <a:lnTo>
                    <a:pt x="146" y="672"/>
                  </a:lnTo>
                  <a:lnTo>
                    <a:pt x="174" y="664"/>
                  </a:lnTo>
                  <a:lnTo>
                    <a:pt x="209" y="655"/>
                  </a:lnTo>
                  <a:lnTo>
                    <a:pt x="251" y="646"/>
                  </a:lnTo>
                  <a:lnTo>
                    <a:pt x="296" y="636"/>
                  </a:lnTo>
                  <a:lnTo>
                    <a:pt x="402" y="614"/>
                  </a:lnTo>
                  <a:lnTo>
                    <a:pt x="523" y="591"/>
                  </a:lnTo>
                  <a:lnTo>
                    <a:pt x="661" y="565"/>
                  </a:lnTo>
                  <a:lnTo>
                    <a:pt x="809" y="540"/>
                  </a:lnTo>
                  <a:lnTo>
                    <a:pt x="966" y="513"/>
                  </a:lnTo>
                  <a:lnTo>
                    <a:pt x="1130" y="486"/>
                  </a:lnTo>
                  <a:lnTo>
                    <a:pt x="1297" y="459"/>
                  </a:lnTo>
                  <a:lnTo>
                    <a:pt x="1467" y="431"/>
                  </a:lnTo>
                  <a:lnTo>
                    <a:pt x="1635" y="406"/>
                  </a:lnTo>
                  <a:lnTo>
                    <a:pt x="1799" y="380"/>
                  </a:lnTo>
                  <a:lnTo>
                    <a:pt x="1956" y="356"/>
                  </a:lnTo>
                  <a:lnTo>
                    <a:pt x="2105" y="335"/>
                  </a:lnTo>
                  <a:lnTo>
                    <a:pt x="2175" y="324"/>
                  </a:lnTo>
                  <a:lnTo>
                    <a:pt x="2242" y="313"/>
                  </a:lnTo>
                  <a:lnTo>
                    <a:pt x="2304" y="301"/>
                  </a:lnTo>
                  <a:lnTo>
                    <a:pt x="2363" y="289"/>
                  </a:lnTo>
                  <a:lnTo>
                    <a:pt x="2421" y="278"/>
                  </a:lnTo>
                  <a:lnTo>
                    <a:pt x="2473" y="265"/>
                  </a:lnTo>
                  <a:lnTo>
                    <a:pt x="2523" y="252"/>
                  </a:lnTo>
                  <a:lnTo>
                    <a:pt x="2571" y="240"/>
                  </a:lnTo>
                  <a:lnTo>
                    <a:pt x="2615" y="227"/>
                  </a:lnTo>
                  <a:lnTo>
                    <a:pt x="2656" y="214"/>
                  </a:lnTo>
                  <a:lnTo>
                    <a:pt x="2694" y="201"/>
                  </a:lnTo>
                  <a:lnTo>
                    <a:pt x="2730" y="189"/>
                  </a:lnTo>
                  <a:lnTo>
                    <a:pt x="2763" y="176"/>
                  </a:lnTo>
                  <a:lnTo>
                    <a:pt x="2794" y="163"/>
                  </a:lnTo>
                  <a:lnTo>
                    <a:pt x="2822" y="151"/>
                  </a:lnTo>
                  <a:lnTo>
                    <a:pt x="2848" y="139"/>
                  </a:lnTo>
                  <a:lnTo>
                    <a:pt x="2871" y="127"/>
                  </a:lnTo>
                  <a:lnTo>
                    <a:pt x="2892" y="116"/>
                  </a:lnTo>
                  <a:lnTo>
                    <a:pt x="2911" y="105"/>
                  </a:lnTo>
                  <a:lnTo>
                    <a:pt x="2928" y="95"/>
                  </a:lnTo>
                  <a:lnTo>
                    <a:pt x="2943" y="84"/>
                  </a:lnTo>
                  <a:lnTo>
                    <a:pt x="2956" y="74"/>
                  </a:lnTo>
                  <a:lnTo>
                    <a:pt x="2967" y="65"/>
                  </a:lnTo>
                  <a:lnTo>
                    <a:pt x="2977" y="58"/>
                  </a:lnTo>
                  <a:lnTo>
                    <a:pt x="2984" y="49"/>
                  </a:lnTo>
                  <a:lnTo>
                    <a:pt x="2991" y="43"/>
                  </a:lnTo>
                  <a:lnTo>
                    <a:pt x="2995" y="36"/>
                  </a:lnTo>
                  <a:lnTo>
                    <a:pt x="2998" y="31"/>
                  </a:lnTo>
                  <a:lnTo>
                    <a:pt x="2999" y="27"/>
                  </a:lnTo>
                  <a:lnTo>
                    <a:pt x="3000" y="24"/>
                  </a:lnTo>
                  <a:lnTo>
                    <a:pt x="2999" y="21"/>
                  </a:lnTo>
                  <a:lnTo>
                    <a:pt x="2997" y="19"/>
                  </a:lnTo>
                  <a:lnTo>
                    <a:pt x="2944" y="0"/>
                  </a:lnTo>
                  <a:lnTo>
                    <a:pt x="2939" y="3"/>
                  </a:lnTo>
                  <a:lnTo>
                    <a:pt x="2922" y="9"/>
                  </a:lnTo>
                  <a:lnTo>
                    <a:pt x="2893" y="18"/>
                  </a:lnTo>
                  <a:lnTo>
                    <a:pt x="2853" y="32"/>
                  </a:lnTo>
                  <a:lnTo>
                    <a:pt x="2802" y="48"/>
                  </a:lnTo>
                  <a:lnTo>
                    <a:pt x="2738" y="66"/>
                  </a:lnTo>
                  <a:lnTo>
                    <a:pt x="2663" y="88"/>
                  </a:lnTo>
                  <a:lnTo>
                    <a:pt x="2574" y="110"/>
                  </a:lnTo>
                  <a:lnTo>
                    <a:pt x="2473" y="136"/>
                  </a:lnTo>
                  <a:lnTo>
                    <a:pt x="2359" y="162"/>
                  </a:lnTo>
                  <a:lnTo>
                    <a:pt x="2233" y="190"/>
                  </a:lnTo>
                  <a:lnTo>
                    <a:pt x="2094" y="218"/>
                  </a:lnTo>
                  <a:lnTo>
                    <a:pt x="2020" y="233"/>
                  </a:lnTo>
                  <a:lnTo>
                    <a:pt x="1941" y="247"/>
                  </a:lnTo>
                  <a:lnTo>
                    <a:pt x="1860" y="262"/>
                  </a:lnTo>
                  <a:lnTo>
                    <a:pt x="1775" y="277"/>
                  </a:lnTo>
                  <a:lnTo>
                    <a:pt x="1688" y="291"/>
                  </a:lnTo>
                  <a:lnTo>
                    <a:pt x="1596" y="305"/>
                  </a:lnTo>
                  <a:lnTo>
                    <a:pt x="1501" y="320"/>
                  </a:lnTo>
                  <a:lnTo>
                    <a:pt x="1402" y="334"/>
                  </a:lnTo>
                  <a:lnTo>
                    <a:pt x="1304" y="349"/>
                  </a:lnTo>
                  <a:lnTo>
                    <a:pt x="1211" y="362"/>
                  </a:lnTo>
                  <a:lnTo>
                    <a:pt x="1121" y="377"/>
                  </a:lnTo>
                  <a:lnTo>
                    <a:pt x="1035" y="391"/>
                  </a:lnTo>
                  <a:lnTo>
                    <a:pt x="954" y="406"/>
                  </a:lnTo>
                  <a:lnTo>
                    <a:pt x="876" y="419"/>
                  </a:lnTo>
                  <a:lnTo>
                    <a:pt x="803" y="434"/>
                  </a:lnTo>
                  <a:lnTo>
                    <a:pt x="733" y="448"/>
                  </a:lnTo>
                  <a:lnTo>
                    <a:pt x="666" y="462"/>
                  </a:lnTo>
                  <a:lnTo>
                    <a:pt x="604" y="475"/>
                  </a:lnTo>
                  <a:lnTo>
                    <a:pt x="545" y="489"/>
                  </a:lnTo>
                  <a:lnTo>
                    <a:pt x="488" y="502"/>
                  </a:lnTo>
                  <a:lnTo>
                    <a:pt x="388" y="527"/>
                  </a:lnTo>
                  <a:lnTo>
                    <a:pt x="300" y="552"/>
                  </a:lnTo>
                  <a:lnTo>
                    <a:pt x="225" y="574"/>
                  </a:lnTo>
                  <a:lnTo>
                    <a:pt x="162" y="595"/>
                  </a:lnTo>
                  <a:lnTo>
                    <a:pt x="110" y="612"/>
                  </a:lnTo>
                  <a:lnTo>
                    <a:pt x="69" y="628"/>
                  </a:lnTo>
                  <a:lnTo>
                    <a:pt x="38" y="641"/>
                  </a:lnTo>
                  <a:lnTo>
                    <a:pt x="17" y="649"/>
                  </a:lnTo>
                  <a:lnTo>
                    <a:pt x="4" y="655"/>
                  </a:lnTo>
                  <a:lnTo>
                    <a:pt x="0" y="65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9" name="组合 8"/>
          <p:cNvGrpSpPr/>
          <p:nvPr/>
        </p:nvGrpSpPr>
        <p:grpSpPr>
          <a:xfrm>
            <a:off x="973760" y="4319813"/>
            <a:ext cx="2238231" cy="1448033"/>
            <a:chOff x="973760" y="4319813"/>
            <a:chExt cx="2238231" cy="1448033"/>
          </a:xfrm>
        </p:grpSpPr>
        <p:cxnSp>
          <p:nvCxnSpPr>
            <p:cNvPr id="5" name="直接连接符 4"/>
            <p:cNvCxnSpPr/>
            <p:nvPr/>
          </p:nvCxnSpPr>
          <p:spPr>
            <a:xfrm flipH="1" flipV="1">
              <a:off x="973760" y="4319813"/>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ïśľïḓê"/>
            <p:cNvSpPr txBox="1"/>
            <p:nvPr/>
          </p:nvSpPr>
          <p:spPr>
            <a:xfrm>
              <a:off x="973760" y="4355765"/>
              <a:ext cx="1798475" cy="338554"/>
            </a:xfrm>
            <a:prstGeom prst="rect">
              <a:avLst/>
            </a:prstGeom>
            <a:solidFill>
              <a:schemeClr val="accent1"/>
            </a:solidFill>
          </p:spPr>
          <p:txBody>
            <a:bodyPr wrap="none">
              <a:normAutofit/>
            </a:bodyPr>
            <a:lstStyle/>
            <a:p>
              <a:r>
                <a:rPr lang="en-US" altLang="zh-CN" sz="1600" b="1" dirty="0">
                  <a:solidFill>
                    <a:schemeClr val="bg1"/>
                  </a:solidFill>
                  <a:cs typeface="+mn-ea"/>
                  <a:sym typeface="+mn-lt"/>
                </a:rPr>
                <a:t>2016</a:t>
              </a:r>
              <a:r>
                <a:rPr lang="zh-CN" altLang="en-US" sz="1600" b="1" dirty="0">
                  <a:solidFill>
                    <a:schemeClr val="bg1"/>
                  </a:solidFill>
                  <a:cs typeface="+mn-ea"/>
                  <a:sym typeface="+mn-lt"/>
                </a:rPr>
                <a:t>年</a:t>
              </a:r>
            </a:p>
          </p:txBody>
        </p:sp>
        <p:sp>
          <p:nvSpPr>
            <p:cNvPr id="28" name="íṩḻîḍé"/>
            <p:cNvSpPr/>
            <p:nvPr/>
          </p:nvSpPr>
          <p:spPr bwMode="auto">
            <a:xfrm>
              <a:off x="982827" y="4694319"/>
              <a:ext cx="222916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grpSp>
      <p:grpSp>
        <p:nvGrpSpPr>
          <p:cNvPr id="30" name="组合 29"/>
          <p:cNvGrpSpPr/>
          <p:nvPr/>
        </p:nvGrpSpPr>
        <p:grpSpPr>
          <a:xfrm>
            <a:off x="3816697" y="2797214"/>
            <a:ext cx="2271428" cy="1448033"/>
            <a:chOff x="3359497" y="2748228"/>
            <a:chExt cx="2271428" cy="1448033"/>
          </a:xfrm>
        </p:grpSpPr>
        <p:cxnSp>
          <p:nvCxnSpPr>
            <p:cNvPr id="8" name="直接连接符 7"/>
            <p:cNvCxnSpPr/>
            <p:nvPr/>
          </p:nvCxnSpPr>
          <p:spPr>
            <a:xfrm flipH="1" flipV="1">
              <a:off x="3359497" y="2748228"/>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íṡļídé"/>
            <p:cNvSpPr txBox="1"/>
            <p:nvPr/>
          </p:nvSpPr>
          <p:spPr>
            <a:xfrm>
              <a:off x="3359497" y="2784180"/>
              <a:ext cx="1798475" cy="338554"/>
            </a:xfrm>
            <a:prstGeom prst="rect">
              <a:avLst/>
            </a:prstGeom>
            <a:solidFill>
              <a:schemeClr val="accent2"/>
            </a:solidFill>
          </p:spPr>
          <p:txBody>
            <a:bodyPr wrap="none">
              <a:normAutofit/>
            </a:bodyPr>
            <a:lstStyle/>
            <a:p>
              <a:r>
                <a:rPr lang="en-US" altLang="zh-CN" sz="1600" b="1" dirty="0">
                  <a:solidFill>
                    <a:schemeClr val="bg1"/>
                  </a:solidFill>
                  <a:cs typeface="+mn-ea"/>
                  <a:sym typeface="+mn-lt"/>
                </a:rPr>
                <a:t>2018</a:t>
              </a:r>
              <a:r>
                <a:rPr lang="zh-CN" altLang="en-US" sz="1600" b="1" dirty="0">
                  <a:solidFill>
                    <a:schemeClr val="bg1"/>
                  </a:solidFill>
                  <a:cs typeface="+mn-ea"/>
                  <a:sym typeface="+mn-lt"/>
                </a:rPr>
                <a:t>年</a:t>
              </a:r>
            </a:p>
          </p:txBody>
        </p:sp>
        <p:sp>
          <p:nvSpPr>
            <p:cNvPr id="29" name="íṩḻîḍé"/>
            <p:cNvSpPr/>
            <p:nvPr/>
          </p:nvSpPr>
          <p:spPr bwMode="auto">
            <a:xfrm>
              <a:off x="3401761" y="3172785"/>
              <a:ext cx="222916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grpSp>
      <p:grpSp>
        <p:nvGrpSpPr>
          <p:cNvPr id="32" name="组合 31"/>
          <p:cNvGrpSpPr/>
          <p:nvPr/>
        </p:nvGrpSpPr>
        <p:grpSpPr>
          <a:xfrm>
            <a:off x="5845415" y="4745263"/>
            <a:ext cx="2229164" cy="1448033"/>
            <a:chOff x="5262665" y="4561339"/>
            <a:chExt cx="2229164" cy="1448033"/>
          </a:xfrm>
        </p:grpSpPr>
        <p:cxnSp>
          <p:nvCxnSpPr>
            <p:cNvPr id="14" name="直接连接符 13"/>
            <p:cNvCxnSpPr/>
            <p:nvPr/>
          </p:nvCxnSpPr>
          <p:spPr>
            <a:xfrm flipH="1" flipV="1">
              <a:off x="5262665" y="4561339"/>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isľíḓe"/>
            <p:cNvSpPr txBox="1"/>
            <p:nvPr/>
          </p:nvSpPr>
          <p:spPr>
            <a:xfrm>
              <a:off x="5262665" y="4597291"/>
              <a:ext cx="1798475" cy="338554"/>
            </a:xfrm>
            <a:prstGeom prst="rect">
              <a:avLst/>
            </a:prstGeom>
            <a:solidFill>
              <a:schemeClr val="accent3"/>
            </a:solidFill>
          </p:spPr>
          <p:txBody>
            <a:bodyPr wrap="none">
              <a:normAutofit/>
            </a:bodyPr>
            <a:lstStyle/>
            <a:p>
              <a:r>
                <a:rPr lang="en-US" altLang="zh-CN" sz="1600" b="1" dirty="0">
                  <a:solidFill>
                    <a:schemeClr val="bg1"/>
                  </a:solidFill>
                  <a:cs typeface="+mn-ea"/>
                  <a:sym typeface="+mn-lt"/>
                </a:rPr>
                <a:t>2017</a:t>
              </a:r>
              <a:r>
                <a:rPr lang="zh-CN" altLang="en-US" sz="1600" b="1" dirty="0">
                  <a:solidFill>
                    <a:schemeClr val="bg1"/>
                  </a:solidFill>
                  <a:cs typeface="+mn-ea"/>
                  <a:sym typeface="+mn-lt"/>
                </a:rPr>
                <a:t>年</a:t>
              </a:r>
            </a:p>
          </p:txBody>
        </p:sp>
        <p:sp>
          <p:nvSpPr>
            <p:cNvPr id="31" name="íṩḻîḍé"/>
            <p:cNvSpPr/>
            <p:nvPr/>
          </p:nvSpPr>
          <p:spPr bwMode="auto">
            <a:xfrm>
              <a:off x="5262665" y="4926042"/>
              <a:ext cx="222916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grpSp>
      <p:grpSp>
        <p:nvGrpSpPr>
          <p:cNvPr id="3" name="组合 2"/>
          <p:cNvGrpSpPr/>
          <p:nvPr/>
        </p:nvGrpSpPr>
        <p:grpSpPr>
          <a:xfrm>
            <a:off x="8808315" y="3191867"/>
            <a:ext cx="2284607" cy="1448033"/>
            <a:chOff x="8599169" y="2912548"/>
            <a:chExt cx="2284607" cy="1448033"/>
          </a:xfrm>
        </p:grpSpPr>
        <p:cxnSp>
          <p:nvCxnSpPr>
            <p:cNvPr id="17" name="直接连接符 16"/>
            <p:cNvCxnSpPr/>
            <p:nvPr/>
          </p:nvCxnSpPr>
          <p:spPr>
            <a:xfrm flipH="1" flipV="1">
              <a:off x="8599169" y="2912548"/>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 name="îşľïḑe"/>
            <p:cNvSpPr txBox="1"/>
            <p:nvPr/>
          </p:nvSpPr>
          <p:spPr>
            <a:xfrm>
              <a:off x="8599169" y="2948500"/>
              <a:ext cx="1798475" cy="338554"/>
            </a:xfrm>
            <a:prstGeom prst="rect">
              <a:avLst/>
            </a:prstGeom>
            <a:solidFill>
              <a:schemeClr val="accent5"/>
            </a:solidFill>
          </p:spPr>
          <p:txBody>
            <a:bodyPr wrap="none">
              <a:normAutofit/>
            </a:bodyPr>
            <a:lstStyle/>
            <a:p>
              <a:r>
                <a:rPr lang="en-US" altLang="zh-CN" sz="1600" b="1" dirty="0">
                  <a:solidFill>
                    <a:schemeClr val="bg1"/>
                  </a:solidFill>
                  <a:cs typeface="+mn-ea"/>
                  <a:sym typeface="+mn-lt"/>
                </a:rPr>
                <a:t>2019</a:t>
              </a:r>
              <a:r>
                <a:rPr lang="zh-CN" altLang="en-US" sz="1600" b="1" dirty="0">
                  <a:solidFill>
                    <a:schemeClr val="bg1"/>
                  </a:solidFill>
                  <a:cs typeface="+mn-ea"/>
                  <a:sym typeface="+mn-lt"/>
                </a:rPr>
                <a:t>年</a:t>
              </a:r>
            </a:p>
          </p:txBody>
        </p:sp>
        <p:sp>
          <p:nvSpPr>
            <p:cNvPr id="33" name="íṩḻîḍé"/>
            <p:cNvSpPr/>
            <p:nvPr/>
          </p:nvSpPr>
          <p:spPr bwMode="auto">
            <a:xfrm>
              <a:off x="8654612" y="3330817"/>
              <a:ext cx="222916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grpSp>
      <p:grpSp>
        <p:nvGrpSpPr>
          <p:cNvPr id="6" name="组合 5"/>
          <p:cNvGrpSpPr/>
          <p:nvPr/>
        </p:nvGrpSpPr>
        <p:grpSpPr>
          <a:xfrm>
            <a:off x="7460425" y="1484656"/>
            <a:ext cx="2241604" cy="1448033"/>
            <a:chOff x="7778362" y="1800451"/>
            <a:chExt cx="2241604" cy="1448033"/>
          </a:xfrm>
        </p:grpSpPr>
        <p:cxnSp>
          <p:nvCxnSpPr>
            <p:cNvPr id="11" name="直接连接符 10"/>
            <p:cNvCxnSpPr/>
            <p:nvPr/>
          </p:nvCxnSpPr>
          <p:spPr>
            <a:xfrm flipH="1" flipV="1">
              <a:off x="7778362" y="1800451"/>
              <a:ext cx="9067" cy="1448033"/>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išḷîďe"/>
            <p:cNvSpPr txBox="1"/>
            <p:nvPr/>
          </p:nvSpPr>
          <p:spPr>
            <a:xfrm>
              <a:off x="7778362" y="1836403"/>
              <a:ext cx="1798475" cy="338554"/>
            </a:xfrm>
            <a:prstGeom prst="rect">
              <a:avLst/>
            </a:prstGeom>
            <a:solidFill>
              <a:schemeClr val="accent4"/>
            </a:solidFill>
          </p:spPr>
          <p:txBody>
            <a:bodyPr wrap="none">
              <a:normAutofit/>
            </a:bodyPr>
            <a:lstStyle/>
            <a:p>
              <a:r>
                <a:rPr lang="en-US" altLang="zh-CN" sz="1600" b="1" dirty="0">
                  <a:solidFill>
                    <a:schemeClr val="bg1"/>
                  </a:solidFill>
                  <a:cs typeface="+mn-ea"/>
                  <a:sym typeface="+mn-lt"/>
                </a:rPr>
                <a:t>2020</a:t>
              </a:r>
              <a:r>
                <a:rPr lang="zh-CN" altLang="en-US" sz="1600" b="1" dirty="0">
                  <a:solidFill>
                    <a:schemeClr val="bg1"/>
                  </a:solidFill>
                  <a:cs typeface="+mn-ea"/>
                  <a:sym typeface="+mn-lt"/>
                </a:rPr>
                <a:t>年</a:t>
              </a:r>
            </a:p>
          </p:txBody>
        </p:sp>
        <p:sp>
          <p:nvSpPr>
            <p:cNvPr id="34" name="íṩḻîḍé"/>
            <p:cNvSpPr/>
            <p:nvPr/>
          </p:nvSpPr>
          <p:spPr bwMode="auto">
            <a:xfrm>
              <a:off x="7790802" y="2227345"/>
              <a:ext cx="222916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Flowchart</a:t>
            </a:r>
          </a:p>
        </p:txBody>
      </p:sp>
      <p:grpSp>
        <p:nvGrpSpPr>
          <p:cNvPr id="8" name="Group 7"/>
          <p:cNvGrpSpPr/>
          <p:nvPr/>
        </p:nvGrpSpPr>
        <p:grpSpPr>
          <a:xfrm>
            <a:off x="6936741" y="3321310"/>
            <a:ext cx="378996" cy="850015"/>
            <a:chOff x="6936741" y="3321310"/>
            <a:chExt cx="378996" cy="850015"/>
          </a:xfrm>
        </p:grpSpPr>
        <p:sp>
          <p:nvSpPr>
            <p:cNvPr id="4" name="Freeform 24"/>
            <p:cNvSpPr/>
            <p:nvPr/>
          </p:nvSpPr>
          <p:spPr bwMode="auto">
            <a:xfrm>
              <a:off x="6936741" y="3321310"/>
              <a:ext cx="378996" cy="378995"/>
            </a:xfrm>
            <a:custGeom>
              <a:avLst/>
              <a:gdLst>
                <a:gd name="T0" fmla="*/ 131 w 131"/>
                <a:gd name="T1" fmla="*/ 0 h 131"/>
                <a:gd name="T2" fmla="*/ 0 w 131"/>
                <a:gd name="T3" fmla="*/ 131 h 131"/>
              </a:gdLst>
              <a:ahLst/>
              <a:cxnLst>
                <a:cxn ang="0">
                  <a:pos x="T0" y="T1"/>
                </a:cxn>
                <a:cxn ang="0">
                  <a:pos x="T2" y="T3"/>
                </a:cxn>
              </a:cxnLst>
              <a:rect l="0" t="0" r="r" b="b"/>
              <a:pathLst>
                <a:path w="131" h="131">
                  <a:moveTo>
                    <a:pt x="131" y="0"/>
                  </a:moveTo>
                  <a:cubicBezTo>
                    <a:pt x="62" y="7"/>
                    <a:pt x="7" y="62"/>
                    <a:pt x="0" y="131"/>
                  </a:cubicBezTo>
                </a:path>
              </a:pathLst>
            </a:custGeom>
            <a:noFill/>
            <a:ln w="15875" cap="flat">
              <a:solidFill>
                <a:schemeClr val="tx1">
                  <a:lumMod val="60000"/>
                  <a:lumOff val="40000"/>
                </a:schemeClr>
              </a:solidFill>
              <a:prstDash val="solid"/>
              <a:miter lim="800000"/>
              <a:head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6" name="Freeform 26"/>
            <p:cNvSpPr/>
            <p:nvPr/>
          </p:nvSpPr>
          <p:spPr bwMode="auto">
            <a:xfrm>
              <a:off x="6936741" y="3789908"/>
              <a:ext cx="378996" cy="381417"/>
            </a:xfrm>
            <a:custGeom>
              <a:avLst/>
              <a:gdLst>
                <a:gd name="T0" fmla="*/ 0 w 131"/>
                <a:gd name="T1" fmla="*/ 0 h 132"/>
                <a:gd name="T2" fmla="*/ 131 w 131"/>
                <a:gd name="T3" fmla="*/ 132 h 132"/>
              </a:gdLst>
              <a:ahLst/>
              <a:cxnLst>
                <a:cxn ang="0">
                  <a:pos x="T0" y="T1"/>
                </a:cxn>
                <a:cxn ang="0">
                  <a:pos x="T2" y="T3"/>
                </a:cxn>
              </a:cxnLst>
              <a:rect l="0" t="0" r="r" b="b"/>
              <a:pathLst>
                <a:path w="131" h="132">
                  <a:moveTo>
                    <a:pt x="0" y="0"/>
                  </a:moveTo>
                  <a:cubicBezTo>
                    <a:pt x="7" y="69"/>
                    <a:pt x="62" y="124"/>
                    <a:pt x="131" y="132"/>
                  </a:cubicBezTo>
                </a:path>
              </a:pathLst>
            </a:custGeom>
            <a:noFill/>
            <a:ln w="12700" cap="flat">
              <a:solidFill>
                <a:schemeClr val="tx1">
                  <a:lumMod val="60000"/>
                  <a:lumOff val="40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grpSp>
      <p:grpSp>
        <p:nvGrpSpPr>
          <p:cNvPr id="3" name="Group 2"/>
          <p:cNvGrpSpPr/>
          <p:nvPr/>
        </p:nvGrpSpPr>
        <p:grpSpPr>
          <a:xfrm>
            <a:off x="7405339" y="3321310"/>
            <a:ext cx="377785" cy="850015"/>
            <a:chOff x="7405339" y="3321310"/>
            <a:chExt cx="377785" cy="850015"/>
          </a:xfrm>
        </p:grpSpPr>
        <p:sp>
          <p:nvSpPr>
            <p:cNvPr id="5" name="Freeform 25"/>
            <p:cNvSpPr/>
            <p:nvPr/>
          </p:nvSpPr>
          <p:spPr bwMode="auto">
            <a:xfrm>
              <a:off x="7405339" y="3321310"/>
              <a:ext cx="377785" cy="378995"/>
            </a:xfrm>
            <a:custGeom>
              <a:avLst/>
              <a:gdLst>
                <a:gd name="T0" fmla="*/ 131 w 131"/>
                <a:gd name="T1" fmla="*/ 131 h 131"/>
                <a:gd name="T2" fmla="*/ 0 w 131"/>
                <a:gd name="T3" fmla="*/ 0 h 131"/>
              </a:gdLst>
              <a:ahLst/>
              <a:cxnLst>
                <a:cxn ang="0">
                  <a:pos x="T0" y="T1"/>
                </a:cxn>
                <a:cxn ang="0">
                  <a:pos x="T2" y="T3"/>
                </a:cxn>
              </a:cxnLst>
              <a:rect l="0" t="0" r="r" b="b"/>
              <a:pathLst>
                <a:path w="131" h="131">
                  <a:moveTo>
                    <a:pt x="131" y="131"/>
                  </a:moveTo>
                  <a:cubicBezTo>
                    <a:pt x="124" y="62"/>
                    <a:pt x="69" y="7"/>
                    <a:pt x="0" y="0"/>
                  </a:cubicBezTo>
                </a:path>
              </a:pathLst>
            </a:custGeom>
            <a:noFill/>
            <a:ln w="12700" cap="flat">
              <a:solidFill>
                <a:schemeClr val="tx1">
                  <a:lumMod val="60000"/>
                  <a:lumOff val="40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7" name="Freeform 27"/>
            <p:cNvSpPr/>
            <p:nvPr/>
          </p:nvSpPr>
          <p:spPr bwMode="auto">
            <a:xfrm>
              <a:off x="7405339" y="3789908"/>
              <a:ext cx="377785" cy="381417"/>
            </a:xfrm>
            <a:custGeom>
              <a:avLst/>
              <a:gdLst>
                <a:gd name="T0" fmla="*/ 0 w 131"/>
                <a:gd name="T1" fmla="*/ 132 h 132"/>
                <a:gd name="T2" fmla="*/ 131 w 131"/>
                <a:gd name="T3" fmla="*/ 0 h 132"/>
              </a:gdLst>
              <a:ahLst/>
              <a:cxnLst>
                <a:cxn ang="0">
                  <a:pos x="T0" y="T1"/>
                </a:cxn>
                <a:cxn ang="0">
                  <a:pos x="T2" y="T3"/>
                </a:cxn>
              </a:cxnLst>
              <a:rect l="0" t="0" r="r" b="b"/>
              <a:pathLst>
                <a:path w="131" h="132">
                  <a:moveTo>
                    <a:pt x="0" y="132"/>
                  </a:moveTo>
                  <a:cubicBezTo>
                    <a:pt x="69" y="124"/>
                    <a:pt x="124" y="69"/>
                    <a:pt x="131" y="0"/>
                  </a:cubicBezTo>
                </a:path>
              </a:pathLst>
            </a:custGeom>
            <a:noFill/>
            <a:ln w="15875" cap="flat">
              <a:solidFill>
                <a:schemeClr val="tx1">
                  <a:lumMod val="60000"/>
                  <a:lumOff val="40000"/>
                </a:schemeClr>
              </a:solidFill>
              <a:prstDash val="solid"/>
              <a:miter lim="800000"/>
              <a:head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grpSp>
      <p:sp>
        <p:nvSpPr>
          <p:cNvPr id="9" name="Oval 6"/>
          <p:cNvSpPr>
            <a:spLocks noChangeArrowheads="1"/>
          </p:cNvSpPr>
          <p:nvPr/>
        </p:nvSpPr>
        <p:spPr bwMode="auto">
          <a:xfrm>
            <a:off x="1445888" y="3264461"/>
            <a:ext cx="962370" cy="963712"/>
          </a:xfrm>
          <a:prstGeom prst="ellipse">
            <a:avLst/>
          </a:prstGeom>
          <a:solidFill>
            <a:schemeClr val="accent1"/>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cxnSp>
        <p:nvCxnSpPr>
          <p:cNvPr id="10" name="Straight Connector 9"/>
          <p:cNvCxnSpPr/>
          <p:nvPr/>
        </p:nvCxnSpPr>
        <p:spPr>
          <a:xfrm>
            <a:off x="2464504" y="3746317"/>
            <a:ext cx="401577"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2" name="Freeform 7"/>
          <p:cNvSpPr/>
          <p:nvPr/>
        </p:nvSpPr>
        <p:spPr bwMode="auto">
          <a:xfrm>
            <a:off x="4429637" y="2985280"/>
            <a:ext cx="425483" cy="1522075"/>
          </a:xfrm>
          <a:custGeom>
            <a:avLst/>
            <a:gdLst>
              <a:gd name="T0" fmla="*/ 0 w 134"/>
              <a:gd name="T1" fmla="*/ 479 h 479"/>
              <a:gd name="T2" fmla="*/ 134 w 134"/>
              <a:gd name="T3" fmla="*/ 240 h 479"/>
              <a:gd name="T4" fmla="*/ 0 w 134"/>
              <a:gd name="T5" fmla="*/ 0 h 479"/>
            </a:gdLst>
            <a:ahLst/>
            <a:cxnLst>
              <a:cxn ang="0">
                <a:pos x="T0" y="T1"/>
              </a:cxn>
              <a:cxn ang="0">
                <a:pos x="T2" y="T3"/>
              </a:cxn>
              <a:cxn ang="0">
                <a:pos x="T4" y="T5"/>
              </a:cxn>
            </a:cxnLst>
            <a:rect l="0" t="0" r="r" b="b"/>
            <a:pathLst>
              <a:path w="134" h="479">
                <a:moveTo>
                  <a:pt x="0" y="479"/>
                </a:moveTo>
                <a:cubicBezTo>
                  <a:pt x="80" y="430"/>
                  <a:pt x="134" y="341"/>
                  <a:pt x="134" y="240"/>
                </a:cubicBezTo>
                <a:cubicBezTo>
                  <a:pt x="134" y="138"/>
                  <a:pt x="80" y="50"/>
                  <a:pt x="0" y="0"/>
                </a:cubicBezTo>
              </a:path>
            </a:pathLst>
          </a:custGeom>
          <a:noFill/>
          <a:ln w="25400" cap="flat">
            <a:solidFill>
              <a:schemeClr val="tx1">
                <a:lumMod val="60000"/>
                <a:lumOff val="40000"/>
              </a:schemeClr>
            </a:solidFill>
            <a:prstDash val="solid"/>
            <a:miter lim="800000"/>
            <a:head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13" name="Freeform 8"/>
          <p:cNvSpPr/>
          <p:nvPr/>
        </p:nvSpPr>
        <p:spPr bwMode="auto">
          <a:xfrm>
            <a:off x="3078024" y="2985280"/>
            <a:ext cx="424141" cy="1522075"/>
          </a:xfrm>
          <a:custGeom>
            <a:avLst/>
            <a:gdLst>
              <a:gd name="T0" fmla="*/ 134 w 134"/>
              <a:gd name="T1" fmla="*/ 0 h 479"/>
              <a:gd name="T2" fmla="*/ 0 w 134"/>
              <a:gd name="T3" fmla="*/ 240 h 479"/>
              <a:gd name="T4" fmla="*/ 134 w 134"/>
              <a:gd name="T5" fmla="*/ 479 h 479"/>
            </a:gdLst>
            <a:ahLst/>
            <a:cxnLst>
              <a:cxn ang="0">
                <a:pos x="T0" y="T1"/>
              </a:cxn>
              <a:cxn ang="0">
                <a:pos x="T2" y="T3"/>
              </a:cxn>
              <a:cxn ang="0">
                <a:pos x="T4" y="T5"/>
              </a:cxn>
            </a:cxnLst>
            <a:rect l="0" t="0" r="r" b="b"/>
            <a:pathLst>
              <a:path w="134" h="479">
                <a:moveTo>
                  <a:pt x="134" y="0"/>
                </a:moveTo>
                <a:cubicBezTo>
                  <a:pt x="54" y="50"/>
                  <a:pt x="0" y="138"/>
                  <a:pt x="0" y="240"/>
                </a:cubicBezTo>
                <a:cubicBezTo>
                  <a:pt x="0" y="341"/>
                  <a:pt x="54" y="430"/>
                  <a:pt x="134" y="479"/>
                </a:cubicBezTo>
              </a:path>
            </a:pathLst>
          </a:custGeom>
          <a:noFill/>
          <a:ln w="25400" cap="flat">
            <a:solidFill>
              <a:schemeClr val="tx1">
                <a:lumMod val="60000"/>
                <a:lumOff val="40000"/>
              </a:schemeClr>
            </a:solidFill>
            <a:prstDash val="solid"/>
            <a:miter lim="800000"/>
            <a:head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14" name="Oval 9"/>
          <p:cNvSpPr>
            <a:spLocks noChangeArrowheads="1"/>
          </p:cNvSpPr>
          <p:nvPr/>
        </p:nvSpPr>
        <p:spPr bwMode="auto">
          <a:xfrm>
            <a:off x="2922327" y="2700730"/>
            <a:ext cx="2088491" cy="2091175"/>
          </a:xfrm>
          <a:prstGeom prst="ellipse">
            <a:avLst/>
          </a:prstGeom>
          <a:noFill/>
          <a:ln w="12700" cap="flat">
            <a:no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15" name="Oval 9"/>
          <p:cNvSpPr>
            <a:spLocks noChangeArrowheads="1"/>
          </p:cNvSpPr>
          <p:nvPr/>
        </p:nvSpPr>
        <p:spPr bwMode="auto">
          <a:xfrm>
            <a:off x="2922327" y="2700730"/>
            <a:ext cx="2088491" cy="2091175"/>
          </a:xfrm>
          <a:prstGeom prst="ellipse">
            <a:avLst/>
          </a:prstGeom>
          <a:noFill/>
          <a:ln w="19050" cap="flat">
            <a:solidFill>
              <a:schemeClr val="tx1">
                <a:lumMod val="60000"/>
                <a:lumOff val="4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16" name="Oval 11"/>
          <p:cNvSpPr>
            <a:spLocks noChangeArrowheads="1"/>
          </p:cNvSpPr>
          <p:nvPr/>
        </p:nvSpPr>
        <p:spPr bwMode="auto">
          <a:xfrm>
            <a:off x="3639071" y="2373229"/>
            <a:ext cx="653660" cy="655002"/>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17" name="Oval 10"/>
          <p:cNvSpPr>
            <a:spLocks noChangeArrowheads="1"/>
          </p:cNvSpPr>
          <p:nvPr/>
        </p:nvSpPr>
        <p:spPr bwMode="auto">
          <a:xfrm>
            <a:off x="3639071" y="4464404"/>
            <a:ext cx="653660" cy="655002"/>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cxnSp>
        <p:nvCxnSpPr>
          <p:cNvPr id="18" name="Straight Connector 17"/>
          <p:cNvCxnSpPr/>
          <p:nvPr/>
        </p:nvCxnSpPr>
        <p:spPr>
          <a:xfrm>
            <a:off x="5027469" y="3746317"/>
            <a:ext cx="401577"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19" name="Oval 12"/>
          <p:cNvSpPr>
            <a:spLocks noChangeArrowheads="1"/>
          </p:cNvSpPr>
          <p:nvPr/>
        </p:nvSpPr>
        <p:spPr bwMode="auto">
          <a:xfrm>
            <a:off x="5445696" y="3293319"/>
            <a:ext cx="907339" cy="905997"/>
          </a:xfrm>
          <a:prstGeom prst="ellipse">
            <a:avLst/>
          </a:prstGeom>
          <a:solidFill>
            <a:schemeClr val="accent3"/>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cxnSp>
        <p:nvCxnSpPr>
          <p:cNvPr id="21" name="Straight Connector 20"/>
          <p:cNvCxnSpPr/>
          <p:nvPr/>
        </p:nvCxnSpPr>
        <p:spPr>
          <a:xfrm>
            <a:off x="6413146" y="3746317"/>
            <a:ext cx="457200"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22" name="Oval 13"/>
          <p:cNvSpPr>
            <a:spLocks noChangeArrowheads="1"/>
          </p:cNvSpPr>
          <p:nvPr/>
        </p:nvSpPr>
        <p:spPr bwMode="auto">
          <a:xfrm>
            <a:off x="6990282" y="3374523"/>
            <a:ext cx="746273" cy="743589"/>
          </a:xfrm>
          <a:prstGeom prst="ellipse">
            <a:avLst/>
          </a:prstGeom>
          <a:solidFill>
            <a:schemeClr val="accent4"/>
          </a:solidFill>
          <a:ln>
            <a:noFill/>
          </a:ln>
        </p:spPr>
        <p:txBody>
          <a:bodyPr vert="horz" wrap="square" lIns="91440" tIns="45720" rIns="91440" bIns="45720" numCol="1" anchor="t" anchorCtr="0" compatLnSpc="1"/>
          <a:lstStyle/>
          <a:p>
            <a:endParaRPr lang="en-US" dirty="0">
              <a:solidFill>
                <a:schemeClr val="tx1">
                  <a:lumMod val="60000"/>
                  <a:lumOff val="40000"/>
                </a:schemeClr>
              </a:solidFill>
              <a:cs typeface="+mn-ea"/>
              <a:sym typeface="+mn-lt"/>
            </a:endParaRPr>
          </a:p>
        </p:txBody>
      </p:sp>
      <p:grpSp>
        <p:nvGrpSpPr>
          <p:cNvPr id="23" name="Group 22"/>
          <p:cNvGrpSpPr/>
          <p:nvPr/>
        </p:nvGrpSpPr>
        <p:grpSpPr>
          <a:xfrm>
            <a:off x="7363419" y="2788054"/>
            <a:ext cx="0" cy="1916526"/>
            <a:chOff x="7287219" y="2746072"/>
            <a:chExt cx="0" cy="1916526"/>
          </a:xfrm>
        </p:grpSpPr>
        <p:cxnSp>
          <p:nvCxnSpPr>
            <p:cNvPr id="24" name="Straight Connector 23"/>
            <p:cNvCxnSpPr/>
            <p:nvPr/>
          </p:nvCxnSpPr>
          <p:spPr>
            <a:xfrm rot="16200000">
              <a:off x="7010946" y="3022345"/>
              <a:ext cx="552546"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V="1">
              <a:off x="7010946" y="4386325"/>
              <a:ext cx="552546"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26" name="Oval 15"/>
          <p:cNvSpPr>
            <a:spLocks noChangeArrowheads="1"/>
          </p:cNvSpPr>
          <p:nvPr/>
        </p:nvSpPr>
        <p:spPr bwMode="auto">
          <a:xfrm>
            <a:off x="7092291" y="2232296"/>
            <a:ext cx="542256" cy="544940"/>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28" name="Freeform 53"/>
          <p:cNvSpPr>
            <a:spLocks noEditPoints="1"/>
          </p:cNvSpPr>
          <p:nvPr/>
        </p:nvSpPr>
        <p:spPr bwMode="auto">
          <a:xfrm>
            <a:off x="7264470" y="2324216"/>
            <a:ext cx="197899" cy="361100"/>
          </a:xfrm>
          <a:custGeom>
            <a:avLst/>
            <a:gdLst>
              <a:gd name="T0" fmla="*/ 253 w 1131"/>
              <a:gd name="T1" fmla="*/ 312 h 2063"/>
              <a:gd name="T2" fmla="*/ 565 w 1131"/>
              <a:gd name="T3" fmla="*/ 0 h 2063"/>
              <a:gd name="T4" fmla="*/ 877 w 1131"/>
              <a:gd name="T5" fmla="*/ 312 h 2063"/>
              <a:gd name="T6" fmla="*/ 565 w 1131"/>
              <a:gd name="T7" fmla="*/ 624 h 2063"/>
              <a:gd name="T8" fmla="*/ 253 w 1131"/>
              <a:gd name="T9" fmla="*/ 312 h 2063"/>
              <a:gd name="T10" fmla="*/ 801 w 1131"/>
              <a:gd name="T11" fmla="*/ 721 h 2063"/>
              <a:gd name="T12" fmla="*/ 565 w 1131"/>
              <a:gd name="T13" fmla="*/ 666 h 2063"/>
              <a:gd name="T14" fmla="*/ 329 w 1131"/>
              <a:gd name="T15" fmla="*/ 721 h 2063"/>
              <a:gd name="T16" fmla="*/ 0 w 1131"/>
              <a:gd name="T17" fmla="*/ 791 h 2063"/>
              <a:gd name="T18" fmla="*/ 61 w 1131"/>
              <a:gd name="T19" fmla="*/ 1278 h 2063"/>
              <a:gd name="T20" fmla="*/ 201 w 1131"/>
              <a:gd name="T21" fmla="*/ 1509 h 2063"/>
              <a:gd name="T22" fmla="*/ 201 w 1131"/>
              <a:gd name="T23" fmla="*/ 2015 h 2063"/>
              <a:gd name="T24" fmla="*/ 565 w 1131"/>
              <a:gd name="T25" fmla="*/ 2063 h 2063"/>
              <a:gd name="T26" fmla="*/ 930 w 1131"/>
              <a:gd name="T27" fmla="*/ 2015 h 2063"/>
              <a:gd name="T28" fmla="*/ 930 w 1131"/>
              <a:gd name="T29" fmla="*/ 1509 h 2063"/>
              <a:gd name="T30" fmla="*/ 1070 w 1131"/>
              <a:gd name="T31" fmla="*/ 1278 h 2063"/>
              <a:gd name="T32" fmla="*/ 1131 w 1131"/>
              <a:gd name="T33" fmla="*/ 791 h 2063"/>
              <a:gd name="T34" fmla="*/ 801 w 1131"/>
              <a:gd name="T35" fmla="*/ 721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1" h="2063">
                <a:moveTo>
                  <a:pt x="253" y="312"/>
                </a:moveTo>
                <a:cubicBezTo>
                  <a:pt x="253" y="140"/>
                  <a:pt x="393" y="0"/>
                  <a:pt x="565" y="0"/>
                </a:cubicBezTo>
                <a:cubicBezTo>
                  <a:pt x="738" y="0"/>
                  <a:pt x="877" y="140"/>
                  <a:pt x="877" y="312"/>
                </a:cubicBezTo>
                <a:cubicBezTo>
                  <a:pt x="877" y="485"/>
                  <a:pt x="738" y="624"/>
                  <a:pt x="565" y="624"/>
                </a:cubicBezTo>
                <a:cubicBezTo>
                  <a:pt x="393" y="624"/>
                  <a:pt x="253" y="485"/>
                  <a:pt x="253" y="312"/>
                </a:cubicBezTo>
                <a:close/>
                <a:moveTo>
                  <a:pt x="801" y="721"/>
                </a:moveTo>
                <a:cubicBezTo>
                  <a:pt x="769" y="706"/>
                  <a:pt x="676" y="666"/>
                  <a:pt x="565" y="666"/>
                </a:cubicBezTo>
                <a:cubicBezTo>
                  <a:pt x="455" y="666"/>
                  <a:pt x="362" y="706"/>
                  <a:pt x="329" y="721"/>
                </a:cubicBezTo>
                <a:cubicBezTo>
                  <a:pt x="109" y="744"/>
                  <a:pt x="0" y="791"/>
                  <a:pt x="0" y="791"/>
                </a:cubicBezTo>
                <a:cubicBezTo>
                  <a:pt x="0" y="791"/>
                  <a:pt x="31" y="1186"/>
                  <a:pt x="61" y="1278"/>
                </a:cubicBezTo>
                <a:cubicBezTo>
                  <a:pt x="91" y="1369"/>
                  <a:pt x="201" y="1415"/>
                  <a:pt x="201" y="1509"/>
                </a:cubicBezTo>
                <a:cubicBezTo>
                  <a:pt x="201" y="1603"/>
                  <a:pt x="201" y="2015"/>
                  <a:pt x="201" y="2015"/>
                </a:cubicBezTo>
                <a:cubicBezTo>
                  <a:pt x="201" y="2015"/>
                  <a:pt x="384" y="2063"/>
                  <a:pt x="565" y="2063"/>
                </a:cubicBezTo>
                <a:cubicBezTo>
                  <a:pt x="747" y="2063"/>
                  <a:pt x="930" y="2015"/>
                  <a:pt x="930" y="2015"/>
                </a:cubicBezTo>
                <a:cubicBezTo>
                  <a:pt x="930" y="2015"/>
                  <a:pt x="930" y="1603"/>
                  <a:pt x="930" y="1509"/>
                </a:cubicBezTo>
                <a:cubicBezTo>
                  <a:pt x="930" y="1415"/>
                  <a:pt x="1040" y="1369"/>
                  <a:pt x="1070" y="1278"/>
                </a:cubicBezTo>
                <a:cubicBezTo>
                  <a:pt x="1099" y="1186"/>
                  <a:pt x="1131" y="791"/>
                  <a:pt x="1131" y="791"/>
                </a:cubicBezTo>
                <a:cubicBezTo>
                  <a:pt x="1131" y="791"/>
                  <a:pt x="1022" y="744"/>
                  <a:pt x="801" y="721"/>
                </a:cubicBez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30" name="Oval 14"/>
          <p:cNvSpPr>
            <a:spLocks noChangeArrowheads="1"/>
          </p:cNvSpPr>
          <p:nvPr/>
        </p:nvSpPr>
        <p:spPr bwMode="auto">
          <a:xfrm>
            <a:off x="7092291" y="4712714"/>
            <a:ext cx="542256" cy="547625"/>
          </a:xfrm>
          <a:prstGeom prst="ellipse">
            <a:avLst/>
          </a:prstGeom>
          <a:solidFill>
            <a:schemeClr val="accent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31" name="Freeform 54"/>
          <p:cNvSpPr>
            <a:spLocks noEditPoints="1"/>
          </p:cNvSpPr>
          <p:nvPr/>
        </p:nvSpPr>
        <p:spPr bwMode="auto">
          <a:xfrm>
            <a:off x="7271646" y="4805976"/>
            <a:ext cx="183547" cy="361100"/>
          </a:xfrm>
          <a:custGeom>
            <a:avLst/>
            <a:gdLst>
              <a:gd name="T0" fmla="*/ 212 w 1049"/>
              <a:gd name="T1" fmla="*/ 312 h 2063"/>
              <a:gd name="T2" fmla="*/ 524 w 1049"/>
              <a:gd name="T3" fmla="*/ 0 h 2063"/>
              <a:gd name="T4" fmla="*/ 836 w 1049"/>
              <a:gd name="T5" fmla="*/ 312 h 2063"/>
              <a:gd name="T6" fmla="*/ 524 w 1049"/>
              <a:gd name="T7" fmla="*/ 624 h 2063"/>
              <a:gd name="T8" fmla="*/ 212 w 1049"/>
              <a:gd name="T9" fmla="*/ 312 h 2063"/>
              <a:gd name="T10" fmla="*/ 849 w 1049"/>
              <a:gd name="T11" fmla="*/ 1429 h 2063"/>
              <a:gd name="T12" fmla="*/ 909 w 1049"/>
              <a:gd name="T13" fmla="*/ 1198 h 2063"/>
              <a:gd name="T14" fmla="*/ 970 w 1049"/>
              <a:gd name="T15" fmla="*/ 779 h 2063"/>
              <a:gd name="T16" fmla="*/ 761 w 1049"/>
              <a:gd name="T17" fmla="*/ 722 h 2063"/>
              <a:gd name="T18" fmla="*/ 524 w 1049"/>
              <a:gd name="T19" fmla="*/ 666 h 2063"/>
              <a:gd name="T20" fmla="*/ 288 w 1049"/>
              <a:gd name="T21" fmla="*/ 722 h 2063"/>
              <a:gd name="T22" fmla="*/ 79 w 1049"/>
              <a:gd name="T23" fmla="*/ 779 h 2063"/>
              <a:gd name="T24" fmla="*/ 140 w 1049"/>
              <a:gd name="T25" fmla="*/ 1198 h 2063"/>
              <a:gd name="T26" fmla="*/ 200 w 1049"/>
              <a:gd name="T27" fmla="*/ 1429 h 2063"/>
              <a:gd name="T28" fmla="*/ 0 w 1049"/>
              <a:gd name="T29" fmla="*/ 2015 h 2063"/>
              <a:gd name="T30" fmla="*/ 524 w 1049"/>
              <a:gd name="T31" fmla="*/ 2063 h 2063"/>
              <a:gd name="T32" fmla="*/ 1049 w 1049"/>
              <a:gd name="T33" fmla="*/ 2015 h 2063"/>
              <a:gd name="T34" fmla="*/ 849 w 1049"/>
              <a:gd name="T35" fmla="*/ 142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9" h="2063">
                <a:moveTo>
                  <a:pt x="212" y="312"/>
                </a:moveTo>
                <a:cubicBezTo>
                  <a:pt x="212" y="140"/>
                  <a:pt x="352" y="0"/>
                  <a:pt x="524" y="0"/>
                </a:cubicBezTo>
                <a:cubicBezTo>
                  <a:pt x="697" y="0"/>
                  <a:pt x="836" y="140"/>
                  <a:pt x="836" y="312"/>
                </a:cubicBezTo>
                <a:cubicBezTo>
                  <a:pt x="836" y="485"/>
                  <a:pt x="697" y="624"/>
                  <a:pt x="524" y="624"/>
                </a:cubicBezTo>
                <a:cubicBezTo>
                  <a:pt x="352" y="624"/>
                  <a:pt x="212" y="485"/>
                  <a:pt x="212" y="312"/>
                </a:cubicBezTo>
                <a:close/>
                <a:moveTo>
                  <a:pt x="849" y="1429"/>
                </a:moveTo>
                <a:cubicBezTo>
                  <a:pt x="849" y="1335"/>
                  <a:pt x="879" y="1289"/>
                  <a:pt x="909" y="1198"/>
                </a:cubicBezTo>
                <a:cubicBezTo>
                  <a:pt x="938" y="1106"/>
                  <a:pt x="970" y="779"/>
                  <a:pt x="970" y="779"/>
                </a:cubicBezTo>
                <a:cubicBezTo>
                  <a:pt x="970" y="779"/>
                  <a:pt x="933" y="741"/>
                  <a:pt x="761" y="722"/>
                </a:cubicBezTo>
                <a:cubicBezTo>
                  <a:pt x="729" y="706"/>
                  <a:pt x="635" y="666"/>
                  <a:pt x="524" y="666"/>
                </a:cubicBezTo>
                <a:cubicBezTo>
                  <a:pt x="414" y="666"/>
                  <a:pt x="320" y="706"/>
                  <a:pt x="288" y="722"/>
                </a:cubicBezTo>
                <a:cubicBezTo>
                  <a:pt x="116" y="741"/>
                  <a:pt x="79" y="779"/>
                  <a:pt x="79" y="779"/>
                </a:cubicBezTo>
                <a:cubicBezTo>
                  <a:pt x="79" y="779"/>
                  <a:pt x="110" y="1106"/>
                  <a:pt x="140" y="1198"/>
                </a:cubicBezTo>
                <a:cubicBezTo>
                  <a:pt x="170" y="1289"/>
                  <a:pt x="200" y="1335"/>
                  <a:pt x="200" y="1429"/>
                </a:cubicBezTo>
                <a:cubicBezTo>
                  <a:pt x="200" y="1523"/>
                  <a:pt x="0" y="2015"/>
                  <a:pt x="0" y="2015"/>
                </a:cubicBezTo>
                <a:cubicBezTo>
                  <a:pt x="0" y="2015"/>
                  <a:pt x="60" y="2063"/>
                  <a:pt x="524" y="2063"/>
                </a:cubicBezTo>
                <a:cubicBezTo>
                  <a:pt x="989" y="2063"/>
                  <a:pt x="1049" y="2015"/>
                  <a:pt x="1049" y="2015"/>
                </a:cubicBezTo>
                <a:cubicBezTo>
                  <a:pt x="1049" y="2015"/>
                  <a:pt x="849" y="1523"/>
                  <a:pt x="849" y="1429"/>
                </a:cubicBez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cxnSp>
        <p:nvCxnSpPr>
          <p:cNvPr id="32" name="Straight Connector 31"/>
          <p:cNvCxnSpPr/>
          <p:nvPr/>
        </p:nvCxnSpPr>
        <p:spPr>
          <a:xfrm>
            <a:off x="7809556" y="3746317"/>
            <a:ext cx="441786"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736555" y="2449735"/>
            <a:ext cx="895259" cy="2590480"/>
            <a:chOff x="7660355" y="2409095"/>
            <a:chExt cx="895259" cy="2590480"/>
          </a:xfrm>
        </p:grpSpPr>
        <p:sp>
          <p:nvSpPr>
            <p:cNvPr id="34" name="Freeform 16"/>
            <p:cNvSpPr/>
            <p:nvPr/>
          </p:nvSpPr>
          <p:spPr bwMode="auto">
            <a:xfrm>
              <a:off x="7660355" y="4227800"/>
              <a:ext cx="867073" cy="771775"/>
            </a:xfrm>
            <a:custGeom>
              <a:avLst/>
              <a:gdLst>
                <a:gd name="T0" fmla="*/ 0 w 273"/>
                <a:gd name="T1" fmla="*/ 243 h 243"/>
                <a:gd name="T2" fmla="*/ 273 w 273"/>
                <a:gd name="T3" fmla="*/ 0 h 243"/>
              </a:gdLst>
              <a:ahLst/>
              <a:cxnLst>
                <a:cxn ang="0">
                  <a:pos x="T0" y="T1"/>
                </a:cxn>
                <a:cxn ang="0">
                  <a:pos x="T2" y="T3"/>
                </a:cxn>
              </a:cxnLst>
              <a:rect l="0" t="0" r="r" b="b"/>
              <a:pathLst>
                <a:path w="273" h="243">
                  <a:moveTo>
                    <a:pt x="0" y="243"/>
                  </a:moveTo>
                  <a:cubicBezTo>
                    <a:pt x="123" y="208"/>
                    <a:pt x="224" y="117"/>
                    <a:pt x="273" y="0"/>
                  </a:cubicBezTo>
                </a:path>
              </a:pathLst>
            </a:custGeom>
            <a:noFill/>
            <a:ln w="25400" cap="flat">
              <a:solidFill>
                <a:schemeClr val="tx1">
                  <a:lumMod val="60000"/>
                  <a:lumOff val="40000"/>
                </a:schemeClr>
              </a:solidFill>
              <a:prstDash val="solid"/>
              <a:miter lim="800000"/>
              <a:headEnd type="triangle"/>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35" name="Freeform 17"/>
            <p:cNvSpPr/>
            <p:nvPr/>
          </p:nvSpPr>
          <p:spPr bwMode="auto">
            <a:xfrm>
              <a:off x="7660355" y="2409095"/>
              <a:ext cx="895259" cy="841570"/>
            </a:xfrm>
            <a:custGeom>
              <a:avLst/>
              <a:gdLst>
                <a:gd name="T0" fmla="*/ 282 w 282"/>
                <a:gd name="T1" fmla="*/ 265 h 265"/>
                <a:gd name="T2" fmla="*/ 0 w 282"/>
                <a:gd name="T3" fmla="*/ 0 h 265"/>
              </a:gdLst>
              <a:ahLst/>
              <a:cxnLst>
                <a:cxn ang="0">
                  <a:pos x="T0" y="T1"/>
                </a:cxn>
                <a:cxn ang="0">
                  <a:pos x="T2" y="T3"/>
                </a:cxn>
              </a:cxnLst>
              <a:rect l="0" t="0" r="r" b="b"/>
              <a:pathLst>
                <a:path w="282" h="265">
                  <a:moveTo>
                    <a:pt x="282" y="265"/>
                  </a:moveTo>
                  <a:cubicBezTo>
                    <a:pt x="236" y="137"/>
                    <a:pt x="131" y="38"/>
                    <a:pt x="0" y="0"/>
                  </a:cubicBezTo>
                </a:path>
              </a:pathLst>
            </a:custGeom>
            <a:noFill/>
            <a:ln w="25400" cap="flat">
              <a:solidFill>
                <a:schemeClr val="tx1">
                  <a:lumMod val="60000"/>
                  <a:lumOff val="40000"/>
                </a:schemeClr>
              </a:solidFill>
              <a:prstDash val="solid"/>
              <a:miter lim="800000"/>
              <a:headEnd type="triangle"/>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grpSp>
      <p:sp>
        <p:nvSpPr>
          <p:cNvPr id="36" name="Oval 18"/>
          <p:cNvSpPr>
            <a:spLocks noChangeArrowheads="1"/>
          </p:cNvSpPr>
          <p:nvPr/>
        </p:nvSpPr>
        <p:spPr bwMode="auto">
          <a:xfrm>
            <a:off x="8298944" y="3374523"/>
            <a:ext cx="742246" cy="743589"/>
          </a:xfrm>
          <a:prstGeom prst="ellipse">
            <a:avLst/>
          </a:prstGeom>
          <a:solidFill>
            <a:schemeClr val="accent5"/>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cxnSp>
        <p:nvCxnSpPr>
          <p:cNvPr id="37" name="Straight Connector 36"/>
          <p:cNvCxnSpPr/>
          <p:nvPr/>
        </p:nvCxnSpPr>
        <p:spPr>
          <a:xfrm>
            <a:off x="9070373" y="3746317"/>
            <a:ext cx="552546" cy="0"/>
          </a:xfrm>
          <a:prstGeom prst="line">
            <a:avLst/>
          </a:prstGeom>
          <a:ln w="19050">
            <a:solidFill>
              <a:schemeClr val="tx1">
                <a:lumMod val="60000"/>
                <a:lumOff val="40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38" name="Oval 20"/>
          <p:cNvSpPr>
            <a:spLocks noChangeArrowheads="1"/>
          </p:cNvSpPr>
          <p:nvPr/>
        </p:nvSpPr>
        <p:spPr bwMode="auto">
          <a:xfrm>
            <a:off x="9728406" y="3154399"/>
            <a:ext cx="1179809" cy="1183836"/>
          </a:xfrm>
          <a:prstGeom prst="ellipse">
            <a:avLst/>
          </a:prstGeom>
          <a:solidFill>
            <a:schemeClr val="accent6"/>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40" name="TextBox 39"/>
          <p:cNvSpPr txBox="1"/>
          <p:nvPr/>
        </p:nvSpPr>
        <p:spPr>
          <a:xfrm>
            <a:off x="1535670" y="4328075"/>
            <a:ext cx="712869" cy="288147"/>
          </a:xfrm>
          <a:prstGeom prst="rect">
            <a:avLst/>
          </a:prstGeom>
          <a:noFill/>
        </p:spPr>
        <p:txBody>
          <a:bodyPr wrap="none" lIns="72000" tIns="36000" rIns="72000" bIns="36000" rtlCol="0" anchor="t">
            <a:spAutoFit/>
          </a:bodyPr>
          <a:lstStyle/>
          <a:p>
            <a:pPr algn="ctr"/>
            <a:r>
              <a:rPr lang="en-US" sz="1400" b="1" dirty="0">
                <a:cs typeface="+mn-ea"/>
                <a:sym typeface="+mn-lt"/>
              </a:rPr>
              <a:t>Set Up</a:t>
            </a:r>
            <a:endParaRPr lang="id-ID" sz="1400" b="1" dirty="0">
              <a:cs typeface="+mn-ea"/>
              <a:sym typeface="+mn-lt"/>
            </a:endParaRPr>
          </a:p>
        </p:txBody>
      </p:sp>
      <p:sp>
        <p:nvSpPr>
          <p:cNvPr id="41" name="TextBox 40"/>
          <p:cNvSpPr txBox="1"/>
          <p:nvPr/>
        </p:nvSpPr>
        <p:spPr>
          <a:xfrm>
            <a:off x="3101620" y="3463744"/>
            <a:ext cx="1657039" cy="565146"/>
          </a:xfrm>
          <a:prstGeom prst="rect">
            <a:avLst/>
          </a:prstGeom>
          <a:noFill/>
        </p:spPr>
        <p:txBody>
          <a:bodyPr wrap="none" lIns="72000" tIns="36000" rIns="72000" bIns="36000" rtlCol="0" anchor="ctr">
            <a:spAutoFit/>
          </a:bodyPr>
          <a:lstStyle/>
          <a:p>
            <a:pPr algn="ctr"/>
            <a:r>
              <a:rPr lang="en-US" sz="1600" b="1" dirty="0">
                <a:solidFill>
                  <a:schemeClr val="tx1">
                    <a:lumMod val="60000"/>
                    <a:lumOff val="40000"/>
                  </a:schemeClr>
                </a:solidFill>
                <a:cs typeface="+mn-ea"/>
                <a:sym typeface="+mn-lt"/>
              </a:rPr>
              <a:t>RESEARCHING</a:t>
            </a:r>
          </a:p>
          <a:p>
            <a:pPr algn="ctr"/>
            <a:r>
              <a:rPr lang="en-US" sz="1600" b="1" dirty="0">
                <a:solidFill>
                  <a:schemeClr val="tx1">
                    <a:lumMod val="60000"/>
                    <a:lumOff val="40000"/>
                  </a:schemeClr>
                </a:solidFill>
                <a:cs typeface="+mn-ea"/>
                <a:sym typeface="+mn-lt"/>
              </a:rPr>
              <a:t>PROCESS</a:t>
            </a:r>
            <a:endParaRPr lang="id-ID" sz="1600" b="1" dirty="0">
              <a:solidFill>
                <a:schemeClr val="tx1">
                  <a:lumMod val="60000"/>
                  <a:lumOff val="40000"/>
                </a:schemeClr>
              </a:solidFill>
              <a:cs typeface="+mn-ea"/>
              <a:sym typeface="+mn-lt"/>
            </a:endParaRPr>
          </a:p>
        </p:txBody>
      </p:sp>
      <p:sp>
        <p:nvSpPr>
          <p:cNvPr id="42" name="TextBox 41"/>
          <p:cNvSpPr txBox="1"/>
          <p:nvPr/>
        </p:nvSpPr>
        <p:spPr>
          <a:xfrm>
            <a:off x="3589605" y="1471743"/>
            <a:ext cx="743327" cy="288147"/>
          </a:xfrm>
          <a:prstGeom prst="rect">
            <a:avLst/>
          </a:prstGeom>
          <a:noFill/>
        </p:spPr>
        <p:txBody>
          <a:bodyPr wrap="none" lIns="72000" tIns="36000" rIns="72000" bIns="36000" rtlCol="0" anchor="t">
            <a:spAutoFit/>
          </a:bodyPr>
          <a:lstStyle/>
          <a:p>
            <a:pPr algn="ctr"/>
            <a:r>
              <a:rPr lang="en-US" sz="1400" b="1" dirty="0">
                <a:cs typeface="+mn-ea"/>
                <a:sym typeface="+mn-lt"/>
              </a:rPr>
              <a:t>Search</a:t>
            </a:r>
            <a:endParaRPr lang="id-ID" sz="1400" b="1" dirty="0">
              <a:cs typeface="+mn-ea"/>
              <a:sym typeface="+mn-lt"/>
            </a:endParaRPr>
          </a:p>
        </p:txBody>
      </p:sp>
      <p:sp>
        <p:nvSpPr>
          <p:cNvPr id="43" name="TextBox 42"/>
          <p:cNvSpPr txBox="1"/>
          <p:nvPr/>
        </p:nvSpPr>
        <p:spPr>
          <a:xfrm>
            <a:off x="3559950" y="5144784"/>
            <a:ext cx="802637" cy="288147"/>
          </a:xfrm>
          <a:prstGeom prst="rect">
            <a:avLst/>
          </a:prstGeom>
          <a:noFill/>
        </p:spPr>
        <p:txBody>
          <a:bodyPr wrap="none" lIns="72000" tIns="36000" rIns="72000" bIns="36000" rtlCol="0" anchor="t">
            <a:spAutoFit/>
          </a:bodyPr>
          <a:lstStyle/>
          <a:p>
            <a:pPr algn="ctr"/>
            <a:r>
              <a:rPr lang="en-US" sz="1400" b="1" dirty="0">
                <a:cs typeface="+mn-ea"/>
                <a:sym typeface="+mn-lt"/>
              </a:rPr>
              <a:t>Explore</a:t>
            </a:r>
            <a:endParaRPr lang="id-ID" sz="1400" b="1" dirty="0">
              <a:cs typeface="+mn-ea"/>
              <a:sym typeface="+mn-lt"/>
            </a:endParaRPr>
          </a:p>
        </p:txBody>
      </p:sp>
      <p:sp>
        <p:nvSpPr>
          <p:cNvPr id="44" name="TextBox 43"/>
          <p:cNvSpPr txBox="1"/>
          <p:nvPr/>
        </p:nvSpPr>
        <p:spPr>
          <a:xfrm>
            <a:off x="5563503" y="3586855"/>
            <a:ext cx="623101" cy="318924"/>
          </a:xfrm>
          <a:prstGeom prst="rect">
            <a:avLst/>
          </a:prstGeom>
          <a:noFill/>
        </p:spPr>
        <p:txBody>
          <a:bodyPr wrap="none" lIns="72000" tIns="36000" rIns="72000" bIns="36000" rtlCol="0" anchor="ctr">
            <a:spAutoFit/>
          </a:bodyPr>
          <a:lstStyle/>
          <a:p>
            <a:pPr algn="ctr"/>
            <a:r>
              <a:rPr lang="en-US" sz="1600" b="1" dirty="0">
                <a:solidFill>
                  <a:schemeClr val="bg2"/>
                </a:solidFill>
                <a:cs typeface="+mn-ea"/>
                <a:sym typeface="+mn-lt"/>
              </a:rPr>
              <a:t>FIND</a:t>
            </a:r>
            <a:endParaRPr lang="id-ID" sz="1600" b="1" dirty="0">
              <a:solidFill>
                <a:schemeClr val="bg2"/>
              </a:solidFill>
              <a:cs typeface="+mn-ea"/>
              <a:sym typeface="+mn-lt"/>
            </a:endParaRPr>
          </a:p>
        </p:txBody>
      </p:sp>
      <p:sp>
        <p:nvSpPr>
          <p:cNvPr id="45" name="TextBox 44"/>
          <p:cNvSpPr txBox="1"/>
          <p:nvPr/>
        </p:nvSpPr>
        <p:spPr>
          <a:xfrm>
            <a:off x="6893171" y="5266704"/>
            <a:ext cx="940497" cy="288147"/>
          </a:xfrm>
          <a:prstGeom prst="rect">
            <a:avLst/>
          </a:prstGeom>
          <a:noFill/>
        </p:spPr>
        <p:txBody>
          <a:bodyPr wrap="none" lIns="72000" tIns="36000" rIns="72000" bIns="36000" rtlCol="0" anchor="t">
            <a:spAutoFit/>
          </a:bodyPr>
          <a:lstStyle/>
          <a:p>
            <a:pPr algn="ctr"/>
            <a:r>
              <a:rPr lang="en-US" sz="1400" b="1" dirty="0">
                <a:cs typeface="+mn-ea"/>
                <a:sym typeface="+mn-lt"/>
              </a:rPr>
              <a:t>Selection</a:t>
            </a:r>
            <a:endParaRPr lang="id-ID" sz="1400" b="1" dirty="0">
              <a:cs typeface="+mn-ea"/>
              <a:sym typeface="+mn-lt"/>
            </a:endParaRPr>
          </a:p>
        </p:txBody>
      </p:sp>
      <p:sp>
        <p:nvSpPr>
          <p:cNvPr id="46" name="TextBox 45"/>
          <p:cNvSpPr txBox="1"/>
          <p:nvPr/>
        </p:nvSpPr>
        <p:spPr>
          <a:xfrm>
            <a:off x="9818208" y="4376648"/>
            <a:ext cx="1030264" cy="288147"/>
          </a:xfrm>
          <a:prstGeom prst="rect">
            <a:avLst/>
          </a:prstGeom>
          <a:noFill/>
        </p:spPr>
        <p:txBody>
          <a:bodyPr wrap="none" lIns="72000" tIns="36000" rIns="72000" bIns="36000" rtlCol="0" anchor="t">
            <a:spAutoFit/>
          </a:bodyPr>
          <a:lstStyle/>
          <a:p>
            <a:pPr algn="ctr"/>
            <a:r>
              <a:rPr lang="en-US" sz="1400" b="1" dirty="0">
                <a:cs typeface="+mn-ea"/>
                <a:sym typeface="+mn-lt"/>
              </a:rPr>
              <a:t>Recruiting</a:t>
            </a:r>
            <a:endParaRPr lang="id-ID" sz="1400" b="1" dirty="0">
              <a:cs typeface="+mn-ea"/>
              <a:sym typeface="+mn-lt"/>
            </a:endParaRPr>
          </a:p>
        </p:txBody>
      </p:sp>
      <p:sp>
        <p:nvSpPr>
          <p:cNvPr id="47" name="Freeform 46"/>
          <p:cNvSpPr>
            <a:spLocks noEditPoints="1"/>
          </p:cNvSpPr>
          <p:nvPr/>
        </p:nvSpPr>
        <p:spPr bwMode="auto">
          <a:xfrm>
            <a:off x="1738369" y="3558849"/>
            <a:ext cx="377409" cy="374936"/>
          </a:xfrm>
          <a:custGeom>
            <a:avLst/>
            <a:gdLst>
              <a:gd name="T0" fmla="*/ 95 w 191"/>
              <a:gd name="T1" fmla="*/ 0 h 190"/>
              <a:gd name="T2" fmla="*/ 0 w 191"/>
              <a:gd name="T3" fmla="*/ 95 h 190"/>
              <a:gd name="T4" fmla="*/ 95 w 191"/>
              <a:gd name="T5" fmla="*/ 190 h 190"/>
              <a:gd name="T6" fmla="*/ 191 w 191"/>
              <a:gd name="T7" fmla="*/ 95 h 190"/>
              <a:gd name="T8" fmla="*/ 95 w 191"/>
              <a:gd name="T9" fmla="*/ 0 h 190"/>
              <a:gd name="T10" fmla="*/ 95 w 191"/>
              <a:gd name="T11" fmla="*/ 174 h 190"/>
              <a:gd name="T12" fmla="*/ 16 w 191"/>
              <a:gd name="T13" fmla="*/ 95 h 190"/>
              <a:gd name="T14" fmla="*/ 95 w 191"/>
              <a:gd name="T15" fmla="*/ 16 h 190"/>
              <a:gd name="T16" fmla="*/ 175 w 191"/>
              <a:gd name="T17" fmla="*/ 95 h 190"/>
              <a:gd name="T18" fmla="*/ 95 w 191"/>
              <a:gd name="T19" fmla="*/ 174 h 190"/>
              <a:gd name="T20" fmla="*/ 152 w 191"/>
              <a:gd name="T21" fmla="*/ 95 h 190"/>
              <a:gd name="T22" fmla="*/ 95 w 191"/>
              <a:gd name="T23" fmla="*/ 152 h 190"/>
              <a:gd name="T24" fmla="*/ 38 w 191"/>
              <a:gd name="T25" fmla="*/ 95 h 190"/>
              <a:gd name="T26" fmla="*/ 70 w 191"/>
              <a:gd name="T27" fmla="*/ 44 h 190"/>
              <a:gd name="T28" fmla="*/ 70 w 191"/>
              <a:gd name="T29" fmla="*/ 63 h 190"/>
              <a:gd name="T30" fmla="*/ 54 w 191"/>
              <a:gd name="T31" fmla="*/ 95 h 190"/>
              <a:gd name="T32" fmla="*/ 95 w 191"/>
              <a:gd name="T33" fmla="*/ 136 h 190"/>
              <a:gd name="T34" fmla="*/ 136 w 191"/>
              <a:gd name="T35" fmla="*/ 95 h 190"/>
              <a:gd name="T36" fmla="*/ 121 w 191"/>
              <a:gd name="T37" fmla="*/ 63 h 190"/>
              <a:gd name="T38" fmla="*/ 121 w 191"/>
              <a:gd name="T39" fmla="*/ 44 h 190"/>
              <a:gd name="T40" fmla="*/ 152 w 191"/>
              <a:gd name="T41" fmla="*/ 95 h 190"/>
              <a:gd name="T42" fmla="*/ 103 w 191"/>
              <a:gd name="T43" fmla="*/ 82 h 190"/>
              <a:gd name="T44" fmla="*/ 87 w 191"/>
              <a:gd name="T45" fmla="*/ 82 h 190"/>
              <a:gd name="T46" fmla="*/ 87 w 191"/>
              <a:gd name="T47" fmla="*/ 36 h 190"/>
              <a:gd name="T48" fmla="*/ 103 w 191"/>
              <a:gd name="T49" fmla="*/ 36 h 190"/>
              <a:gd name="T50" fmla="*/ 103 w 191"/>
              <a:gd name="T51" fmla="*/ 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1" h="190">
                <a:moveTo>
                  <a:pt x="95" y="0"/>
                </a:moveTo>
                <a:cubicBezTo>
                  <a:pt x="43" y="0"/>
                  <a:pt x="0" y="42"/>
                  <a:pt x="0" y="95"/>
                </a:cubicBezTo>
                <a:cubicBezTo>
                  <a:pt x="0" y="148"/>
                  <a:pt x="43" y="190"/>
                  <a:pt x="95" y="190"/>
                </a:cubicBezTo>
                <a:cubicBezTo>
                  <a:pt x="148" y="190"/>
                  <a:pt x="191" y="148"/>
                  <a:pt x="191" y="95"/>
                </a:cubicBezTo>
                <a:cubicBezTo>
                  <a:pt x="191" y="42"/>
                  <a:pt x="148" y="0"/>
                  <a:pt x="95" y="0"/>
                </a:cubicBezTo>
                <a:close/>
                <a:moveTo>
                  <a:pt x="95" y="174"/>
                </a:moveTo>
                <a:cubicBezTo>
                  <a:pt x="52" y="174"/>
                  <a:pt x="16" y="139"/>
                  <a:pt x="16" y="95"/>
                </a:cubicBezTo>
                <a:cubicBezTo>
                  <a:pt x="16" y="51"/>
                  <a:pt x="52" y="16"/>
                  <a:pt x="95" y="16"/>
                </a:cubicBezTo>
                <a:cubicBezTo>
                  <a:pt x="139" y="16"/>
                  <a:pt x="175" y="51"/>
                  <a:pt x="175" y="95"/>
                </a:cubicBezTo>
                <a:cubicBezTo>
                  <a:pt x="175" y="139"/>
                  <a:pt x="139" y="174"/>
                  <a:pt x="95" y="174"/>
                </a:cubicBezTo>
                <a:close/>
                <a:moveTo>
                  <a:pt x="152" y="95"/>
                </a:moveTo>
                <a:cubicBezTo>
                  <a:pt x="152" y="126"/>
                  <a:pt x="127" y="152"/>
                  <a:pt x="95" y="152"/>
                </a:cubicBezTo>
                <a:cubicBezTo>
                  <a:pt x="64" y="152"/>
                  <a:pt x="38" y="126"/>
                  <a:pt x="38" y="95"/>
                </a:cubicBezTo>
                <a:cubicBezTo>
                  <a:pt x="38" y="73"/>
                  <a:pt x="51" y="53"/>
                  <a:pt x="70" y="44"/>
                </a:cubicBezTo>
                <a:cubicBezTo>
                  <a:pt x="70" y="63"/>
                  <a:pt x="70" y="63"/>
                  <a:pt x="70" y="63"/>
                </a:cubicBezTo>
                <a:cubicBezTo>
                  <a:pt x="61" y="70"/>
                  <a:pt x="54" y="82"/>
                  <a:pt x="54" y="95"/>
                </a:cubicBezTo>
                <a:cubicBezTo>
                  <a:pt x="54" y="118"/>
                  <a:pt x="73" y="136"/>
                  <a:pt x="95" y="136"/>
                </a:cubicBezTo>
                <a:cubicBezTo>
                  <a:pt x="118" y="136"/>
                  <a:pt x="136" y="118"/>
                  <a:pt x="136" y="95"/>
                </a:cubicBezTo>
                <a:cubicBezTo>
                  <a:pt x="136" y="82"/>
                  <a:pt x="130" y="70"/>
                  <a:pt x="121" y="63"/>
                </a:cubicBezTo>
                <a:cubicBezTo>
                  <a:pt x="121" y="44"/>
                  <a:pt x="121" y="44"/>
                  <a:pt x="121" y="44"/>
                </a:cubicBezTo>
                <a:cubicBezTo>
                  <a:pt x="139" y="53"/>
                  <a:pt x="152" y="73"/>
                  <a:pt x="152" y="95"/>
                </a:cubicBezTo>
                <a:close/>
                <a:moveTo>
                  <a:pt x="103" y="82"/>
                </a:moveTo>
                <a:cubicBezTo>
                  <a:pt x="87" y="82"/>
                  <a:pt x="87" y="82"/>
                  <a:pt x="87" y="82"/>
                </a:cubicBezTo>
                <a:cubicBezTo>
                  <a:pt x="87" y="36"/>
                  <a:pt x="87" y="36"/>
                  <a:pt x="87" y="36"/>
                </a:cubicBezTo>
                <a:cubicBezTo>
                  <a:pt x="103" y="36"/>
                  <a:pt x="103" y="36"/>
                  <a:pt x="103" y="36"/>
                </a:cubicBezTo>
                <a:lnTo>
                  <a:pt x="103" y="82"/>
                </a:ln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48" name="Freeform 29"/>
          <p:cNvSpPr>
            <a:spLocks noEditPoints="1"/>
          </p:cNvSpPr>
          <p:nvPr/>
        </p:nvSpPr>
        <p:spPr bwMode="auto">
          <a:xfrm>
            <a:off x="3780242" y="2559898"/>
            <a:ext cx="371318" cy="281665"/>
          </a:xfrm>
          <a:custGeom>
            <a:avLst/>
            <a:gdLst>
              <a:gd name="T0" fmla="*/ 0 w 220"/>
              <a:gd name="T1" fmla="*/ 125 h 166"/>
              <a:gd name="T2" fmla="*/ 84 w 220"/>
              <a:gd name="T3" fmla="*/ 125 h 166"/>
              <a:gd name="T4" fmla="*/ 42 w 220"/>
              <a:gd name="T5" fmla="*/ 158 h 166"/>
              <a:gd name="T6" fmla="*/ 42 w 220"/>
              <a:gd name="T7" fmla="*/ 91 h 166"/>
              <a:gd name="T8" fmla="*/ 42 w 220"/>
              <a:gd name="T9" fmla="*/ 158 h 166"/>
              <a:gd name="T10" fmla="*/ 178 w 220"/>
              <a:gd name="T11" fmla="*/ 104 h 166"/>
              <a:gd name="T12" fmla="*/ 154 w 220"/>
              <a:gd name="T13" fmla="*/ 129 h 166"/>
              <a:gd name="T14" fmla="*/ 178 w 220"/>
              <a:gd name="T15" fmla="*/ 96 h 166"/>
              <a:gd name="T16" fmla="*/ 46 w 220"/>
              <a:gd name="T17" fmla="*/ 100 h 166"/>
              <a:gd name="T18" fmla="*/ 22 w 220"/>
              <a:gd name="T19" fmla="*/ 125 h 166"/>
              <a:gd name="T20" fmla="*/ 14 w 220"/>
              <a:gd name="T21" fmla="*/ 125 h 166"/>
              <a:gd name="T22" fmla="*/ 46 w 220"/>
              <a:gd name="T23" fmla="*/ 100 h 166"/>
              <a:gd name="T24" fmla="*/ 136 w 220"/>
              <a:gd name="T25" fmla="*/ 125 h 166"/>
              <a:gd name="T26" fmla="*/ 220 w 220"/>
              <a:gd name="T27" fmla="*/ 125 h 166"/>
              <a:gd name="T28" fmla="*/ 178 w 220"/>
              <a:gd name="T29" fmla="*/ 158 h 166"/>
              <a:gd name="T30" fmla="*/ 178 w 220"/>
              <a:gd name="T31" fmla="*/ 91 h 166"/>
              <a:gd name="T32" fmla="*/ 178 w 220"/>
              <a:gd name="T33" fmla="*/ 158 h 166"/>
              <a:gd name="T34" fmla="*/ 120 w 220"/>
              <a:gd name="T35" fmla="*/ 20 h 166"/>
              <a:gd name="T36" fmla="*/ 158 w 220"/>
              <a:gd name="T37" fmla="*/ 7 h 166"/>
              <a:gd name="T38" fmla="*/ 170 w 220"/>
              <a:gd name="T39" fmla="*/ 30 h 166"/>
              <a:gd name="T40" fmla="*/ 124 w 220"/>
              <a:gd name="T41" fmla="*/ 33 h 166"/>
              <a:gd name="T42" fmla="*/ 50 w 220"/>
              <a:gd name="T43" fmla="*/ 30 h 166"/>
              <a:gd name="T44" fmla="*/ 62 w 220"/>
              <a:gd name="T45" fmla="*/ 7 h 166"/>
              <a:gd name="T46" fmla="*/ 100 w 220"/>
              <a:gd name="T47" fmla="*/ 20 h 166"/>
              <a:gd name="T48" fmla="*/ 72 w 220"/>
              <a:gd name="T49" fmla="*/ 26 h 166"/>
              <a:gd name="T50" fmla="*/ 203 w 220"/>
              <a:gd name="T51" fmla="*/ 86 h 166"/>
              <a:gd name="T52" fmla="*/ 148 w 220"/>
              <a:gd name="T53" fmla="*/ 30 h 166"/>
              <a:gd name="T54" fmla="*/ 110 w 220"/>
              <a:gd name="T55" fmla="*/ 35 h 166"/>
              <a:gd name="T56" fmla="*/ 72 w 220"/>
              <a:gd name="T57" fmla="*/ 30 h 166"/>
              <a:gd name="T58" fmla="*/ 17 w 220"/>
              <a:gd name="T59" fmla="*/ 86 h 166"/>
              <a:gd name="T60" fmla="*/ 88 w 220"/>
              <a:gd name="T61" fmla="*/ 125 h 166"/>
              <a:gd name="T62" fmla="*/ 98 w 220"/>
              <a:gd name="T63" fmla="*/ 133 h 166"/>
              <a:gd name="T64" fmla="*/ 122 w 220"/>
              <a:gd name="T65" fmla="*/ 133 h 166"/>
              <a:gd name="T66" fmla="*/ 132 w 220"/>
              <a:gd name="T67" fmla="*/ 125 h 166"/>
              <a:gd name="T68" fmla="*/ 110 w 220"/>
              <a:gd name="T69" fmla="*/ 131 h 166"/>
              <a:gd name="T70" fmla="*/ 110 w 220"/>
              <a:gd name="T71" fmla="*/ 101 h 166"/>
              <a:gd name="T72" fmla="*/ 110 w 220"/>
              <a:gd name="T73" fmla="*/ 13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166">
                <a:moveTo>
                  <a:pt x="42" y="83"/>
                </a:moveTo>
                <a:cubicBezTo>
                  <a:pt x="19" y="83"/>
                  <a:pt x="0" y="102"/>
                  <a:pt x="0" y="125"/>
                </a:cubicBezTo>
                <a:cubicBezTo>
                  <a:pt x="0" y="148"/>
                  <a:pt x="19" y="166"/>
                  <a:pt x="42" y="166"/>
                </a:cubicBezTo>
                <a:cubicBezTo>
                  <a:pt x="65" y="166"/>
                  <a:pt x="84" y="148"/>
                  <a:pt x="84" y="125"/>
                </a:cubicBezTo>
                <a:cubicBezTo>
                  <a:pt x="84" y="102"/>
                  <a:pt x="65" y="83"/>
                  <a:pt x="42" y="83"/>
                </a:cubicBezTo>
                <a:close/>
                <a:moveTo>
                  <a:pt x="42" y="158"/>
                </a:moveTo>
                <a:cubicBezTo>
                  <a:pt x="24" y="158"/>
                  <a:pt x="8" y="143"/>
                  <a:pt x="8" y="125"/>
                </a:cubicBezTo>
                <a:cubicBezTo>
                  <a:pt x="8" y="106"/>
                  <a:pt x="24" y="91"/>
                  <a:pt x="42" y="91"/>
                </a:cubicBezTo>
                <a:cubicBezTo>
                  <a:pt x="61" y="91"/>
                  <a:pt x="76" y="106"/>
                  <a:pt x="76" y="125"/>
                </a:cubicBezTo>
                <a:cubicBezTo>
                  <a:pt x="76" y="143"/>
                  <a:pt x="61" y="158"/>
                  <a:pt x="42" y="158"/>
                </a:cubicBezTo>
                <a:close/>
                <a:moveTo>
                  <a:pt x="182" y="100"/>
                </a:moveTo>
                <a:cubicBezTo>
                  <a:pt x="182" y="102"/>
                  <a:pt x="180" y="104"/>
                  <a:pt x="178" y="104"/>
                </a:cubicBezTo>
                <a:cubicBezTo>
                  <a:pt x="167" y="104"/>
                  <a:pt x="158" y="113"/>
                  <a:pt x="158" y="125"/>
                </a:cubicBezTo>
                <a:cubicBezTo>
                  <a:pt x="158" y="127"/>
                  <a:pt x="156" y="129"/>
                  <a:pt x="154" y="129"/>
                </a:cubicBezTo>
                <a:cubicBezTo>
                  <a:pt x="151" y="129"/>
                  <a:pt x="150" y="127"/>
                  <a:pt x="150" y="125"/>
                </a:cubicBezTo>
                <a:cubicBezTo>
                  <a:pt x="150" y="109"/>
                  <a:pt x="162" y="96"/>
                  <a:pt x="178" y="96"/>
                </a:cubicBezTo>
                <a:cubicBezTo>
                  <a:pt x="180" y="96"/>
                  <a:pt x="182" y="98"/>
                  <a:pt x="182" y="100"/>
                </a:cubicBezTo>
                <a:close/>
                <a:moveTo>
                  <a:pt x="46" y="100"/>
                </a:moveTo>
                <a:cubicBezTo>
                  <a:pt x="46" y="102"/>
                  <a:pt x="44" y="104"/>
                  <a:pt x="42" y="104"/>
                </a:cubicBezTo>
                <a:cubicBezTo>
                  <a:pt x="31" y="104"/>
                  <a:pt x="22" y="113"/>
                  <a:pt x="22" y="125"/>
                </a:cubicBezTo>
                <a:cubicBezTo>
                  <a:pt x="22" y="127"/>
                  <a:pt x="20" y="129"/>
                  <a:pt x="18" y="129"/>
                </a:cubicBezTo>
                <a:cubicBezTo>
                  <a:pt x="16" y="129"/>
                  <a:pt x="14" y="127"/>
                  <a:pt x="14" y="125"/>
                </a:cubicBezTo>
                <a:cubicBezTo>
                  <a:pt x="14" y="109"/>
                  <a:pt x="26" y="96"/>
                  <a:pt x="42" y="96"/>
                </a:cubicBezTo>
                <a:cubicBezTo>
                  <a:pt x="44" y="96"/>
                  <a:pt x="46" y="98"/>
                  <a:pt x="46" y="100"/>
                </a:cubicBezTo>
                <a:close/>
                <a:moveTo>
                  <a:pt x="178" y="83"/>
                </a:moveTo>
                <a:cubicBezTo>
                  <a:pt x="155" y="83"/>
                  <a:pt x="136" y="102"/>
                  <a:pt x="136" y="125"/>
                </a:cubicBezTo>
                <a:cubicBezTo>
                  <a:pt x="136" y="148"/>
                  <a:pt x="155" y="166"/>
                  <a:pt x="178" y="166"/>
                </a:cubicBezTo>
                <a:cubicBezTo>
                  <a:pt x="201" y="166"/>
                  <a:pt x="220" y="148"/>
                  <a:pt x="220" y="125"/>
                </a:cubicBezTo>
                <a:cubicBezTo>
                  <a:pt x="220" y="102"/>
                  <a:pt x="201" y="83"/>
                  <a:pt x="178" y="83"/>
                </a:cubicBezTo>
                <a:close/>
                <a:moveTo>
                  <a:pt x="178" y="158"/>
                </a:moveTo>
                <a:cubicBezTo>
                  <a:pt x="159" y="158"/>
                  <a:pt x="144" y="143"/>
                  <a:pt x="144" y="125"/>
                </a:cubicBezTo>
                <a:cubicBezTo>
                  <a:pt x="144" y="106"/>
                  <a:pt x="159" y="91"/>
                  <a:pt x="178" y="91"/>
                </a:cubicBezTo>
                <a:cubicBezTo>
                  <a:pt x="197" y="91"/>
                  <a:pt x="212" y="106"/>
                  <a:pt x="212" y="125"/>
                </a:cubicBezTo>
                <a:cubicBezTo>
                  <a:pt x="212" y="143"/>
                  <a:pt x="197" y="158"/>
                  <a:pt x="178" y="158"/>
                </a:cubicBezTo>
                <a:close/>
                <a:moveTo>
                  <a:pt x="124" y="33"/>
                </a:moveTo>
                <a:cubicBezTo>
                  <a:pt x="120" y="20"/>
                  <a:pt x="120" y="20"/>
                  <a:pt x="120" y="20"/>
                </a:cubicBezTo>
                <a:cubicBezTo>
                  <a:pt x="120" y="20"/>
                  <a:pt x="121" y="7"/>
                  <a:pt x="138" y="3"/>
                </a:cubicBezTo>
                <a:cubicBezTo>
                  <a:pt x="149" y="0"/>
                  <a:pt x="158" y="7"/>
                  <a:pt x="158" y="7"/>
                </a:cubicBezTo>
                <a:cubicBezTo>
                  <a:pt x="158" y="7"/>
                  <a:pt x="167" y="24"/>
                  <a:pt x="169" y="28"/>
                </a:cubicBezTo>
                <a:cubicBezTo>
                  <a:pt x="169" y="28"/>
                  <a:pt x="170" y="29"/>
                  <a:pt x="170" y="30"/>
                </a:cubicBezTo>
                <a:cubicBezTo>
                  <a:pt x="165" y="28"/>
                  <a:pt x="157" y="26"/>
                  <a:pt x="148" y="26"/>
                </a:cubicBezTo>
                <a:cubicBezTo>
                  <a:pt x="137" y="26"/>
                  <a:pt x="128" y="30"/>
                  <a:pt x="124" y="33"/>
                </a:cubicBezTo>
                <a:close/>
                <a:moveTo>
                  <a:pt x="72" y="26"/>
                </a:moveTo>
                <a:cubicBezTo>
                  <a:pt x="63" y="26"/>
                  <a:pt x="56" y="28"/>
                  <a:pt x="50" y="30"/>
                </a:cubicBezTo>
                <a:cubicBezTo>
                  <a:pt x="51" y="29"/>
                  <a:pt x="51" y="28"/>
                  <a:pt x="51" y="28"/>
                </a:cubicBezTo>
                <a:cubicBezTo>
                  <a:pt x="53" y="24"/>
                  <a:pt x="62" y="7"/>
                  <a:pt x="62" y="7"/>
                </a:cubicBezTo>
                <a:cubicBezTo>
                  <a:pt x="62" y="7"/>
                  <a:pt x="72" y="0"/>
                  <a:pt x="82" y="3"/>
                </a:cubicBezTo>
                <a:cubicBezTo>
                  <a:pt x="99" y="7"/>
                  <a:pt x="100" y="20"/>
                  <a:pt x="100" y="20"/>
                </a:cubicBezTo>
                <a:cubicBezTo>
                  <a:pt x="97" y="33"/>
                  <a:pt x="97" y="33"/>
                  <a:pt x="97" y="33"/>
                </a:cubicBezTo>
                <a:cubicBezTo>
                  <a:pt x="92" y="30"/>
                  <a:pt x="83" y="26"/>
                  <a:pt x="72" y="26"/>
                </a:cubicBezTo>
                <a:close/>
                <a:moveTo>
                  <a:pt x="178" y="79"/>
                </a:moveTo>
                <a:cubicBezTo>
                  <a:pt x="187" y="79"/>
                  <a:pt x="196" y="82"/>
                  <a:pt x="203" y="86"/>
                </a:cubicBezTo>
                <a:cubicBezTo>
                  <a:pt x="175" y="37"/>
                  <a:pt x="175" y="37"/>
                  <a:pt x="175" y="37"/>
                </a:cubicBezTo>
                <a:cubicBezTo>
                  <a:pt x="175" y="37"/>
                  <a:pt x="164" y="30"/>
                  <a:pt x="148" y="30"/>
                </a:cubicBezTo>
                <a:cubicBezTo>
                  <a:pt x="132" y="30"/>
                  <a:pt x="122" y="40"/>
                  <a:pt x="122" y="40"/>
                </a:cubicBezTo>
                <a:cubicBezTo>
                  <a:pt x="122" y="40"/>
                  <a:pt x="118" y="35"/>
                  <a:pt x="110" y="35"/>
                </a:cubicBezTo>
                <a:cubicBezTo>
                  <a:pt x="103" y="35"/>
                  <a:pt x="98" y="40"/>
                  <a:pt x="98" y="40"/>
                </a:cubicBezTo>
                <a:cubicBezTo>
                  <a:pt x="98" y="40"/>
                  <a:pt x="88" y="30"/>
                  <a:pt x="72" y="30"/>
                </a:cubicBezTo>
                <a:cubicBezTo>
                  <a:pt x="56" y="30"/>
                  <a:pt x="45" y="37"/>
                  <a:pt x="45" y="37"/>
                </a:cubicBezTo>
                <a:cubicBezTo>
                  <a:pt x="17" y="86"/>
                  <a:pt x="17" y="86"/>
                  <a:pt x="17" y="86"/>
                </a:cubicBezTo>
                <a:cubicBezTo>
                  <a:pt x="24" y="82"/>
                  <a:pt x="33" y="79"/>
                  <a:pt x="42" y="79"/>
                </a:cubicBezTo>
                <a:cubicBezTo>
                  <a:pt x="67" y="79"/>
                  <a:pt x="88" y="99"/>
                  <a:pt x="88" y="125"/>
                </a:cubicBezTo>
                <a:cubicBezTo>
                  <a:pt x="88" y="128"/>
                  <a:pt x="88" y="131"/>
                  <a:pt x="87" y="134"/>
                </a:cubicBezTo>
                <a:cubicBezTo>
                  <a:pt x="90" y="134"/>
                  <a:pt x="94" y="133"/>
                  <a:pt x="98" y="133"/>
                </a:cubicBezTo>
                <a:cubicBezTo>
                  <a:pt x="102" y="135"/>
                  <a:pt x="106" y="136"/>
                  <a:pt x="110" y="136"/>
                </a:cubicBezTo>
                <a:cubicBezTo>
                  <a:pt x="114" y="136"/>
                  <a:pt x="119" y="135"/>
                  <a:pt x="122" y="133"/>
                </a:cubicBezTo>
                <a:cubicBezTo>
                  <a:pt x="126" y="133"/>
                  <a:pt x="130" y="134"/>
                  <a:pt x="133" y="134"/>
                </a:cubicBezTo>
                <a:cubicBezTo>
                  <a:pt x="133" y="131"/>
                  <a:pt x="132" y="128"/>
                  <a:pt x="132" y="125"/>
                </a:cubicBezTo>
                <a:cubicBezTo>
                  <a:pt x="132" y="99"/>
                  <a:pt x="153" y="79"/>
                  <a:pt x="178" y="79"/>
                </a:cubicBezTo>
                <a:close/>
                <a:moveTo>
                  <a:pt x="110" y="131"/>
                </a:moveTo>
                <a:cubicBezTo>
                  <a:pt x="102" y="131"/>
                  <a:pt x="95" y="125"/>
                  <a:pt x="95" y="116"/>
                </a:cubicBezTo>
                <a:cubicBezTo>
                  <a:pt x="95" y="108"/>
                  <a:pt x="102" y="101"/>
                  <a:pt x="110" y="101"/>
                </a:cubicBezTo>
                <a:cubicBezTo>
                  <a:pt x="118" y="101"/>
                  <a:pt x="125" y="108"/>
                  <a:pt x="125" y="116"/>
                </a:cubicBezTo>
                <a:cubicBezTo>
                  <a:pt x="125" y="125"/>
                  <a:pt x="118" y="131"/>
                  <a:pt x="110" y="131"/>
                </a:cubicBez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49" name="Freeform 389"/>
          <p:cNvSpPr>
            <a:spLocks noEditPoints="1"/>
          </p:cNvSpPr>
          <p:nvPr/>
        </p:nvSpPr>
        <p:spPr bwMode="auto">
          <a:xfrm>
            <a:off x="3771771" y="4640131"/>
            <a:ext cx="388261" cy="303549"/>
          </a:xfrm>
          <a:custGeom>
            <a:avLst/>
            <a:gdLst>
              <a:gd name="T0" fmla="*/ 41 w 229"/>
              <a:gd name="T1" fmla="*/ 93 h 179"/>
              <a:gd name="T2" fmla="*/ 74 w 229"/>
              <a:gd name="T3" fmla="*/ 131 h 179"/>
              <a:gd name="T4" fmla="*/ 86 w 229"/>
              <a:gd name="T5" fmla="*/ 128 h 179"/>
              <a:gd name="T6" fmla="*/ 75 w 229"/>
              <a:gd name="T7" fmla="*/ 93 h 179"/>
              <a:gd name="T8" fmla="*/ 116 w 229"/>
              <a:gd name="T9" fmla="*/ 115 h 179"/>
              <a:gd name="T10" fmla="*/ 123 w 229"/>
              <a:gd name="T11" fmla="*/ 93 h 179"/>
              <a:gd name="T12" fmla="*/ 164 w 229"/>
              <a:gd name="T13" fmla="*/ 86 h 179"/>
              <a:gd name="T14" fmla="*/ 123 w 229"/>
              <a:gd name="T15" fmla="*/ 55 h 179"/>
              <a:gd name="T16" fmla="*/ 164 w 229"/>
              <a:gd name="T17" fmla="*/ 85 h 179"/>
              <a:gd name="T18" fmla="*/ 165 w 229"/>
              <a:gd name="T19" fmla="*/ 48 h 179"/>
              <a:gd name="T20" fmla="*/ 187 w 229"/>
              <a:gd name="T21" fmla="*/ 49 h 179"/>
              <a:gd name="T22" fmla="*/ 120 w 229"/>
              <a:gd name="T23" fmla="*/ 0 h 179"/>
              <a:gd name="T24" fmla="*/ 45 w 229"/>
              <a:gd name="T25" fmla="*/ 139 h 179"/>
              <a:gd name="T26" fmla="*/ 177 w 229"/>
              <a:gd name="T27" fmla="*/ 35 h 179"/>
              <a:gd name="T28" fmla="*/ 148 w 229"/>
              <a:gd name="T29" fmla="*/ 16 h 179"/>
              <a:gd name="T30" fmla="*/ 123 w 229"/>
              <a:gd name="T31" fmla="*/ 11 h 179"/>
              <a:gd name="T32" fmla="*/ 156 w 229"/>
              <a:gd name="T33" fmla="*/ 43 h 179"/>
              <a:gd name="T34" fmla="*/ 123 w 229"/>
              <a:gd name="T35" fmla="*/ 11 h 179"/>
              <a:gd name="T36" fmla="*/ 75 w 229"/>
              <a:gd name="T37" fmla="*/ 86 h 179"/>
              <a:gd name="T38" fmla="*/ 116 w 229"/>
              <a:gd name="T39" fmla="*/ 55 h 179"/>
              <a:gd name="T40" fmla="*/ 109 w 229"/>
              <a:gd name="T41" fmla="*/ 11 h 179"/>
              <a:gd name="T42" fmla="*/ 116 w 229"/>
              <a:gd name="T43" fmla="*/ 48 h 179"/>
              <a:gd name="T44" fmla="*/ 109 w 229"/>
              <a:gd name="T45" fmla="*/ 11 h 179"/>
              <a:gd name="T46" fmla="*/ 77 w 229"/>
              <a:gd name="T47" fmla="*/ 41 h 179"/>
              <a:gd name="T48" fmla="*/ 92 w 229"/>
              <a:gd name="T49" fmla="*/ 16 h 179"/>
              <a:gd name="T50" fmla="*/ 74 w 229"/>
              <a:gd name="T51" fmla="*/ 48 h 179"/>
              <a:gd name="T52" fmla="*/ 41 w 229"/>
              <a:gd name="T53" fmla="*/ 86 h 179"/>
              <a:gd name="T54" fmla="*/ 199 w 229"/>
              <a:gd name="T55" fmla="*/ 105 h 179"/>
              <a:gd name="T56" fmla="*/ 182 w 229"/>
              <a:gd name="T57" fmla="*/ 138 h 179"/>
              <a:gd name="T58" fmla="*/ 167 w 229"/>
              <a:gd name="T59" fmla="*/ 126 h 179"/>
              <a:gd name="T60" fmla="*/ 156 w 229"/>
              <a:gd name="T61" fmla="*/ 136 h 179"/>
              <a:gd name="T62" fmla="*/ 123 w 229"/>
              <a:gd name="T63" fmla="*/ 168 h 179"/>
              <a:gd name="T64" fmla="*/ 116 w 229"/>
              <a:gd name="T65" fmla="*/ 148 h 179"/>
              <a:gd name="T66" fmla="*/ 109 w 229"/>
              <a:gd name="T67" fmla="*/ 167 h 179"/>
              <a:gd name="T68" fmla="*/ 87 w 229"/>
              <a:gd name="T69" fmla="*/ 157 h 179"/>
              <a:gd name="T70" fmla="*/ 82 w 229"/>
              <a:gd name="T71" fmla="*/ 158 h 179"/>
              <a:gd name="T72" fmla="*/ 120 w 229"/>
              <a:gd name="T73" fmla="*/ 179 h 179"/>
              <a:gd name="T74" fmla="*/ 205 w 229"/>
              <a:gd name="T75" fmla="*/ 106 h 179"/>
              <a:gd name="T76" fmla="*/ 148 w 229"/>
              <a:gd name="T77" fmla="*/ 163 h 179"/>
              <a:gd name="T78" fmla="*/ 177 w 229"/>
              <a:gd name="T79" fmla="*/ 144 h 179"/>
              <a:gd name="T80" fmla="*/ 229 w 229"/>
              <a:gd name="T81" fmla="*/ 75 h 179"/>
              <a:gd name="T82" fmla="*/ 198 w 229"/>
              <a:gd name="T83" fmla="*/ 97 h 179"/>
              <a:gd name="T84" fmla="*/ 26 w 229"/>
              <a:gd name="T85" fmla="*/ 157 h 179"/>
              <a:gd name="T86" fmla="*/ 31 w 229"/>
              <a:gd name="T87" fmla="*/ 148 h 179"/>
              <a:gd name="T88" fmla="*/ 183 w 229"/>
              <a:gd name="T89" fmla="*/ 81 h 179"/>
              <a:gd name="T90" fmla="*/ 205 w 229"/>
              <a:gd name="T91" fmla="*/ 5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79">
                <a:moveTo>
                  <a:pt x="57" y="137"/>
                </a:moveTo>
                <a:cubicBezTo>
                  <a:pt x="48" y="124"/>
                  <a:pt x="42" y="109"/>
                  <a:pt x="41" y="93"/>
                </a:cubicBezTo>
                <a:cubicBezTo>
                  <a:pt x="68" y="93"/>
                  <a:pt x="68" y="93"/>
                  <a:pt x="68" y="93"/>
                </a:cubicBezTo>
                <a:cubicBezTo>
                  <a:pt x="68" y="107"/>
                  <a:pt x="71" y="120"/>
                  <a:pt x="74" y="131"/>
                </a:cubicBezTo>
                <a:cubicBezTo>
                  <a:pt x="72" y="132"/>
                  <a:pt x="70" y="133"/>
                  <a:pt x="68" y="134"/>
                </a:cubicBezTo>
                <a:cubicBezTo>
                  <a:pt x="74" y="132"/>
                  <a:pt x="80" y="130"/>
                  <a:pt x="86" y="128"/>
                </a:cubicBezTo>
                <a:cubicBezTo>
                  <a:pt x="84" y="128"/>
                  <a:pt x="83" y="128"/>
                  <a:pt x="81" y="129"/>
                </a:cubicBezTo>
                <a:cubicBezTo>
                  <a:pt x="78" y="118"/>
                  <a:pt x="76" y="106"/>
                  <a:pt x="75" y="93"/>
                </a:cubicBezTo>
                <a:cubicBezTo>
                  <a:pt x="116" y="93"/>
                  <a:pt x="116" y="93"/>
                  <a:pt x="116" y="93"/>
                </a:cubicBezTo>
                <a:cubicBezTo>
                  <a:pt x="116" y="115"/>
                  <a:pt x="116" y="115"/>
                  <a:pt x="116" y="115"/>
                </a:cubicBezTo>
                <a:cubicBezTo>
                  <a:pt x="119" y="114"/>
                  <a:pt x="121" y="113"/>
                  <a:pt x="123" y="111"/>
                </a:cubicBezTo>
                <a:cubicBezTo>
                  <a:pt x="123" y="93"/>
                  <a:pt x="123" y="93"/>
                  <a:pt x="123" y="93"/>
                </a:cubicBezTo>
                <a:cubicBezTo>
                  <a:pt x="153" y="93"/>
                  <a:pt x="153" y="93"/>
                  <a:pt x="153" y="93"/>
                </a:cubicBezTo>
                <a:cubicBezTo>
                  <a:pt x="157" y="91"/>
                  <a:pt x="160" y="88"/>
                  <a:pt x="164" y="86"/>
                </a:cubicBezTo>
                <a:cubicBezTo>
                  <a:pt x="123" y="86"/>
                  <a:pt x="123" y="86"/>
                  <a:pt x="123" y="86"/>
                </a:cubicBezTo>
                <a:cubicBezTo>
                  <a:pt x="123" y="55"/>
                  <a:pt x="123" y="55"/>
                  <a:pt x="123" y="55"/>
                </a:cubicBezTo>
                <a:cubicBezTo>
                  <a:pt x="136" y="55"/>
                  <a:pt x="148" y="53"/>
                  <a:pt x="159" y="50"/>
                </a:cubicBezTo>
                <a:cubicBezTo>
                  <a:pt x="162" y="61"/>
                  <a:pt x="164" y="72"/>
                  <a:pt x="164" y="85"/>
                </a:cubicBezTo>
                <a:cubicBezTo>
                  <a:pt x="167" y="83"/>
                  <a:pt x="169" y="82"/>
                  <a:pt x="171" y="80"/>
                </a:cubicBezTo>
                <a:cubicBezTo>
                  <a:pt x="170" y="68"/>
                  <a:pt x="169" y="58"/>
                  <a:pt x="165" y="48"/>
                </a:cubicBezTo>
                <a:cubicBezTo>
                  <a:pt x="171" y="46"/>
                  <a:pt x="177" y="43"/>
                  <a:pt x="182" y="40"/>
                </a:cubicBezTo>
                <a:cubicBezTo>
                  <a:pt x="184" y="43"/>
                  <a:pt x="186" y="46"/>
                  <a:pt x="187" y="49"/>
                </a:cubicBezTo>
                <a:cubicBezTo>
                  <a:pt x="190" y="47"/>
                  <a:pt x="194" y="45"/>
                  <a:pt x="197" y="44"/>
                </a:cubicBezTo>
                <a:cubicBezTo>
                  <a:pt x="182" y="18"/>
                  <a:pt x="153" y="0"/>
                  <a:pt x="120" y="0"/>
                </a:cubicBezTo>
                <a:cubicBezTo>
                  <a:pt x="70" y="0"/>
                  <a:pt x="30" y="40"/>
                  <a:pt x="30" y="89"/>
                </a:cubicBezTo>
                <a:cubicBezTo>
                  <a:pt x="30" y="108"/>
                  <a:pt x="36" y="125"/>
                  <a:pt x="45" y="139"/>
                </a:cubicBezTo>
                <a:cubicBezTo>
                  <a:pt x="49" y="138"/>
                  <a:pt x="53" y="138"/>
                  <a:pt x="57" y="137"/>
                </a:cubicBezTo>
                <a:close/>
                <a:moveTo>
                  <a:pt x="177" y="35"/>
                </a:moveTo>
                <a:cubicBezTo>
                  <a:pt x="173" y="37"/>
                  <a:pt x="168" y="39"/>
                  <a:pt x="163" y="41"/>
                </a:cubicBezTo>
                <a:cubicBezTo>
                  <a:pt x="159" y="31"/>
                  <a:pt x="154" y="22"/>
                  <a:pt x="148" y="16"/>
                </a:cubicBezTo>
                <a:cubicBezTo>
                  <a:pt x="159" y="20"/>
                  <a:pt x="169" y="27"/>
                  <a:pt x="177" y="35"/>
                </a:cubicBezTo>
                <a:close/>
                <a:moveTo>
                  <a:pt x="123" y="11"/>
                </a:moveTo>
                <a:cubicBezTo>
                  <a:pt x="126" y="11"/>
                  <a:pt x="129" y="11"/>
                  <a:pt x="131" y="11"/>
                </a:cubicBezTo>
                <a:cubicBezTo>
                  <a:pt x="141" y="16"/>
                  <a:pt x="150" y="28"/>
                  <a:pt x="156" y="43"/>
                </a:cubicBezTo>
                <a:cubicBezTo>
                  <a:pt x="146" y="46"/>
                  <a:pt x="135" y="48"/>
                  <a:pt x="123" y="48"/>
                </a:cubicBezTo>
                <a:lnTo>
                  <a:pt x="123" y="11"/>
                </a:lnTo>
                <a:close/>
                <a:moveTo>
                  <a:pt x="116" y="86"/>
                </a:moveTo>
                <a:cubicBezTo>
                  <a:pt x="75" y="86"/>
                  <a:pt x="75" y="86"/>
                  <a:pt x="75" y="86"/>
                </a:cubicBezTo>
                <a:cubicBezTo>
                  <a:pt x="76" y="73"/>
                  <a:pt x="78" y="61"/>
                  <a:pt x="81" y="50"/>
                </a:cubicBezTo>
                <a:cubicBezTo>
                  <a:pt x="92" y="53"/>
                  <a:pt x="104" y="55"/>
                  <a:pt x="116" y="55"/>
                </a:cubicBezTo>
                <a:lnTo>
                  <a:pt x="116" y="86"/>
                </a:lnTo>
                <a:close/>
                <a:moveTo>
                  <a:pt x="109" y="11"/>
                </a:moveTo>
                <a:cubicBezTo>
                  <a:pt x="111" y="11"/>
                  <a:pt x="114" y="11"/>
                  <a:pt x="116" y="11"/>
                </a:cubicBezTo>
                <a:cubicBezTo>
                  <a:pt x="116" y="48"/>
                  <a:pt x="116" y="48"/>
                  <a:pt x="116" y="48"/>
                </a:cubicBezTo>
                <a:cubicBezTo>
                  <a:pt x="105" y="48"/>
                  <a:pt x="93" y="46"/>
                  <a:pt x="83" y="43"/>
                </a:cubicBezTo>
                <a:cubicBezTo>
                  <a:pt x="89" y="28"/>
                  <a:pt x="98" y="16"/>
                  <a:pt x="109" y="11"/>
                </a:cubicBezTo>
                <a:close/>
                <a:moveTo>
                  <a:pt x="92" y="16"/>
                </a:moveTo>
                <a:cubicBezTo>
                  <a:pt x="86" y="22"/>
                  <a:pt x="80" y="31"/>
                  <a:pt x="77" y="41"/>
                </a:cubicBezTo>
                <a:cubicBezTo>
                  <a:pt x="72" y="39"/>
                  <a:pt x="67" y="37"/>
                  <a:pt x="63" y="35"/>
                </a:cubicBezTo>
                <a:cubicBezTo>
                  <a:pt x="71" y="27"/>
                  <a:pt x="81" y="20"/>
                  <a:pt x="92" y="16"/>
                </a:cubicBezTo>
                <a:close/>
                <a:moveTo>
                  <a:pt x="58" y="40"/>
                </a:moveTo>
                <a:cubicBezTo>
                  <a:pt x="63" y="43"/>
                  <a:pt x="68" y="46"/>
                  <a:pt x="74" y="48"/>
                </a:cubicBezTo>
                <a:cubicBezTo>
                  <a:pt x="71" y="59"/>
                  <a:pt x="68" y="72"/>
                  <a:pt x="68" y="86"/>
                </a:cubicBezTo>
                <a:cubicBezTo>
                  <a:pt x="41" y="86"/>
                  <a:pt x="41" y="86"/>
                  <a:pt x="41" y="86"/>
                </a:cubicBezTo>
                <a:cubicBezTo>
                  <a:pt x="42" y="69"/>
                  <a:pt x="48" y="53"/>
                  <a:pt x="58" y="40"/>
                </a:cubicBezTo>
                <a:close/>
                <a:moveTo>
                  <a:pt x="199" y="105"/>
                </a:moveTo>
                <a:cubicBezTo>
                  <a:pt x="198" y="106"/>
                  <a:pt x="197" y="107"/>
                  <a:pt x="197" y="107"/>
                </a:cubicBezTo>
                <a:cubicBezTo>
                  <a:pt x="194" y="119"/>
                  <a:pt x="189" y="129"/>
                  <a:pt x="182" y="138"/>
                </a:cubicBezTo>
                <a:cubicBezTo>
                  <a:pt x="177" y="136"/>
                  <a:pt x="171" y="133"/>
                  <a:pt x="165" y="131"/>
                </a:cubicBezTo>
                <a:cubicBezTo>
                  <a:pt x="166" y="129"/>
                  <a:pt x="166" y="127"/>
                  <a:pt x="167" y="126"/>
                </a:cubicBezTo>
                <a:cubicBezTo>
                  <a:pt x="161" y="129"/>
                  <a:pt x="156" y="131"/>
                  <a:pt x="150" y="134"/>
                </a:cubicBezTo>
                <a:cubicBezTo>
                  <a:pt x="152" y="135"/>
                  <a:pt x="154" y="135"/>
                  <a:pt x="156" y="136"/>
                </a:cubicBezTo>
                <a:cubicBezTo>
                  <a:pt x="150" y="151"/>
                  <a:pt x="141" y="163"/>
                  <a:pt x="131" y="167"/>
                </a:cubicBezTo>
                <a:cubicBezTo>
                  <a:pt x="129" y="168"/>
                  <a:pt x="126" y="168"/>
                  <a:pt x="123" y="168"/>
                </a:cubicBezTo>
                <a:cubicBezTo>
                  <a:pt x="123" y="145"/>
                  <a:pt x="123" y="145"/>
                  <a:pt x="123" y="145"/>
                </a:cubicBezTo>
                <a:cubicBezTo>
                  <a:pt x="121" y="146"/>
                  <a:pt x="119" y="147"/>
                  <a:pt x="116" y="148"/>
                </a:cubicBezTo>
                <a:cubicBezTo>
                  <a:pt x="116" y="168"/>
                  <a:pt x="116" y="168"/>
                  <a:pt x="116" y="168"/>
                </a:cubicBezTo>
                <a:cubicBezTo>
                  <a:pt x="114" y="168"/>
                  <a:pt x="111" y="168"/>
                  <a:pt x="109" y="167"/>
                </a:cubicBezTo>
                <a:cubicBezTo>
                  <a:pt x="103" y="165"/>
                  <a:pt x="98" y="161"/>
                  <a:pt x="94" y="155"/>
                </a:cubicBezTo>
                <a:cubicBezTo>
                  <a:pt x="92" y="156"/>
                  <a:pt x="89" y="157"/>
                  <a:pt x="87" y="157"/>
                </a:cubicBezTo>
                <a:cubicBezTo>
                  <a:pt x="88" y="159"/>
                  <a:pt x="90" y="161"/>
                  <a:pt x="92" y="163"/>
                </a:cubicBezTo>
                <a:cubicBezTo>
                  <a:pt x="88" y="162"/>
                  <a:pt x="85" y="160"/>
                  <a:pt x="82" y="158"/>
                </a:cubicBezTo>
                <a:cubicBezTo>
                  <a:pt x="77" y="160"/>
                  <a:pt x="72" y="161"/>
                  <a:pt x="67" y="162"/>
                </a:cubicBezTo>
                <a:cubicBezTo>
                  <a:pt x="82" y="173"/>
                  <a:pt x="100" y="179"/>
                  <a:pt x="120" y="179"/>
                </a:cubicBezTo>
                <a:cubicBezTo>
                  <a:pt x="164" y="179"/>
                  <a:pt x="200" y="147"/>
                  <a:pt x="208" y="106"/>
                </a:cubicBezTo>
                <a:cubicBezTo>
                  <a:pt x="207" y="106"/>
                  <a:pt x="206" y="106"/>
                  <a:pt x="205" y="106"/>
                </a:cubicBezTo>
                <a:cubicBezTo>
                  <a:pt x="203" y="106"/>
                  <a:pt x="201" y="106"/>
                  <a:pt x="199" y="105"/>
                </a:cubicBezTo>
                <a:close/>
                <a:moveTo>
                  <a:pt x="148" y="163"/>
                </a:moveTo>
                <a:cubicBezTo>
                  <a:pt x="154" y="156"/>
                  <a:pt x="159" y="148"/>
                  <a:pt x="163" y="138"/>
                </a:cubicBezTo>
                <a:cubicBezTo>
                  <a:pt x="168" y="140"/>
                  <a:pt x="173" y="142"/>
                  <a:pt x="177" y="144"/>
                </a:cubicBezTo>
                <a:cubicBezTo>
                  <a:pt x="169" y="152"/>
                  <a:pt x="159" y="159"/>
                  <a:pt x="148" y="163"/>
                </a:cubicBezTo>
                <a:close/>
                <a:moveTo>
                  <a:pt x="229" y="75"/>
                </a:moveTo>
                <a:cubicBezTo>
                  <a:pt x="229" y="87"/>
                  <a:pt x="218" y="98"/>
                  <a:pt x="205" y="98"/>
                </a:cubicBezTo>
                <a:cubicBezTo>
                  <a:pt x="203" y="98"/>
                  <a:pt x="200" y="97"/>
                  <a:pt x="198" y="97"/>
                </a:cubicBezTo>
                <a:cubicBezTo>
                  <a:pt x="182" y="109"/>
                  <a:pt x="162" y="120"/>
                  <a:pt x="138" y="131"/>
                </a:cubicBezTo>
                <a:cubicBezTo>
                  <a:pt x="88" y="152"/>
                  <a:pt x="41" y="161"/>
                  <a:pt x="26" y="157"/>
                </a:cubicBezTo>
                <a:cubicBezTo>
                  <a:pt x="0" y="151"/>
                  <a:pt x="31" y="121"/>
                  <a:pt x="31" y="121"/>
                </a:cubicBezTo>
                <a:cubicBezTo>
                  <a:pt x="31" y="121"/>
                  <a:pt x="15" y="147"/>
                  <a:pt x="31" y="148"/>
                </a:cubicBezTo>
                <a:cubicBezTo>
                  <a:pt x="55" y="149"/>
                  <a:pt x="103" y="132"/>
                  <a:pt x="131" y="117"/>
                </a:cubicBezTo>
                <a:cubicBezTo>
                  <a:pt x="153" y="104"/>
                  <a:pt x="170" y="92"/>
                  <a:pt x="183" y="81"/>
                </a:cubicBezTo>
                <a:cubicBezTo>
                  <a:pt x="182" y="79"/>
                  <a:pt x="182" y="77"/>
                  <a:pt x="182" y="75"/>
                </a:cubicBezTo>
                <a:cubicBezTo>
                  <a:pt x="182" y="62"/>
                  <a:pt x="192" y="51"/>
                  <a:pt x="205" y="51"/>
                </a:cubicBezTo>
                <a:cubicBezTo>
                  <a:pt x="218" y="51"/>
                  <a:pt x="229" y="62"/>
                  <a:pt x="229" y="75"/>
                </a:cubicBez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50" name="Freeform 316"/>
          <p:cNvSpPr>
            <a:spLocks noEditPoints="1"/>
          </p:cNvSpPr>
          <p:nvPr/>
        </p:nvSpPr>
        <p:spPr bwMode="auto">
          <a:xfrm>
            <a:off x="7213796" y="3546292"/>
            <a:ext cx="299244" cy="400050"/>
          </a:xfrm>
          <a:custGeom>
            <a:avLst/>
            <a:gdLst>
              <a:gd name="T0" fmla="*/ 26 w 157"/>
              <a:gd name="T1" fmla="*/ 77 h 210"/>
              <a:gd name="T2" fmla="*/ 40 w 157"/>
              <a:gd name="T3" fmla="*/ 63 h 210"/>
              <a:gd name="T4" fmla="*/ 40 w 157"/>
              <a:gd name="T5" fmla="*/ 88 h 210"/>
              <a:gd name="T6" fmla="*/ 26 w 157"/>
              <a:gd name="T7" fmla="*/ 102 h 210"/>
              <a:gd name="T8" fmla="*/ 40 w 157"/>
              <a:gd name="T9" fmla="*/ 88 h 210"/>
              <a:gd name="T10" fmla="*/ 26 w 157"/>
              <a:gd name="T11" fmla="*/ 112 h 210"/>
              <a:gd name="T12" fmla="*/ 40 w 157"/>
              <a:gd name="T13" fmla="*/ 126 h 210"/>
              <a:gd name="T14" fmla="*/ 40 w 157"/>
              <a:gd name="T15" fmla="*/ 137 h 210"/>
              <a:gd name="T16" fmla="*/ 26 w 157"/>
              <a:gd name="T17" fmla="*/ 151 h 210"/>
              <a:gd name="T18" fmla="*/ 40 w 157"/>
              <a:gd name="T19" fmla="*/ 137 h 210"/>
              <a:gd name="T20" fmla="*/ 40 w 157"/>
              <a:gd name="T21" fmla="*/ 176 h 210"/>
              <a:gd name="T22" fmla="*/ 26 w 157"/>
              <a:gd name="T23" fmla="*/ 162 h 210"/>
              <a:gd name="T24" fmla="*/ 49 w 157"/>
              <a:gd name="T25" fmla="*/ 176 h 210"/>
              <a:gd name="T26" fmla="*/ 132 w 157"/>
              <a:gd name="T27" fmla="*/ 168 h 210"/>
              <a:gd name="T28" fmla="*/ 49 w 157"/>
              <a:gd name="T29" fmla="*/ 176 h 210"/>
              <a:gd name="T30" fmla="*/ 49 w 157"/>
              <a:gd name="T31" fmla="*/ 143 h 210"/>
              <a:gd name="T32" fmla="*/ 132 w 157"/>
              <a:gd name="T33" fmla="*/ 151 h 210"/>
              <a:gd name="T34" fmla="*/ 132 w 157"/>
              <a:gd name="T35" fmla="*/ 118 h 210"/>
              <a:gd name="T36" fmla="*/ 49 w 157"/>
              <a:gd name="T37" fmla="*/ 126 h 210"/>
              <a:gd name="T38" fmla="*/ 132 w 157"/>
              <a:gd name="T39" fmla="*/ 118 h 210"/>
              <a:gd name="T40" fmla="*/ 49 w 157"/>
              <a:gd name="T41" fmla="*/ 69 h 210"/>
              <a:gd name="T42" fmla="*/ 132 w 157"/>
              <a:gd name="T43" fmla="*/ 77 h 210"/>
              <a:gd name="T44" fmla="*/ 132 w 157"/>
              <a:gd name="T45" fmla="*/ 94 h 210"/>
              <a:gd name="T46" fmla="*/ 49 w 157"/>
              <a:gd name="T47" fmla="*/ 102 h 210"/>
              <a:gd name="T48" fmla="*/ 132 w 157"/>
              <a:gd name="T49" fmla="*/ 94 h 210"/>
              <a:gd name="T50" fmla="*/ 66 w 157"/>
              <a:gd name="T51" fmla="*/ 13 h 210"/>
              <a:gd name="T52" fmla="*/ 92 w 157"/>
              <a:gd name="T53" fmla="*/ 13 h 210"/>
              <a:gd name="T54" fmla="*/ 129 w 157"/>
              <a:gd name="T55" fmla="*/ 40 h 210"/>
              <a:gd name="T56" fmla="*/ 42 w 157"/>
              <a:gd name="T57" fmla="*/ 26 h 210"/>
              <a:gd name="T58" fmla="*/ 79 w 157"/>
              <a:gd name="T59" fmla="*/ 16 h 210"/>
              <a:gd name="T60" fmla="*/ 79 w 157"/>
              <a:gd name="T61" fmla="*/ 10 h 210"/>
              <a:gd name="T62" fmla="*/ 147 w 157"/>
              <a:gd name="T63" fmla="*/ 18 h 210"/>
              <a:gd name="T64" fmla="*/ 118 w 157"/>
              <a:gd name="T65" fmla="*/ 20 h 210"/>
              <a:gd name="T66" fmla="*/ 145 w 157"/>
              <a:gd name="T67" fmla="*/ 30 h 210"/>
              <a:gd name="T68" fmla="*/ 12 w 157"/>
              <a:gd name="T69" fmla="*/ 198 h 210"/>
              <a:gd name="T70" fmla="*/ 27 w 157"/>
              <a:gd name="T71" fmla="*/ 30 h 210"/>
              <a:gd name="T72" fmla="*/ 48 w 157"/>
              <a:gd name="T73" fmla="*/ 18 h 210"/>
              <a:gd name="T74" fmla="*/ 0 w 157"/>
              <a:gd name="T75" fmla="*/ 28 h 210"/>
              <a:gd name="T76" fmla="*/ 10 w 157"/>
              <a:gd name="T77" fmla="*/ 210 h 210"/>
              <a:gd name="T78" fmla="*/ 157 w 157"/>
              <a:gd name="T79" fmla="*/ 200 h 210"/>
              <a:gd name="T80" fmla="*/ 147 w 157"/>
              <a:gd name="T81"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210">
                <a:moveTo>
                  <a:pt x="40" y="77"/>
                </a:moveTo>
                <a:cubicBezTo>
                  <a:pt x="26" y="77"/>
                  <a:pt x="26" y="77"/>
                  <a:pt x="26" y="77"/>
                </a:cubicBezTo>
                <a:cubicBezTo>
                  <a:pt x="26" y="63"/>
                  <a:pt x="26" y="63"/>
                  <a:pt x="26" y="63"/>
                </a:cubicBezTo>
                <a:cubicBezTo>
                  <a:pt x="40" y="63"/>
                  <a:pt x="40" y="63"/>
                  <a:pt x="40" y="63"/>
                </a:cubicBezTo>
                <a:lnTo>
                  <a:pt x="40" y="77"/>
                </a:lnTo>
                <a:close/>
                <a:moveTo>
                  <a:pt x="40" y="88"/>
                </a:moveTo>
                <a:cubicBezTo>
                  <a:pt x="26" y="88"/>
                  <a:pt x="26" y="88"/>
                  <a:pt x="26" y="88"/>
                </a:cubicBezTo>
                <a:cubicBezTo>
                  <a:pt x="26" y="102"/>
                  <a:pt x="26" y="102"/>
                  <a:pt x="26" y="102"/>
                </a:cubicBezTo>
                <a:cubicBezTo>
                  <a:pt x="40" y="102"/>
                  <a:pt x="40" y="102"/>
                  <a:pt x="40" y="102"/>
                </a:cubicBezTo>
                <a:lnTo>
                  <a:pt x="40" y="88"/>
                </a:lnTo>
                <a:close/>
                <a:moveTo>
                  <a:pt x="40" y="112"/>
                </a:moveTo>
                <a:cubicBezTo>
                  <a:pt x="26" y="112"/>
                  <a:pt x="26" y="112"/>
                  <a:pt x="26" y="112"/>
                </a:cubicBezTo>
                <a:cubicBezTo>
                  <a:pt x="26" y="126"/>
                  <a:pt x="26" y="126"/>
                  <a:pt x="26" y="126"/>
                </a:cubicBezTo>
                <a:cubicBezTo>
                  <a:pt x="40" y="126"/>
                  <a:pt x="40" y="126"/>
                  <a:pt x="40" y="126"/>
                </a:cubicBezTo>
                <a:lnTo>
                  <a:pt x="40" y="112"/>
                </a:lnTo>
                <a:close/>
                <a:moveTo>
                  <a:pt x="40" y="137"/>
                </a:moveTo>
                <a:cubicBezTo>
                  <a:pt x="26" y="137"/>
                  <a:pt x="26" y="137"/>
                  <a:pt x="26" y="137"/>
                </a:cubicBezTo>
                <a:cubicBezTo>
                  <a:pt x="26" y="151"/>
                  <a:pt x="26" y="151"/>
                  <a:pt x="26" y="151"/>
                </a:cubicBezTo>
                <a:cubicBezTo>
                  <a:pt x="40" y="151"/>
                  <a:pt x="40" y="151"/>
                  <a:pt x="40" y="151"/>
                </a:cubicBezTo>
                <a:lnTo>
                  <a:pt x="40" y="137"/>
                </a:lnTo>
                <a:close/>
                <a:moveTo>
                  <a:pt x="26" y="176"/>
                </a:moveTo>
                <a:cubicBezTo>
                  <a:pt x="40" y="176"/>
                  <a:pt x="40" y="176"/>
                  <a:pt x="40" y="176"/>
                </a:cubicBezTo>
                <a:cubicBezTo>
                  <a:pt x="40" y="162"/>
                  <a:pt x="40" y="162"/>
                  <a:pt x="40" y="162"/>
                </a:cubicBezTo>
                <a:cubicBezTo>
                  <a:pt x="26" y="162"/>
                  <a:pt x="26" y="162"/>
                  <a:pt x="26" y="162"/>
                </a:cubicBezTo>
                <a:lnTo>
                  <a:pt x="26" y="176"/>
                </a:lnTo>
                <a:close/>
                <a:moveTo>
                  <a:pt x="49" y="176"/>
                </a:moveTo>
                <a:cubicBezTo>
                  <a:pt x="132" y="176"/>
                  <a:pt x="132" y="176"/>
                  <a:pt x="132" y="176"/>
                </a:cubicBezTo>
                <a:cubicBezTo>
                  <a:pt x="132" y="168"/>
                  <a:pt x="132" y="168"/>
                  <a:pt x="132" y="168"/>
                </a:cubicBezTo>
                <a:cubicBezTo>
                  <a:pt x="49" y="168"/>
                  <a:pt x="49" y="168"/>
                  <a:pt x="49" y="168"/>
                </a:cubicBezTo>
                <a:lnTo>
                  <a:pt x="49" y="176"/>
                </a:lnTo>
                <a:close/>
                <a:moveTo>
                  <a:pt x="132" y="143"/>
                </a:moveTo>
                <a:cubicBezTo>
                  <a:pt x="49" y="143"/>
                  <a:pt x="49" y="143"/>
                  <a:pt x="49" y="143"/>
                </a:cubicBezTo>
                <a:cubicBezTo>
                  <a:pt x="49" y="151"/>
                  <a:pt x="49" y="151"/>
                  <a:pt x="49" y="151"/>
                </a:cubicBezTo>
                <a:cubicBezTo>
                  <a:pt x="132" y="151"/>
                  <a:pt x="132" y="151"/>
                  <a:pt x="132" y="151"/>
                </a:cubicBezTo>
                <a:lnTo>
                  <a:pt x="132" y="143"/>
                </a:lnTo>
                <a:close/>
                <a:moveTo>
                  <a:pt x="132" y="118"/>
                </a:moveTo>
                <a:cubicBezTo>
                  <a:pt x="49" y="118"/>
                  <a:pt x="49" y="118"/>
                  <a:pt x="49" y="118"/>
                </a:cubicBezTo>
                <a:cubicBezTo>
                  <a:pt x="49" y="126"/>
                  <a:pt x="49" y="126"/>
                  <a:pt x="49" y="126"/>
                </a:cubicBezTo>
                <a:cubicBezTo>
                  <a:pt x="132" y="126"/>
                  <a:pt x="132" y="126"/>
                  <a:pt x="132" y="126"/>
                </a:cubicBezTo>
                <a:lnTo>
                  <a:pt x="132" y="118"/>
                </a:lnTo>
                <a:close/>
                <a:moveTo>
                  <a:pt x="132" y="69"/>
                </a:moveTo>
                <a:cubicBezTo>
                  <a:pt x="49" y="69"/>
                  <a:pt x="49" y="69"/>
                  <a:pt x="49" y="69"/>
                </a:cubicBezTo>
                <a:cubicBezTo>
                  <a:pt x="49" y="77"/>
                  <a:pt x="49" y="77"/>
                  <a:pt x="49" y="77"/>
                </a:cubicBezTo>
                <a:cubicBezTo>
                  <a:pt x="132" y="77"/>
                  <a:pt x="132" y="77"/>
                  <a:pt x="132" y="77"/>
                </a:cubicBezTo>
                <a:lnTo>
                  <a:pt x="132" y="69"/>
                </a:lnTo>
                <a:close/>
                <a:moveTo>
                  <a:pt x="132" y="94"/>
                </a:moveTo>
                <a:cubicBezTo>
                  <a:pt x="49" y="94"/>
                  <a:pt x="49" y="94"/>
                  <a:pt x="49" y="94"/>
                </a:cubicBezTo>
                <a:cubicBezTo>
                  <a:pt x="49" y="102"/>
                  <a:pt x="49" y="102"/>
                  <a:pt x="49" y="102"/>
                </a:cubicBezTo>
                <a:cubicBezTo>
                  <a:pt x="132" y="102"/>
                  <a:pt x="132" y="102"/>
                  <a:pt x="132" y="102"/>
                </a:cubicBezTo>
                <a:lnTo>
                  <a:pt x="132" y="94"/>
                </a:lnTo>
                <a:close/>
                <a:moveTo>
                  <a:pt x="42" y="26"/>
                </a:moveTo>
                <a:cubicBezTo>
                  <a:pt x="62" y="20"/>
                  <a:pt x="66" y="17"/>
                  <a:pt x="66" y="13"/>
                </a:cubicBezTo>
                <a:cubicBezTo>
                  <a:pt x="66" y="5"/>
                  <a:pt x="72" y="0"/>
                  <a:pt x="79" y="0"/>
                </a:cubicBezTo>
                <a:cubicBezTo>
                  <a:pt x="86" y="0"/>
                  <a:pt x="92" y="5"/>
                  <a:pt x="92" y="13"/>
                </a:cubicBezTo>
                <a:cubicBezTo>
                  <a:pt x="92" y="17"/>
                  <a:pt x="95" y="20"/>
                  <a:pt x="116" y="26"/>
                </a:cubicBezTo>
                <a:cubicBezTo>
                  <a:pt x="128" y="29"/>
                  <a:pt x="129" y="40"/>
                  <a:pt x="129" y="40"/>
                </a:cubicBezTo>
                <a:cubicBezTo>
                  <a:pt x="29" y="40"/>
                  <a:pt x="29" y="40"/>
                  <a:pt x="29" y="40"/>
                </a:cubicBezTo>
                <a:cubicBezTo>
                  <a:pt x="29" y="40"/>
                  <a:pt x="29" y="29"/>
                  <a:pt x="42" y="26"/>
                </a:cubicBezTo>
                <a:moveTo>
                  <a:pt x="76" y="13"/>
                </a:moveTo>
                <a:cubicBezTo>
                  <a:pt x="76" y="15"/>
                  <a:pt x="77" y="16"/>
                  <a:pt x="79" y="16"/>
                </a:cubicBezTo>
                <a:cubicBezTo>
                  <a:pt x="81" y="16"/>
                  <a:pt x="82" y="15"/>
                  <a:pt x="82" y="13"/>
                </a:cubicBezTo>
                <a:cubicBezTo>
                  <a:pt x="82" y="11"/>
                  <a:pt x="81" y="10"/>
                  <a:pt x="79" y="10"/>
                </a:cubicBezTo>
                <a:cubicBezTo>
                  <a:pt x="77" y="10"/>
                  <a:pt x="76" y="11"/>
                  <a:pt x="76" y="13"/>
                </a:cubicBezTo>
                <a:moveTo>
                  <a:pt x="147" y="18"/>
                </a:moveTo>
                <a:cubicBezTo>
                  <a:pt x="110" y="18"/>
                  <a:pt x="110" y="18"/>
                  <a:pt x="110" y="18"/>
                </a:cubicBezTo>
                <a:cubicBezTo>
                  <a:pt x="112" y="18"/>
                  <a:pt x="115" y="19"/>
                  <a:pt x="118" y="20"/>
                </a:cubicBezTo>
                <a:cubicBezTo>
                  <a:pt x="124" y="22"/>
                  <a:pt x="129" y="26"/>
                  <a:pt x="131" y="30"/>
                </a:cubicBezTo>
                <a:cubicBezTo>
                  <a:pt x="145" y="30"/>
                  <a:pt x="145" y="30"/>
                  <a:pt x="145" y="30"/>
                </a:cubicBezTo>
                <a:cubicBezTo>
                  <a:pt x="145" y="198"/>
                  <a:pt x="145" y="198"/>
                  <a:pt x="145" y="198"/>
                </a:cubicBezTo>
                <a:cubicBezTo>
                  <a:pt x="12" y="198"/>
                  <a:pt x="12" y="198"/>
                  <a:pt x="12" y="198"/>
                </a:cubicBezTo>
                <a:cubicBezTo>
                  <a:pt x="12" y="30"/>
                  <a:pt x="12" y="30"/>
                  <a:pt x="12" y="30"/>
                </a:cubicBezTo>
                <a:cubicBezTo>
                  <a:pt x="27" y="30"/>
                  <a:pt x="27" y="30"/>
                  <a:pt x="27" y="30"/>
                </a:cubicBezTo>
                <a:cubicBezTo>
                  <a:pt x="29" y="26"/>
                  <a:pt x="33" y="22"/>
                  <a:pt x="40" y="20"/>
                </a:cubicBezTo>
                <a:cubicBezTo>
                  <a:pt x="43" y="19"/>
                  <a:pt x="46" y="18"/>
                  <a:pt x="48" y="18"/>
                </a:cubicBezTo>
                <a:cubicBezTo>
                  <a:pt x="10" y="18"/>
                  <a:pt x="10" y="18"/>
                  <a:pt x="10" y="18"/>
                </a:cubicBezTo>
                <a:cubicBezTo>
                  <a:pt x="5" y="18"/>
                  <a:pt x="0" y="22"/>
                  <a:pt x="0" y="28"/>
                </a:cubicBezTo>
                <a:cubicBezTo>
                  <a:pt x="0" y="200"/>
                  <a:pt x="0" y="200"/>
                  <a:pt x="0" y="200"/>
                </a:cubicBezTo>
                <a:cubicBezTo>
                  <a:pt x="0" y="205"/>
                  <a:pt x="5" y="210"/>
                  <a:pt x="10" y="210"/>
                </a:cubicBezTo>
                <a:cubicBezTo>
                  <a:pt x="147" y="210"/>
                  <a:pt x="147" y="210"/>
                  <a:pt x="147" y="210"/>
                </a:cubicBezTo>
                <a:cubicBezTo>
                  <a:pt x="153" y="210"/>
                  <a:pt x="157" y="205"/>
                  <a:pt x="157" y="200"/>
                </a:cubicBezTo>
                <a:cubicBezTo>
                  <a:pt x="157" y="28"/>
                  <a:pt x="157" y="28"/>
                  <a:pt x="157" y="28"/>
                </a:cubicBezTo>
                <a:cubicBezTo>
                  <a:pt x="157" y="22"/>
                  <a:pt x="153" y="18"/>
                  <a:pt x="147" y="18"/>
                </a:cubicBezTo>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51" name="Freeform 413"/>
          <p:cNvSpPr>
            <a:spLocks noEditPoints="1"/>
          </p:cNvSpPr>
          <p:nvPr/>
        </p:nvSpPr>
        <p:spPr bwMode="auto">
          <a:xfrm>
            <a:off x="10023235" y="3469257"/>
            <a:ext cx="590150" cy="554120"/>
          </a:xfrm>
          <a:custGeom>
            <a:avLst/>
            <a:gdLst>
              <a:gd name="T0" fmla="*/ 21 w 198"/>
              <a:gd name="T1" fmla="*/ 84 h 186"/>
              <a:gd name="T2" fmla="*/ 9 w 198"/>
              <a:gd name="T3" fmla="*/ 69 h 186"/>
              <a:gd name="T4" fmla="*/ 59 w 198"/>
              <a:gd name="T5" fmla="*/ 0 h 186"/>
              <a:gd name="T6" fmla="*/ 70 w 198"/>
              <a:gd name="T7" fmla="*/ 37 h 186"/>
              <a:gd name="T8" fmla="*/ 38 w 198"/>
              <a:gd name="T9" fmla="*/ 83 h 186"/>
              <a:gd name="T10" fmla="*/ 48 w 198"/>
              <a:gd name="T11" fmla="*/ 101 h 186"/>
              <a:gd name="T12" fmla="*/ 38 w 198"/>
              <a:gd name="T13" fmla="*/ 111 h 186"/>
              <a:gd name="T14" fmla="*/ 31 w 198"/>
              <a:gd name="T15" fmla="*/ 92 h 186"/>
              <a:gd name="T16" fmla="*/ 127 w 198"/>
              <a:gd name="T17" fmla="*/ 82 h 186"/>
              <a:gd name="T18" fmla="*/ 67 w 198"/>
              <a:gd name="T19" fmla="*/ 97 h 186"/>
              <a:gd name="T20" fmla="*/ 70 w 198"/>
              <a:gd name="T21" fmla="*/ 101 h 186"/>
              <a:gd name="T22" fmla="*/ 80 w 198"/>
              <a:gd name="T23" fmla="*/ 120 h 186"/>
              <a:gd name="T24" fmla="*/ 99 w 198"/>
              <a:gd name="T25" fmla="*/ 130 h 186"/>
              <a:gd name="T26" fmla="*/ 118 w 198"/>
              <a:gd name="T27" fmla="*/ 140 h 186"/>
              <a:gd name="T28" fmla="*/ 102 w 198"/>
              <a:gd name="T29" fmla="*/ 178 h 186"/>
              <a:gd name="T30" fmla="*/ 123 w 198"/>
              <a:gd name="T31" fmla="*/ 170 h 186"/>
              <a:gd name="T32" fmla="*/ 142 w 198"/>
              <a:gd name="T33" fmla="*/ 160 h 186"/>
              <a:gd name="T34" fmla="*/ 158 w 198"/>
              <a:gd name="T35" fmla="*/ 143 h 186"/>
              <a:gd name="T36" fmla="*/ 167 w 198"/>
              <a:gd name="T37" fmla="*/ 122 h 186"/>
              <a:gd name="T38" fmla="*/ 115 w 198"/>
              <a:gd name="T39" fmla="*/ 144 h 186"/>
              <a:gd name="T40" fmla="*/ 93 w 198"/>
              <a:gd name="T41" fmla="*/ 150 h 186"/>
              <a:gd name="T42" fmla="*/ 79 w 198"/>
              <a:gd name="T43" fmla="*/ 136 h 186"/>
              <a:gd name="T44" fmla="*/ 76 w 198"/>
              <a:gd name="T45" fmla="*/ 124 h 186"/>
              <a:gd name="T46" fmla="*/ 64 w 198"/>
              <a:gd name="T47" fmla="*/ 121 h 186"/>
              <a:gd name="T48" fmla="*/ 50 w 198"/>
              <a:gd name="T49" fmla="*/ 106 h 186"/>
              <a:gd name="T50" fmla="*/ 28 w 198"/>
              <a:gd name="T51" fmla="*/ 143 h 186"/>
              <a:gd name="T52" fmla="*/ 40 w 198"/>
              <a:gd name="T53" fmla="*/ 145 h 186"/>
              <a:gd name="T54" fmla="*/ 54 w 198"/>
              <a:gd name="T55" fmla="*/ 160 h 186"/>
              <a:gd name="T56" fmla="*/ 57 w 198"/>
              <a:gd name="T57" fmla="*/ 172 h 186"/>
              <a:gd name="T58" fmla="*/ 78 w 198"/>
              <a:gd name="T59" fmla="*/ 165 h 186"/>
              <a:gd name="T60" fmla="*/ 93 w 198"/>
              <a:gd name="T61" fmla="*/ 180 h 186"/>
              <a:gd name="T62" fmla="*/ 115 w 198"/>
              <a:gd name="T63" fmla="*/ 144 h 186"/>
              <a:gd name="T64" fmla="*/ 118 w 198"/>
              <a:gd name="T65" fmla="*/ 24 h 186"/>
              <a:gd name="T66" fmla="*/ 58 w 198"/>
              <a:gd name="T67" fmla="*/ 54 h 186"/>
              <a:gd name="T68" fmla="*/ 63 w 198"/>
              <a:gd name="T69" fmla="*/ 92 h 186"/>
              <a:gd name="T70" fmla="*/ 102 w 198"/>
              <a:gd name="T71" fmla="*/ 80 h 186"/>
              <a:gd name="T72" fmla="*/ 159 w 198"/>
              <a:gd name="T73" fmla="*/ 110 h 186"/>
              <a:gd name="T74" fmla="*/ 177 w 198"/>
              <a:gd name="T75" fmla="*/ 83 h 186"/>
              <a:gd name="T76" fmla="*/ 141 w 198"/>
              <a:gd name="T77" fmla="*/ 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 h="186">
                <a:moveTo>
                  <a:pt x="26" y="88"/>
                </a:moveTo>
                <a:cubicBezTo>
                  <a:pt x="24" y="87"/>
                  <a:pt x="22" y="86"/>
                  <a:pt x="21" y="84"/>
                </a:cubicBezTo>
                <a:cubicBezTo>
                  <a:pt x="19" y="83"/>
                  <a:pt x="17" y="80"/>
                  <a:pt x="16" y="78"/>
                </a:cubicBezTo>
                <a:cubicBezTo>
                  <a:pt x="14" y="75"/>
                  <a:pt x="12" y="72"/>
                  <a:pt x="9" y="69"/>
                </a:cubicBezTo>
                <a:cubicBezTo>
                  <a:pt x="0" y="60"/>
                  <a:pt x="0" y="60"/>
                  <a:pt x="0" y="60"/>
                </a:cubicBezTo>
                <a:cubicBezTo>
                  <a:pt x="59" y="0"/>
                  <a:pt x="59" y="0"/>
                  <a:pt x="59" y="0"/>
                </a:cubicBezTo>
                <a:cubicBezTo>
                  <a:pt x="87" y="28"/>
                  <a:pt x="87" y="28"/>
                  <a:pt x="87" y="28"/>
                </a:cubicBezTo>
                <a:cubicBezTo>
                  <a:pt x="83" y="29"/>
                  <a:pt x="76" y="34"/>
                  <a:pt x="70" y="37"/>
                </a:cubicBezTo>
                <a:cubicBezTo>
                  <a:pt x="53" y="48"/>
                  <a:pt x="52" y="50"/>
                  <a:pt x="52" y="53"/>
                </a:cubicBezTo>
                <a:cubicBezTo>
                  <a:pt x="51" y="56"/>
                  <a:pt x="44" y="74"/>
                  <a:pt x="38" y="83"/>
                </a:cubicBezTo>
                <a:cubicBezTo>
                  <a:pt x="35" y="86"/>
                  <a:pt x="35" y="90"/>
                  <a:pt x="36" y="93"/>
                </a:cubicBezTo>
                <a:cubicBezTo>
                  <a:pt x="38" y="97"/>
                  <a:pt x="43" y="100"/>
                  <a:pt x="48" y="101"/>
                </a:cubicBezTo>
                <a:cubicBezTo>
                  <a:pt x="48" y="102"/>
                  <a:pt x="47" y="102"/>
                  <a:pt x="46" y="103"/>
                </a:cubicBezTo>
                <a:cubicBezTo>
                  <a:pt x="38" y="111"/>
                  <a:pt x="38" y="111"/>
                  <a:pt x="38" y="111"/>
                </a:cubicBezTo>
                <a:cubicBezTo>
                  <a:pt x="36" y="108"/>
                  <a:pt x="35" y="104"/>
                  <a:pt x="34" y="101"/>
                </a:cubicBezTo>
                <a:cubicBezTo>
                  <a:pt x="33" y="97"/>
                  <a:pt x="32" y="94"/>
                  <a:pt x="31" y="92"/>
                </a:cubicBezTo>
                <a:cubicBezTo>
                  <a:pt x="30" y="91"/>
                  <a:pt x="28" y="90"/>
                  <a:pt x="26" y="88"/>
                </a:cubicBezTo>
                <a:moveTo>
                  <a:pt x="127" y="82"/>
                </a:moveTo>
                <a:cubicBezTo>
                  <a:pt x="105" y="91"/>
                  <a:pt x="87" y="86"/>
                  <a:pt x="82" y="83"/>
                </a:cubicBezTo>
                <a:cubicBezTo>
                  <a:pt x="79" y="87"/>
                  <a:pt x="74" y="92"/>
                  <a:pt x="67" y="97"/>
                </a:cubicBezTo>
                <a:cubicBezTo>
                  <a:pt x="66" y="98"/>
                  <a:pt x="66" y="98"/>
                  <a:pt x="65" y="98"/>
                </a:cubicBezTo>
                <a:cubicBezTo>
                  <a:pt x="67" y="99"/>
                  <a:pt x="68" y="100"/>
                  <a:pt x="70" y="101"/>
                </a:cubicBezTo>
                <a:cubicBezTo>
                  <a:pt x="74" y="105"/>
                  <a:pt x="75" y="111"/>
                  <a:pt x="73" y="117"/>
                </a:cubicBezTo>
                <a:cubicBezTo>
                  <a:pt x="75" y="117"/>
                  <a:pt x="78" y="118"/>
                  <a:pt x="80" y="120"/>
                </a:cubicBezTo>
                <a:cubicBezTo>
                  <a:pt x="82" y="122"/>
                  <a:pt x="83" y="125"/>
                  <a:pt x="83" y="127"/>
                </a:cubicBezTo>
                <a:cubicBezTo>
                  <a:pt x="89" y="125"/>
                  <a:pt x="95" y="126"/>
                  <a:pt x="99" y="130"/>
                </a:cubicBezTo>
                <a:cubicBezTo>
                  <a:pt x="101" y="132"/>
                  <a:pt x="102" y="135"/>
                  <a:pt x="103" y="137"/>
                </a:cubicBezTo>
                <a:cubicBezTo>
                  <a:pt x="108" y="135"/>
                  <a:pt x="114" y="136"/>
                  <a:pt x="118" y="140"/>
                </a:cubicBezTo>
                <a:cubicBezTo>
                  <a:pt x="124" y="146"/>
                  <a:pt x="123" y="157"/>
                  <a:pt x="116" y="164"/>
                </a:cubicBezTo>
                <a:cubicBezTo>
                  <a:pt x="102" y="178"/>
                  <a:pt x="102" y="178"/>
                  <a:pt x="102" y="178"/>
                </a:cubicBezTo>
                <a:cubicBezTo>
                  <a:pt x="107" y="183"/>
                  <a:pt x="115" y="184"/>
                  <a:pt x="120" y="180"/>
                </a:cubicBezTo>
                <a:cubicBezTo>
                  <a:pt x="122" y="177"/>
                  <a:pt x="123" y="174"/>
                  <a:pt x="123" y="170"/>
                </a:cubicBezTo>
                <a:cubicBezTo>
                  <a:pt x="128" y="174"/>
                  <a:pt x="135" y="174"/>
                  <a:pt x="139" y="170"/>
                </a:cubicBezTo>
                <a:cubicBezTo>
                  <a:pt x="142" y="167"/>
                  <a:pt x="143" y="164"/>
                  <a:pt x="142" y="160"/>
                </a:cubicBezTo>
                <a:cubicBezTo>
                  <a:pt x="147" y="164"/>
                  <a:pt x="154" y="164"/>
                  <a:pt x="158" y="160"/>
                </a:cubicBezTo>
                <a:cubicBezTo>
                  <a:pt x="162" y="156"/>
                  <a:pt x="162" y="149"/>
                  <a:pt x="158" y="143"/>
                </a:cubicBezTo>
                <a:cubicBezTo>
                  <a:pt x="162" y="144"/>
                  <a:pt x="166" y="143"/>
                  <a:pt x="168" y="141"/>
                </a:cubicBezTo>
                <a:cubicBezTo>
                  <a:pt x="173" y="136"/>
                  <a:pt x="173" y="128"/>
                  <a:pt x="167" y="122"/>
                </a:cubicBezTo>
                <a:lnTo>
                  <a:pt x="127" y="82"/>
                </a:lnTo>
                <a:close/>
                <a:moveTo>
                  <a:pt x="115" y="144"/>
                </a:moveTo>
                <a:cubicBezTo>
                  <a:pt x="111" y="140"/>
                  <a:pt x="103" y="141"/>
                  <a:pt x="98" y="146"/>
                </a:cubicBezTo>
                <a:cubicBezTo>
                  <a:pt x="93" y="150"/>
                  <a:pt x="93" y="150"/>
                  <a:pt x="93" y="150"/>
                </a:cubicBezTo>
                <a:cubicBezTo>
                  <a:pt x="99" y="145"/>
                  <a:pt x="99" y="138"/>
                  <a:pt x="95" y="134"/>
                </a:cubicBezTo>
                <a:cubicBezTo>
                  <a:pt x="91" y="130"/>
                  <a:pt x="84" y="131"/>
                  <a:pt x="79" y="136"/>
                </a:cubicBezTo>
                <a:cubicBezTo>
                  <a:pt x="74" y="140"/>
                  <a:pt x="74" y="140"/>
                  <a:pt x="74" y="140"/>
                </a:cubicBezTo>
                <a:cubicBezTo>
                  <a:pt x="79" y="135"/>
                  <a:pt x="80" y="128"/>
                  <a:pt x="76" y="124"/>
                </a:cubicBezTo>
                <a:cubicBezTo>
                  <a:pt x="72" y="120"/>
                  <a:pt x="65" y="121"/>
                  <a:pt x="60" y="126"/>
                </a:cubicBezTo>
                <a:cubicBezTo>
                  <a:pt x="64" y="121"/>
                  <a:pt x="64" y="121"/>
                  <a:pt x="64" y="121"/>
                </a:cubicBezTo>
                <a:cubicBezTo>
                  <a:pt x="69" y="116"/>
                  <a:pt x="70" y="109"/>
                  <a:pt x="66" y="105"/>
                </a:cubicBezTo>
                <a:cubicBezTo>
                  <a:pt x="62" y="101"/>
                  <a:pt x="55" y="101"/>
                  <a:pt x="50" y="106"/>
                </a:cubicBezTo>
                <a:cubicBezTo>
                  <a:pt x="30" y="126"/>
                  <a:pt x="30" y="126"/>
                  <a:pt x="30" y="126"/>
                </a:cubicBezTo>
                <a:cubicBezTo>
                  <a:pt x="25" y="131"/>
                  <a:pt x="24" y="139"/>
                  <a:pt x="28" y="143"/>
                </a:cubicBezTo>
                <a:cubicBezTo>
                  <a:pt x="31" y="146"/>
                  <a:pt x="37" y="146"/>
                  <a:pt x="42" y="143"/>
                </a:cubicBezTo>
                <a:cubicBezTo>
                  <a:pt x="40" y="145"/>
                  <a:pt x="40" y="145"/>
                  <a:pt x="40" y="145"/>
                </a:cubicBezTo>
                <a:cubicBezTo>
                  <a:pt x="35" y="151"/>
                  <a:pt x="34" y="158"/>
                  <a:pt x="38" y="162"/>
                </a:cubicBezTo>
                <a:cubicBezTo>
                  <a:pt x="42" y="166"/>
                  <a:pt x="49" y="165"/>
                  <a:pt x="54" y="160"/>
                </a:cubicBezTo>
                <a:cubicBezTo>
                  <a:pt x="59" y="155"/>
                  <a:pt x="59" y="155"/>
                  <a:pt x="59" y="155"/>
                </a:cubicBezTo>
                <a:cubicBezTo>
                  <a:pt x="54" y="161"/>
                  <a:pt x="53" y="168"/>
                  <a:pt x="57" y="172"/>
                </a:cubicBezTo>
                <a:cubicBezTo>
                  <a:pt x="61" y="176"/>
                  <a:pt x="69" y="175"/>
                  <a:pt x="74" y="170"/>
                </a:cubicBezTo>
                <a:cubicBezTo>
                  <a:pt x="78" y="165"/>
                  <a:pt x="78" y="165"/>
                  <a:pt x="78" y="165"/>
                </a:cubicBezTo>
                <a:cubicBezTo>
                  <a:pt x="73" y="171"/>
                  <a:pt x="72" y="178"/>
                  <a:pt x="76" y="182"/>
                </a:cubicBezTo>
                <a:cubicBezTo>
                  <a:pt x="80" y="186"/>
                  <a:pt x="88" y="185"/>
                  <a:pt x="93" y="180"/>
                </a:cubicBezTo>
                <a:cubicBezTo>
                  <a:pt x="113" y="160"/>
                  <a:pt x="113" y="160"/>
                  <a:pt x="113" y="160"/>
                </a:cubicBezTo>
                <a:cubicBezTo>
                  <a:pt x="118" y="155"/>
                  <a:pt x="119" y="148"/>
                  <a:pt x="115" y="144"/>
                </a:cubicBezTo>
                <a:moveTo>
                  <a:pt x="141" y="1"/>
                </a:moveTo>
                <a:cubicBezTo>
                  <a:pt x="118" y="24"/>
                  <a:pt x="118" y="24"/>
                  <a:pt x="118" y="24"/>
                </a:cubicBezTo>
                <a:cubicBezTo>
                  <a:pt x="112" y="30"/>
                  <a:pt x="93" y="32"/>
                  <a:pt x="91" y="33"/>
                </a:cubicBezTo>
                <a:cubicBezTo>
                  <a:pt x="88" y="34"/>
                  <a:pt x="58" y="52"/>
                  <a:pt x="58" y="54"/>
                </a:cubicBezTo>
                <a:cubicBezTo>
                  <a:pt x="58" y="56"/>
                  <a:pt x="51" y="77"/>
                  <a:pt x="43" y="87"/>
                </a:cubicBezTo>
                <a:cubicBezTo>
                  <a:pt x="38" y="93"/>
                  <a:pt x="53" y="99"/>
                  <a:pt x="63" y="92"/>
                </a:cubicBezTo>
                <a:cubicBezTo>
                  <a:pt x="75" y="84"/>
                  <a:pt x="81" y="74"/>
                  <a:pt x="81" y="74"/>
                </a:cubicBezTo>
                <a:cubicBezTo>
                  <a:pt x="81" y="74"/>
                  <a:pt x="87" y="79"/>
                  <a:pt x="102" y="80"/>
                </a:cubicBezTo>
                <a:cubicBezTo>
                  <a:pt x="119" y="82"/>
                  <a:pt x="129" y="78"/>
                  <a:pt x="129" y="78"/>
                </a:cubicBezTo>
                <a:cubicBezTo>
                  <a:pt x="159" y="110"/>
                  <a:pt x="159" y="110"/>
                  <a:pt x="159" y="110"/>
                </a:cubicBezTo>
                <a:cubicBezTo>
                  <a:pt x="162" y="103"/>
                  <a:pt x="164" y="94"/>
                  <a:pt x="166" y="91"/>
                </a:cubicBezTo>
                <a:cubicBezTo>
                  <a:pt x="169" y="88"/>
                  <a:pt x="173" y="87"/>
                  <a:pt x="177" y="83"/>
                </a:cubicBezTo>
                <a:cubicBezTo>
                  <a:pt x="180" y="80"/>
                  <a:pt x="193" y="63"/>
                  <a:pt x="198" y="58"/>
                </a:cubicBezTo>
                <a:lnTo>
                  <a:pt x="141" y="1"/>
                </a:ln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52" name="Freeform 74"/>
          <p:cNvSpPr>
            <a:spLocks noEditPoints="1"/>
          </p:cNvSpPr>
          <p:nvPr/>
        </p:nvSpPr>
        <p:spPr bwMode="auto">
          <a:xfrm>
            <a:off x="8501828" y="3577342"/>
            <a:ext cx="336478" cy="337951"/>
          </a:xfrm>
          <a:custGeom>
            <a:avLst/>
            <a:gdLst>
              <a:gd name="T0" fmla="*/ 96 w 191"/>
              <a:gd name="T1" fmla="*/ 0 h 191"/>
              <a:gd name="T2" fmla="*/ 0 w 191"/>
              <a:gd name="T3" fmla="*/ 96 h 191"/>
              <a:gd name="T4" fmla="*/ 96 w 191"/>
              <a:gd name="T5" fmla="*/ 191 h 191"/>
              <a:gd name="T6" fmla="*/ 191 w 191"/>
              <a:gd name="T7" fmla="*/ 96 h 191"/>
              <a:gd name="T8" fmla="*/ 96 w 191"/>
              <a:gd name="T9" fmla="*/ 0 h 191"/>
              <a:gd name="T10" fmla="*/ 96 w 191"/>
              <a:gd name="T11" fmla="*/ 175 h 191"/>
              <a:gd name="T12" fmla="*/ 16 w 191"/>
              <a:gd name="T13" fmla="*/ 96 h 191"/>
              <a:gd name="T14" fmla="*/ 96 w 191"/>
              <a:gd name="T15" fmla="*/ 16 h 191"/>
              <a:gd name="T16" fmla="*/ 175 w 191"/>
              <a:gd name="T17" fmla="*/ 96 h 191"/>
              <a:gd name="T18" fmla="*/ 96 w 191"/>
              <a:gd name="T19" fmla="*/ 175 h 191"/>
              <a:gd name="T20" fmla="*/ 137 w 191"/>
              <a:gd name="T21" fmla="*/ 62 h 191"/>
              <a:gd name="T22" fmla="*/ 150 w 191"/>
              <a:gd name="T23" fmla="*/ 77 h 191"/>
              <a:gd name="T24" fmla="*/ 83 w 191"/>
              <a:gd name="T25" fmla="*/ 135 h 191"/>
              <a:gd name="T26" fmla="*/ 43 w 191"/>
              <a:gd name="T27" fmla="*/ 101 h 191"/>
              <a:gd name="T28" fmla="*/ 56 w 191"/>
              <a:gd name="T29" fmla="*/ 86 h 191"/>
              <a:gd name="T30" fmla="*/ 83 w 191"/>
              <a:gd name="T31" fmla="*/ 109 h 191"/>
              <a:gd name="T32" fmla="*/ 137 w 191"/>
              <a:gd name="T33" fmla="*/ 6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191">
                <a:moveTo>
                  <a:pt x="96" y="0"/>
                </a:moveTo>
                <a:cubicBezTo>
                  <a:pt x="43" y="0"/>
                  <a:pt x="0" y="43"/>
                  <a:pt x="0" y="96"/>
                </a:cubicBezTo>
                <a:cubicBezTo>
                  <a:pt x="0" y="148"/>
                  <a:pt x="43" y="191"/>
                  <a:pt x="96" y="191"/>
                </a:cubicBezTo>
                <a:cubicBezTo>
                  <a:pt x="148" y="191"/>
                  <a:pt x="191" y="148"/>
                  <a:pt x="191" y="96"/>
                </a:cubicBezTo>
                <a:cubicBezTo>
                  <a:pt x="191" y="43"/>
                  <a:pt x="148" y="0"/>
                  <a:pt x="96" y="0"/>
                </a:cubicBezTo>
                <a:close/>
                <a:moveTo>
                  <a:pt x="96" y="175"/>
                </a:moveTo>
                <a:cubicBezTo>
                  <a:pt x="52" y="175"/>
                  <a:pt x="16" y="140"/>
                  <a:pt x="16" y="96"/>
                </a:cubicBezTo>
                <a:cubicBezTo>
                  <a:pt x="16" y="52"/>
                  <a:pt x="52" y="16"/>
                  <a:pt x="96" y="16"/>
                </a:cubicBezTo>
                <a:cubicBezTo>
                  <a:pt x="139" y="16"/>
                  <a:pt x="175" y="52"/>
                  <a:pt x="175" y="96"/>
                </a:cubicBezTo>
                <a:cubicBezTo>
                  <a:pt x="175" y="140"/>
                  <a:pt x="139" y="175"/>
                  <a:pt x="96" y="175"/>
                </a:cubicBezTo>
                <a:close/>
                <a:moveTo>
                  <a:pt x="137" y="62"/>
                </a:moveTo>
                <a:cubicBezTo>
                  <a:pt x="150" y="77"/>
                  <a:pt x="150" y="77"/>
                  <a:pt x="150" y="77"/>
                </a:cubicBezTo>
                <a:cubicBezTo>
                  <a:pt x="83" y="135"/>
                  <a:pt x="83" y="135"/>
                  <a:pt x="83" y="135"/>
                </a:cubicBezTo>
                <a:cubicBezTo>
                  <a:pt x="43" y="101"/>
                  <a:pt x="43" y="101"/>
                  <a:pt x="43" y="101"/>
                </a:cubicBezTo>
                <a:cubicBezTo>
                  <a:pt x="56" y="86"/>
                  <a:pt x="56" y="86"/>
                  <a:pt x="56" y="86"/>
                </a:cubicBezTo>
                <a:cubicBezTo>
                  <a:pt x="83" y="109"/>
                  <a:pt x="83" y="109"/>
                  <a:pt x="83" y="109"/>
                </a:cubicBezTo>
                <a:lnTo>
                  <a:pt x="137" y="62"/>
                </a:lnTo>
                <a:close/>
              </a:path>
            </a:pathLst>
          </a:custGeom>
          <a:solidFill>
            <a:schemeClr val="bg2"/>
          </a:solidFill>
          <a:ln>
            <a:noFill/>
          </a:ln>
        </p:spPr>
        <p:txBody>
          <a:bodyPr vert="horz" wrap="square" lIns="91440" tIns="45720" rIns="91440" bIns="45720" numCol="1" anchor="t" anchorCtr="0" compatLnSpc="1"/>
          <a:lstStyle/>
          <a:p>
            <a:endParaRPr lang="en-US">
              <a:solidFill>
                <a:schemeClr val="tx1">
                  <a:lumMod val="60000"/>
                  <a:lumOff val="40000"/>
                </a:schemeClr>
              </a:solidFill>
              <a:cs typeface="+mn-ea"/>
              <a:sym typeface="+mn-lt"/>
            </a:endParaRPr>
          </a:p>
        </p:txBody>
      </p:sp>
      <p:sp>
        <p:nvSpPr>
          <p:cNvPr id="53" name="Rectangle 52"/>
          <p:cNvSpPr/>
          <p:nvPr/>
        </p:nvSpPr>
        <p:spPr>
          <a:xfrm>
            <a:off x="885723" y="4578553"/>
            <a:ext cx="2012762" cy="646331"/>
          </a:xfrm>
          <a:prstGeom prst="rect">
            <a:avLst/>
          </a:prstGeom>
        </p:spPr>
        <p:txBody>
          <a:bodyPr wrap="square">
            <a:spAutoFit/>
          </a:bodyPr>
          <a:lstStyle/>
          <a:p>
            <a:pPr algn="ctr"/>
            <a:r>
              <a:rPr lang="id-ID" sz="1200" dirty="0">
                <a:cs typeface="+mn-ea"/>
                <a:sym typeface="+mn-lt"/>
              </a:rPr>
              <a:t>Suitable for all categories business and personal presentation</a:t>
            </a:r>
          </a:p>
        </p:txBody>
      </p:sp>
      <p:sp>
        <p:nvSpPr>
          <p:cNvPr id="54" name="Rectangle 53"/>
          <p:cNvSpPr/>
          <p:nvPr/>
        </p:nvSpPr>
        <p:spPr>
          <a:xfrm>
            <a:off x="2954887" y="5389358"/>
            <a:ext cx="2012762" cy="646331"/>
          </a:xfrm>
          <a:prstGeom prst="rect">
            <a:avLst/>
          </a:prstGeom>
        </p:spPr>
        <p:txBody>
          <a:bodyPr wrap="square">
            <a:spAutoFit/>
          </a:bodyPr>
          <a:lstStyle/>
          <a:p>
            <a:pPr algn="ctr"/>
            <a:r>
              <a:rPr lang="id-ID" sz="1200" dirty="0">
                <a:cs typeface="+mn-ea"/>
                <a:sym typeface="+mn-lt"/>
              </a:rPr>
              <a:t>Suitable for all categories business and personal presentation</a:t>
            </a:r>
          </a:p>
        </p:txBody>
      </p:sp>
      <p:sp>
        <p:nvSpPr>
          <p:cNvPr id="55" name="Rectangle 54"/>
          <p:cNvSpPr/>
          <p:nvPr/>
        </p:nvSpPr>
        <p:spPr>
          <a:xfrm>
            <a:off x="2954887" y="1709151"/>
            <a:ext cx="2012762" cy="646331"/>
          </a:xfrm>
          <a:prstGeom prst="rect">
            <a:avLst/>
          </a:prstGeom>
        </p:spPr>
        <p:txBody>
          <a:bodyPr wrap="square">
            <a:spAutoFit/>
          </a:bodyPr>
          <a:lstStyle/>
          <a:p>
            <a:pPr algn="ctr"/>
            <a:r>
              <a:rPr lang="id-ID" sz="1200" dirty="0">
                <a:cs typeface="+mn-ea"/>
                <a:sym typeface="+mn-lt"/>
              </a:rPr>
              <a:t>Suitable for all categories business and personal presentation</a:t>
            </a:r>
          </a:p>
        </p:txBody>
      </p:sp>
      <p:sp>
        <p:nvSpPr>
          <p:cNvPr id="56" name="Rectangle 55"/>
          <p:cNvSpPr/>
          <p:nvPr/>
        </p:nvSpPr>
        <p:spPr>
          <a:xfrm>
            <a:off x="6357037" y="5511278"/>
            <a:ext cx="2012762" cy="646331"/>
          </a:xfrm>
          <a:prstGeom prst="rect">
            <a:avLst/>
          </a:prstGeom>
        </p:spPr>
        <p:txBody>
          <a:bodyPr wrap="square">
            <a:spAutoFit/>
          </a:bodyPr>
          <a:lstStyle/>
          <a:p>
            <a:pPr algn="ctr"/>
            <a:r>
              <a:rPr lang="id-ID" sz="1200" dirty="0">
                <a:cs typeface="+mn-ea"/>
                <a:sym typeface="+mn-lt"/>
              </a:rPr>
              <a:t>Suitable for all categories business and personal presentation</a:t>
            </a:r>
          </a:p>
        </p:txBody>
      </p:sp>
      <p:sp>
        <p:nvSpPr>
          <p:cNvPr id="57" name="Rectangle 56"/>
          <p:cNvSpPr/>
          <p:nvPr/>
        </p:nvSpPr>
        <p:spPr>
          <a:xfrm>
            <a:off x="9326959" y="4653093"/>
            <a:ext cx="2012762" cy="646331"/>
          </a:xfrm>
          <a:prstGeom prst="rect">
            <a:avLst/>
          </a:prstGeom>
        </p:spPr>
        <p:txBody>
          <a:bodyPr wrap="square">
            <a:spAutoFit/>
          </a:bodyPr>
          <a:lstStyle/>
          <a:p>
            <a:pPr algn="ctr"/>
            <a:r>
              <a:rPr lang="id-ID" sz="1200" dirty="0">
                <a:cs typeface="+mn-ea"/>
                <a:sym typeface="+mn-lt"/>
              </a:rPr>
              <a:t>Suitable for all categories business and personal presentation</a:t>
            </a:r>
          </a:p>
        </p:txBody>
      </p:sp>
      <p:sp>
        <p:nvSpPr>
          <p:cNvPr id="11" name="Slide Number Placeholder 10"/>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18</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12" presetClass="entr" presetSubtype="4" fill="hold" grpId="0"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par>
                                <p:cTn id="36" presetID="12" presetClass="entr" presetSubtype="1" fill="hold" grpId="0" nodeType="withEffect">
                                  <p:stCondLst>
                                    <p:cond delay="10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down)">
                                      <p:cBhvr>
                                        <p:cTn id="39" dur="500"/>
                                        <p:tgtEl>
                                          <p:spTgt spid="1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par>
                          <p:cTn id="70" fill="hold">
                            <p:stCondLst>
                              <p:cond delay="2500"/>
                            </p:stCondLst>
                            <p:childTnLst>
                              <p:par>
                                <p:cTn id="71" presetID="22" presetClass="entr" presetSubtype="8"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22" presetClass="entr" presetSubtype="4" fill="hold" nodeType="withEffect">
                                  <p:stCondLst>
                                    <p:cond delay="50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00"/>
                                        <p:tgtEl>
                                          <p:spTgt spid="8"/>
                                        </p:tgtEl>
                                      </p:cBhvr>
                                    </p:animEffect>
                                  </p:childTnLst>
                                </p:cTn>
                              </p:par>
                              <p:par>
                                <p:cTn id="82" presetID="22" presetClass="entr" presetSubtype="1" fill="hold" nodeType="withEffect">
                                  <p:stCondLst>
                                    <p:cond delay="500"/>
                                  </p:stCondLst>
                                  <p:childTnLst>
                                    <p:set>
                                      <p:cBhvr>
                                        <p:cTn id="83" dur="1" fill="hold">
                                          <p:stCondLst>
                                            <p:cond delay="0"/>
                                          </p:stCondLst>
                                        </p:cTn>
                                        <p:tgtEl>
                                          <p:spTgt spid="3"/>
                                        </p:tgtEl>
                                        <p:attrNameLst>
                                          <p:attrName>style.visibility</p:attrName>
                                        </p:attrNameLst>
                                      </p:cBhvr>
                                      <p:to>
                                        <p:strVal val="visible"/>
                                      </p:to>
                                    </p:set>
                                    <p:animEffect transition="in" filter="wipe(up)">
                                      <p:cBhvr>
                                        <p:cTn id="84" dur="500"/>
                                        <p:tgtEl>
                                          <p:spTgt spid="3"/>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100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6" presetClass="entr" presetSubtype="42" fill="hold" nodeType="withEffect">
                                  <p:stCondLst>
                                    <p:cond delay="1500"/>
                                  </p:stCondLst>
                                  <p:childTnLst>
                                    <p:set>
                                      <p:cBhvr>
                                        <p:cTn id="92" dur="1" fill="hold">
                                          <p:stCondLst>
                                            <p:cond delay="0"/>
                                          </p:stCondLst>
                                        </p:cTn>
                                        <p:tgtEl>
                                          <p:spTgt spid="23"/>
                                        </p:tgtEl>
                                        <p:attrNameLst>
                                          <p:attrName>style.visibility</p:attrName>
                                        </p:attrNameLst>
                                      </p:cBhvr>
                                      <p:to>
                                        <p:strVal val="visible"/>
                                      </p:to>
                                    </p:set>
                                    <p:animEffect transition="in" filter="barn(outHorizontal)">
                                      <p:cBhvr>
                                        <p:cTn id="93" dur="500"/>
                                        <p:tgtEl>
                                          <p:spTgt spid="23"/>
                                        </p:tgtEl>
                                      </p:cBhvr>
                                    </p:animEffect>
                                  </p:childTnLst>
                                </p:cTn>
                              </p:par>
                            </p:childTnLst>
                          </p:cTn>
                        </p:par>
                        <p:par>
                          <p:cTn id="94" fill="hold">
                            <p:stCondLst>
                              <p:cond delay="30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childTnLst>
                          </p:cTn>
                        </p:par>
                        <p:par>
                          <p:cTn id="106" fill="hold">
                            <p:stCondLst>
                              <p:cond delay="3500"/>
                            </p:stCondLst>
                            <p:childTnLst>
                              <p:par>
                                <p:cTn id="107" presetID="22" presetClass="entr" presetSubtype="8" fill="hold"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left)">
                                      <p:cBhvr>
                                        <p:cTn id="109" dur="500"/>
                                        <p:tgtEl>
                                          <p:spTgt spid="32"/>
                                        </p:tgtEl>
                                      </p:cBhvr>
                                    </p:animEffect>
                                  </p:childTnLst>
                                </p:cTn>
                              </p:par>
                              <p:par>
                                <p:cTn id="110" presetID="22" presetClass="entr" presetSubtype="8"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left)">
                                      <p:cBhvr>
                                        <p:cTn id="112" dur="500"/>
                                        <p:tgtEl>
                                          <p:spTgt spid="33"/>
                                        </p:tgtEl>
                                      </p:cBhvr>
                                    </p:animEffect>
                                  </p:childTnLst>
                                </p:cTn>
                              </p:par>
                            </p:childTnLst>
                          </p:cTn>
                        </p:par>
                        <p:par>
                          <p:cTn id="113" fill="hold">
                            <p:stCondLst>
                              <p:cond delay="4000"/>
                            </p:stCondLst>
                            <p:childTnLst>
                              <p:par>
                                <p:cTn id="114" presetID="10" presetClass="entr" presetSubtype="0" fill="hold" grpId="0" nodeType="after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childTnLst>
                          </p:cTn>
                        </p:par>
                        <p:par>
                          <p:cTn id="117" fill="hold">
                            <p:stCondLst>
                              <p:cond delay="4500"/>
                            </p:stCondLst>
                            <p:childTnLst>
                              <p:par>
                                <p:cTn id="118" presetID="10" presetClass="entr" presetSubtype="0" fill="hold" grpId="0" nodeType="after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par>
                          <p:cTn id="121" fill="hold">
                            <p:stCondLst>
                              <p:cond delay="5000"/>
                            </p:stCondLst>
                            <p:childTnLst>
                              <p:par>
                                <p:cTn id="122" presetID="22" presetClass="entr" presetSubtype="8"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left)">
                                      <p:cBhvr>
                                        <p:cTn id="124" dur="500"/>
                                        <p:tgtEl>
                                          <p:spTgt spid="37"/>
                                        </p:tgtEl>
                                      </p:cBhvr>
                                    </p:animEffect>
                                  </p:childTnLst>
                                </p:cTn>
                              </p:par>
                            </p:childTnLst>
                          </p:cTn>
                        </p:par>
                        <p:par>
                          <p:cTn id="125" fill="hold">
                            <p:stCondLst>
                              <p:cond delay="5500"/>
                            </p:stCondLst>
                            <p:childTnLst>
                              <p:par>
                                <p:cTn id="126" presetID="10" presetClass="entr" presetSubtype="0" fill="hold" grpId="0"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500"/>
                                        <p:tgtEl>
                                          <p:spTgt spid="4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fade">
                                      <p:cBhvr>
                                        <p:cTn id="139" dur="500"/>
                                        <p:tgtEl>
                                          <p:spTgt spid="5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500"/>
                                        <p:tgtEl>
                                          <p:spTgt spid="5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fade">
                                      <p:cBhvr>
                                        <p:cTn id="145" dur="500"/>
                                        <p:tgtEl>
                                          <p:spTgt spid="5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fade">
                                      <p:cBhvr>
                                        <p:cTn id="148" dur="500"/>
                                        <p:tgtEl>
                                          <p:spTgt spid="5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7" grpId="0" animBg="1"/>
      <p:bldP spid="19" grpId="0" animBg="1"/>
      <p:bldP spid="22" grpId="0" animBg="1"/>
      <p:bldP spid="26" grpId="0" animBg="1"/>
      <p:bldP spid="30" grpId="0" animBg="1"/>
      <p:bldP spid="31" grpId="0" animBg="1"/>
      <p:bldP spid="36" grpId="0" animBg="1"/>
      <p:bldP spid="38" grpId="0" animBg="1"/>
      <p:bldP spid="40" grpId="0"/>
      <p:bldP spid="41" grpId="0"/>
      <p:bldP spid="42" grpId="0"/>
      <p:bldP spid="43" grpId="0"/>
      <p:bldP spid="44" grpId="0"/>
      <p:bldP spid="45" grpId="0"/>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Icon Flowchart</a:t>
            </a: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19</a:t>
            </a:fld>
            <a:endParaRPr lang="en-US">
              <a:cs typeface="+mn-ea"/>
              <a:sym typeface="+mn-lt"/>
            </a:endParaRPr>
          </a:p>
        </p:txBody>
      </p:sp>
      <p:sp>
        <p:nvSpPr>
          <p:cNvPr id="4" name="Right Arrow 3"/>
          <p:cNvSpPr/>
          <p:nvPr/>
        </p:nvSpPr>
        <p:spPr>
          <a:xfrm rot="5400000">
            <a:off x="1927017" y="4374434"/>
            <a:ext cx="914400" cy="446257"/>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5" name="Right Arrow 4"/>
          <p:cNvSpPr/>
          <p:nvPr/>
        </p:nvSpPr>
        <p:spPr>
          <a:xfrm rot="5400000">
            <a:off x="9376008" y="2800522"/>
            <a:ext cx="914400" cy="446257"/>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cs typeface="+mn-ea"/>
              <a:sym typeface="+mn-lt"/>
            </a:endParaRPr>
          </a:p>
        </p:txBody>
      </p:sp>
      <p:sp>
        <p:nvSpPr>
          <p:cNvPr id="6" name="Right Arrow 5"/>
          <p:cNvSpPr/>
          <p:nvPr/>
        </p:nvSpPr>
        <p:spPr>
          <a:xfrm>
            <a:off x="3738470" y="5374507"/>
            <a:ext cx="518025" cy="399485"/>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7" name="Right Arrow 6"/>
          <p:cNvSpPr/>
          <p:nvPr/>
        </p:nvSpPr>
        <p:spPr>
          <a:xfrm>
            <a:off x="7544078" y="5374507"/>
            <a:ext cx="518025" cy="399485"/>
          </a:xfrm>
          <a:prstGeom prs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0" name="Right Arrow 9"/>
          <p:cNvSpPr/>
          <p:nvPr/>
        </p:nvSpPr>
        <p:spPr>
          <a:xfrm>
            <a:off x="3699327" y="2285931"/>
            <a:ext cx="518025" cy="39948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2" name="TextBox 11"/>
          <p:cNvSpPr txBox="1"/>
          <p:nvPr/>
        </p:nvSpPr>
        <p:spPr>
          <a:xfrm>
            <a:off x="1024112" y="1986235"/>
            <a:ext cx="2926080" cy="1005840"/>
          </a:xfrm>
          <a:prstGeom prst="roundRect">
            <a:avLst/>
          </a:prstGeom>
          <a:solidFill>
            <a:schemeClr val="accent1"/>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3" name="TextBox 12"/>
          <p:cNvSpPr txBox="1"/>
          <p:nvPr/>
        </p:nvSpPr>
        <p:spPr>
          <a:xfrm>
            <a:off x="4688411" y="1982381"/>
            <a:ext cx="2926080" cy="1005840"/>
          </a:xfrm>
          <a:prstGeom prst="roundRect">
            <a:avLst/>
          </a:prstGeom>
          <a:solidFill>
            <a:schemeClr val="accent2"/>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4" name="Right Arrow 13"/>
          <p:cNvSpPr/>
          <p:nvPr/>
        </p:nvSpPr>
        <p:spPr>
          <a:xfrm>
            <a:off x="7392148" y="2285931"/>
            <a:ext cx="518025" cy="399485"/>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5" name="TextBox 14"/>
          <p:cNvSpPr txBox="1"/>
          <p:nvPr/>
        </p:nvSpPr>
        <p:spPr>
          <a:xfrm>
            <a:off x="8467502" y="1986235"/>
            <a:ext cx="2926080" cy="1005840"/>
          </a:xfrm>
          <a:prstGeom prst="roundRect">
            <a:avLst/>
          </a:prstGeom>
          <a:solidFill>
            <a:schemeClr val="accent3"/>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7" name="TextBox 16"/>
          <p:cNvSpPr txBox="1"/>
          <p:nvPr/>
        </p:nvSpPr>
        <p:spPr>
          <a:xfrm>
            <a:off x="8477374" y="3537604"/>
            <a:ext cx="2926080" cy="1005840"/>
          </a:xfrm>
          <a:prstGeom prst="roundRect">
            <a:avLst/>
          </a:prstGeom>
          <a:solidFill>
            <a:schemeClr val="accent4"/>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8" name="TextBox 17"/>
          <p:cNvSpPr txBox="1"/>
          <p:nvPr/>
        </p:nvSpPr>
        <p:spPr>
          <a:xfrm>
            <a:off x="4602460" y="3537604"/>
            <a:ext cx="2926080" cy="1005840"/>
          </a:xfrm>
          <a:prstGeom prst="roundRect">
            <a:avLst/>
          </a:prstGeom>
          <a:solidFill>
            <a:schemeClr val="accent5"/>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9" name="TextBox 18"/>
          <p:cNvSpPr txBox="1"/>
          <p:nvPr/>
        </p:nvSpPr>
        <p:spPr>
          <a:xfrm>
            <a:off x="1018510" y="3537604"/>
            <a:ext cx="2926080" cy="1005840"/>
          </a:xfrm>
          <a:prstGeom prst="roundRect">
            <a:avLst/>
          </a:prstGeom>
          <a:solidFill>
            <a:schemeClr val="accent6"/>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1" name="Right Arrow 20"/>
          <p:cNvSpPr/>
          <p:nvPr/>
        </p:nvSpPr>
        <p:spPr>
          <a:xfrm rot="10800000">
            <a:off x="7754041" y="3840782"/>
            <a:ext cx="518025" cy="399485"/>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2" name="Right Arrow 21"/>
          <p:cNvSpPr/>
          <p:nvPr/>
        </p:nvSpPr>
        <p:spPr>
          <a:xfrm rot="10800000">
            <a:off x="3954273" y="3840782"/>
            <a:ext cx="518025" cy="399485"/>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3" name="TextBox 22"/>
          <p:cNvSpPr txBox="1"/>
          <p:nvPr/>
        </p:nvSpPr>
        <p:spPr>
          <a:xfrm>
            <a:off x="1018510" y="5071329"/>
            <a:ext cx="2926080" cy="1005840"/>
          </a:xfrm>
          <a:prstGeom prst="roundRect">
            <a:avLst/>
          </a:prstGeom>
          <a:solidFill>
            <a:schemeClr val="accent1">
              <a:lumMod val="75000"/>
            </a:schemeClr>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4" name="TextBox 23"/>
          <p:cNvSpPr txBox="1"/>
          <p:nvPr/>
        </p:nvSpPr>
        <p:spPr>
          <a:xfrm>
            <a:off x="4818269" y="5071329"/>
            <a:ext cx="2926080" cy="1005840"/>
          </a:xfrm>
          <a:prstGeom prst="roundRect">
            <a:avLst/>
          </a:prstGeom>
          <a:solidFill>
            <a:schemeClr val="accent2">
              <a:lumMod val="75000"/>
            </a:schemeClr>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5" name="TextBox 24"/>
          <p:cNvSpPr txBox="1"/>
          <p:nvPr/>
        </p:nvSpPr>
        <p:spPr>
          <a:xfrm>
            <a:off x="8492682" y="5071329"/>
            <a:ext cx="2926080" cy="1005840"/>
          </a:xfrm>
          <a:prstGeom prst="roundRect">
            <a:avLst/>
          </a:prstGeom>
          <a:solidFill>
            <a:schemeClr val="accent3">
              <a:lumMod val="75000"/>
            </a:schemeClr>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8" name="Oval 27"/>
          <p:cNvSpPr/>
          <p:nvPr/>
        </p:nvSpPr>
        <p:spPr>
          <a:xfrm>
            <a:off x="622214" y="1983878"/>
            <a:ext cx="1003591" cy="1003591"/>
          </a:xfrm>
          <a:prstGeom prst="ellipse">
            <a:avLst/>
          </a:prstGeom>
          <a:solidFill>
            <a:schemeClr val="bg2"/>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29" name="Oval 28"/>
          <p:cNvSpPr/>
          <p:nvPr/>
        </p:nvSpPr>
        <p:spPr>
          <a:xfrm>
            <a:off x="4275790" y="1983878"/>
            <a:ext cx="1003591" cy="1003591"/>
          </a:xfrm>
          <a:prstGeom prst="ellipse">
            <a:avLst/>
          </a:prstGeom>
          <a:solidFill>
            <a:schemeClr val="bg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0" name="Oval 29"/>
          <p:cNvSpPr/>
          <p:nvPr/>
        </p:nvSpPr>
        <p:spPr>
          <a:xfrm>
            <a:off x="8078911" y="1983878"/>
            <a:ext cx="1003591" cy="1003591"/>
          </a:xfrm>
          <a:prstGeom prst="ellipse">
            <a:avLst/>
          </a:prstGeom>
          <a:solidFill>
            <a:schemeClr val="bg2"/>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1" name="Oval 30"/>
          <p:cNvSpPr/>
          <p:nvPr/>
        </p:nvSpPr>
        <p:spPr>
          <a:xfrm>
            <a:off x="622214" y="3538729"/>
            <a:ext cx="1003591" cy="1003591"/>
          </a:xfrm>
          <a:prstGeom prst="ellipse">
            <a:avLst/>
          </a:prstGeom>
          <a:solidFill>
            <a:schemeClr val="bg2"/>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2" name="Oval 31"/>
          <p:cNvSpPr/>
          <p:nvPr/>
        </p:nvSpPr>
        <p:spPr>
          <a:xfrm>
            <a:off x="4275790" y="3538729"/>
            <a:ext cx="1003591" cy="1003591"/>
          </a:xfrm>
          <a:prstGeom prst="ellipse">
            <a:avLst/>
          </a:prstGeom>
          <a:solidFill>
            <a:schemeClr val="bg2"/>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3" name="Oval 32"/>
          <p:cNvSpPr/>
          <p:nvPr/>
        </p:nvSpPr>
        <p:spPr>
          <a:xfrm>
            <a:off x="8078911" y="3538729"/>
            <a:ext cx="1003591" cy="1003591"/>
          </a:xfrm>
          <a:prstGeom prst="ellipse">
            <a:avLst/>
          </a:prstGeom>
          <a:solidFill>
            <a:schemeClr val="bg2"/>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5" name="Oval 34"/>
          <p:cNvSpPr/>
          <p:nvPr/>
        </p:nvSpPr>
        <p:spPr>
          <a:xfrm>
            <a:off x="622214" y="5072454"/>
            <a:ext cx="1003591" cy="1003591"/>
          </a:xfrm>
          <a:prstGeom prst="ellipse">
            <a:avLst/>
          </a:prstGeom>
          <a:solidFill>
            <a:schemeClr val="bg2"/>
          </a:solidFill>
          <a:ln w="381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6" name="Oval 35"/>
          <p:cNvSpPr/>
          <p:nvPr/>
        </p:nvSpPr>
        <p:spPr>
          <a:xfrm>
            <a:off x="4275790" y="5072454"/>
            <a:ext cx="1003591" cy="1003591"/>
          </a:xfrm>
          <a:prstGeom prst="ellipse">
            <a:avLst/>
          </a:prstGeom>
          <a:solidFill>
            <a:schemeClr val="bg2"/>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7" name="Oval 36"/>
          <p:cNvSpPr/>
          <p:nvPr/>
        </p:nvSpPr>
        <p:spPr>
          <a:xfrm>
            <a:off x="8078911" y="5072454"/>
            <a:ext cx="1003591" cy="1003591"/>
          </a:xfrm>
          <a:prstGeom prst="ellipse">
            <a:avLst/>
          </a:prstGeom>
          <a:solidFill>
            <a:schemeClr val="bg2"/>
          </a:solidFill>
          <a:ln w="381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66" name="TextBox 65"/>
          <p:cNvSpPr txBox="1"/>
          <p:nvPr/>
        </p:nvSpPr>
        <p:spPr>
          <a:xfrm>
            <a:off x="1668955" y="2072700"/>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67" name="Rectangle 66"/>
          <p:cNvSpPr/>
          <p:nvPr/>
        </p:nvSpPr>
        <p:spPr>
          <a:xfrm>
            <a:off x="1668955" y="2329370"/>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68" name="TextBox 67"/>
          <p:cNvSpPr txBox="1"/>
          <p:nvPr/>
        </p:nvSpPr>
        <p:spPr>
          <a:xfrm>
            <a:off x="5304616" y="2072700"/>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69" name="Rectangle 68"/>
          <p:cNvSpPr/>
          <p:nvPr/>
        </p:nvSpPr>
        <p:spPr>
          <a:xfrm>
            <a:off x="5304616" y="2329370"/>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70" name="TextBox 69"/>
          <p:cNvSpPr txBox="1"/>
          <p:nvPr/>
        </p:nvSpPr>
        <p:spPr>
          <a:xfrm>
            <a:off x="9112221" y="2072328"/>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71" name="Rectangle 70"/>
          <p:cNvSpPr/>
          <p:nvPr/>
        </p:nvSpPr>
        <p:spPr>
          <a:xfrm>
            <a:off x="9112221" y="2329370"/>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72" name="TextBox 71"/>
          <p:cNvSpPr txBox="1"/>
          <p:nvPr/>
        </p:nvSpPr>
        <p:spPr>
          <a:xfrm>
            <a:off x="1668955" y="3625333"/>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73" name="Rectangle 72"/>
          <p:cNvSpPr/>
          <p:nvPr/>
        </p:nvSpPr>
        <p:spPr>
          <a:xfrm>
            <a:off x="1668955" y="3882375"/>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74" name="TextBox 73"/>
          <p:cNvSpPr txBox="1"/>
          <p:nvPr/>
        </p:nvSpPr>
        <p:spPr>
          <a:xfrm>
            <a:off x="5304616" y="3625333"/>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75" name="Rectangle 74"/>
          <p:cNvSpPr/>
          <p:nvPr/>
        </p:nvSpPr>
        <p:spPr>
          <a:xfrm>
            <a:off x="5304616" y="3882375"/>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76" name="TextBox 75"/>
          <p:cNvSpPr txBox="1"/>
          <p:nvPr/>
        </p:nvSpPr>
        <p:spPr>
          <a:xfrm>
            <a:off x="9112221" y="3625333"/>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77" name="Rectangle 76"/>
          <p:cNvSpPr/>
          <p:nvPr/>
        </p:nvSpPr>
        <p:spPr>
          <a:xfrm>
            <a:off x="9112221" y="3882375"/>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78" name="TextBox 77"/>
          <p:cNvSpPr txBox="1"/>
          <p:nvPr/>
        </p:nvSpPr>
        <p:spPr>
          <a:xfrm>
            <a:off x="1668955" y="5155822"/>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79" name="Rectangle 78"/>
          <p:cNvSpPr/>
          <p:nvPr/>
        </p:nvSpPr>
        <p:spPr>
          <a:xfrm>
            <a:off x="1668955" y="5412864"/>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80" name="TextBox 79"/>
          <p:cNvSpPr txBox="1"/>
          <p:nvPr/>
        </p:nvSpPr>
        <p:spPr>
          <a:xfrm>
            <a:off x="5304616" y="5155822"/>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81" name="Rectangle 80"/>
          <p:cNvSpPr/>
          <p:nvPr/>
        </p:nvSpPr>
        <p:spPr>
          <a:xfrm>
            <a:off x="5304616" y="5412864"/>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sp>
        <p:nvSpPr>
          <p:cNvPr id="82" name="TextBox 81"/>
          <p:cNvSpPr txBox="1"/>
          <p:nvPr/>
        </p:nvSpPr>
        <p:spPr>
          <a:xfrm>
            <a:off x="9112221" y="5155822"/>
            <a:ext cx="1273920" cy="318924"/>
          </a:xfrm>
          <a:prstGeom prst="rect">
            <a:avLst/>
          </a:prstGeom>
          <a:noFill/>
        </p:spPr>
        <p:txBody>
          <a:bodyPr wrap="none" lIns="72000" tIns="36000" rIns="72000" bIns="36000" rtlCol="0" anchor="t">
            <a:spAutoFit/>
          </a:bodyPr>
          <a:lstStyle/>
          <a:p>
            <a:r>
              <a:rPr lang="en-US" sz="1600" b="1" dirty="0">
                <a:solidFill>
                  <a:schemeClr val="bg2"/>
                </a:solidFill>
                <a:cs typeface="+mn-ea"/>
                <a:sym typeface="+mn-lt"/>
              </a:rPr>
              <a:t>Description</a:t>
            </a:r>
            <a:endParaRPr lang="id-ID" sz="1600" b="1" dirty="0">
              <a:solidFill>
                <a:schemeClr val="bg2"/>
              </a:solidFill>
              <a:cs typeface="+mn-ea"/>
              <a:sym typeface="+mn-lt"/>
            </a:endParaRPr>
          </a:p>
        </p:txBody>
      </p:sp>
      <p:sp>
        <p:nvSpPr>
          <p:cNvPr id="83" name="Rectangle 82"/>
          <p:cNvSpPr/>
          <p:nvPr/>
        </p:nvSpPr>
        <p:spPr>
          <a:xfrm>
            <a:off x="9112221" y="5412864"/>
            <a:ext cx="2255859" cy="523220"/>
          </a:xfrm>
          <a:prstGeom prst="rect">
            <a:avLst/>
          </a:prstGeom>
        </p:spPr>
        <p:txBody>
          <a:bodyPr wrap="square">
            <a:spAutoFit/>
          </a:bodyPr>
          <a:lstStyle/>
          <a:p>
            <a:r>
              <a:rPr lang="id-ID" sz="1400" dirty="0">
                <a:solidFill>
                  <a:schemeClr val="bg2"/>
                </a:solidFill>
                <a:cs typeface="+mn-ea"/>
                <a:sym typeface="+mn-lt"/>
              </a:rPr>
              <a:t>Suitable for all categories</a:t>
            </a:r>
            <a:endParaRPr lang="en-US" sz="1400" dirty="0">
              <a:solidFill>
                <a:schemeClr val="bg2"/>
              </a:solidFill>
              <a:cs typeface="+mn-ea"/>
              <a:sym typeface="+mn-lt"/>
            </a:endParaRPr>
          </a:p>
          <a:p>
            <a:r>
              <a:rPr lang="en-US" sz="1400" dirty="0">
                <a:solidFill>
                  <a:schemeClr val="bg2"/>
                </a:solidFill>
                <a:cs typeface="+mn-ea"/>
                <a:sym typeface="+mn-lt"/>
              </a:rPr>
              <a:t>Business presentation</a:t>
            </a:r>
            <a:endParaRPr lang="id-ID" sz="1400" dirty="0">
              <a:solidFill>
                <a:schemeClr val="bg2"/>
              </a:solidFill>
              <a:cs typeface="+mn-ea"/>
              <a:sym typeface="+mn-lt"/>
            </a:endParaRPr>
          </a:p>
        </p:txBody>
      </p:sp>
      <p:grpSp>
        <p:nvGrpSpPr>
          <p:cNvPr id="48" name="Group 47"/>
          <p:cNvGrpSpPr/>
          <p:nvPr/>
        </p:nvGrpSpPr>
        <p:grpSpPr>
          <a:xfrm>
            <a:off x="4518688" y="3797393"/>
            <a:ext cx="517795" cy="486263"/>
            <a:chOff x="2437300" y="5954355"/>
            <a:chExt cx="411906" cy="386822"/>
          </a:xfrm>
          <a:solidFill>
            <a:schemeClr val="accent5"/>
          </a:solidFill>
        </p:grpSpPr>
        <p:sp>
          <p:nvSpPr>
            <p:cNvPr id="49" name="Oval 17"/>
            <p:cNvSpPr>
              <a:spLocks noChangeArrowheads="1"/>
            </p:cNvSpPr>
            <p:nvPr/>
          </p:nvSpPr>
          <p:spPr bwMode="auto">
            <a:xfrm>
              <a:off x="2636652" y="6166909"/>
              <a:ext cx="50168" cy="488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0" name="Freeform 18"/>
            <p:cNvSpPr>
              <a:spLocks noEditPoints="1"/>
            </p:cNvSpPr>
            <p:nvPr/>
          </p:nvSpPr>
          <p:spPr bwMode="auto">
            <a:xfrm>
              <a:off x="2437300" y="5954355"/>
              <a:ext cx="411906" cy="386822"/>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51" name="Group 50"/>
          <p:cNvGrpSpPr/>
          <p:nvPr/>
        </p:nvGrpSpPr>
        <p:grpSpPr>
          <a:xfrm>
            <a:off x="8329277" y="2234244"/>
            <a:ext cx="502858" cy="502858"/>
            <a:chOff x="1637252" y="5941153"/>
            <a:chExt cx="400024" cy="400024"/>
          </a:xfrm>
          <a:solidFill>
            <a:schemeClr val="accent3"/>
          </a:solidFill>
        </p:grpSpPr>
        <p:sp>
          <p:nvSpPr>
            <p:cNvPr id="52" name="Freeform 19"/>
            <p:cNvSpPr>
              <a:spLocks noEditPoints="1"/>
            </p:cNvSpPr>
            <p:nvPr/>
          </p:nvSpPr>
          <p:spPr bwMode="auto">
            <a:xfrm>
              <a:off x="1637252" y="5941153"/>
              <a:ext cx="400024" cy="400024"/>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3" name="Rectangle 20"/>
            <p:cNvSpPr>
              <a:spLocks noChangeArrowheads="1"/>
            </p:cNvSpPr>
            <p:nvPr/>
          </p:nvSpPr>
          <p:spPr bwMode="auto">
            <a:xfrm>
              <a:off x="1724386" y="6091657"/>
              <a:ext cx="50168" cy="36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4" name="Rectangle 21"/>
            <p:cNvSpPr>
              <a:spLocks noChangeArrowheads="1"/>
            </p:cNvSpPr>
            <p:nvPr/>
          </p:nvSpPr>
          <p:spPr bwMode="auto">
            <a:xfrm>
              <a:off x="1724386" y="6153707"/>
              <a:ext cx="50168" cy="36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5" name="Rectangle 22"/>
            <p:cNvSpPr>
              <a:spLocks noChangeArrowheads="1"/>
            </p:cNvSpPr>
            <p:nvPr/>
          </p:nvSpPr>
          <p:spPr bwMode="auto">
            <a:xfrm>
              <a:off x="1724386" y="6215757"/>
              <a:ext cx="50168" cy="38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6" name="Rectangle 23"/>
            <p:cNvSpPr>
              <a:spLocks noChangeArrowheads="1"/>
            </p:cNvSpPr>
            <p:nvPr/>
          </p:nvSpPr>
          <p:spPr bwMode="auto">
            <a:xfrm>
              <a:off x="1811520" y="6215757"/>
              <a:ext cx="50168" cy="38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7" name="Rectangle 24"/>
            <p:cNvSpPr>
              <a:spLocks noChangeArrowheads="1"/>
            </p:cNvSpPr>
            <p:nvPr/>
          </p:nvSpPr>
          <p:spPr bwMode="auto">
            <a:xfrm>
              <a:off x="1811520" y="6153707"/>
              <a:ext cx="50168" cy="36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8" name="Rectangle 25"/>
            <p:cNvSpPr>
              <a:spLocks noChangeArrowheads="1"/>
            </p:cNvSpPr>
            <p:nvPr/>
          </p:nvSpPr>
          <p:spPr bwMode="auto">
            <a:xfrm>
              <a:off x="1811520" y="6091657"/>
              <a:ext cx="50168" cy="36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59" name="Rectangle 26"/>
            <p:cNvSpPr>
              <a:spLocks noChangeArrowheads="1"/>
            </p:cNvSpPr>
            <p:nvPr/>
          </p:nvSpPr>
          <p:spPr bwMode="auto">
            <a:xfrm>
              <a:off x="1899975" y="6215757"/>
              <a:ext cx="50168" cy="38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60" name="Rectangle 27"/>
            <p:cNvSpPr>
              <a:spLocks noChangeArrowheads="1"/>
            </p:cNvSpPr>
            <p:nvPr/>
          </p:nvSpPr>
          <p:spPr bwMode="auto">
            <a:xfrm>
              <a:off x="1899975" y="6153707"/>
              <a:ext cx="50168" cy="36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sp>
          <p:nvSpPr>
            <p:cNvPr id="61" name="Rectangle 28"/>
            <p:cNvSpPr>
              <a:spLocks noChangeArrowheads="1"/>
            </p:cNvSpPr>
            <p:nvPr/>
          </p:nvSpPr>
          <p:spPr bwMode="auto">
            <a:xfrm>
              <a:off x="1899975" y="6091657"/>
              <a:ext cx="50168" cy="369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sym typeface="+mn-lt"/>
              </a:endParaRPr>
            </a:p>
          </p:txBody>
        </p:sp>
      </p:grpSp>
      <p:sp>
        <p:nvSpPr>
          <p:cNvPr id="62" name="Freeform 30"/>
          <p:cNvSpPr/>
          <p:nvPr/>
        </p:nvSpPr>
        <p:spPr bwMode="auto">
          <a:xfrm>
            <a:off x="8315171" y="5332777"/>
            <a:ext cx="531071" cy="482944"/>
          </a:xfrm>
          <a:custGeom>
            <a:avLst/>
            <a:gdLst>
              <a:gd name="T0" fmla="*/ 120 w 135"/>
              <a:gd name="T1" fmla="*/ 15 h 123"/>
              <a:gd name="T2" fmla="*/ 70 w 135"/>
              <a:gd name="T3" fmla="*/ 15 h 123"/>
              <a:gd name="T4" fmla="*/ 11 w 135"/>
              <a:gd name="T5" fmla="*/ 72 h 123"/>
              <a:gd name="T6" fmla="*/ 11 w 135"/>
              <a:gd name="T7" fmla="*/ 112 h 123"/>
              <a:gd name="T8" fmla="*/ 51 w 135"/>
              <a:gd name="T9" fmla="*/ 112 h 123"/>
              <a:gd name="T10" fmla="*/ 109 w 135"/>
              <a:gd name="T11" fmla="*/ 54 h 123"/>
              <a:gd name="T12" fmla="*/ 109 w 135"/>
              <a:gd name="T13" fmla="*/ 26 h 123"/>
              <a:gd name="T14" fmla="*/ 81 w 135"/>
              <a:gd name="T15" fmla="*/ 26 h 123"/>
              <a:gd name="T16" fmla="*/ 37 w 135"/>
              <a:gd name="T17" fmla="*/ 70 h 123"/>
              <a:gd name="T18" fmla="*/ 37 w 135"/>
              <a:gd name="T19" fmla="*/ 75 h 123"/>
              <a:gd name="T20" fmla="*/ 43 w 135"/>
              <a:gd name="T21" fmla="*/ 75 h 123"/>
              <a:gd name="T22" fmla="*/ 87 w 135"/>
              <a:gd name="T23" fmla="*/ 32 h 123"/>
              <a:gd name="T24" fmla="*/ 103 w 135"/>
              <a:gd name="T25" fmla="*/ 32 h 123"/>
              <a:gd name="T26" fmla="*/ 103 w 135"/>
              <a:gd name="T27" fmla="*/ 48 h 123"/>
              <a:gd name="T28" fmla="*/ 45 w 135"/>
              <a:gd name="T29" fmla="*/ 106 h 123"/>
              <a:gd name="T30" fmla="*/ 17 w 135"/>
              <a:gd name="T31" fmla="*/ 106 h 123"/>
              <a:gd name="T32" fmla="*/ 17 w 135"/>
              <a:gd name="T33" fmla="*/ 78 h 123"/>
              <a:gd name="T34" fmla="*/ 75 w 135"/>
              <a:gd name="T35" fmla="*/ 21 h 123"/>
              <a:gd name="T36" fmla="*/ 114 w 135"/>
              <a:gd name="T37" fmla="*/ 21 h 123"/>
              <a:gd name="T38" fmla="*/ 114 w 135"/>
              <a:gd name="T39" fmla="*/ 60 h 123"/>
              <a:gd name="T40" fmla="*/ 71 w 135"/>
              <a:gd name="T41" fmla="*/ 104 h 123"/>
              <a:gd name="T42" fmla="*/ 71 w 135"/>
              <a:gd name="T43" fmla="*/ 109 h 123"/>
              <a:gd name="T44" fmla="*/ 77 w 135"/>
              <a:gd name="T45" fmla="*/ 109 h 123"/>
              <a:gd name="T46" fmla="*/ 120 w 135"/>
              <a:gd name="T47" fmla="*/ 65 h 123"/>
              <a:gd name="T48" fmla="*/ 120 w 135"/>
              <a:gd name="T4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23">
                <a:moveTo>
                  <a:pt x="120" y="15"/>
                </a:moveTo>
                <a:cubicBezTo>
                  <a:pt x="106" y="0"/>
                  <a:pt x="84" y="0"/>
                  <a:pt x="70" y="15"/>
                </a:cubicBezTo>
                <a:cubicBezTo>
                  <a:pt x="11" y="72"/>
                  <a:pt x="11" y="72"/>
                  <a:pt x="11" y="72"/>
                </a:cubicBezTo>
                <a:cubicBezTo>
                  <a:pt x="0" y="83"/>
                  <a:pt x="0" y="101"/>
                  <a:pt x="11" y="112"/>
                </a:cubicBezTo>
                <a:cubicBezTo>
                  <a:pt x="22" y="123"/>
                  <a:pt x="40" y="123"/>
                  <a:pt x="51" y="112"/>
                </a:cubicBezTo>
                <a:cubicBezTo>
                  <a:pt x="109" y="54"/>
                  <a:pt x="109" y="54"/>
                  <a:pt x="109" y="54"/>
                </a:cubicBezTo>
                <a:cubicBezTo>
                  <a:pt x="117" y="46"/>
                  <a:pt x="117" y="34"/>
                  <a:pt x="109" y="26"/>
                </a:cubicBezTo>
                <a:cubicBezTo>
                  <a:pt x="101" y="18"/>
                  <a:pt x="89" y="18"/>
                  <a:pt x="81" y="26"/>
                </a:cubicBezTo>
                <a:cubicBezTo>
                  <a:pt x="37" y="70"/>
                  <a:pt x="37" y="70"/>
                  <a:pt x="37" y="70"/>
                </a:cubicBezTo>
                <a:cubicBezTo>
                  <a:pt x="35" y="71"/>
                  <a:pt x="35" y="74"/>
                  <a:pt x="37" y="75"/>
                </a:cubicBezTo>
                <a:cubicBezTo>
                  <a:pt x="39" y="77"/>
                  <a:pt x="41" y="77"/>
                  <a:pt x="43" y="75"/>
                </a:cubicBezTo>
                <a:cubicBezTo>
                  <a:pt x="87" y="32"/>
                  <a:pt x="87" y="32"/>
                  <a:pt x="87" y="32"/>
                </a:cubicBezTo>
                <a:cubicBezTo>
                  <a:pt x="91" y="27"/>
                  <a:pt x="99" y="27"/>
                  <a:pt x="103" y="32"/>
                </a:cubicBezTo>
                <a:cubicBezTo>
                  <a:pt x="108" y="36"/>
                  <a:pt x="108" y="44"/>
                  <a:pt x="103" y="48"/>
                </a:cubicBezTo>
                <a:cubicBezTo>
                  <a:pt x="45" y="106"/>
                  <a:pt x="45" y="106"/>
                  <a:pt x="45" y="106"/>
                </a:cubicBezTo>
                <a:cubicBezTo>
                  <a:pt x="37" y="114"/>
                  <a:pt x="25" y="114"/>
                  <a:pt x="17" y="106"/>
                </a:cubicBezTo>
                <a:cubicBezTo>
                  <a:pt x="9" y="98"/>
                  <a:pt x="9" y="86"/>
                  <a:pt x="17" y="78"/>
                </a:cubicBezTo>
                <a:cubicBezTo>
                  <a:pt x="75" y="21"/>
                  <a:pt x="75" y="21"/>
                  <a:pt x="75" y="21"/>
                </a:cubicBezTo>
                <a:cubicBezTo>
                  <a:pt x="86" y="10"/>
                  <a:pt x="103" y="10"/>
                  <a:pt x="114" y="21"/>
                </a:cubicBezTo>
                <a:cubicBezTo>
                  <a:pt x="125" y="32"/>
                  <a:pt x="125" y="49"/>
                  <a:pt x="114" y="60"/>
                </a:cubicBezTo>
                <a:cubicBezTo>
                  <a:pt x="71" y="104"/>
                  <a:pt x="71" y="104"/>
                  <a:pt x="71" y="104"/>
                </a:cubicBezTo>
                <a:cubicBezTo>
                  <a:pt x="69" y="105"/>
                  <a:pt x="69" y="108"/>
                  <a:pt x="71" y="109"/>
                </a:cubicBezTo>
                <a:cubicBezTo>
                  <a:pt x="72" y="111"/>
                  <a:pt x="75" y="111"/>
                  <a:pt x="77" y="109"/>
                </a:cubicBezTo>
                <a:cubicBezTo>
                  <a:pt x="120" y="65"/>
                  <a:pt x="120" y="65"/>
                  <a:pt x="120" y="65"/>
                </a:cubicBezTo>
                <a:cubicBezTo>
                  <a:pt x="135" y="51"/>
                  <a:pt x="135" y="29"/>
                  <a:pt x="120" y="15"/>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cs typeface="+mn-ea"/>
              <a:sym typeface="+mn-lt"/>
            </a:endParaRPr>
          </a:p>
        </p:txBody>
      </p:sp>
      <p:grpSp>
        <p:nvGrpSpPr>
          <p:cNvPr id="63" name="Group 62"/>
          <p:cNvGrpSpPr/>
          <p:nvPr/>
        </p:nvGrpSpPr>
        <p:grpSpPr>
          <a:xfrm>
            <a:off x="8327618" y="3789925"/>
            <a:ext cx="506177" cy="501198"/>
            <a:chOff x="1634612" y="5142426"/>
            <a:chExt cx="402664" cy="398704"/>
          </a:xfrm>
          <a:solidFill>
            <a:schemeClr val="accent4"/>
          </a:solidFill>
        </p:grpSpPr>
        <p:sp>
          <p:nvSpPr>
            <p:cNvPr id="64" name="Freeform 38"/>
            <p:cNvSpPr>
              <a:spLocks noEditPoints="1"/>
            </p:cNvSpPr>
            <p:nvPr/>
          </p:nvSpPr>
          <p:spPr bwMode="auto">
            <a:xfrm>
              <a:off x="1634612" y="5179392"/>
              <a:ext cx="368339" cy="361738"/>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5" name="Freeform 39"/>
            <p:cNvSpPr>
              <a:spLocks noEditPoints="1"/>
            </p:cNvSpPr>
            <p:nvPr/>
          </p:nvSpPr>
          <p:spPr bwMode="auto">
            <a:xfrm>
              <a:off x="1811520" y="5341778"/>
              <a:ext cx="63370" cy="6205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40"/>
            <p:cNvSpPr>
              <a:spLocks noEditPoints="1"/>
            </p:cNvSpPr>
            <p:nvPr/>
          </p:nvSpPr>
          <p:spPr bwMode="auto">
            <a:xfrm>
              <a:off x="1975226" y="5142426"/>
              <a:ext cx="62050" cy="620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5" name="Freeform 41"/>
            <p:cNvSpPr>
              <a:spLocks noEditPoints="1"/>
            </p:cNvSpPr>
            <p:nvPr/>
          </p:nvSpPr>
          <p:spPr bwMode="auto">
            <a:xfrm>
              <a:off x="1737588" y="5329896"/>
              <a:ext cx="48848" cy="4884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6" name="Oval 42"/>
            <p:cNvSpPr>
              <a:spLocks noChangeArrowheads="1"/>
            </p:cNvSpPr>
            <p:nvPr/>
          </p:nvSpPr>
          <p:spPr bwMode="auto">
            <a:xfrm>
              <a:off x="1786436" y="541703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Oval 43"/>
            <p:cNvSpPr>
              <a:spLocks noChangeArrowheads="1"/>
            </p:cNvSpPr>
            <p:nvPr/>
          </p:nvSpPr>
          <p:spPr bwMode="auto">
            <a:xfrm>
              <a:off x="1987108" y="522956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88" name="Freeform 47"/>
          <p:cNvSpPr>
            <a:spLocks noEditPoints="1"/>
          </p:cNvSpPr>
          <p:nvPr/>
        </p:nvSpPr>
        <p:spPr bwMode="auto">
          <a:xfrm>
            <a:off x="4526156" y="5322820"/>
            <a:ext cx="502858" cy="502858"/>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cs typeface="+mn-ea"/>
              <a:sym typeface="+mn-lt"/>
            </a:endParaRPr>
          </a:p>
        </p:txBody>
      </p:sp>
      <p:grpSp>
        <p:nvGrpSpPr>
          <p:cNvPr id="89" name="Group 88"/>
          <p:cNvGrpSpPr/>
          <p:nvPr/>
        </p:nvGrpSpPr>
        <p:grpSpPr>
          <a:xfrm>
            <a:off x="872580" y="3789095"/>
            <a:ext cx="502858" cy="502858"/>
            <a:chOff x="1637252" y="4342379"/>
            <a:chExt cx="400024" cy="400024"/>
          </a:xfrm>
          <a:solidFill>
            <a:schemeClr val="accent6"/>
          </a:solidFill>
        </p:grpSpPr>
        <p:sp>
          <p:nvSpPr>
            <p:cNvPr id="90" name="Freeform 57"/>
            <p:cNvSpPr>
              <a:spLocks noEditPoints="1"/>
            </p:cNvSpPr>
            <p:nvPr/>
          </p:nvSpPr>
          <p:spPr bwMode="auto">
            <a:xfrm>
              <a:off x="1637252" y="4342379"/>
              <a:ext cx="125420" cy="40002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1" name="Freeform 58"/>
            <p:cNvSpPr>
              <a:spLocks noEditPoints="1"/>
            </p:cNvSpPr>
            <p:nvPr/>
          </p:nvSpPr>
          <p:spPr bwMode="auto">
            <a:xfrm>
              <a:off x="1911856" y="4342379"/>
              <a:ext cx="125420" cy="40002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2" name="Freeform 59"/>
            <p:cNvSpPr>
              <a:spLocks noEditPoints="1"/>
            </p:cNvSpPr>
            <p:nvPr/>
          </p:nvSpPr>
          <p:spPr bwMode="auto">
            <a:xfrm>
              <a:off x="1774554" y="4342379"/>
              <a:ext cx="125420" cy="400024"/>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93" name="Group 92"/>
          <p:cNvGrpSpPr/>
          <p:nvPr/>
        </p:nvGrpSpPr>
        <p:grpSpPr>
          <a:xfrm>
            <a:off x="872580" y="5354353"/>
            <a:ext cx="502858" cy="439793"/>
            <a:chOff x="2437300" y="2768688"/>
            <a:chExt cx="400024" cy="349856"/>
          </a:xfrm>
          <a:solidFill>
            <a:schemeClr val="accent1">
              <a:lumMod val="75000"/>
            </a:schemeClr>
          </a:solidFill>
        </p:grpSpPr>
        <p:sp>
          <p:nvSpPr>
            <p:cNvPr id="94" name="Freeform 104"/>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5" name="Freeform 105"/>
            <p:cNvSpPr>
              <a:spLocks noEditPoints="1"/>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96" name="Freeform 113"/>
          <p:cNvSpPr>
            <a:spLocks noEditPoints="1"/>
          </p:cNvSpPr>
          <p:nvPr/>
        </p:nvSpPr>
        <p:spPr bwMode="auto">
          <a:xfrm>
            <a:off x="4518687" y="2234244"/>
            <a:ext cx="517796" cy="50285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grpSp>
        <p:nvGrpSpPr>
          <p:cNvPr id="97" name="Group 96"/>
          <p:cNvGrpSpPr/>
          <p:nvPr/>
        </p:nvGrpSpPr>
        <p:grpSpPr>
          <a:xfrm>
            <a:off x="951411" y="2234244"/>
            <a:ext cx="345197" cy="502858"/>
            <a:chOff x="3299397" y="1943557"/>
            <a:chExt cx="274604" cy="400024"/>
          </a:xfrm>
          <a:solidFill>
            <a:schemeClr val="accent1"/>
          </a:solidFill>
        </p:grpSpPr>
        <p:sp>
          <p:nvSpPr>
            <p:cNvPr id="98"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9" name="Freeform 115"/>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 calcmode="lin" valueType="num">
                                      <p:cBhvr>
                                        <p:cTn id="41" dur="500" fill="hold"/>
                                        <p:tgtEl>
                                          <p:spTgt spid="96"/>
                                        </p:tgtEl>
                                        <p:attrNameLst>
                                          <p:attrName>ppt_w</p:attrName>
                                        </p:attrNameLst>
                                      </p:cBhvr>
                                      <p:tavLst>
                                        <p:tav tm="0">
                                          <p:val>
                                            <p:fltVal val="0"/>
                                          </p:val>
                                        </p:tav>
                                        <p:tav tm="100000">
                                          <p:val>
                                            <p:strVal val="#ppt_w"/>
                                          </p:val>
                                        </p:tav>
                                      </p:tavLst>
                                    </p:anim>
                                    <p:anim calcmode="lin" valueType="num">
                                      <p:cBhvr>
                                        <p:cTn id="42" dur="500" fill="hold"/>
                                        <p:tgtEl>
                                          <p:spTgt spid="96"/>
                                        </p:tgtEl>
                                        <p:attrNameLst>
                                          <p:attrName>ppt_h</p:attrName>
                                        </p:attrNameLst>
                                      </p:cBhvr>
                                      <p:tavLst>
                                        <p:tav tm="0">
                                          <p:val>
                                            <p:fltVal val="0"/>
                                          </p:val>
                                        </p:tav>
                                        <p:tav tm="100000">
                                          <p:val>
                                            <p:strVal val="#ppt_h"/>
                                          </p:val>
                                        </p:tav>
                                      </p:tavLst>
                                    </p:anim>
                                    <p:animEffect transition="in" filter="fade">
                                      <p:cBhvr>
                                        <p:cTn id="43" dur="500"/>
                                        <p:tgtEl>
                                          <p:spTgt spid="96"/>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Effect transition="in" filter="fade">
                                      <p:cBhvr>
                                        <p:cTn id="71" dur="500"/>
                                        <p:tgtEl>
                                          <p:spTgt spid="51"/>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up)">
                                      <p:cBhvr>
                                        <p:cTn id="87" dur="500"/>
                                        <p:tgtEl>
                                          <p:spTgt spid="5"/>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0500"/>
                            </p:stCondLst>
                            <p:childTnLst>
                              <p:par>
                                <p:cTn id="105" presetID="10" presetClass="entr" presetSubtype="0" fill="hold" grpId="0" nodeType="after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childTnLst>
                          </p:cTn>
                        </p:par>
                        <p:par>
                          <p:cTn id="108" fill="hold">
                            <p:stCondLst>
                              <p:cond delay="11000"/>
                            </p:stCondLst>
                            <p:childTnLst>
                              <p:par>
                                <p:cTn id="109" presetID="10" presetClass="entr" presetSubtype="0"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500"/>
                                        <p:tgtEl>
                                          <p:spTgt spid="77"/>
                                        </p:tgtEl>
                                      </p:cBhvr>
                                    </p:animEffect>
                                  </p:childTnLst>
                                </p:cTn>
                              </p:par>
                            </p:childTnLst>
                          </p:cTn>
                        </p:par>
                        <p:par>
                          <p:cTn id="112" fill="hold">
                            <p:stCondLst>
                              <p:cond delay="11500"/>
                            </p:stCondLst>
                            <p:childTnLst>
                              <p:par>
                                <p:cTn id="113" presetID="2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wipe(right)">
                                      <p:cBhvr>
                                        <p:cTn id="115" dur="500"/>
                                        <p:tgtEl>
                                          <p:spTgt spid="21"/>
                                        </p:tgtEl>
                                      </p:cBhvr>
                                    </p:animEffect>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right)">
                                      <p:cBhvr>
                                        <p:cTn id="119" dur="500"/>
                                        <p:tgtEl>
                                          <p:spTgt spid="18"/>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500" fill="hold"/>
                                        <p:tgtEl>
                                          <p:spTgt spid="32"/>
                                        </p:tgtEl>
                                        <p:attrNameLst>
                                          <p:attrName>ppt_w</p:attrName>
                                        </p:attrNameLst>
                                      </p:cBhvr>
                                      <p:tavLst>
                                        <p:tav tm="0">
                                          <p:val>
                                            <p:fltVal val="0"/>
                                          </p:val>
                                        </p:tav>
                                        <p:tav tm="100000">
                                          <p:val>
                                            <p:strVal val="#ppt_w"/>
                                          </p:val>
                                        </p:tav>
                                      </p:tavLst>
                                    </p:anim>
                                    <p:anim calcmode="lin" valueType="num">
                                      <p:cBhvr>
                                        <p:cTn id="124" dur="500" fill="hold"/>
                                        <p:tgtEl>
                                          <p:spTgt spid="32"/>
                                        </p:tgtEl>
                                        <p:attrNameLst>
                                          <p:attrName>ppt_h</p:attrName>
                                        </p:attrNameLst>
                                      </p:cBhvr>
                                      <p:tavLst>
                                        <p:tav tm="0">
                                          <p:val>
                                            <p:fltVal val="0"/>
                                          </p:val>
                                        </p:tav>
                                        <p:tav tm="100000">
                                          <p:val>
                                            <p:strVal val="#ppt_h"/>
                                          </p:val>
                                        </p:tav>
                                      </p:tavLst>
                                    </p:anim>
                                    <p:animEffect transition="in" filter="fade">
                                      <p:cBhvr>
                                        <p:cTn id="125" dur="500"/>
                                        <p:tgtEl>
                                          <p:spTgt spid="32"/>
                                        </p:tgtEl>
                                      </p:cBhvr>
                                    </p:animEffect>
                                  </p:childTnLst>
                                </p:cTn>
                              </p:par>
                            </p:childTnLst>
                          </p:cTn>
                        </p:par>
                        <p:par>
                          <p:cTn id="126" fill="hold">
                            <p:stCondLst>
                              <p:cond delay="13000"/>
                            </p:stCondLst>
                            <p:childTnLst>
                              <p:par>
                                <p:cTn id="127" presetID="53" presetClass="entr" presetSubtype="16" fill="hold" nodeType="after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cTn>
                              </p:par>
                            </p:childTnLst>
                          </p:cTn>
                        </p:par>
                        <p:par>
                          <p:cTn id="132" fill="hold">
                            <p:stCondLst>
                              <p:cond delay="13500"/>
                            </p:stCondLst>
                            <p:childTnLst>
                              <p:par>
                                <p:cTn id="133" presetID="10" presetClass="entr" presetSubtype="0" fill="hold" grpId="0" nodeType="afterEffect">
                                  <p:stCondLst>
                                    <p:cond delay="0"/>
                                  </p:stCondLst>
                                  <p:childTnLst>
                                    <p:set>
                                      <p:cBhvr>
                                        <p:cTn id="134" dur="1" fill="hold">
                                          <p:stCondLst>
                                            <p:cond delay="0"/>
                                          </p:stCondLst>
                                        </p:cTn>
                                        <p:tgtEl>
                                          <p:spTgt spid="74"/>
                                        </p:tgtEl>
                                        <p:attrNameLst>
                                          <p:attrName>style.visibility</p:attrName>
                                        </p:attrNameLst>
                                      </p:cBhvr>
                                      <p:to>
                                        <p:strVal val="visible"/>
                                      </p:to>
                                    </p:set>
                                    <p:animEffect transition="in" filter="fade">
                                      <p:cBhvr>
                                        <p:cTn id="135" dur="500"/>
                                        <p:tgtEl>
                                          <p:spTgt spid="74"/>
                                        </p:tgtEl>
                                      </p:cBhvr>
                                    </p:animEffect>
                                  </p:childTnLst>
                                </p:cTn>
                              </p:par>
                            </p:childTnLst>
                          </p:cTn>
                        </p:par>
                        <p:par>
                          <p:cTn id="136" fill="hold">
                            <p:stCondLst>
                              <p:cond delay="14000"/>
                            </p:stCondLst>
                            <p:childTnLst>
                              <p:par>
                                <p:cTn id="137" presetID="10" presetClass="entr" presetSubtype="0" fill="hold" grpId="0" nodeType="after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fade">
                                      <p:cBhvr>
                                        <p:cTn id="139" dur="500"/>
                                        <p:tgtEl>
                                          <p:spTgt spid="75"/>
                                        </p:tgtEl>
                                      </p:cBhvr>
                                    </p:animEffect>
                                  </p:childTnLst>
                                </p:cTn>
                              </p:par>
                            </p:childTnLst>
                          </p:cTn>
                        </p:par>
                        <p:par>
                          <p:cTn id="140" fill="hold">
                            <p:stCondLst>
                              <p:cond delay="14500"/>
                            </p:stCondLst>
                            <p:childTnLst>
                              <p:par>
                                <p:cTn id="141" presetID="22" presetClass="entr" presetSubtype="2" fill="hold" grpId="0" nodeType="after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right)">
                                      <p:cBhvr>
                                        <p:cTn id="143" dur="500"/>
                                        <p:tgtEl>
                                          <p:spTgt spid="22"/>
                                        </p:tgtEl>
                                      </p:cBhvr>
                                    </p:animEffect>
                                  </p:childTnLst>
                                </p:cTn>
                              </p:par>
                            </p:childTnLst>
                          </p:cTn>
                        </p:par>
                        <p:par>
                          <p:cTn id="144" fill="hold">
                            <p:stCondLst>
                              <p:cond delay="15000"/>
                            </p:stCondLst>
                            <p:childTnLst>
                              <p:par>
                                <p:cTn id="145" presetID="22" presetClass="entr" presetSubtype="2" fill="hold" grpId="0" nodeType="after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wipe(right)">
                                      <p:cBhvr>
                                        <p:cTn id="147" dur="500"/>
                                        <p:tgtEl>
                                          <p:spTgt spid="19"/>
                                        </p:tgtEl>
                                      </p:cBhvr>
                                    </p:animEffect>
                                  </p:childTnLst>
                                </p:cTn>
                              </p:par>
                            </p:childTnLst>
                          </p:cTn>
                        </p:par>
                        <p:par>
                          <p:cTn id="148" fill="hold">
                            <p:stCondLst>
                              <p:cond delay="15500"/>
                            </p:stCondLst>
                            <p:childTnLst>
                              <p:par>
                                <p:cTn id="149" presetID="53" presetClass="entr" presetSubtype="16" fill="hold" grpId="0" nodeType="after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500" fill="hold"/>
                                        <p:tgtEl>
                                          <p:spTgt spid="31"/>
                                        </p:tgtEl>
                                        <p:attrNameLst>
                                          <p:attrName>ppt_w</p:attrName>
                                        </p:attrNameLst>
                                      </p:cBhvr>
                                      <p:tavLst>
                                        <p:tav tm="0">
                                          <p:val>
                                            <p:fltVal val="0"/>
                                          </p:val>
                                        </p:tav>
                                        <p:tav tm="100000">
                                          <p:val>
                                            <p:strVal val="#ppt_w"/>
                                          </p:val>
                                        </p:tav>
                                      </p:tavLst>
                                    </p:anim>
                                    <p:anim calcmode="lin" valueType="num">
                                      <p:cBhvr>
                                        <p:cTn id="152" dur="500" fill="hold"/>
                                        <p:tgtEl>
                                          <p:spTgt spid="31"/>
                                        </p:tgtEl>
                                        <p:attrNameLst>
                                          <p:attrName>ppt_h</p:attrName>
                                        </p:attrNameLst>
                                      </p:cBhvr>
                                      <p:tavLst>
                                        <p:tav tm="0">
                                          <p:val>
                                            <p:fltVal val="0"/>
                                          </p:val>
                                        </p:tav>
                                        <p:tav tm="100000">
                                          <p:val>
                                            <p:strVal val="#ppt_h"/>
                                          </p:val>
                                        </p:tav>
                                      </p:tavLst>
                                    </p:anim>
                                    <p:animEffect transition="in" filter="fade">
                                      <p:cBhvr>
                                        <p:cTn id="153" dur="500"/>
                                        <p:tgtEl>
                                          <p:spTgt spid="31"/>
                                        </p:tgtEl>
                                      </p:cBhvr>
                                    </p:animEffect>
                                  </p:childTnLst>
                                </p:cTn>
                              </p:par>
                            </p:childTnLst>
                          </p:cTn>
                        </p:par>
                        <p:par>
                          <p:cTn id="154" fill="hold">
                            <p:stCondLst>
                              <p:cond delay="16000"/>
                            </p:stCondLst>
                            <p:childTnLst>
                              <p:par>
                                <p:cTn id="155" presetID="53" presetClass="entr" presetSubtype="16" fill="hold" nodeType="afterEffect">
                                  <p:stCondLst>
                                    <p:cond delay="0"/>
                                  </p:stCondLst>
                                  <p:childTnLst>
                                    <p:set>
                                      <p:cBhvr>
                                        <p:cTn id="156" dur="1" fill="hold">
                                          <p:stCondLst>
                                            <p:cond delay="0"/>
                                          </p:stCondLst>
                                        </p:cTn>
                                        <p:tgtEl>
                                          <p:spTgt spid="89"/>
                                        </p:tgtEl>
                                        <p:attrNameLst>
                                          <p:attrName>style.visibility</p:attrName>
                                        </p:attrNameLst>
                                      </p:cBhvr>
                                      <p:to>
                                        <p:strVal val="visible"/>
                                      </p:to>
                                    </p:set>
                                    <p:anim calcmode="lin" valueType="num">
                                      <p:cBhvr>
                                        <p:cTn id="157" dur="500" fill="hold"/>
                                        <p:tgtEl>
                                          <p:spTgt spid="89"/>
                                        </p:tgtEl>
                                        <p:attrNameLst>
                                          <p:attrName>ppt_w</p:attrName>
                                        </p:attrNameLst>
                                      </p:cBhvr>
                                      <p:tavLst>
                                        <p:tav tm="0">
                                          <p:val>
                                            <p:fltVal val="0"/>
                                          </p:val>
                                        </p:tav>
                                        <p:tav tm="100000">
                                          <p:val>
                                            <p:strVal val="#ppt_w"/>
                                          </p:val>
                                        </p:tav>
                                      </p:tavLst>
                                    </p:anim>
                                    <p:anim calcmode="lin" valueType="num">
                                      <p:cBhvr>
                                        <p:cTn id="158" dur="500" fill="hold"/>
                                        <p:tgtEl>
                                          <p:spTgt spid="89"/>
                                        </p:tgtEl>
                                        <p:attrNameLst>
                                          <p:attrName>ppt_h</p:attrName>
                                        </p:attrNameLst>
                                      </p:cBhvr>
                                      <p:tavLst>
                                        <p:tav tm="0">
                                          <p:val>
                                            <p:fltVal val="0"/>
                                          </p:val>
                                        </p:tav>
                                        <p:tav tm="100000">
                                          <p:val>
                                            <p:strVal val="#ppt_h"/>
                                          </p:val>
                                        </p:tav>
                                      </p:tavLst>
                                    </p:anim>
                                    <p:animEffect transition="in" filter="fade">
                                      <p:cBhvr>
                                        <p:cTn id="159" dur="500"/>
                                        <p:tgtEl>
                                          <p:spTgt spid="89"/>
                                        </p:tgtEl>
                                      </p:cBhvr>
                                    </p:animEffect>
                                  </p:childTnLst>
                                </p:cTn>
                              </p:par>
                            </p:childTnLst>
                          </p:cTn>
                        </p:par>
                        <p:par>
                          <p:cTn id="160" fill="hold">
                            <p:stCondLst>
                              <p:cond delay="16500"/>
                            </p:stCondLst>
                            <p:childTnLst>
                              <p:par>
                                <p:cTn id="161" presetID="10" presetClass="entr" presetSubtype="0" fill="hold" grpId="0" nodeType="after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fade">
                                      <p:cBhvr>
                                        <p:cTn id="163" dur="500"/>
                                        <p:tgtEl>
                                          <p:spTgt spid="72"/>
                                        </p:tgtEl>
                                      </p:cBhvr>
                                    </p:animEffect>
                                  </p:childTnLst>
                                </p:cTn>
                              </p:par>
                            </p:childTnLst>
                          </p:cTn>
                        </p:par>
                        <p:par>
                          <p:cTn id="164" fill="hold">
                            <p:stCondLst>
                              <p:cond delay="17000"/>
                            </p:stCondLst>
                            <p:childTnLst>
                              <p:par>
                                <p:cTn id="165" presetID="10" presetClass="entr" presetSubtype="0" fill="hold" grpId="0" nodeType="after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childTnLst>
                                </p:cTn>
                              </p:par>
                            </p:childTnLst>
                          </p:cTn>
                        </p:par>
                        <p:par>
                          <p:cTn id="168" fill="hold">
                            <p:stCondLst>
                              <p:cond delay="17500"/>
                            </p:stCondLst>
                            <p:childTnLst>
                              <p:par>
                                <p:cTn id="169" presetID="22" presetClass="entr" presetSubtype="1" fill="hold" grpId="0" nodeType="afterEffect">
                                  <p:stCondLst>
                                    <p:cond delay="0"/>
                                  </p:stCondLst>
                                  <p:childTnLst>
                                    <p:set>
                                      <p:cBhvr>
                                        <p:cTn id="170" dur="1" fill="hold">
                                          <p:stCondLst>
                                            <p:cond delay="0"/>
                                          </p:stCondLst>
                                        </p:cTn>
                                        <p:tgtEl>
                                          <p:spTgt spid="4"/>
                                        </p:tgtEl>
                                        <p:attrNameLst>
                                          <p:attrName>style.visibility</p:attrName>
                                        </p:attrNameLst>
                                      </p:cBhvr>
                                      <p:to>
                                        <p:strVal val="visible"/>
                                      </p:to>
                                    </p:set>
                                    <p:animEffect transition="in" filter="wipe(up)">
                                      <p:cBhvr>
                                        <p:cTn id="171" dur="500"/>
                                        <p:tgtEl>
                                          <p:spTgt spid="4"/>
                                        </p:tgtEl>
                                      </p:cBhvr>
                                    </p:animEffect>
                                  </p:childTnLst>
                                </p:cTn>
                              </p:par>
                            </p:childTnLst>
                          </p:cTn>
                        </p:par>
                        <p:par>
                          <p:cTn id="172" fill="hold">
                            <p:stCondLst>
                              <p:cond delay="18000"/>
                            </p:stCondLst>
                            <p:childTnLst>
                              <p:par>
                                <p:cTn id="173" presetID="53" presetClass="entr" presetSubtype="16"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p:cTn id="175" dur="500" fill="hold"/>
                                        <p:tgtEl>
                                          <p:spTgt spid="35"/>
                                        </p:tgtEl>
                                        <p:attrNameLst>
                                          <p:attrName>ppt_w</p:attrName>
                                        </p:attrNameLst>
                                      </p:cBhvr>
                                      <p:tavLst>
                                        <p:tav tm="0">
                                          <p:val>
                                            <p:fltVal val="0"/>
                                          </p:val>
                                        </p:tav>
                                        <p:tav tm="100000">
                                          <p:val>
                                            <p:strVal val="#ppt_w"/>
                                          </p:val>
                                        </p:tav>
                                      </p:tavLst>
                                    </p:anim>
                                    <p:anim calcmode="lin" valueType="num">
                                      <p:cBhvr>
                                        <p:cTn id="176" dur="500" fill="hold"/>
                                        <p:tgtEl>
                                          <p:spTgt spid="35"/>
                                        </p:tgtEl>
                                        <p:attrNameLst>
                                          <p:attrName>ppt_h</p:attrName>
                                        </p:attrNameLst>
                                      </p:cBhvr>
                                      <p:tavLst>
                                        <p:tav tm="0">
                                          <p:val>
                                            <p:fltVal val="0"/>
                                          </p:val>
                                        </p:tav>
                                        <p:tav tm="100000">
                                          <p:val>
                                            <p:strVal val="#ppt_h"/>
                                          </p:val>
                                        </p:tav>
                                      </p:tavLst>
                                    </p:anim>
                                    <p:animEffect transition="in" filter="fade">
                                      <p:cBhvr>
                                        <p:cTn id="177" dur="500"/>
                                        <p:tgtEl>
                                          <p:spTgt spid="35"/>
                                        </p:tgtEl>
                                      </p:cBhvr>
                                    </p:animEffect>
                                  </p:childTnLst>
                                </p:cTn>
                              </p:par>
                            </p:childTnLst>
                          </p:cTn>
                        </p:par>
                        <p:par>
                          <p:cTn id="178" fill="hold">
                            <p:stCondLst>
                              <p:cond delay="18500"/>
                            </p:stCondLst>
                            <p:childTnLst>
                              <p:par>
                                <p:cTn id="179" presetID="53" presetClass="entr" presetSubtype="16" fill="hold" nodeType="afterEffect">
                                  <p:stCondLst>
                                    <p:cond delay="0"/>
                                  </p:stCondLst>
                                  <p:childTnLst>
                                    <p:set>
                                      <p:cBhvr>
                                        <p:cTn id="180" dur="1" fill="hold">
                                          <p:stCondLst>
                                            <p:cond delay="0"/>
                                          </p:stCondLst>
                                        </p:cTn>
                                        <p:tgtEl>
                                          <p:spTgt spid="93"/>
                                        </p:tgtEl>
                                        <p:attrNameLst>
                                          <p:attrName>style.visibility</p:attrName>
                                        </p:attrNameLst>
                                      </p:cBhvr>
                                      <p:to>
                                        <p:strVal val="visible"/>
                                      </p:to>
                                    </p:set>
                                    <p:anim calcmode="lin" valueType="num">
                                      <p:cBhvr>
                                        <p:cTn id="181" dur="500" fill="hold"/>
                                        <p:tgtEl>
                                          <p:spTgt spid="93"/>
                                        </p:tgtEl>
                                        <p:attrNameLst>
                                          <p:attrName>ppt_w</p:attrName>
                                        </p:attrNameLst>
                                      </p:cBhvr>
                                      <p:tavLst>
                                        <p:tav tm="0">
                                          <p:val>
                                            <p:fltVal val="0"/>
                                          </p:val>
                                        </p:tav>
                                        <p:tav tm="100000">
                                          <p:val>
                                            <p:strVal val="#ppt_w"/>
                                          </p:val>
                                        </p:tav>
                                      </p:tavLst>
                                    </p:anim>
                                    <p:anim calcmode="lin" valueType="num">
                                      <p:cBhvr>
                                        <p:cTn id="182" dur="500" fill="hold"/>
                                        <p:tgtEl>
                                          <p:spTgt spid="93"/>
                                        </p:tgtEl>
                                        <p:attrNameLst>
                                          <p:attrName>ppt_h</p:attrName>
                                        </p:attrNameLst>
                                      </p:cBhvr>
                                      <p:tavLst>
                                        <p:tav tm="0">
                                          <p:val>
                                            <p:fltVal val="0"/>
                                          </p:val>
                                        </p:tav>
                                        <p:tav tm="100000">
                                          <p:val>
                                            <p:strVal val="#ppt_h"/>
                                          </p:val>
                                        </p:tav>
                                      </p:tavLst>
                                    </p:anim>
                                    <p:animEffect transition="in" filter="fade">
                                      <p:cBhvr>
                                        <p:cTn id="183" dur="500"/>
                                        <p:tgtEl>
                                          <p:spTgt spid="93"/>
                                        </p:tgtEl>
                                      </p:cBhvr>
                                    </p:animEffect>
                                  </p:childTnLst>
                                </p:cTn>
                              </p:par>
                            </p:childTnLst>
                          </p:cTn>
                        </p:par>
                        <p:par>
                          <p:cTn id="184" fill="hold">
                            <p:stCondLst>
                              <p:cond delay="19000"/>
                            </p:stCondLst>
                            <p:childTnLst>
                              <p:par>
                                <p:cTn id="185" presetID="22" presetClass="entr" presetSubtype="8" fill="hold" grpId="0" nodeType="after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left)">
                                      <p:cBhvr>
                                        <p:cTn id="187" dur="500"/>
                                        <p:tgtEl>
                                          <p:spTgt spid="23"/>
                                        </p:tgtEl>
                                      </p:cBhvr>
                                    </p:animEffect>
                                  </p:childTnLst>
                                </p:cTn>
                              </p:par>
                            </p:childTnLst>
                          </p:cTn>
                        </p:par>
                        <p:par>
                          <p:cTn id="188" fill="hold">
                            <p:stCondLst>
                              <p:cond delay="19500"/>
                            </p:stCondLst>
                            <p:childTnLst>
                              <p:par>
                                <p:cTn id="189" presetID="10" presetClass="entr" presetSubtype="0" fill="hold" grpId="0" nodeType="after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fade">
                                      <p:cBhvr>
                                        <p:cTn id="191" dur="500"/>
                                        <p:tgtEl>
                                          <p:spTgt spid="78"/>
                                        </p:tgtEl>
                                      </p:cBhvr>
                                    </p:animEffect>
                                  </p:childTnLst>
                                </p:cTn>
                              </p:par>
                            </p:childTnLst>
                          </p:cTn>
                        </p:par>
                        <p:par>
                          <p:cTn id="192" fill="hold">
                            <p:stCondLst>
                              <p:cond delay="20000"/>
                            </p:stCondLst>
                            <p:childTnLst>
                              <p:par>
                                <p:cTn id="193" presetID="10" presetClass="entr" presetSubtype="0" fill="hold" grpId="0" nodeType="afterEffect">
                                  <p:stCondLst>
                                    <p:cond delay="0"/>
                                  </p:stCondLst>
                                  <p:childTnLst>
                                    <p:set>
                                      <p:cBhvr>
                                        <p:cTn id="194" dur="1" fill="hold">
                                          <p:stCondLst>
                                            <p:cond delay="0"/>
                                          </p:stCondLst>
                                        </p:cTn>
                                        <p:tgtEl>
                                          <p:spTgt spid="79"/>
                                        </p:tgtEl>
                                        <p:attrNameLst>
                                          <p:attrName>style.visibility</p:attrName>
                                        </p:attrNameLst>
                                      </p:cBhvr>
                                      <p:to>
                                        <p:strVal val="visible"/>
                                      </p:to>
                                    </p:set>
                                    <p:animEffect transition="in" filter="fade">
                                      <p:cBhvr>
                                        <p:cTn id="195" dur="500"/>
                                        <p:tgtEl>
                                          <p:spTgt spid="79"/>
                                        </p:tgtEl>
                                      </p:cBhvr>
                                    </p:animEffect>
                                  </p:childTnLst>
                                </p:cTn>
                              </p:par>
                            </p:childTnLst>
                          </p:cTn>
                        </p:par>
                        <p:par>
                          <p:cTn id="196" fill="hold">
                            <p:stCondLst>
                              <p:cond delay="20500"/>
                            </p:stCondLst>
                            <p:childTnLst>
                              <p:par>
                                <p:cTn id="197" presetID="22" presetClass="entr" presetSubtype="8" fill="hold" grpId="0" nodeType="afterEffect">
                                  <p:stCondLst>
                                    <p:cond delay="0"/>
                                  </p:stCondLst>
                                  <p:childTnLst>
                                    <p:set>
                                      <p:cBhvr>
                                        <p:cTn id="198" dur="1" fill="hold">
                                          <p:stCondLst>
                                            <p:cond delay="0"/>
                                          </p:stCondLst>
                                        </p:cTn>
                                        <p:tgtEl>
                                          <p:spTgt spid="6"/>
                                        </p:tgtEl>
                                        <p:attrNameLst>
                                          <p:attrName>style.visibility</p:attrName>
                                        </p:attrNameLst>
                                      </p:cBhvr>
                                      <p:to>
                                        <p:strVal val="visible"/>
                                      </p:to>
                                    </p:set>
                                    <p:animEffect transition="in" filter="wipe(left)">
                                      <p:cBhvr>
                                        <p:cTn id="199" dur="500"/>
                                        <p:tgtEl>
                                          <p:spTgt spid="6"/>
                                        </p:tgtEl>
                                      </p:cBhvr>
                                    </p:animEffect>
                                  </p:childTnLst>
                                </p:cTn>
                              </p:par>
                            </p:childTnLst>
                          </p:cTn>
                        </p:par>
                        <p:par>
                          <p:cTn id="200" fill="hold">
                            <p:stCondLst>
                              <p:cond delay="21000"/>
                            </p:stCondLst>
                            <p:childTnLst>
                              <p:par>
                                <p:cTn id="201" presetID="53" presetClass="entr" presetSubtype="16" fill="hold" grpId="0" nodeType="afterEffect">
                                  <p:stCondLst>
                                    <p:cond delay="0"/>
                                  </p:stCondLst>
                                  <p:childTnLst>
                                    <p:set>
                                      <p:cBhvr>
                                        <p:cTn id="202" dur="1" fill="hold">
                                          <p:stCondLst>
                                            <p:cond delay="0"/>
                                          </p:stCondLst>
                                        </p:cTn>
                                        <p:tgtEl>
                                          <p:spTgt spid="36"/>
                                        </p:tgtEl>
                                        <p:attrNameLst>
                                          <p:attrName>style.visibility</p:attrName>
                                        </p:attrNameLst>
                                      </p:cBhvr>
                                      <p:to>
                                        <p:strVal val="visible"/>
                                      </p:to>
                                    </p:set>
                                    <p:anim calcmode="lin" valueType="num">
                                      <p:cBhvr>
                                        <p:cTn id="203" dur="500" fill="hold"/>
                                        <p:tgtEl>
                                          <p:spTgt spid="36"/>
                                        </p:tgtEl>
                                        <p:attrNameLst>
                                          <p:attrName>ppt_w</p:attrName>
                                        </p:attrNameLst>
                                      </p:cBhvr>
                                      <p:tavLst>
                                        <p:tav tm="0">
                                          <p:val>
                                            <p:fltVal val="0"/>
                                          </p:val>
                                        </p:tav>
                                        <p:tav tm="100000">
                                          <p:val>
                                            <p:strVal val="#ppt_w"/>
                                          </p:val>
                                        </p:tav>
                                      </p:tavLst>
                                    </p:anim>
                                    <p:anim calcmode="lin" valueType="num">
                                      <p:cBhvr>
                                        <p:cTn id="204" dur="500" fill="hold"/>
                                        <p:tgtEl>
                                          <p:spTgt spid="36"/>
                                        </p:tgtEl>
                                        <p:attrNameLst>
                                          <p:attrName>ppt_h</p:attrName>
                                        </p:attrNameLst>
                                      </p:cBhvr>
                                      <p:tavLst>
                                        <p:tav tm="0">
                                          <p:val>
                                            <p:fltVal val="0"/>
                                          </p:val>
                                        </p:tav>
                                        <p:tav tm="100000">
                                          <p:val>
                                            <p:strVal val="#ppt_h"/>
                                          </p:val>
                                        </p:tav>
                                      </p:tavLst>
                                    </p:anim>
                                    <p:animEffect transition="in" filter="fade">
                                      <p:cBhvr>
                                        <p:cTn id="205" dur="500"/>
                                        <p:tgtEl>
                                          <p:spTgt spid="36"/>
                                        </p:tgtEl>
                                      </p:cBhvr>
                                    </p:animEffect>
                                  </p:childTnLst>
                                </p:cTn>
                              </p:par>
                            </p:childTnLst>
                          </p:cTn>
                        </p:par>
                        <p:par>
                          <p:cTn id="206" fill="hold">
                            <p:stCondLst>
                              <p:cond delay="21500"/>
                            </p:stCondLst>
                            <p:childTnLst>
                              <p:par>
                                <p:cTn id="207" presetID="53" presetClass="entr" presetSubtype="16" fill="hold" grpId="0" nodeType="afterEffect">
                                  <p:stCondLst>
                                    <p:cond delay="0"/>
                                  </p:stCondLst>
                                  <p:childTnLst>
                                    <p:set>
                                      <p:cBhvr>
                                        <p:cTn id="208" dur="1" fill="hold">
                                          <p:stCondLst>
                                            <p:cond delay="0"/>
                                          </p:stCondLst>
                                        </p:cTn>
                                        <p:tgtEl>
                                          <p:spTgt spid="88"/>
                                        </p:tgtEl>
                                        <p:attrNameLst>
                                          <p:attrName>style.visibility</p:attrName>
                                        </p:attrNameLst>
                                      </p:cBhvr>
                                      <p:to>
                                        <p:strVal val="visible"/>
                                      </p:to>
                                    </p:set>
                                    <p:anim calcmode="lin" valueType="num">
                                      <p:cBhvr>
                                        <p:cTn id="209" dur="500" fill="hold"/>
                                        <p:tgtEl>
                                          <p:spTgt spid="88"/>
                                        </p:tgtEl>
                                        <p:attrNameLst>
                                          <p:attrName>ppt_w</p:attrName>
                                        </p:attrNameLst>
                                      </p:cBhvr>
                                      <p:tavLst>
                                        <p:tav tm="0">
                                          <p:val>
                                            <p:fltVal val="0"/>
                                          </p:val>
                                        </p:tav>
                                        <p:tav tm="100000">
                                          <p:val>
                                            <p:strVal val="#ppt_w"/>
                                          </p:val>
                                        </p:tav>
                                      </p:tavLst>
                                    </p:anim>
                                    <p:anim calcmode="lin" valueType="num">
                                      <p:cBhvr>
                                        <p:cTn id="210" dur="500" fill="hold"/>
                                        <p:tgtEl>
                                          <p:spTgt spid="88"/>
                                        </p:tgtEl>
                                        <p:attrNameLst>
                                          <p:attrName>ppt_h</p:attrName>
                                        </p:attrNameLst>
                                      </p:cBhvr>
                                      <p:tavLst>
                                        <p:tav tm="0">
                                          <p:val>
                                            <p:fltVal val="0"/>
                                          </p:val>
                                        </p:tav>
                                        <p:tav tm="100000">
                                          <p:val>
                                            <p:strVal val="#ppt_h"/>
                                          </p:val>
                                        </p:tav>
                                      </p:tavLst>
                                    </p:anim>
                                    <p:animEffect transition="in" filter="fade">
                                      <p:cBhvr>
                                        <p:cTn id="211" dur="500"/>
                                        <p:tgtEl>
                                          <p:spTgt spid="88"/>
                                        </p:tgtEl>
                                      </p:cBhvr>
                                    </p:animEffect>
                                  </p:childTnLst>
                                </p:cTn>
                              </p:par>
                            </p:childTnLst>
                          </p:cTn>
                        </p:par>
                        <p:par>
                          <p:cTn id="212" fill="hold">
                            <p:stCondLst>
                              <p:cond delay="22000"/>
                            </p:stCondLst>
                            <p:childTnLst>
                              <p:par>
                                <p:cTn id="213" presetID="22" presetClass="entr" presetSubtype="8" fill="hold" grpId="0" nodeType="after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left)">
                                      <p:cBhvr>
                                        <p:cTn id="215" dur="500"/>
                                        <p:tgtEl>
                                          <p:spTgt spid="24"/>
                                        </p:tgtEl>
                                      </p:cBhvr>
                                    </p:animEffect>
                                  </p:childTnLst>
                                </p:cTn>
                              </p:par>
                            </p:childTnLst>
                          </p:cTn>
                        </p:par>
                        <p:par>
                          <p:cTn id="216" fill="hold">
                            <p:stCondLst>
                              <p:cond delay="22500"/>
                            </p:stCondLst>
                            <p:childTnLst>
                              <p:par>
                                <p:cTn id="217" presetID="10" presetClass="entr" presetSubtype="0" fill="hold" grpId="0" nodeType="afterEffect">
                                  <p:stCondLst>
                                    <p:cond delay="0"/>
                                  </p:stCondLst>
                                  <p:childTnLst>
                                    <p:set>
                                      <p:cBhvr>
                                        <p:cTn id="218" dur="1" fill="hold">
                                          <p:stCondLst>
                                            <p:cond delay="0"/>
                                          </p:stCondLst>
                                        </p:cTn>
                                        <p:tgtEl>
                                          <p:spTgt spid="80"/>
                                        </p:tgtEl>
                                        <p:attrNameLst>
                                          <p:attrName>style.visibility</p:attrName>
                                        </p:attrNameLst>
                                      </p:cBhvr>
                                      <p:to>
                                        <p:strVal val="visible"/>
                                      </p:to>
                                    </p:set>
                                    <p:animEffect transition="in" filter="fade">
                                      <p:cBhvr>
                                        <p:cTn id="219" dur="500"/>
                                        <p:tgtEl>
                                          <p:spTgt spid="80"/>
                                        </p:tgtEl>
                                      </p:cBhvr>
                                    </p:animEffect>
                                  </p:childTnLst>
                                </p:cTn>
                              </p:par>
                            </p:childTnLst>
                          </p:cTn>
                        </p:par>
                        <p:par>
                          <p:cTn id="220" fill="hold">
                            <p:stCondLst>
                              <p:cond delay="23000"/>
                            </p:stCondLst>
                            <p:childTnLst>
                              <p:par>
                                <p:cTn id="221" presetID="10" presetClass="entr" presetSubtype="0" fill="hold" grpId="0"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par>
                          <p:cTn id="224" fill="hold">
                            <p:stCondLst>
                              <p:cond delay="23500"/>
                            </p:stCondLst>
                            <p:childTnLst>
                              <p:par>
                                <p:cTn id="225" presetID="22" presetClass="entr" presetSubtype="8" fill="hold" grpId="0" nodeType="afterEffect">
                                  <p:stCondLst>
                                    <p:cond delay="0"/>
                                  </p:stCondLst>
                                  <p:childTnLst>
                                    <p:set>
                                      <p:cBhvr>
                                        <p:cTn id="226" dur="1" fill="hold">
                                          <p:stCondLst>
                                            <p:cond delay="0"/>
                                          </p:stCondLst>
                                        </p:cTn>
                                        <p:tgtEl>
                                          <p:spTgt spid="7"/>
                                        </p:tgtEl>
                                        <p:attrNameLst>
                                          <p:attrName>style.visibility</p:attrName>
                                        </p:attrNameLst>
                                      </p:cBhvr>
                                      <p:to>
                                        <p:strVal val="visible"/>
                                      </p:to>
                                    </p:set>
                                    <p:animEffect transition="in" filter="wipe(left)">
                                      <p:cBhvr>
                                        <p:cTn id="227" dur="500"/>
                                        <p:tgtEl>
                                          <p:spTgt spid="7"/>
                                        </p:tgtEl>
                                      </p:cBhvr>
                                    </p:animEffect>
                                  </p:childTnLst>
                                </p:cTn>
                              </p:par>
                            </p:childTnLst>
                          </p:cTn>
                        </p:par>
                        <p:par>
                          <p:cTn id="228" fill="hold">
                            <p:stCondLst>
                              <p:cond delay="24000"/>
                            </p:stCondLst>
                            <p:childTnLst>
                              <p:par>
                                <p:cTn id="229" presetID="53" presetClass="entr" presetSubtype="16" fill="hold" grpId="0" nodeType="afterEffect">
                                  <p:stCondLst>
                                    <p:cond delay="0"/>
                                  </p:stCondLst>
                                  <p:childTnLst>
                                    <p:set>
                                      <p:cBhvr>
                                        <p:cTn id="230" dur="1" fill="hold">
                                          <p:stCondLst>
                                            <p:cond delay="0"/>
                                          </p:stCondLst>
                                        </p:cTn>
                                        <p:tgtEl>
                                          <p:spTgt spid="37"/>
                                        </p:tgtEl>
                                        <p:attrNameLst>
                                          <p:attrName>style.visibility</p:attrName>
                                        </p:attrNameLst>
                                      </p:cBhvr>
                                      <p:to>
                                        <p:strVal val="visible"/>
                                      </p:to>
                                    </p:set>
                                    <p:anim calcmode="lin" valueType="num">
                                      <p:cBhvr>
                                        <p:cTn id="231" dur="500" fill="hold"/>
                                        <p:tgtEl>
                                          <p:spTgt spid="37"/>
                                        </p:tgtEl>
                                        <p:attrNameLst>
                                          <p:attrName>ppt_w</p:attrName>
                                        </p:attrNameLst>
                                      </p:cBhvr>
                                      <p:tavLst>
                                        <p:tav tm="0">
                                          <p:val>
                                            <p:fltVal val="0"/>
                                          </p:val>
                                        </p:tav>
                                        <p:tav tm="100000">
                                          <p:val>
                                            <p:strVal val="#ppt_w"/>
                                          </p:val>
                                        </p:tav>
                                      </p:tavLst>
                                    </p:anim>
                                    <p:anim calcmode="lin" valueType="num">
                                      <p:cBhvr>
                                        <p:cTn id="232" dur="500" fill="hold"/>
                                        <p:tgtEl>
                                          <p:spTgt spid="37"/>
                                        </p:tgtEl>
                                        <p:attrNameLst>
                                          <p:attrName>ppt_h</p:attrName>
                                        </p:attrNameLst>
                                      </p:cBhvr>
                                      <p:tavLst>
                                        <p:tav tm="0">
                                          <p:val>
                                            <p:fltVal val="0"/>
                                          </p:val>
                                        </p:tav>
                                        <p:tav tm="100000">
                                          <p:val>
                                            <p:strVal val="#ppt_h"/>
                                          </p:val>
                                        </p:tav>
                                      </p:tavLst>
                                    </p:anim>
                                    <p:animEffect transition="in" filter="fade">
                                      <p:cBhvr>
                                        <p:cTn id="233" dur="500"/>
                                        <p:tgtEl>
                                          <p:spTgt spid="37"/>
                                        </p:tgtEl>
                                      </p:cBhvr>
                                    </p:animEffect>
                                  </p:childTnLst>
                                </p:cTn>
                              </p:par>
                            </p:childTnLst>
                          </p:cTn>
                        </p:par>
                        <p:par>
                          <p:cTn id="234" fill="hold">
                            <p:stCondLst>
                              <p:cond delay="24500"/>
                            </p:stCondLst>
                            <p:childTnLst>
                              <p:par>
                                <p:cTn id="235" presetID="53" presetClass="entr" presetSubtype="16"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 calcmode="lin" valueType="num">
                                      <p:cBhvr>
                                        <p:cTn id="237" dur="500" fill="hold"/>
                                        <p:tgtEl>
                                          <p:spTgt spid="62"/>
                                        </p:tgtEl>
                                        <p:attrNameLst>
                                          <p:attrName>ppt_w</p:attrName>
                                        </p:attrNameLst>
                                      </p:cBhvr>
                                      <p:tavLst>
                                        <p:tav tm="0">
                                          <p:val>
                                            <p:fltVal val="0"/>
                                          </p:val>
                                        </p:tav>
                                        <p:tav tm="100000">
                                          <p:val>
                                            <p:strVal val="#ppt_w"/>
                                          </p:val>
                                        </p:tav>
                                      </p:tavLst>
                                    </p:anim>
                                    <p:anim calcmode="lin" valueType="num">
                                      <p:cBhvr>
                                        <p:cTn id="238" dur="500" fill="hold"/>
                                        <p:tgtEl>
                                          <p:spTgt spid="62"/>
                                        </p:tgtEl>
                                        <p:attrNameLst>
                                          <p:attrName>ppt_h</p:attrName>
                                        </p:attrNameLst>
                                      </p:cBhvr>
                                      <p:tavLst>
                                        <p:tav tm="0">
                                          <p:val>
                                            <p:fltVal val="0"/>
                                          </p:val>
                                        </p:tav>
                                        <p:tav tm="100000">
                                          <p:val>
                                            <p:strVal val="#ppt_h"/>
                                          </p:val>
                                        </p:tav>
                                      </p:tavLst>
                                    </p:anim>
                                    <p:animEffect transition="in" filter="fade">
                                      <p:cBhvr>
                                        <p:cTn id="239" dur="500"/>
                                        <p:tgtEl>
                                          <p:spTgt spid="62"/>
                                        </p:tgtEl>
                                      </p:cBhvr>
                                    </p:animEffect>
                                  </p:childTnLst>
                                </p:cTn>
                              </p:par>
                            </p:childTnLst>
                          </p:cTn>
                        </p:par>
                        <p:par>
                          <p:cTn id="240" fill="hold">
                            <p:stCondLst>
                              <p:cond delay="25000"/>
                            </p:stCondLst>
                            <p:childTnLst>
                              <p:par>
                                <p:cTn id="241" presetID="22" presetClass="entr" presetSubtype="8" fill="hold" grpId="0" nodeType="afterEffect">
                                  <p:stCondLst>
                                    <p:cond delay="0"/>
                                  </p:stCondLst>
                                  <p:childTnLst>
                                    <p:set>
                                      <p:cBhvr>
                                        <p:cTn id="242" dur="1" fill="hold">
                                          <p:stCondLst>
                                            <p:cond delay="0"/>
                                          </p:stCondLst>
                                        </p:cTn>
                                        <p:tgtEl>
                                          <p:spTgt spid="25"/>
                                        </p:tgtEl>
                                        <p:attrNameLst>
                                          <p:attrName>style.visibility</p:attrName>
                                        </p:attrNameLst>
                                      </p:cBhvr>
                                      <p:to>
                                        <p:strVal val="visible"/>
                                      </p:to>
                                    </p:set>
                                    <p:animEffect transition="in" filter="wipe(left)">
                                      <p:cBhvr>
                                        <p:cTn id="243" dur="500"/>
                                        <p:tgtEl>
                                          <p:spTgt spid="25"/>
                                        </p:tgtEl>
                                      </p:cBhvr>
                                    </p:animEffect>
                                  </p:childTnLst>
                                </p:cTn>
                              </p:par>
                            </p:childTnLst>
                          </p:cTn>
                        </p:par>
                        <p:par>
                          <p:cTn id="244" fill="hold">
                            <p:stCondLst>
                              <p:cond delay="25500"/>
                            </p:stCondLst>
                            <p:childTnLst>
                              <p:par>
                                <p:cTn id="245" presetID="10" presetClass="entr" presetSubtype="0" fill="hold" grpId="0" nodeType="afterEffect">
                                  <p:stCondLst>
                                    <p:cond delay="0"/>
                                  </p:stCondLst>
                                  <p:childTnLst>
                                    <p:set>
                                      <p:cBhvr>
                                        <p:cTn id="246" dur="1" fill="hold">
                                          <p:stCondLst>
                                            <p:cond delay="0"/>
                                          </p:stCondLst>
                                        </p:cTn>
                                        <p:tgtEl>
                                          <p:spTgt spid="82"/>
                                        </p:tgtEl>
                                        <p:attrNameLst>
                                          <p:attrName>style.visibility</p:attrName>
                                        </p:attrNameLst>
                                      </p:cBhvr>
                                      <p:to>
                                        <p:strVal val="visible"/>
                                      </p:to>
                                    </p:set>
                                    <p:animEffect transition="in" filter="fade">
                                      <p:cBhvr>
                                        <p:cTn id="247" dur="500"/>
                                        <p:tgtEl>
                                          <p:spTgt spid="82"/>
                                        </p:tgtEl>
                                      </p:cBhvr>
                                    </p:animEffect>
                                  </p:childTnLst>
                                </p:cTn>
                              </p:par>
                            </p:childTnLst>
                          </p:cTn>
                        </p:par>
                        <p:par>
                          <p:cTn id="248" fill="hold">
                            <p:stCondLst>
                              <p:cond delay="26000"/>
                            </p:stCondLst>
                            <p:childTnLst>
                              <p:par>
                                <p:cTn id="249" presetID="10" presetClass="entr" presetSubtype="0" fill="hold" grpId="0" nodeType="afterEffect">
                                  <p:stCondLst>
                                    <p:cond delay="0"/>
                                  </p:stCondLst>
                                  <p:childTnLst>
                                    <p:set>
                                      <p:cBhvr>
                                        <p:cTn id="250" dur="1" fill="hold">
                                          <p:stCondLst>
                                            <p:cond delay="0"/>
                                          </p:stCondLst>
                                        </p:cTn>
                                        <p:tgtEl>
                                          <p:spTgt spid="83"/>
                                        </p:tgtEl>
                                        <p:attrNameLst>
                                          <p:attrName>style.visibility</p:attrName>
                                        </p:attrNameLst>
                                      </p:cBhvr>
                                      <p:to>
                                        <p:strVal val="visible"/>
                                      </p:to>
                                    </p:set>
                                    <p:animEffect transition="in" filter="fade">
                                      <p:cBhvr>
                                        <p:cTn id="25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P spid="13" grpId="0" animBg="1"/>
      <p:bldP spid="14" grpId="0" animBg="1"/>
      <p:bldP spid="15" grpId="0" animBg="1"/>
      <p:bldP spid="17" grpId="0" animBg="1"/>
      <p:bldP spid="18" grpId="0" animBg="1"/>
      <p:bldP spid="19" grpId="0" animBg="1"/>
      <p:bldP spid="21" grpId="0" animBg="1"/>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35" grpId="0" animBg="1"/>
      <p:bldP spid="36" grpId="0" animBg="1"/>
      <p:bldP spid="37"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62" grpId="0" animBg="1"/>
      <p:bldP spid="88" grpId="0" animBg="1"/>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a:prstGeom prst="rect">
            <a:avLst/>
          </a:prstGeom>
        </p:spPr>
        <p:txBody>
          <a:bodyPr/>
          <a:lstStyle/>
          <a:p>
            <a:fld id="{C136B7D2-B98C-44FD-8D04-7EC62A564975}" type="slidenum">
              <a:rPr lang="en-US" smtClean="0">
                <a:cs typeface="+mn-ea"/>
                <a:sym typeface="+mn-lt"/>
              </a:rPr>
              <a:t>2</a:t>
            </a:fld>
            <a:endParaRPr lang="en-US" dirty="0">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Circle Steps Infographic</a:t>
            </a:r>
          </a:p>
        </p:txBody>
      </p:sp>
      <p:sp>
        <p:nvSpPr>
          <p:cNvPr id="137" name="Text Placeholder 136"/>
          <p:cNvSpPr>
            <a:spLocks noGrp="1"/>
          </p:cNvSpPr>
          <p:nvPr>
            <p:ph type="body" sz="half" idx="2"/>
          </p:nvPr>
        </p:nvSpPr>
        <p:spPr/>
        <p:txBody>
          <a:bodyPr/>
          <a:lstStyle/>
          <a:p>
            <a:r>
              <a:rPr lang="en-US" dirty="0">
                <a:cs typeface="+mn-ea"/>
                <a:sym typeface="+mn-lt"/>
              </a:rPr>
              <a:t>Circle Steps Infographic</a:t>
            </a:r>
          </a:p>
        </p:txBody>
      </p:sp>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1"/>
              </a:solidFill>
              <a:cs typeface="+mn-ea"/>
              <a:sym typeface="+mn-lt"/>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2"/>
              </a:solidFill>
              <a:cs typeface="+mn-ea"/>
              <a:sym typeface="+mn-lt"/>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3"/>
              </a:solidFill>
              <a:cs typeface="+mn-ea"/>
              <a:sym typeface="+mn-lt"/>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4"/>
              </a:solidFill>
              <a:cs typeface="+mn-ea"/>
              <a:sym typeface="+mn-lt"/>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5"/>
              </a:solidFill>
              <a:cs typeface="+mn-ea"/>
              <a:sym typeface="+mn-lt"/>
            </a:endParaRPr>
          </a:p>
        </p:txBody>
      </p:sp>
      <p:sp>
        <p:nvSpPr>
          <p:cNvPr id="47" name="TextBox 46"/>
          <p:cNvSpPr txBox="1"/>
          <p:nvPr/>
        </p:nvSpPr>
        <p:spPr>
          <a:xfrm>
            <a:off x="1706384" y="3824372"/>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cs typeface="+mn-ea"/>
                <a:sym typeface="+mn-lt"/>
              </a:rPr>
              <a:t>2006</a:t>
            </a:r>
            <a:endParaRPr lang="en-US" sz="2400" dirty="0">
              <a:solidFill>
                <a:schemeClr val="accent1"/>
              </a:solidFill>
              <a:cs typeface="+mn-ea"/>
              <a:sym typeface="+mn-lt"/>
            </a:endParaRPr>
          </a:p>
        </p:txBody>
      </p:sp>
      <p:sp>
        <p:nvSpPr>
          <p:cNvPr id="48" name="TextBox 47"/>
          <p:cNvSpPr txBox="1"/>
          <p:nvPr/>
        </p:nvSpPr>
        <p:spPr>
          <a:xfrm>
            <a:off x="3716023" y="3220220"/>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cs typeface="+mn-ea"/>
                <a:sym typeface="+mn-lt"/>
              </a:rPr>
              <a:t>2009</a:t>
            </a:r>
            <a:endParaRPr lang="en-US" sz="2400" dirty="0">
              <a:solidFill>
                <a:schemeClr val="accent2"/>
              </a:solidFill>
              <a:cs typeface="+mn-ea"/>
              <a:sym typeface="+mn-lt"/>
            </a:endParaRPr>
          </a:p>
        </p:txBody>
      </p:sp>
      <p:sp>
        <p:nvSpPr>
          <p:cNvPr id="49" name="TextBox 48"/>
          <p:cNvSpPr txBox="1"/>
          <p:nvPr/>
        </p:nvSpPr>
        <p:spPr>
          <a:xfrm>
            <a:off x="5639895" y="3824372"/>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3"/>
                </a:solidFill>
                <a:cs typeface="+mn-ea"/>
                <a:sym typeface="+mn-lt"/>
              </a:rPr>
              <a:t>2008</a:t>
            </a:r>
            <a:endParaRPr lang="en-US" sz="2400" dirty="0">
              <a:solidFill>
                <a:schemeClr val="accent3"/>
              </a:solidFill>
              <a:cs typeface="+mn-ea"/>
              <a:sym typeface="+mn-lt"/>
            </a:endParaRPr>
          </a:p>
        </p:txBody>
      </p:sp>
      <p:sp>
        <p:nvSpPr>
          <p:cNvPr id="50" name="TextBox 49"/>
          <p:cNvSpPr txBox="1"/>
          <p:nvPr/>
        </p:nvSpPr>
        <p:spPr>
          <a:xfrm>
            <a:off x="7625776" y="3220220"/>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4"/>
                </a:solidFill>
                <a:cs typeface="+mn-ea"/>
                <a:sym typeface="+mn-lt"/>
              </a:rPr>
              <a:t>2010</a:t>
            </a:r>
            <a:endParaRPr lang="en-US" sz="2400" dirty="0">
              <a:solidFill>
                <a:schemeClr val="accent4"/>
              </a:solidFill>
              <a:cs typeface="+mn-ea"/>
              <a:sym typeface="+mn-lt"/>
            </a:endParaRPr>
          </a:p>
        </p:txBody>
      </p:sp>
      <p:sp>
        <p:nvSpPr>
          <p:cNvPr id="51" name="TextBox 50"/>
          <p:cNvSpPr txBox="1"/>
          <p:nvPr/>
        </p:nvSpPr>
        <p:spPr>
          <a:xfrm>
            <a:off x="9573407" y="3824372"/>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5"/>
                </a:solidFill>
                <a:cs typeface="+mn-ea"/>
                <a:sym typeface="+mn-lt"/>
              </a:rPr>
              <a:t>2012</a:t>
            </a:r>
            <a:endParaRPr lang="en-US" sz="2400" dirty="0">
              <a:solidFill>
                <a:schemeClr val="accent5"/>
              </a:solidFill>
              <a:cs typeface="+mn-ea"/>
              <a:sym typeface="+mn-lt"/>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accent1"/>
                </a:solidFill>
                <a:cs typeface="+mn-ea"/>
                <a:sym typeface="+mn-lt"/>
              </a:rPr>
              <a:t>Title Goes Here</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accent3"/>
                </a:solidFill>
                <a:cs typeface="+mn-ea"/>
                <a:sym typeface="+mn-lt"/>
              </a:rPr>
              <a:t>Title Goes Here</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accent5"/>
                </a:solidFill>
                <a:cs typeface="+mn-ea"/>
                <a:sym typeface="+mn-lt"/>
              </a:rPr>
              <a:t>Title Goes Here</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accent2"/>
                </a:solidFill>
                <a:cs typeface="+mn-ea"/>
                <a:sym typeface="+mn-lt"/>
              </a:rPr>
              <a:t>Title Goes Here</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accent4"/>
                </a:solidFill>
                <a:cs typeface="+mn-ea"/>
                <a:sym typeface="+mn-lt"/>
              </a:rPr>
              <a:t>Title Goes Here</a:t>
            </a:r>
          </a:p>
        </p:txBody>
      </p:sp>
      <p:sp>
        <p:nvSpPr>
          <p:cNvPr id="26" name="Freeform 178"/>
          <p:cNvSpPr>
            <a:spLocks noEditPoints="1"/>
          </p:cNvSpPr>
          <p:nvPr/>
        </p:nvSpPr>
        <p:spPr bwMode="auto">
          <a:xfrm>
            <a:off x="5620906" y="2682432"/>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8" name="Freeform 116"/>
          <p:cNvSpPr>
            <a:spLocks noEditPoints="1"/>
          </p:cNvSpPr>
          <p:nvPr/>
        </p:nvSpPr>
        <p:spPr bwMode="auto">
          <a:xfrm>
            <a:off x="1836065" y="2743763"/>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0" name="Freeform 105"/>
          <p:cNvSpPr>
            <a:spLocks noEditPoints="1"/>
          </p:cNvSpPr>
          <p:nvPr/>
        </p:nvSpPr>
        <p:spPr bwMode="auto">
          <a:xfrm>
            <a:off x="3757245" y="463194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32" name="Freeform 62"/>
          <p:cNvSpPr>
            <a:spLocks noChangeAspect="1" noEditPoints="1"/>
          </p:cNvSpPr>
          <p:nvPr/>
        </p:nvSpPr>
        <p:spPr bwMode="auto">
          <a:xfrm>
            <a:off x="7623782" y="4591036"/>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4" name="Freeform 45"/>
          <p:cNvSpPr>
            <a:spLocks noEditPoints="1"/>
          </p:cNvSpPr>
          <p:nvPr/>
        </p:nvSpPr>
        <p:spPr bwMode="auto">
          <a:xfrm>
            <a:off x="9591319" y="2697995"/>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ppt_x"/>
                                          </p:val>
                                        </p:tav>
                                        <p:tav tm="100000">
                                          <p:val>
                                            <p:strVal val="#ppt_x"/>
                                          </p:val>
                                        </p:tav>
                                      </p:tavLst>
                                    </p:anim>
                                    <p:anim calcmode="lin" valueType="num">
                                      <p:cBhvr additive="base">
                                        <p:cTn id="13" dur="500" fill="hold"/>
                                        <p:tgtEl>
                                          <p:spTgt spid="6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2" presetClass="entr" presetSubtype="4" accel="50000" decel="5000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ppt_x"/>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2" presetClass="entr" presetSubtype="1" accel="50000" decel="5000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additive="base">
                                        <p:cTn id="54" dur="500" fill="hold"/>
                                        <p:tgtEl>
                                          <p:spTgt spid="48"/>
                                        </p:tgtEl>
                                        <p:attrNameLst>
                                          <p:attrName>ppt_x</p:attrName>
                                        </p:attrNameLst>
                                      </p:cBhvr>
                                      <p:tavLst>
                                        <p:tav tm="0">
                                          <p:val>
                                            <p:strVal val="#ppt_x"/>
                                          </p:val>
                                        </p:tav>
                                        <p:tav tm="100000">
                                          <p:val>
                                            <p:strVal val="#ppt_x"/>
                                          </p:val>
                                        </p:tav>
                                      </p:tavLst>
                                    </p:anim>
                                    <p:anim calcmode="lin" valueType="num">
                                      <p:cBhvr additive="base">
                                        <p:cTn id="55" dur="500" fill="hold"/>
                                        <p:tgtEl>
                                          <p:spTgt spid="48"/>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0-#ppt_h/2"/>
                                          </p:val>
                                        </p:tav>
                                        <p:tav tm="100000">
                                          <p:val>
                                            <p:strVal val="#ppt_y"/>
                                          </p:val>
                                        </p:tav>
                                      </p:tavLst>
                                    </p:anim>
                                  </p:childTnLst>
                                </p:cTn>
                              </p:par>
                            </p:childTnLst>
                          </p:cTn>
                        </p:par>
                        <p:par>
                          <p:cTn id="61" fill="hold">
                            <p:stCondLst>
                              <p:cond delay="4500"/>
                            </p:stCondLst>
                            <p:childTnLst>
                              <p:par>
                                <p:cTn id="62" presetID="2" presetClass="entr" presetSubtype="1" accel="50000" decel="50000"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fill="hold"/>
                                        <p:tgtEl>
                                          <p:spTgt spid="61"/>
                                        </p:tgtEl>
                                        <p:attrNameLst>
                                          <p:attrName>ppt_x</p:attrName>
                                        </p:attrNameLst>
                                      </p:cBhvr>
                                      <p:tavLst>
                                        <p:tav tm="0">
                                          <p:val>
                                            <p:strVal val="#ppt_x"/>
                                          </p:val>
                                        </p:tav>
                                        <p:tav tm="100000">
                                          <p:val>
                                            <p:strVal val="#ppt_x"/>
                                          </p:val>
                                        </p:tav>
                                      </p:tavLst>
                                    </p:anim>
                                    <p:anim calcmode="lin" valueType="num">
                                      <p:cBhvr additive="base">
                                        <p:cTn id="65" dur="500" fill="hold"/>
                                        <p:tgtEl>
                                          <p:spTgt spid="61"/>
                                        </p:tgtEl>
                                        <p:attrNameLst>
                                          <p:attrName>ppt_y</p:attrName>
                                        </p:attrNameLst>
                                      </p:cBhvr>
                                      <p:tavLst>
                                        <p:tav tm="0">
                                          <p:val>
                                            <p:strVal val="0-#ppt_h/2"/>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par>
                                <p:cTn id="78" presetID="2" presetClass="entr" presetSubtype="4" accel="50000" decel="5000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fill="hold"/>
                                        <p:tgtEl>
                                          <p:spTgt spid="49"/>
                                        </p:tgtEl>
                                        <p:attrNameLst>
                                          <p:attrName>ppt_x</p:attrName>
                                        </p:attrNameLst>
                                      </p:cBhvr>
                                      <p:tavLst>
                                        <p:tav tm="0">
                                          <p:val>
                                            <p:strVal val="#ppt_x"/>
                                          </p:val>
                                        </p:tav>
                                        <p:tav tm="100000">
                                          <p:val>
                                            <p:strVal val="#ppt_x"/>
                                          </p:val>
                                        </p:tav>
                                      </p:tavLst>
                                    </p:anim>
                                    <p:anim calcmode="lin" valueType="num">
                                      <p:cBhvr additive="base">
                                        <p:cTn id="81" dur="500" fill="hold"/>
                                        <p:tgtEl>
                                          <p:spTgt spid="49"/>
                                        </p:tgtEl>
                                        <p:attrNameLst>
                                          <p:attrName>ppt_y</p:attrName>
                                        </p:attrNameLst>
                                      </p:cBhvr>
                                      <p:tavLst>
                                        <p:tav tm="0">
                                          <p:val>
                                            <p:strVal val="1+#ppt_h/2"/>
                                          </p:val>
                                        </p:tav>
                                        <p:tav tm="100000">
                                          <p:val>
                                            <p:strVal val="#ppt_y"/>
                                          </p:val>
                                        </p:tav>
                                      </p:tavLst>
                                    </p:anim>
                                  </p:childTnLst>
                                </p:cTn>
                              </p:par>
                            </p:childTnLst>
                          </p:cTn>
                        </p:par>
                        <p:par>
                          <p:cTn id="82" fill="hold">
                            <p:stCondLst>
                              <p:cond delay="6000"/>
                            </p:stCondLst>
                            <p:childTnLst>
                              <p:par>
                                <p:cTn id="83" presetID="2" presetClass="entr" presetSubtype="4" accel="50000" decel="5000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500" fill="hold"/>
                                        <p:tgtEl>
                                          <p:spTgt spid="69"/>
                                        </p:tgtEl>
                                        <p:attrNameLst>
                                          <p:attrName>ppt_x</p:attrName>
                                        </p:attrNameLst>
                                      </p:cBhvr>
                                      <p:tavLst>
                                        <p:tav tm="0">
                                          <p:val>
                                            <p:strVal val="#ppt_x"/>
                                          </p:val>
                                        </p:tav>
                                        <p:tav tm="100000">
                                          <p:val>
                                            <p:strVal val="#ppt_x"/>
                                          </p:val>
                                        </p:tav>
                                      </p:tavLst>
                                    </p:anim>
                                    <p:anim calcmode="lin" valueType="num">
                                      <p:cBhvr additive="base">
                                        <p:cTn id="91" dur="500" fill="hold"/>
                                        <p:tgtEl>
                                          <p:spTgt spid="69"/>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p:cTn id="101" dur="500" fill="hold"/>
                                        <p:tgtEl>
                                          <p:spTgt spid="32"/>
                                        </p:tgtEl>
                                        <p:attrNameLst>
                                          <p:attrName>ppt_w</p:attrName>
                                        </p:attrNameLst>
                                      </p:cBhvr>
                                      <p:tavLst>
                                        <p:tav tm="0">
                                          <p:val>
                                            <p:fltVal val="0"/>
                                          </p:val>
                                        </p:tav>
                                        <p:tav tm="100000">
                                          <p:val>
                                            <p:strVal val="#ppt_w"/>
                                          </p:val>
                                        </p:tav>
                                      </p:tavLst>
                                    </p:anim>
                                    <p:anim calcmode="lin" valueType="num">
                                      <p:cBhvr>
                                        <p:cTn id="102" dur="500" fill="hold"/>
                                        <p:tgtEl>
                                          <p:spTgt spid="32"/>
                                        </p:tgtEl>
                                        <p:attrNameLst>
                                          <p:attrName>ppt_h</p:attrName>
                                        </p:attrNameLst>
                                      </p:cBhvr>
                                      <p:tavLst>
                                        <p:tav tm="0">
                                          <p:val>
                                            <p:fltVal val="0"/>
                                          </p:val>
                                        </p:tav>
                                        <p:tav tm="100000">
                                          <p:val>
                                            <p:strVal val="#ppt_h"/>
                                          </p:val>
                                        </p:tav>
                                      </p:tavLst>
                                    </p:anim>
                                    <p:animEffect transition="in" filter="fade">
                                      <p:cBhvr>
                                        <p:cTn id="103" dur="500"/>
                                        <p:tgtEl>
                                          <p:spTgt spid="32"/>
                                        </p:tgtEl>
                                      </p:cBhvr>
                                    </p:animEffect>
                                  </p:childTnLst>
                                </p:cTn>
                              </p:par>
                              <p:par>
                                <p:cTn id="104" presetID="2" presetClass="entr" presetSubtype="1" accel="50000" decel="5000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500" fill="hold"/>
                                        <p:tgtEl>
                                          <p:spTgt spid="50"/>
                                        </p:tgtEl>
                                        <p:attrNameLst>
                                          <p:attrName>ppt_x</p:attrName>
                                        </p:attrNameLst>
                                      </p:cBhvr>
                                      <p:tavLst>
                                        <p:tav tm="0">
                                          <p:val>
                                            <p:strVal val="#ppt_x"/>
                                          </p:val>
                                        </p:tav>
                                        <p:tav tm="100000">
                                          <p:val>
                                            <p:strVal val="#ppt_x"/>
                                          </p:val>
                                        </p:tav>
                                      </p:tavLst>
                                    </p:anim>
                                    <p:anim calcmode="lin" valueType="num">
                                      <p:cBhvr additive="base">
                                        <p:cTn id="107" dur="500" fill="hold"/>
                                        <p:tgtEl>
                                          <p:spTgt spid="50"/>
                                        </p:tgtEl>
                                        <p:attrNameLst>
                                          <p:attrName>ppt_y</p:attrName>
                                        </p:attrNameLst>
                                      </p:cBhvr>
                                      <p:tavLst>
                                        <p:tav tm="0">
                                          <p:val>
                                            <p:strVal val="0-#ppt_h/2"/>
                                          </p:val>
                                        </p:tav>
                                        <p:tav tm="100000">
                                          <p:val>
                                            <p:strVal val="#ppt_y"/>
                                          </p:val>
                                        </p:tav>
                                      </p:tavLst>
                                    </p:anim>
                                  </p:childTnLst>
                                </p:cTn>
                              </p:par>
                            </p:childTnLst>
                          </p:cTn>
                        </p:par>
                        <p:par>
                          <p:cTn id="108" fill="hold">
                            <p:stCondLst>
                              <p:cond delay="8000"/>
                            </p:stCondLst>
                            <p:childTnLst>
                              <p:par>
                                <p:cTn id="109" presetID="2" presetClass="entr" presetSubtype="1" accel="50000" decel="50000"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500" fill="hold"/>
                                        <p:tgtEl>
                                          <p:spTgt spid="40"/>
                                        </p:tgtEl>
                                        <p:attrNameLst>
                                          <p:attrName>ppt_x</p:attrName>
                                        </p:attrNameLst>
                                      </p:cBhvr>
                                      <p:tavLst>
                                        <p:tav tm="0">
                                          <p:val>
                                            <p:strVal val="#ppt_x"/>
                                          </p:val>
                                        </p:tav>
                                        <p:tav tm="100000">
                                          <p:val>
                                            <p:strVal val="#ppt_x"/>
                                          </p:val>
                                        </p:tav>
                                      </p:tavLst>
                                    </p:anim>
                                    <p:anim calcmode="lin" valueType="num">
                                      <p:cBhvr additive="base">
                                        <p:cTn id="112" dur="500" fill="hold"/>
                                        <p:tgtEl>
                                          <p:spTgt spid="40"/>
                                        </p:tgtEl>
                                        <p:attrNameLst>
                                          <p:attrName>ppt_y</p:attrName>
                                        </p:attrNameLst>
                                      </p:cBhvr>
                                      <p:tavLst>
                                        <p:tav tm="0">
                                          <p:val>
                                            <p:strVal val="0-#ppt_h/2"/>
                                          </p:val>
                                        </p:tav>
                                        <p:tav tm="100000">
                                          <p:val>
                                            <p:strVal val="#ppt_y"/>
                                          </p:val>
                                        </p:tav>
                                      </p:tavLst>
                                    </p:anim>
                                  </p:childTnLst>
                                </p:cTn>
                              </p:par>
                            </p:childTnLst>
                          </p:cTn>
                        </p:par>
                        <p:par>
                          <p:cTn id="113" fill="hold">
                            <p:stCondLst>
                              <p:cond delay="8500"/>
                            </p:stCondLst>
                            <p:childTnLst>
                              <p:par>
                                <p:cTn id="114" presetID="2" presetClass="entr" presetSubtype="1" accel="50000" decel="50000"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additive="base">
                                        <p:cTn id="116" dur="500" fill="hold"/>
                                        <p:tgtEl>
                                          <p:spTgt spid="62"/>
                                        </p:tgtEl>
                                        <p:attrNameLst>
                                          <p:attrName>ppt_x</p:attrName>
                                        </p:attrNameLst>
                                      </p:cBhvr>
                                      <p:tavLst>
                                        <p:tav tm="0">
                                          <p:val>
                                            <p:strVal val="#ppt_x"/>
                                          </p:val>
                                        </p:tav>
                                        <p:tav tm="100000">
                                          <p:val>
                                            <p:strVal val="#ppt_x"/>
                                          </p:val>
                                        </p:tav>
                                      </p:tavLst>
                                    </p:anim>
                                    <p:anim calcmode="lin" valueType="num">
                                      <p:cBhvr additive="base">
                                        <p:cTn id="117" dur="500" fill="hold"/>
                                        <p:tgtEl>
                                          <p:spTgt spid="62"/>
                                        </p:tgtEl>
                                        <p:attrNameLst>
                                          <p:attrName>ppt_y</p:attrName>
                                        </p:attrNameLst>
                                      </p:cBhvr>
                                      <p:tavLst>
                                        <p:tav tm="0">
                                          <p:val>
                                            <p:strVal val="0-#ppt_h/2"/>
                                          </p:val>
                                        </p:tav>
                                        <p:tav tm="100000">
                                          <p:val>
                                            <p:strVal val="#ppt_y"/>
                                          </p:val>
                                        </p:tav>
                                      </p:tavLst>
                                    </p:anim>
                                  </p:childTnLst>
                                </p:cTn>
                              </p:par>
                            </p:childTnLst>
                          </p:cTn>
                        </p:par>
                        <p:par>
                          <p:cTn id="118" fill="hold">
                            <p:stCondLst>
                              <p:cond delay="9000"/>
                            </p:stCondLst>
                            <p:childTnLst>
                              <p:par>
                                <p:cTn id="119" presetID="53" presetClass="entr" presetSubtype="16" fill="hold" grpId="0" nodeType="after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500" fill="hold"/>
                                        <p:tgtEl>
                                          <p:spTgt spid="46"/>
                                        </p:tgtEl>
                                        <p:attrNameLst>
                                          <p:attrName>ppt_w</p:attrName>
                                        </p:attrNameLst>
                                      </p:cBhvr>
                                      <p:tavLst>
                                        <p:tav tm="0">
                                          <p:val>
                                            <p:fltVal val="0"/>
                                          </p:val>
                                        </p:tav>
                                        <p:tav tm="100000">
                                          <p:val>
                                            <p:strVal val="#ppt_w"/>
                                          </p:val>
                                        </p:tav>
                                      </p:tavLst>
                                    </p:anim>
                                    <p:anim calcmode="lin" valueType="num">
                                      <p:cBhvr>
                                        <p:cTn id="122" dur="500" fill="hold"/>
                                        <p:tgtEl>
                                          <p:spTgt spid="46"/>
                                        </p:tgtEl>
                                        <p:attrNameLst>
                                          <p:attrName>ppt_h</p:attrName>
                                        </p:attrNameLst>
                                      </p:cBhvr>
                                      <p:tavLst>
                                        <p:tav tm="0">
                                          <p:val>
                                            <p:fltVal val="0"/>
                                          </p:val>
                                        </p:tav>
                                        <p:tav tm="100000">
                                          <p:val>
                                            <p:strVal val="#ppt_h"/>
                                          </p:val>
                                        </p:tav>
                                      </p:tavLst>
                                    </p:anim>
                                    <p:animEffect transition="in" filter="fade">
                                      <p:cBhvr>
                                        <p:cTn id="123" dur="500"/>
                                        <p:tgtEl>
                                          <p:spTgt spid="46"/>
                                        </p:tgtEl>
                                      </p:cBhvr>
                                    </p:animEffect>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par>
                                <p:cTn id="130" presetID="2" presetClass="entr" presetSubtype="4" accel="50000" decel="50000"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 calcmode="lin" valueType="num">
                                      <p:cBhvr additive="base">
                                        <p:cTn id="132" dur="500" fill="hold"/>
                                        <p:tgtEl>
                                          <p:spTgt spid="51"/>
                                        </p:tgtEl>
                                        <p:attrNameLst>
                                          <p:attrName>ppt_x</p:attrName>
                                        </p:attrNameLst>
                                      </p:cBhvr>
                                      <p:tavLst>
                                        <p:tav tm="0">
                                          <p:val>
                                            <p:strVal val="#ppt_x"/>
                                          </p:val>
                                        </p:tav>
                                        <p:tav tm="100000">
                                          <p:val>
                                            <p:strVal val="#ppt_x"/>
                                          </p:val>
                                        </p:tav>
                                      </p:tavLst>
                                    </p:anim>
                                    <p:anim calcmode="lin" valueType="num">
                                      <p:cBhvr additive="base">
                                        <p:cTn id="1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animBg="1"/>
      <p:bldP spid="28" grpId="0" animBg="1"/>
      <p:bldP spid="30" grpId="0" animBg="1"/>
      <p:bldP spid="32"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rot="16200000">
            <a:off x="9193775" y="25711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3" name="Freeform 52"/>
          <p:cNvSpPr/>
          <p:nvPr/>
        </p:nvSpPr>
        <p:spPr>
          <a:xfrm rot="16200000">
            <a:off x="6639193" y="25584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2" name="Freeform 51"/>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1" name="Freeform 50"/>
          <p:cNvSpPr/>
          <p:nvPr/>
        </p:nvSpPr>
        <p:spPr>
          <a:xfrm rot="16200000">
            <a:off x="1519139" y="255505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cxnSp>
        <p:nvCxnSpPr>
          <p:cNvPr id="30" name="Straight Connector 29"/>
          <p:cNvCxnSpPr/>
          <p:nvPr/>
        </p:nvCxnSpPr>
        <p:spPr>
          <a:xfrm flipH="1">
            <a:off x="1277330" y="3137964"/>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prstGeom prst="rect">
            <a:avLst/>
          </a:prstGeom>
        </p:spPr>
        <p:txBody>
          <a:bodyPr/>
          <a:lstStyle/>
          <a:p>
            <a:fld id="{C136B7D2-B98C-44FD-8D04-7EC62A564975}" type="slidenum">
              <a:rPr lang="en-US" smtClean="0">
                <a:cs typeface="+mn-ea"/>
                <a:sym typeface="+mn-lt"/>
              </a:rPr>
              <a:t>20</a:t>
            </a:fld>
            <a:endParaRPr lang="en-US" dirty="0">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Steps Infographic</a:t>
            </a:r>
          </a:p>
        </p:txBody>
      </p:sp>
      <p:sp>
        <p:nvSpPr>
          <p:cNvPr id="4" name="Text Placeholder 3"/>
          <p:cNvSpPr>
            <a:spLocks noGrp="1"/>
          </p:cNvSpPr>
          <p:nvPr>
            <p:ph type="body" sz="half" idx="2"/>
          </p:nvPr>
        </p:nvSpPr>
        <p:spPr/>
        <p:txBody>
          <a:bodyPr/>
          <a:lstStyle/>
          <a:p>
            <a:r>
              <a:rPr lang="en-US" dirty="0">
                <a:cs typeface="+mn-ea"/>
                <a:sym typeface="+mn-lt"/>
              </a:rPr>
              <a:t>Steps Infographic</a:t>
            </a:r>
          </a:p>
        </p:txBody>
      </p:sp>
      <p:sp>
        <p:nvSpPr>
          <p:cNvPr id="45" name="Freeform 44"/>
          <p:cNvSpPr/>
          <p:nvPr/>
        </p:nvSpPr>
        <p:spPr>
          <a:xfrm rot="16200000">
            <a:off x="1518572"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4" name="Freeform 53"/>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9" name="Freeform 68"/>
          <p:cNvSpPr/>
          <p:nvPr/>
        </p:nvSpPr>
        <p:spPr>
          <a:xfrm rot="16200000">
            <a:off x="6639193" y="24695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2" name="Freeform 71"/>
          <p:cNvSpPr/>
          <p:nvPr/>
        </p:nvSpPr>
        <p:spPr>
          <a:xfrm rot="16200000">
            <a:off x="9199505" y="24695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1" name="Arc 30"/>
          <p:cNvSpPr/>
          <p:nvPr/>
        </p:nvSpPr>
        <p:spPr>
          <a:xfrm rot="19051047">
            <a:off x="2724056" y="186077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32" name="Arc 31"/>
          <p:cNvSpPr/>
          <p:nvPr/>
        </p:nvSpPr>
        <p:spPr>
          <a:xfrm rot="19051047">
            <a:off x="5188672"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33" name="Arc 32"/>
          <p:cNvSpPr/>
          <p:nvPr/>
        </p:nvSpPr>
        <p:spPr>
          <a:xfrm rot="19051047">
            <a:off x="7653288"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grpSp>
        <p:nvGrpSpPr>
          <p:cNvPr id="37" name="Group 72"/>
          <p:cNvGrpSpPr/>
          <p:nvPr/>
        </p:nvGrpSpPr>
        <p:grpSpPr>
          <a:xfrm>
            <a:off x="1421270" y="4059677"/>
            <a:ext cx="1780844" cy="1289236"/>
            <a:chOff x="6253415" y="1609114"/>
            <a:chExt cx="1335633" cy="966927"/>
          </a:xfrm>
        </p:grpSpPr>
        <p:sp>
          <p:nvSpPr>
            <p:cNvPr id="38" name="Text Placeholder 3"/>
            <p:cNvSpPr txBox="1"/>
            <p:nvPr/>
          </p:nvSpPr>
          <p:spPr>
            <a:xfrm>
              <a:off x="6565967"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accent1"/>
                  </a:solidFill>
                  <a:cs typeface="+mn-ea"/>
                  <a:sym typeface="+mn-lt"/>
                </a:rPr>
                <a:t>First Step</a:t>
              </a:r>
            </a:p>
          </p:txBody>
        </p:sp>
        <p:sp>
          <p:nvSpPr>
            <p:cNvPr id="39" name="Text Placeholder 3"/>
            <p:cNvSpPr txBox="1"/>
            <p:nvPr/>
          </p:nvSpPr>
          <p:spPr>
            <a:xfrm>
              <a:off x="6253415" y="1806840"/>
              <a:ext cx="1335633" cy="7692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slightly</a:t>
              </a:r>
            </a:p>
          </p:txBody>
        </p:sp>
      </p:grpSp>
      <p:grpSp>
        <p:nvGrpSpPr>
          <p:cNvPr id="40" name="Group 72"/>
          <p:cNvGrpSpPr/>
          <p:nvPr/>
        </p:nvGrpSpPr>
        <p:grpSpPr>
          <a:xfrm>
            <a:off x="3934631" y="4061428"/>
            <a:ext cx="1917243" cy="1285736"/>
            <a:chOff x="5478290" y="1548154"/>
            <a:chExt cx="1437932" cy="964302"/>
          </a:xfrm>
        </p:grpSpPr>
        <p:sp>
          <p:nvSpPr>
            <p:cNvPr id="41" name="Text Placeholder 3"/>
            <p:cNvSpPr txBox="1"/>
            <p:nvPr/>
          </p:nvSpPr>
          <p:spPr>
            <a:xfrm>
              <a:off x="5731985" y="1548154"/>
              <a:ext cx="93054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accent2"/>
                  </a:solidFill>
                  <a:cs typeface="+mn-ea"/>
                  <a:sym typeface="+mn-lt"/>
                </a:rPr>
                <a:t>Second Step</a:t>
              </a:r>
            </a:p>
          </p:txBody>
        </p:sp>
        <p:sp>
          <p:nvSpPr>
            <p:cNvPr id="42" name="Text Placeholder 3"/>
            <p:cNvSpPr txBox="1"/>
            <p:nvPr/>
          </p:nvSpPr>
          <p:spPr>
            <a:xfrm>
              <a:off x="5478290" y="1743255"/>
              <a:ext cx="1437932" cy="7692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but the majority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slightly</a:t>
              </a:r>
            </a:p>
          </p:txBody>
        </p:sp>
      </p:grpSp>
      <p:grpSp>
        <p:nvGrpSpPr>
          <p:cNvPr id="43" name="Group 72"/>
          <p:cNvGrpSpPr/>
          <p:nvPr/>
        </p:nvGrpSpPr>
        <p:grpSpPr>
          <a:xfrm>
            <a:off x="6575938" y="4063560"/>
            <a:ext cx="1745417" cy="1281473"/>
            <a:chOff x="5619096" y="1537993"/>
            <a:chExt cx="1309063" cy="961105"/>
          </a:xfrm>
        </p:grpSpPr>
        <p:sp>
          <p:nvSpPr>
            <p:cNvPr id="44" name="Text Placeholder 3"/>
            <p:cNvSpPr txBox="1"/>
            <p:nvPr/>
          </p:nvSpPr>
          <p:spPr>
            <a:xfrm>
              <a:off x="5893115" y="1537993"/>
              <a:ext cx="761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accent3"/>
                  </a:solidFill>
                  <a:cs typeface="+mn-ea"/>
                  <a:sym typeface="+mn-lt"/>
                </a:rPr>
                <a:t>Third Step</a:t>
              </a:r>
            </a:p>
          </p:txBody>
        </p:sp>
        <p:sp>
          <p:nvSpPr>
            <p:cNvPr id="46" name="Text Placeholder 3"/>
            <p:cNvSpPr txBox="1"/>
            <p:nvPr/>
          </p:nvSpPr>
          <p:spPr>
            <a:xfrm>
              <a:off x="5619096" y="1729896"/>
              <a:ext cx="1309063" cy="7692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slightly</a:t>
              </a:r>
            </a:p>
          </p:txBody>
        </p:sp>
      </p:grpSp>
      <p:grpSp>
        <p:nvGrpSpPr>
          <p:cNvPr id="47" name="Group 72"/>
          <p:cNvGrpSpPr/>
          <p:nvPr/>
        </p:nvGrpSpPr>
        <p:grpSpPr>
          <a:xfrm>
            <a:off x="9030291" y="4068690"/>
            <a:ext cx="1932095" cy="1271214"/>
            <a:chOff x="5443477" y="1545687"/>
            <a:chExt cx="1449071" cy="953410"/>
          </a:xfrm>
        </p:grpSpPr>
        <p:sp>
          <p:nvSpPr>
            <p:cNvPr id="49" name="Text Placeholder 3"/>
            <p:cNvSpPr txBox="1"/>
            <p:nvPr/>
          </p:nvSpPr>
          <p:spPr>
            <a:xfrm>
              <a:off x="5771270" y="1545687"/>
              <a:ext cx="793487"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accent4"/>
                  </a:solidFill>
                  <a:cs typeface="+mn-ea"/>
                  <a:sym typeface="+mn-lt"/>
                </a:rPr>
                <a:t>Fourth Step</a:t>
              </a:r>
            </a:p>
          </p:txBody>
        </p:sp>
        <p:sp>
          <p:nvSpPr>
            <p:cNvPr id="50" name="Text Placeholder 3"/>
            <p:cNvSpPr txBox="1"/>
            <p:nvPr/>
          </p:nvSpPr>
          <p:spPr>
            <a:xfrm>
              <a:off x="5443477" y="1729896"/>
              <a:ext cx="1449071" cy="7692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slightly</a:t>
              </a:r>
            </a:p>
          </p:txBody>
        </p:sp>
      </p:grpSp>
      <p:sp>
        <p:nvSpPr>
          <p:cNvPr id="57" name="Freeform 103"/>
          <p:cNvSpPr>
            <a:spLocks noEditPoints="1"/>
          </p:cNvSpPr>
          <p:nvPr/>
        </p:nvSpPr>
        <p:spPr bwMode="auto">
          <a:xfrm>
            <a:off x="2082148" y="2650748"/>
            <a:ext cx="496472" cy="73106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8" name="Freeform 52"/>
          <p:cNvSpPr>
            <a:spLocks noEditPoints="1"/>
          </p:cNvSpPr>
          <p:nvPr/>
        </p:nvSpPr>
        <p:spPr bwMode="auto">
          <a:xfrm>
            <a:off x="4594453" y="2650747"/>
            <a:ext cx="617896" cy="6647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9" name="Freeform 83"/>
          <p:cNvSpPr>
            <a:spLocks noEditPoints="1"/>
          </p:cNvSpPr>
          <p:nvPr/>
        </p:nvSpPr>
        <p:spPr bwMode="auto">
          <a:xfrm>
            <a:off x="7202918" y="2651662"/>
            <a:ext cx="486767" cy="73015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60" name="Freeform 152"/>
          <p:cNvSpPr>
            <a:spLocks noEditPoints="1"/>
          </p:cNvSpPr>
          <p:nvPr/>
        </p:nvSpPr>
        <p:spPr bwMode="auto">
          <a:xfrm>
            <a:off x="9707229" y="2789126"/>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ppt_x"/>
                                          </p:val>
                                        </p:tav>
                                        <p:tav tm="100000">
                                          <p:val>
                                            <p:strVal val="#ppt_x"/>
                                          </p:val>
                                        </p:tav>
                                      </p:tavLst>
                                    </p:anim>
                                    <p:anim calcmode="lin" valueType="num">
                                      <p:cBhvr additive="base">
                                        <p:cTn id="16" dur="10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ppt_w</p:attrName>
                                        </p:attrNameLst>
                                      </p:cBhvr>
                                      <p:tavLst>
                                        <p:tav tm="0">
                                          <p:val>
                                            <p:fltVal val="0"/>
                                          </p:val>
                                        </p:tav>
                                        <p:tav tm="100000">
                                          <p:val>
                                            <p:strVal val="#ppt_w"/>
                                          </p:val>
                                        </p:tav>
                                      </p:tavLst>
                                    </p:anim>
                                    <p:anim calcmode="lin" valueType="num">
                                      <p:cBhvr>
                                        <p:cTn id="21" dur="500" fill="hold"/>
                                        <p:tgtEl>
                                          <p:spTgt spid="57"/>
                                        </p:tgtEl>
                                        <p:attrNameLst>
                                          <p:attrName>ppt_h</p:attrName>
                                        </p:attrNameLst>
                                      </p:cBhvr>
                                      <p:tavLst>
                                        <p:tav tm="0">
                                          <p:val>
                                            <p:fltVal val="0"/>
                                          </p:val>
                                        </p:tav>
                                        <p:tav tm="100000">
                                          <p:val>
                                            <p:strVal val="#ppt_h"/>
                                          </p:val>
                                        </p:tav>
                                      </p:tavLst>
                                    </p:anim>
                                    <p:animEffect transition="in" filter="fade">
                                      <p:cBhvr>
                                        <p:cTn id="22" dur="500"/>
                                        <p:tgtEl>
                                          <p:spTgt spid="57"/>
                                        </p:tgtEl>
                                      </p:cBhvr>
                                    </p:animEffect>
                                  </p:childTnLst>
                                </p:cTn>
                              </p:par>
                              <p:par>
                                <p:cTn id="23" presetID="5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000"/>
                            </p:stCondLst>
                            <p:childTnLst>
                              <p:par>
                                <p:cTn id="29" presetID="18" presetClass="entr" presetSubtype="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500"/>
                                        <p:tgtEl>
                                          <p:spTgt spid="31"/>
                                        </p:tgtEl>
                                      </p:cBhvr>
                                    </p:animEffect>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1000" fill="hold"/>
                                        <p:tgtEl>
                                          <p:spTgt spid="54"/>
                                        </p:tgtEl>
                                        <p:attrNameLst>
                                          <p:attrName>ppt_x</p:attrName>
                                        </p:attrNameLst>
                                      </p:cBhvr>
                                      <p:tavLst>
                                        <p:tav tm="0">
                                          <p:val>
                                            <p:strVal val="#ppt_x"/>
                                          </p:val>
                                        </p:tav>
                                        <p:tav tm="100000">
                                          <p:val>
                                            <p:strVal val="#ppt_x"/>
                                          </p:val>
                                        </p:tav>
                                      </p:tavLst>
                                    </p:anim>
                                    <p:anim calcmode="lin" valueType="num">
                                      <p:cBhvr additive="base">
                                        <p:cTn id="36" dur="1000" fill="hold"/>
                                        <p:tgtEl>
                                          <p:spTgt spid="54"/>
                                        </p:tgtEl>
                                        <p:attrNameLst>
                                          <p:attrName>ppt_y</p:attrName>
                                        </p:attrNameLst>
                                      </p:cBhvr>
                                      <p:tavLst>
                                        <p:tav tm="0">
                                          <p:val>
                                            <p:strVal val="0-#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1000" fill="hold"/>
                                        <p:tgtEl>
                                          <p:spTgt spid="52"/>
                                        </p:tgtEl>
                                        <p:attrNameLst>
                                          <p:attrName>ppt_x</p:attrName>
                                        </p:attrNameLst>
                                      </p:cBhvr>
                                      <p:tavLst>
                                        <p:tav tm="0">
                                          <p:val>
                                            <p:strVal val="#ppt_x"/>
                                          </p:val>
                                        </p:tav>
                                        <p:tav tm="100000">
                                          <p:val>
                                            <p:strVal val="#ppt_x"/>
                                          </p:val>
                                        </p:tav>
                                      </p:tavLst>
                                    </p:anim>
                                    <p:anim calcmode="lin" valueType="num">
                                      <p:cBhvr additive="base">
                                        <p:cTn id="40" dur="1000" fill="hold"/>
                                        <p:tgtEl>
                                          <p:spTgt spid="52"/>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500" fill="hold"/>
                                        <p:tgtEl>
                                          <p:spTgt spid="58"/>
                                        </p:tgtEl>
                                        <p:attrNameLst>
                                          <p:attrName>ppt_w</p:attrName>
                                        </p:attrNameLst>
                                      </p:cBhvr>
                                      <p:tavLst>
                                        <p:tav tm="0">
                                          <p:val>
                                            <p:fltVal val="0"/>
                                          </p:val>
                                        </p:tav>
                                        <p:tav tm="100000">
                                          <p:val>
                                            <p:strVal val="#ppt_w"/>
                                          </p:val>
                                        </p:tav>
                                      </p:tavLst>
                                    </p:anim>
                                    <p:anim calcmode="lin" valueType="num">
                                      <p:cBhvr>
                                        <p:cTn id="45" dur="500" fill="hold"/>
                                        <p:tgtEl>
                                          <p:spTgt spid="58"/>
                                        </p:tgtEl>
                                        <p:attrNameLst>
                                          <p:attrName>ppt_h</p:attrName>
                                        </p:attrNameLst>
                                      </p:cBhvr>
                                      <p:tavLst>
                                        <p:tav tm="0">
                                          <p:val>
                                            <p:fltVal val="0"/>
                                          </p:val>
                                        </p:tav>
                                        <p:tav tm="100000">
                                          <p:val>
                                            <p:strVal val="#ppt_h"/>
                                          </p:val>
                                        </p:tav>
                                      </p:tavLst>
                                    </p:anim>
                                    <p:animEffect transition="in" filter="fade">
                                      <p:cBhvr>
                                        <p:cTn id="46" dur="500"/>
                                        <p:tgtEl>
                                          <p:spTgt spid="58"/>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4000"/>
                            </p:stCondLst>
                            <p:childTnLst>
                              <p:par>
                                <p:cTn id="53" presetID="18" presetClass="entr" presetSubtype="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strips(downRight)">
                                      <p:cBhvr>
                                        <p:cTn id="55" dur="500"/>
                                        <p:tgtEl>
                                          <p:spTgt spid="32"/>
                                        </p:tgtEl>
                                      </p:cBhvr>
                                    </p:animEffect>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1000" fill="hold"/>
                                        <p:tgtEl>
                                          <p:spTgt spid="69"/>
                                        </p:tgtEl>
                                        <p:attrNameLst>
                                          <p:attrName>ppt_x</p:attrName>
                                        </p:attrNameLst>
                                      </p:cBhvr>
                                      <p:tavLst>
                                        <p:tav tm="0">
                                          <p:val>
                                            <p:strVal val="#ppt_x"/>
                                          </p:val>
                                        </p:tav>
                                        <p:tav tm="100000">
                                          <p:val>
                                            <p:strVal val="#ppt_x"/>
                                          </p:val>
                                        </p:tav>
                                      </p:tavLst>
                                    </p:anim>
                                    <p:anim calcmode="lin" valueType="num">
                                      <p:cBhvr additive="base">
                                        <p:cTn id="60" dur="1000" fill="hold"/>
                                        <p:tgtEl>
                                          <p:spTgt spid="69"/>
                                        </p:tgtEl>
                                        <p:attrNameLst>
                                          <p:attrName>ppt_y</p:attrName>
                                        </p:attrNameLst>
                                      </p:cBhvr>
                                      <p:tavLst>
                                        <p:tav tm="0">
                                          <p:val>
                                            <p:strVal val="0-#ppt_h/2"/>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1000" fill="hold"/>
                                        <p:tgtEl>
                                          <p:spTgt spid="53"/>
                                        </p:tgtEl>
                                        <p:attrNameLst>
                                          <p:attrName>ppt_x</p:attrName>
                                        </p:attrNameLst>
                                      </p:cBhvr>
                                      <p:tavLst>
                                        <p:tav tm="0">
                                          <p:val>
                                            <p:strVal val="#ppt_x"/>
                                          </p:val>
                                        </p:tav>
                                        <p:tav tm="100000">
                                          <p:val>
                                            <p:strVal val="#ppt_x"/>
                                          </p:val>
                                        </p:tav>
                                      </p:tavLst>
                                    </p:anim>
                                    <p:anim calcmode="lin" valueType="num">
                                      <p:cBhvr additive="base">
                                        <p:cTn id="64" dur="1000" fill="hold"/>
                                        <p:tgtEl>
                                          <p:spTgt spid="5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animEffect transition="in" filter="fade">
                                      <p:cBhvr>
                                        <p:cTn id="70" dur="500"/>
                                        <p:tgtEl>
                                          <p:spTgt spid="59"/>
                                        </p:tgtEl>
                                      </p:cBhvr>
                                    </p:animEffect>
                                  </p:childTnLst>
                                </p:cTn>
                              </p:par>
                              <p:par>
                                <p:cTn id="71" presetID="53" presetClass="entr" presetSubtype="16"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6000"/>
                            </p:stCondLst>
                            <p:childTnLst>
                              <p:par>
                                <p:cTn id="77" presetID="18" presetClass="entr" presetSubtype="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strips(downRight)">
                                      <p:cBhvr>
                                        <p:cTn id="79" dur="500"/>
                                        <p:tgtEl>
                                          <p:spTgt spid="33"/>
                                        </p:tgtEl>
                                      </p:cBhvr>
                                    </p:animEffect>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 calcmode="lin" valueType="num">
                                      <p:cBhvr additive="base">
                                        <p:cTn id="83" dur="1000" fill="hold"/>
                                        <p:tgtEl>
                                          <p:spTgt spid="72"/>
                                        </p:tgtEl>
                                        <p:attrNameLst>
                                          <p:attrName>ppt_x</p:attrName>
                                        </p:attrNameLst>
                                      </p:cBhvr>
                                      <p:tavLst>
                                        <p:tav tm="0">
                                          <p:val>
                                            <p:strVal val="#ppt_x"/>
                                          </p:val>
                                        </p:tav>
                                        <p:tav tm="100000">
                                          <p:val>
                                            <p:strVal val="#ppt_x"/>
                                          </p:val>
                                        </p:tav>
                                      </p:tavLst>
                                    </p:anim>
                                    <p:anim calcmode="lin" valueType="num">
                                      <p:cBhvr additive="base">
                                        <p:cTn id="84" dur="1000" fill="hold"/>
                                        <p:tgtEl>
                                          <p:spTgt spid="72"/>
                                        </p:tgtEl>
                                        <p:attrNameLst>
                                          <p:attrName>ppt_y</p:attrName>
                                        </p:attrNameLst>
                                      </p:cBhvr>
                                      <p:tavLst>
                                        <p:tav tm="0">
                                          <p:val>
                                            <p:strVal val="0-#ppt_h/2"/>
                                          </p:val>
                                        </p:tav>
                                        <p:tav tm="100000">
                                          <p:val>
                                            <p:strVal val="#ppt_y"/>
                                          </p:val>
                                        </p:tav>
                                      </p:tavLst>
                                    </p:anim>
                                  </p:childTnLst>
                                </p:cTn>
                              </p:par>
                              <p:par>
                                <p:cTn id="85" presetID="2" presetClass="entr" presetSubtype="4" accel="50000" decel="5000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1000" fill="hold"/>
                                        <p:tgtEl>
                                          <p:spTgt spid="56"/>
                                        </p:tgtEl>
                                        <p:attrNameLst>
                                          <p:attrName>ppt_x</p:attrName>
                                        </p:attrNameLst>
                                      </p:cBhvr>
                                      <p:tavLst>
                                        <p:tav tm="0">
                                          <p:val>
                                            <p:strVal val="#ppt_x"/>
                                          </p:val>
                                        </p:tav>
                                        <p:tav tm="100000">
                                          <p:val>
                                            <p:strVal val="#ppt_x"/>
                                          </p:val>
                                        </p:tav>
                                      </p:tavLst>
                                    </p:anim>
                                    <p:anim calcmode="lin" valueType="num">
                                      <p:cBhvr additive="base">
                                        <p:cTn id="88" dur="1000" fill="hold"/>
                                        <p:tgtEl>
                                          <p:spTgt spid="56"/>
                                        </p:tgtEl>
                                        <p:attrNameLst>
                                          <p:attrName>ppt_y</p:attrName>
                                        </p:attrNameLst>
                                      </p:cBhvr>
                                      <p:tavLst>
                                        <p:tav tm="0">
                                          <p:val>
                                            <p:strVal val="1+#ppt_h/2"/>
                                          </p:val>
                                        </p:tav>
                                        <p:tav tm="100000">
                                          <p:val>
                                            <p:strVal val="#ppt_y"/>
                                          </p:val>
                                        </p:tav>
                                      </p:tavLst>
                                    </p:anim>
                                  </p:childTnLst>
                                </p:cTn>
                              </p:par>
                            </p:childTnLst>
                          </p:cTn>
                        </p:par>
                        <p:par>
                          <p:cTn id="89" fill="hold">
                            <p:stCondLst>
                              <p:cond delay="7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par>
                                <p:cTn id="95" presetID="53" presetClass="entr" presetSubtype="16"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3" grpId="0" animBg="1"/>
      <p:bldP spid="52" grpId="0" animBg="1"/>
      <p:bldP spid="51" grpId="0" animBg="1"/>
      <p:bldP spid="45" grpId="0" animBg="1"/>
      <p:bldP spid="54" grpId="0" animBg="1"/>
      <p:bldP spid="69" grpId="0" animBg="1"/>
      <p:bldP spid="72" grpId="0" animBg="1"/>
      <p:bldP spid="31" grpId="0" animBg="1"/>
      <p:bldP spid="32" grpId="0" animBg="1"/>
      <p:bldP spid="33" grpId="0" animBg="1"/>
      <p:bldP spid="57" grpId="0" animBg="1"/>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Process Step by Step</a:t>
            </a:r>
          </a:p>
        </p:txBody>
      </p:sp>
      <p:sp>
        <p:nvSpPr>
          <p:cNvPr id="3" name="Arc 2"/>
          <p:cNvSpPr/>
          <p:nvPr/>
        </p:nvSpPr>
        <p:spPr>
          <a:xfrm>
            <a:off x="3856656" y="2778911"/>
            <a:ext cx="1383267" cy="1383268"/>
          </a:xfrm>
          <a:prstGeom prst="arc">
            <a:avLst>
              <a:gd name="adj1" fmla="val 7914138"/>
              <a:gd name="adj2" fmla="val 2868450"/>
            </a:avLst>
          </a:prstGeom>
          <a:ln w="88900">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4" name="Arc 3"/>
          <p:cNvSpPr/>
          <p:nvPr/>
        </p:nvSpPr>
        <p:spPr>
          <a:xfrm rot="10800000">
            <a:off x="4795123" y="3798352"/>
            <a:ext cx="1383267" cy="1383268"/>
          </a:xfrm>
          <a:prstGeom prst="arc">
            <a:avLst>
              <a:gd name="adj1" fmla="val 7914138"/>
              <a:gd name="adj2" fmla="val 2868450"/>
            </a:avLst>
          </a:prstGeom>
          <a:ln w="88900">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5" name="Arc 4"/>
          <p:cNvSpPr/>
          <p:nvPr/>
        </p:nvSpPr>
        <p:spPr>
          <a:xfrm rot="10800000">
            <a:off x="2921440" y="3798352"/>
            <a:ext cx="1383267" cy="1383268"/>
          </a:xfrm>
          <a:prstGeom prst="arc">
            <a:avLst>
              <a:gd name="adj1" fmla="val 7914138"/>
              <a:gd name="adj2" fmla="val 2868450"/>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dirty="0">
              <a:cs typeface="+mn-ea"/>
              <a:sym typeface="+mn-lt"/>
            </a:endParaRPr>
          </a:p>
        </p:txBody>
      </p:sp>
      <p:sp>
        <p:nvSpPr>
          <p:cNvPr id="6" name="Arc 5"/>
          <p:cNvSpPr/>
          <p:nvPr/>
        </p:nvSpPr>
        <p:spPr>
          <a:xfrm>
            <a:off x="1984178" y="2778911"/>
            <a:ext cx="1383267" cy="1383268"/>
          </a:xfrm>
          <a:prstGeom prst="arc">
            <a:avLst>
              <a:gd name="adj1" fmla="val 7914138"/>
              <a:gd name="adj2" fmla="val 2868450"/>
            </a:avLst>
          </a:prstGeom>
          <a:ln w="889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7" name="Arc 6"/>
          <p:cNvSpPr/>
          <p:nvPr/>
        </p:nvSpPr>
        <p:spPr>
          <a:xfrm>
            <a:off x="5729133" y="2778911"/>
            <a:ext cx="1383267" cy="1383268"/>
          </a:xfrm>
          <a:prstGeom prst="arc">
            <a:avLst>
              <a:gd name="adj1" fmla="val 7914138"/>
              <a:gd name="adj2" fmla="val 2868450"/>
            </a:avLst>
          </a:prstGeom>
          <a:ln w="88900">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10" name="Oval 21"/>
          <p:cNvSpPr>
            <a:spLocks noChangeArrowheads="1"/>
          </p:cNvSpPr>
          <p:nvPr/>
        </p:nvSpPr>
        <p:spPr bwMode="auto">
          <a:xfrm>
            <a:off x="3346188" y="4849494"/>
            <a:ext cx="533767" cy="533767"/>
          </a:xfrm>
          <a:prstGeom prst="ellipse">
            <a:avLst/>
          </a:prstGeom>
          <a:solidFill>
            <a:schemeClr val="accent2"/>
          </a:solidFill>
          <a:ln w="19050" cap="rnd" cmpd="sng">
            <a:noFill/>
            <a:prstDash val="solid"/>
            <a:round/>
          </a:ln>
        </p:spPr>
        <p:txBody>
          <a:bodyPr vert="horz" wrap="square" lIns="121920" tIns="60960" rIns="121920" bIns="60960" numCol="1" anchor="t" anchorCtr="0" compatLnSpc="1"/>
          <a:lstStyle/>
          <a:p>
            <a:endParaRPr lang="en-US" sz="3200">
              <a:cs typeface="+mn-ea"/>
              <a:sym typeface="+mn-lt"/>
            </a:endParaRPr>
          </a:p>
        </p:txBody>
      </p:sp>
      <p:sp>
        <p:nvSpPr>
          <p:cNvPr id="15" name="Oval 6"/>
          <p:cNvSpPr>
            <a:spLocks noChangeArrowheads="1"/>
          </p:cNvSpPr>
          <p:nvPr/>
        </p:nvSpPr>
        <p:spPr bwMode="auto">
          <a:xfrm>
            <a:off x="2408928" y="2526389"/>
            <a:ext cx="533767" cy="53376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23" name="Oval 10"/>
          <p:cNvSpPr>
            <a:spLocks noChangeArrowheads="1"/>
          </p:cNvSpPr>
          <p:nvPr/>
        </p:nvSpPr>
        <p:spPr bwMode="auto">
          <a:xfrm>
            <a:off x="4281406" y="2526389"/>
            <a:ext cx="533767" cy="533767"/>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30" name="Oval 6"/>
          <p:cNvSpPr>
            <a:spLocks noChangeArrowheads="1"/>
          </p:cNvSpPr>
          <p:nvPr/>
        </p:nvSpPr>
        <p:spPr bwMode="auto">
          <a:xfrm>
            <a:off x="6153883" y="2526389"/>
            <a:ext cx="533767" cy="533767"/>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34" name="Rectangle 33"/>
          <p:cNvSpPr/>
          <p:nvPr/>
        </p:nvSpPr>
        <p:spPr>
          <a:xfrm>
            <a:off x="2189220" y="3128127"/>
            <a:ext cx="973182" cy="692113"/>
          </a:xfrm>
          <a:prstGeom prst="rect">
            <a:avLst/>
          </a:prstGeom>
        </p:spPr>
        <p:txBody>
          <a:bodyPr wrap="square" lIns="121920" rIns="121920" bIns="60960">
            <a:spAutoFit/>
          </a:bodyPr>
          <a:lstStyle/>
          <a:p>
            <a:pPr algn="ctr">
              <a:lnSpc>
                <a:spcPct val="89000"/>
              </a:lnSpc>
            </a:pPr>
            <a:r>
              <a:rPr lang="en-US" sz="4265" dirty="0">
                <a:solidFill>
                  <a:schemeClr val="accent1"/>
                </a:solidFill>
                <a:cs typeface="+mn-ea"/>
                <a:sym typeface="+mn-lt"/>
              </a:rPr>
              <a:t>01</a:t>
            </a:r>
          </a:p>
        </p:txBody>
      </p:sp>
      <p:sp>
        <p:nvSpPr>
          <p:cNvPr id="35" name="Rectangle 34"/>
          <p:cNvSpPr/>
          <p:nvPr/>
        </p:nvSpPr>
        <p:spPr>
          <a:xfrm>
            <a:off x="3126482" y="4202195"/>
            <a:ext cx="973182" cy="692113"/>
          </a:xfrm>
          <a:prstGeom prst="rect">
            <a:avLst/>
          </a:prstGeom>
        </p:spPr>
        <p:txBody>
          <a:bodyPr wrap="square" lIns="121920" rIns="121920" bIns="60960">
            <a:spAutoFit/>
          </a:bodyPr>
          <a:lstStyle/>
          <a:p>
            <a:pPr algn="ctr">
              <a:lnSpc>
                <a:spcPct val="89000"/>
              </a:lnSpc>
            </a:pPr>
            <a:r>
              <a:rPr lang="en-US" sz="4265" dirty="0">
                <a:solidFill>
                  <a:schemeClr val="accent2"/>
                </a:solidFill>
                <a:cs typeface="+mn-ea"/>
                <a:sym typeface="+mn-lt"/>
              </a:rPr>
              <a:t>02</a:t>
            </a:r>
          </a:p>
        </p:txBody>
      </p:sp>
      <p:sp>
        <p:nvSpPr>
          <p:cNvPr id="36" name="Rectangle 35"/>
          <p:cNvSpPr/>
          <p:nvPr/>
        </p:nvSpPr>
        <p:spPr>
          <a:xfrm>
            <a:off x="5000164" y="4202195"/>
            <a:ext cx="973182" cy="692113"/>
          </a:xfrm>
          <a:prstGeom prst="rect">
            <a:avLst/>
          </a:prstGeom>
        </p:spPr>
        <p:txBody>
          <a:bodyPr wrap="square" lIns="121920" rIns="121920" bIns="60960">
            <a:spAutoFit/>
          </a:bodyPr>
          <a:lstStyle/>
          <a:p>
            <a:pPr algn="ctr">
              <a:lnSpc>
                <a:spcPct val="89000"/>
              </a:lnSpc>
            </a:pPr>
            <a:r>
              <a:rPr lang="en-US" sz="4265" dirty="0">
                <a:solidFill>
                  <a:schemeClr val="accent4"/>
                </a:solidFill>
                <a:cs typeface="+mn-ea"/>
                <a:sym typeface="+mn-lt"/>
              </a:rPr>
              <a:t>04</a:t>
            </a:r>
          </a:p>
        </p:txBody>
      </p:sp>
      <p:sp>
        <p:nvSpPr>
          <p:cNvPr id="37" name="Rectangle 36"/>
          <p:cNvSpPr/>
          <p:nvPr/>
        </p:nvSpPr>
        <p:spPr>
          <a:xfrm>
            <a:off x="4061698" y="3128127"/>
            <a:ext cx="973182" cy="692113"/>
          </a:xfrm>
          <a:prstGeom prst="rect">
            <a:avLst/>
          </a:prstGeom>
        </p:spPr>
        <p:txBody>
          <a:bodyPr wrap="square" lIns="121920" rIns="121920" bIns="60960">
            <a:spAutoFit/>
          </a:bodyPr>
          <a:lstStyle/>
          <a:p>
            <a:pPr algn="ctr">
              <a:lnSpc>
                <a:spcPct val="89000"/>
              </a:lnSpc>
            </a:pPr>
            <a:r>
              <a:rPr lang="en-US" sz="4265" dirty="0">
                <a:solidFill>
                  <a:schemeClr val="accent3"/>
                </a:solidFill>
                <a:cs typeface="+mn-ea"/>
                <a:sym typeface="+mn-lt"/>
              </a:rPr>
              <a:t>03</a:t>
            </a:r>
          </a:p>
        </p:txBody>
      </p:sp>
      <p:sp>
        <p:nvSpPr>
          <p:cNvPr id="38" name="Rectangle 37"/>
          <p:cNvSpPr/>
          <p:nvPr/>
        </p:nvSpPr>
        <p:spPr>
          <a:xfrm>
            <a:off x="5934176" y="3128127"/>
            <a:ext cx="973182" cy="692113"/>
          </a:xfrm>
          <a:prstGeom prst="rect">
            <a:avLst/>
          </a:prstGeom>
        </p:spPr>
        <p:txBody>
          <a:bodyPr wrap="square" lIns="121920" rIns="121920" bIns="60960">
            <a:spAutoFit/>
          </a:bodyPr>
          <a:lstStyle/>
          <a:p>
            <a:pPr algn="ctr">
              <a:lnSpc>
                <a:spcPct val="89000"/>
              </a:lnSpc>
            </a:pPr>
            <a:r>
              <a:rPr lang="en-US" sz="4265" dirty="0">
                <a:solidFill>
                  <a:schemeClr val="accent5"/>
                </a:solidFill>
                <a:cs typeface="+mn-ea"/>
                <a:sym typeface="+mn-lt"/>
              </a:rPr>
              <a:t>05</a:t>
            </a:r>
          </a:p>
        </p:txBody>
      </p:sp>
      <p:sp>
        <p:nvSpPr>
          <p:cNvPr id="40" name="Oval 6"/>
          <p:cNvSpPr>
            <a:spLocks noChangeArrowheads="1"/>
          </p:cNvSpPr>
          <p:nvPr/>
        </p:nvSpPr>
        <p:spPr bwMode="auto">
          <a:xfrm>
            <a:off x="5219872" y="4849494"/>
            <a:ext cx="533767" cy="533767"/>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57" name="Arc 56"/>
          <p:cNvSpPr/>
          <p:nvPr/>
        </p:nvSpPr>
        <p:spPr>
          <a:xfrm rot="10800000">
            <a:off x="6667601" y="3798352"/>
            <a:ext cx="1383267" cy="1383268"/>
          </a:xfrm>
          <a:prstGeom prst="arc">
            <a:avLst>
              <a:gd name="adj1" fmla="val 7914138"/>
              <a:gd name="adj2" fmla="val 2868450"/>
            </a:avLst>
          </a:prstGeom>
          <a:ln w="889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58" name="Rectangle 57"/>
          <p:cNvSpPr/>
          <p:nvPr/>
        </p:nvSpPr>
        <p:spPr>
          <a:xfrm>
            <a:off x="6872642" y="4202195"/>
            <a:ext cx="973182" cy="692113"/>
          </a:xfrm>
          <a:prstGeom prst="rect">
            <a:avLst/>
          </a:prstGeom>
        </p:spPr>
        <p:txBody>
          <a:bodyPr wrap="square" lIns="121920" rIns="121920" bIns="60960">
            <a:spAutoFit/>
          </a:bodyPr>
          <a:lstStyle/>
          <a:p>
            <a:pPr algn="ctr">
              <a:lnSpc>
                <a:spcPct val="89000"/>
              </a:lnSpc>
            </a:pPr>
            <a:r>
              <a:rPr lang="en-US" sz="4265" dirty="0">
                <a:solidFill>
                  <a:schemeClr val="accent6"/>
                </a:solidFill>
                <a:cs typeface="+mn-ea"/>
                <a:sym typeface="+mn-lt"/>
              </a:rPr>
              <a:t>06</a:t>
            </a:r>
          </a:p>
        </p:txBody>
      </p:sp>
      <p:sp>
        <p:nvSpPr>
          <p:cNvPr id="59" name="Oval 6"/>
          <p:cNvSpPr>
            <a:spLocks noChangeArrowheads="1"/>
          </p:cNvSpPr>
          <p:nvPr/>
        </p:nvSpPr>
        <p:spPr bwMode="auto">
          <a:xfrm>
            <a:off x="7092349" y="4849494"/>
            <a:ext cx="533767" cy="533767"/>
          </a:xfrm>
          <a:prstGeom prst="ellipse">
            <a:avLst/>
          </a:prstGeom>
          <a:solidFill>
            <a:schemeClr val="accent6"/>
          </a:solid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67" name="Arc 66"/>
          <p:cNvSpPr/>
          <p:nvPr/>
        </p:nvSpPr>
        <p:spPr>
          <a:xfrm>
            <a:off x="7601609" y="2774067"/>
            <a:ext cx="1383267" cy="1383268"/>
          </a:xfrm>
          <a:prstGeom prst="arc">
            <a:avLst>
              <a:gd name="adj1" fmla="val 7914138"/>
              <a:gd name="adj2" fmla="val 2868450"/>
            </a:avLst>
          </a:prstGeom>
          <a:ln w="88900">
            <a:solidFill>
              <a:schemeClr val="tx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68" name="Oval 6"/>
          <p:cNvSpPr>
            <a:spLocks noChangeArrowheads="1"/>
          </p:cNvSpPr>
          <p:nvPr/>
        </p:nvSpPr>
        <p:spPr bwMode="auto">
          <a:xfrm>
            <a:off x="8026358" y="2521545"/>
            <a:ext cx="533767" cy="533767"/>
          </a:xfrm>
          <a:prstGeom prst="ellipse">
            <a:avLst/>
          </a:prstGeom>
          <a:solidFill>
            <a:schemeClr val="tx1">
              <a:lumMod val="75000"/>
            </a:schemeClr>
          </a:solid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72" name="Rectangle 71"/>
          <p:cNvSpPr/>
          <p:nvPr/>
        </p:nvSpPr>
        <p:spPr>
          <a:xfrm>
            <a:off x="7806651" y="3123283"/>
            <a:ext cx="973182" cy="692113"/>
          </a:xfrm>
          <a:prstGeom prst="rect">
            <a:avLst/>
          </a:prstGeom>
        </p:spPr>
        <p:txBody>
          <a:bodyPr wrap="square" lIns="121920" rIns="121920" bIns="60960">
            <a:spAutoFit/>
          </a:bodyPr>
          <a:lstStyle/>
          <a:p>
            <a:pPr algn="ctr">
              <a:lnSpc>
                <a:spcPct val="89000"/>
              </a:lnSpc>
            </a:pPr>
            <a:r>
              <a:rPr lang="en-US" sz="4265" dirty="0">
                <a:solidFill>
                  <a:schemeClr val="tx1">
                    <a:lumMod val="75000"/>
                  </a:schemeClr>
                </a:solidFill>
                <a:cs typeface="+mn-ea"/>
                <a:sym typeface="+mn-lt"/>
              </a:rPr>
              <a:t>07</a:t>
            </a:r>
          </a:p>
        </p:txBody>
      </p:sp>
      <p:sp>
        <p:nvSpPr>
          <p:cNvPr id="74" name="Arc 73"/>
          <p:cNvSpPr/>
          <p:nvPr/>
        </p:nvSpPr>
        <p:spPr>
          <a:xfrm rot="10800000">
            <a:off x="8540076" y="3793508"/>
            <a:ext cx="1383267" cy="1383268"/>
          </a:xfrm>
          <a:prstGeom prst="arc">
            <a:avLst>
              <a:gd name="adj1" fmla="val 7914138"/>
              <a:gd name="adj2" fmla="val 2868450"/>
            </a:avLst>
          </a:prstGeom>
          <a:ln w="889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cs typeface="+mn-ea"/>
              <a:sym typeface="+mn-lt"/>
            </a:endParaRPr>
          </a:p>
        </p:txBody>
      </p:sp>
      <p:sp>
        <p:nvSpPr>
          <p:cNvPr id="75" name="Rectangle 74"/>
          <p:cNvSpPr/>
          <p:nvPr/>
        </p:nvSpPr>
        <p:spPr>
          <a:xfrm>
            <a:off x="8745117" y="4197351"/>
            <a:ext cx="973182" cy="692113"/>
          </a:xfrm>
          <a:prstGeom prst="rect">
            <a:avLst/>
          </a:prstGeom>
        </p:spPr>
        <p:txBody>
          <a:bodyPr wrap="square" lIns="121920" rIns="121920" bIns="60960">
            <a:spAutoFit/>
          </a:bodyPr>
          <a:lstStyle/>
          <a:p>
            <a:pPr algn="ctr">
              <a:lnSpc>
                <a:spcPct val="89000"/>
              </a:lnSpc>
            </a:pPr>
            <a:r>
              <a:rPr lang="en-US" sz="4265" dirty="0">
                <a:solidFill>
                  <a:schemeClr val="tx1">
                    <a:lumMod val="60000"/>
                    <a:lumOff val="40000"/>
                  </a:schemeClr>
                </a:solidFill>
                <a:cs typeface="+mn-ea"/>
                <a:sym typeface="+mn-lt"/>
              </a:rPr>
              <a:t>08</a:t>
            </a:r>
          </a:p>
        </p:txBody>
      </p:sp>
      <p:sp>
        <p:nvSpPr>
          <p:cNvPr id="76" name="Oval 6"/>
          <p:cNvSpPr>
            <a:spLocks noChangeArrowheads="1"/>
          </p:cNvSpPr>
          <p:nvPr/>
        </p:nvSpPr>
        <p:spPr bwMode="auto">
          <a:xfrm>
            <a:off x="8964824" y="4844650"/>
            <a:ext cx="533767" cy="533767"/>
          </a:xfrm>
          <a:prstGeom prst="ellipse">
            <a:avLst/>
          </a:prstGeom>
          <a:solidFill>
            <a:schemeClr val="tx1">
              <a:lumMod val="60000"/>
              <a:lumOff val="40000"/>
            </a:schemeClr>
          </a:solidFill>
          <a:ln w="9525">
            <a:noFill/>
            <a:round/>
          </a:ln>
        </p:spPr>
        <p:txBody>
          <a:bodyPr vert="horz" wrap="square" lIns="121920" tIns="60960" rIns="121920" bIns="60960" numCol="1" anchor="t" anchorCtr="0" compatLnSpc="1"/>
          <a:lstStyle/>
          <a:p>
            <a:endParaRPr lang="en-US" sz="3200">
              <a:cs typeface="+mn-ea"/>
              <a:sym typeface="+mn-lt"/>
            </a:endParaRPr>
          </a:p>
        </p:txBody>
      </p:sp>
      <p:sp>
        <p:nvSpPr>
          <p:cNvPr id="83" name="TextBox 82"/>
          <p:cNvSpPr txBox="1"/>
          <p:nvPr/>
        </p:nvSpPr>
        <p:spPr>
          <a:xfrm>
            <a:off x="2457057" y="1669596"/>
            <a:ext cx="453184" cy="257369"/>
          </a:xfrm>
          <a:prstGeom prst="rect">
            <a:avLst/>
          </a:prstGeom>
          <a:noFill/>
        </p:spPr>
        <p:txBody>
          <a:bodyPr wrap="none" lIns="72000" tIns="36000" rIns="72000" bIns="36000" rtlCol="0" anchor="t">
            <a:spAutoFit/>
          </a:bodyPr>
          <a:lstStyle/>
          <a:p>
            <a:pPr algn="ctr"/>
            <a:r>
              <a:rPr lang="en-US" sz="1200" b="1" dirty="0">
                <a:cs typeface="+mn-ea"/>
                <a:sym typeface="+mn-lt"/>
              </a:rPr>
              <a:t>Idea</a:t>
            </a:r>
            <a:endParaRPr lang="id-ID" sz="1200" b="1" dirty="0">
              <a:cs typeface="+mn-ea"/>
              <a:sym typeface="+mn-lt"/>
            </a:endParaRPr>
          </a:p>
        </p:txBody>
      </p:sp>
      <p:sp>
        <p:nvSpPr>
          <p:cNvPr id="84" name="Rectangle 83"/>
          <p:cNvSpPr/>
          <p:nvPr/>
        </p:nvSpPr>
        <p:spPr>
          <a:xfrm>
            <a:off x="1677267" y="1861284"/>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85" name="TextBox 84"/>
          <p:cNvSpPr txBox="1"/>
          <p:nvPr/>
        </p:nvSpPr>
        <p:spPr>
          <a:xfrm>
            <a:off x="3188321" y="5410687"/>
            <a:ext cx="834698" cy="257369"/>
          </a:xfrm>
          <a:prstGeom prst="rect">
            <a:avLst/>
          </a:prstGeom>
          <a:noFill/>
        </p:spPr>
        <p:txBody>
          <a:bodyPr wrap="none" lIns="72000" tIns="36000" rIns="72000" bIns="36000" rtlCol="0" anchor="t">
            <a:spAutoFit/>
          </a:bodyPr>
          <a:lstStyle/>
          <a:p>
            <a:pPr algn="ctr"/>
            <a:r>
              <a:rPr lang="en-US" sz="1200" b="1" dirty="0">
                <a:cs typeface="+mn-ea"/>
                <a:sym typeface="+mn-lt"/>
              </a:rPr>
              <a:t>Research</a:t>
            </a:r>
            <a:endParaRPr lang="id-ID" sz="1200" b="1" dirty="0">
              <a:cs typeface="+mn-ea"/>
              <a:sym typeface="+mn-lt"/>
            </a:endParaRPr>
          </a:p>
        </p:txBody>
      </p:sp>
      <p:sp>
        <p:nvSpPr>
          <p:cNvPr id="86" name="Rectangle 85"/>
          <p:cNvSpPr/>
          <p:nvPr/>
        </p:nvSpPr>
        <p:spPr>
          <a:xfrm>
            <a:off x="2599287" y="5602375"/>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87" name="TextBox 86"/>
          <p:cNvSpPr txBox="1"/>
          <p:nvPr/>
        </p:nvSpPr>
        <p:spPr>
          <a:xfrm>
            <a:off x="3944358" y="1669596"/>
            <a:ext cx="1196977" cy="257369"/>
          </a:xfrm>
          <a:prstGeom prst="rect">
            <a:avLst/>
          </a:prstGeom>
          <a:noFill/>
        </p:spPr>
        <p:txBody>
          <a:bodyPr wrap="none" lIns="72000" tIns="36000" rIns="72000" bIns="36000" rtlCol="0" anchor="t">
            <a:spAutoFit/>
          </a:bodyPr>
          <a:lstStyle/>
          <a:p>
            <a:pPr algn="ctr"/>
            <a:r>
              <a:rPr lang="en-US" sz="1200" b="1" dirty="0" err="1">
                <a:cs typeface="+mn-ea"/>
                <a:sym typeface="+mn-lt"/>
              </a:rPr>
              <a:t>Brainstroming</a:t>
            </a:r>
            <a:endParaRPr lang="id-ID" sz="1200" b="1" dirty="0">
              <a:cs typeface="+mn-ea"/>
              <a:sym typeface="+mn-lt"/>
            </a:endParaRPr>
          </a:p>
        </p:txBody>
      </p:sp>
      <p:sp>
        <p:nvSpPr>
          <p:cNvPr id="88" name="Rectangle 87"/>
          <p:cNvSpPr/>
          <p:nvPr/>
        </p:nvSpPr>
        <p:spPr>
          <a:xfrm>
            <a:off x="3536463" y="1861284"/>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89" name="TextBox 88"/>
          <p:cNvSpPr txBox="1"/>
          <p:nvPr/>
        </p:nvSpPr>
        <p:spPr>
          <a:xfrm>
            <a:off x="5136482" y="5410687"/>
            <a:ext cx="656765" cy="257369"/>
          </a:xfrm>
          <a:prstGeom prst="rect">
            <a:avLst/>
          </a:prstGeom>
          <a:noFill/>
        </p:spPr>
        <p:txBody>
          <a:bodyPr wrap="none" lIns="72000" tIns="36000" rIns="72000" bIns="36000" rtlCol="0" anchor="t">
            <a:spAutoFit/>
          </a:bodyPr>
          <a:lstStyle/>
          <a:p>
            <a:pPr algn="ctr"/>
            <a:r>
              <a:rPr lang="en-US" sz="1200" b="1" dirty="0">
                <a:cs typeface="+mn-ea"/>
                <a:sym typeface="+mn-lt"/>
              </a:rPr>
              <a:t>Search</a:t>
            </a:r>
            <a:endParaRPr lang="id-ID" sz="1200" b="1" dirty="0">
              <a:cs typeface="+mn-ea"/>
              <a:sym typeface="+mn-lt"/>
            </a:endParaRPr>
          </a:p>
        </p:txBody>
      </p:sp>
      <p:sp>
        <p:nvSpPr>
          <p:cNvPr id="90" name="Rectangle 89"/>
          <p:cNvSpPr/>
          <p:nvPr/>
        </p:nvSpPr>
        <p:spPr>
          <a:xfrm>
            <a:off x="4458483" y="5602375"/>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91" name="TextBox 90"/>
          <p:cNvSpPr txBox="1"/>
          <p:nvPr/>
        </p:nvSpPr>
        <p:spPr>
          <a:xfrm>
            <a:off x="5977859" y="1669596"/>
            <a:ext cx="863553" cy="257369"/>
          </a:xfrm>
          <a:prstGeom prst="rect">
            <a:avLst/>
          </a:prstGeom>
          <a:noFill/>
        </p:spPr>
        <p:txBody>
          <a:bodyPr wrap="none" lIns="72000" tIns="36000" rIns="72000" bIns="36000" rtlCol="0" anchor="t">
            <a:spAutoFit/>
          </a:bodyPr>
          <a:lstStyle/>
          <a:p>
            <a:pPr algn="ctr"/>
            <a:r>
              <a:rPr lang="en-US" sz="1200" b="1" dirty="0">
                <a:cs typeface="+mn-ea"/>
                <a:sym typeface="+mn-lt"/>
              </a:rPr>
              <a:t>Marketing</a:t>
            </a:r>
            <a:endParaRPr lang="id-ID" sz="1200" b="1" dirty="0">
              <a:cs typeface="+mn-ea"/>
              <a:sym typeface="+mn-lt"/>
            </a:endParaRPr>
          </a:p>
        </p:txBody>
      </p:sp>
      <p:sp>
        <p:nvSpPr>
          <p:cNvPr id="92" name="Rectangle 91"/>
          <p:cNvSpPr/>
          <p:nvPr/>
        </p:nvSpPr>
        <p:spPr>
          <a:xfrm>
            <a:off x="5403251" y="1861284"/>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93" name="TextBox 92"/>
          <p:cNvSpPr txBox="1"/>
          <p:nvPr/>
        </p:nvSpPr>
        <p:spPr>
          <a:xfrm>
            <a:off x="6951976" y="5410687"/>
            <a:ext cx="759357" cy="257369"/>
          </a:xfrm>
          <a:prstGeom prst="rect">
            <a:avLst/>
          </a:prstGeom>
          <a:noFill/>
        </p:spPr>
        <p:txBody>
          <a:bodyPr wrap="none" lIns="72000" tIns="36000" rIns="72000" bIns="36000" rtlCol="0" anchor="t">
            <a:spAutoFit/>
          </a:bodyPr>
          <a:lstStyle/>
          <a:p>
            <a:pPr algn="ctr"/>
            <a:r>
              <a:rPr lang="en-US" sz="1200" b="1" dirty="0">
                <a:cs typeface="+mn-ea"/>
                <a:sym typeface="+mn-lt"/>
              </a:rPr>
              <a:t>Strategy</a:t>
            </a:r>
            <a:endParaRPr lang="id-ID" sz="1200" b="1" dirty="0">
              <a:cs typeface="+mn-ea"/>
              <a:sym typeface="+mn-lt"/>
            </a:endParaRPr>
          </a:p>
        </p:txBody>
      </p:sp>
      <p:sp>
        <p:nvSpPr>
          <p:cNvPr id="94" name="Rectangle 93"/>
          <p:cNvSpPr/>
          <p:nvPr/>
        </p:nvSpPr>
        <p:spPr>
          <a:xfrm>
            <a:off x="6325271" y="5602375"/>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95" name="TextBox 94"/>
          <p:cNvSpPr txBox="1"/>
          <p:nvPr/>
        </p:nvSpPr>
        <p:spPr>
          <a:xfrm>
            <a:off x="7965293" y="1669596"/>
            <a:ext cx="607072" cy="257369"/>
          </a:xfrm>
          <a:prstGeom prst="rect">
            <a:avLst/>
          </a:prstGeom>
          <a:noFill/>
        </p:spPr>
        <p:txBody>
          <a:bodyPr wrap="none" lIns="72000" tIns="36000" rIns="72000" bIns="36000" rtlCol="0" anchor="t">
            <a:spAutoFit/>
          </a:bodyPr>
          <a:lstStyle/>
          <a:p>
            <a:pPr algn="ctr"/>
            <a:r>
              <a:rPr lang="en-US" sz="1200" b="1" dirty="0">
                <a:cs typeface="+mn-ea"/>
                <a:sym typeface="+mn-lt"/>
              </a:rPr>
              <a:t>Target</a:t>
            </a:r>
            <a:endParaRPr lang="id-ID" sz="1200" b="1" dirty="0">
              <a:cs typeface="+mn-ea"/>
              <a:sym typeface="+mn-lt"/>
            </a:endParaRPr>
          </a:p>
        </p:txBody>
      </p:sp>
      <p:sp>
        <p:nvSpPr>
          <p:cNvPr id="96" name="Rectangle 95"/>
          <p:cNvSpPr/>
          <p:nvPr/>
        </p:nvSpPr>
        <p:spPr>
          <a:xfrm>
            <a:off x="7262447" y="1861284"/>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97" name="TextBox 96"/>
          <p:cNvSpPr txBox="1"/>
          <p:nvPr/>
        </p:nvSpPr>
        <p:spPr>
          <a:xfrm>
            <a:off x="8819986" y="5410687"/>
            <a:ext cx="741723" cy="257369"/>
          </a:xfrm>
          <a:prstGeom prst="rect">
            <a:avLst/>
          </a:prstGeom>
          <a:noFill/>
        </p:spPr>
        <p:txBody>
          <a:bodyPr wrap="none" lIns="72000" tIns="36000" rIns="72000" bIns="36000" rtlCol="0" anchor="t">
            <a:spAutoFit/>
          </a:bodyPr>
          <a:lstStyle/>
          <a:p>
            <a:pPr algn="ctr"/>
            <a:r>
              <a:rPr lang="en-US" sz="1200" b="1" dirty="0">
                <a:cs typeface="+mn-ea"/>
                <a:sym typeface="+mn-lt"/>
              </a:rPr>
              <a:t>Process</a:t>
            </a:r>
            <a:endParaRPr lang="id-ID" sz="1200" b="1" dirty="0">
              <a:cs typeface="+mn-ea"/>
              <a:sym typeface="+mn-lt"/>
            </a:endParaRPr>
          </a:p>
        </p:txBody>
      </p:sp>
      <p:sp>
        <p:nvSpPr>
          <p:cNvPr id="98" name="Rectangle 97"/>
          <p:cNvSpPr/>
          <p:nvPr/>
        </p:nvSpPr>
        <p:spPr>
          <a:xfrm>
            <a:off x="8184467" y="5602375"/>
            <a:ext cx="2012762" cy="600164"/>
          </a:xfrm>
          <a:prstGeom prst="rect">
            <a:avLst/>
          </a:prstGeom>
        </p:spPr>
        <p:txBody>
          <a:bodyPr wrap="square">
            <a:spAutoFit/>
          </a:bodyPr>
          <a:lstStyle/>
          <a:p>
            <a:pPr algn="ctr"/>
            <a:r>
              <a:rPr lang="id-ID" sz="1100" dirty="0">
                <a:cs typeface="+mn-ea"/>
                <a:sym typeface="+mn-lt"/>
              </a:rPr>
              <a:t>Suitable for all categories business and personal presentation</a:t>
            </a:r>
          </a:p>
        </p:txBody>
      </p:sp>
      <p:sp>
        <p:nvSpPr>
          <p:cNvPr id="99" name="Freeform 98"/>
          <p:cNvSpPr>
            <a:spLocks noEditPoints="1"/>
          </p:cNvSpPr>
          <p:nvPr/>
        </p:nvSpPr>
        <p:spPr bwMode="auto">
          <a:xfrm>
            <a:off x="3456412" y="4959421"/>
            <a:ext cx="303514" cy="304224"/>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100" name="Freeform 99"/>
          <p:cNvSpPr>
            <a:spLocks noEditPoints="1"/>
          </p:cNvSpPr>
          <p:nvPr/>
        </p:nvSpPr>
        <p:spPr bwMode="auto">
          <a:xfrm>
            <a:off x="9098605" y="4979732"/>
            <a:ext cx="264467" cy="263834"/>
          </a:xfrm>
          <a:custGeom>
            <a:avLst/>
            <a:gdLst>
              <a:gd name="T0" fmla="*/ 161 w 177"/>
              <a:gd name="T1" fmla="*/ 88 h 176"/>
              <a:gd name="T2" fmla="*/ 177 w 177"/>
              <a:gd name="T3" fmla="*/ 64 h 176"/>
              <a:gd name="T4" fmla="*/ 168 w 177"/>
              <a:gd name="T5" fmla="*/ 42 h 176"/>
              <a:gd name="T6" fmla="*/ 139 w 177"/>
              <a:gd name="T7" fmla="*/ 37 h 176"/>
              <a:gd name="T8" fmla="*/ 134 w 177"/>
              <a:gd name="T9" fmla="*/ 9 h 176"/>
              <a:gd name="T10" fmla="*/ 112 w 177"/>
              <a:gd name="T11" fmla="*/ 0 h 176"/>
              <a:gd name="T12" fmla="*/ 89 w 177"/>
              <a:gd name="T13" fmla="*/ 16 h 176"/>
              <a:gd name="T14" fmla="*/ 65 w 177"/>
              <a:gd name="T15" fmla="*/ 0 h 176"/>
              <a:gd name="T16" fmla="*/ 43 w 177"/>
              <a:gd name="T17" fmla="*/ 9 h 176"/>
              <a:gd name="T18" fmla="*/ 38 w 177"/>
              <a:gd name="T19" fmla="*/ 37 h 176"/>
              <a:gd name="T20" fmla="*/ 10 w 177"/>
              <a:gd name="T21" fmla="*/ 42 h 176"/>
              <a:gd name="T22" fmla="*/ 0 w 177"/>
              <a:gd name="T23" fmla="*/ 64 h 176"/>
              <a:gd name="T24" fmla="*/ 17 w 177"/>
              <a:gd name="T25" fmla="*/ 88 h 176"/>
              <a:gd name="T26" fmla="*/ 0 w 177"/>
              <a:gd name="T27" fmla="*/ 111 h 176"/>
              <a:gd name="T28" fmla="*/ 10 w 177"/>
              <a:gd name="T29" fmla="*/ 134 h 176"/>
              <a:gd name="T30" fmla="*/ 38 w 177"/>
              <a:gd name="T31" fmla="*/ 139 h 176"/>
              <a:gd name="T32" fmla="*/ 43 w 177"/>
              <a:gd name="T33" fmla="*/ 167 h 176"/>
              <a:gd name="T34" fmla="*/ 65 w 177"/>
              <a:gd name="T35" fmla="*/ 176 h 176"/>
              <a:gd name="T36" fmla="*/ 89 w 177"/>
              <a:gd name="T37" fmla="*/ 160 h 176"/>
              <a:gd name="T38" fmla="*/ 112 w 177"/>
              <a:gd name="T39" fmla="*/ 176 h 176"/>
              <a:gd name="T40" fmla="*/ 134 w 177"/>
              <a:gd name="T41" fmla="*/ 167 h 176"/>
              <a:gd name="T42" fmla="*/ 139 w 177"/>
              <a:gd name="T43" fmla="*/ 139 h 176"/>
              <a:gd name="T44" fmla="*/ 168 w 177"/>
              <a:gd name="T45" fmla="*/ 134 h 176"/>
              <a:gd name="T46" fmla="*/ 177 w 177"/>
              <a:gd name="T47" fmla="*/ 111 h 176"/>
              <a:gd name="T48" fmla="*/ 161 w 177"/>
              <a:gd name="T49" fmla="*/ 88 h 176"/>
              <a:gd name="T50" fmla="*/ 89 w 177"/>
              <a:gd name="T51" fmla="*/ 132 h 176"/>
              <a:gd name="T52" fmla="*/ 45 w 177"/>
              <a:gd name="T53" fmla="*/ 88 h 176"/>
              <a:gd name="T54" fmla="*/ 89 w 177"/>
              <a:gd name="T55" fmla="*/ 44 h 176"/>
              <a:gd name="T56" fmla="*/ 133 w 177"/>
              <a:gd name="T57" fmla="*/ 88 h 176"/>
              <a:gd name="T58" fmla="*/ 89 w 177"/>
              <a:gd name="T59" fmla="*/ 132 h 176"/>
              <a:gd name="T60" fmla="*/ 89 w 177"/>
              <a:gd name="T61" fmla="*/ 48 h 176"/>
              <a:gd name="T62" fmla="*/ 49 w 177"/>
              <a:gd name="T63" fmla="*/ 88 h 176"/>
              <a:gd name="T64" fmla="*/ 89 w 177"/>
              <a:gd name="T65" fmla="*/ 128 h 176"/>
              <a:gd name="T66" fmla="*/ 128 w 177"/>
              <a:gd name="T67" fmla="*/ 88 h 176"/>
              <a:gd name="T68" fmla="*/ 89 w 177"/>
              <a:gd name="T69" fmla="*/ 48 h 176"/>
              <a:gd name="T70" fmla="*/ 89 w 177"/>
              <a:gd name="T71" fmla="*/ 115 h 176"/>
              <a:gd name="T72" fmla="*/ 62 w 177"/>
              <a:gd name="T73" fmla="*/ 88 h 176"/>
              <a:gd name="T74" fmla="*/ 89 w 177"/>
              <a:gd name="T75" fmla="*/ 61 h 176"/>
              <a:gd name="T76" fmla="*/ 115 w 177"/>
              <a:gd name="T77" fmla="*/ 88 h 176"/>
              <a:gd name="T78" fmla="*/ 89 w 177"/>
              <a:gd name="T79" fmla="*/ 1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176">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1" name="Freeform 100"/>
          <p:cNvSpPr>
            <a:spLocks noEditPoints="1"/>
          </p:cNvSpPr>
          <p:nvPr/>
        </p:nvSpPr>
        <p:spPr bwMode="auto">
          <a:xfrm>
            <a:off x="5329900" y="4971312"/>
            <a:ext cx="313710" cy="313043"/>
          </a:xfrm>
          <a:custGeom>
            <a:avLst/>
            <a:gdLst>
              <a:gd name="T0" fmla="*/ 0 w 199"/>
              <a:gd name="T1" fmla="*/ 99 h 198"/>
              <a:gd name="T2" fmla="*/ 199 w 199"/>
              <a:gd name="T3" fmla="*/ 99 h 198"/>
              <a:gd name="T4" fmla="*/ 112 w 199"/>
              <a:gd name="T5" fmla="*/ 185 h 198"/>
              <a:gd name="T6" fmla="*/ 104 w 199"/>
              <a:gd name="T7" fmla="*/ 145 h 198"/>
              <a:gd name="T8" fmla="*/ 112 w 199"/>
              <a:gd name="T9" fmla="*/ 185 h 198"/>
              <a:gd name="T10" fmla="*/ 96 w 199"/>
              <a:gd name="T11" fmla="*/ 145 h 198"/>
              <a:gd name="T12" fmla="*/ 87 w 199"/>
              <a:gd name="T13" fmla="*/ 185 h 198"/>
              <a:gd name="T14" fmla="*/ 87 w 199"/>
              <a:gd name="T15" fmla="*/ 13 h 198"/>
              <a:gd name="T16" fmla="*/ 96 w 199"/>
              <a:gd name="T17" fmla="*/ 53 h 198"/>
              <a:gd name="T18" fmla="*/ 87 w 199"/>
              <a:gd name="T19" fmla="*/ 13 h 198"/>
              <a:gd name="T20" fmla="*/ 104 w 199"/>
              <a:gd name="T21" fmla="*/ 53 h 198"/>
              <a:gd name="T22" fmla="*/ 112 w 199"/>
              <a:gd name="T23" fmla="*/ 13 h 198"/>
              <a:gd name="T24" fmla="*/ 104 w 199"/>
              <a:gd name="T25" fmla="*/ 61 h 198"/>
              <a:gd name="T26" fmla="*/ 149 w 199"/>
              <a:gd name="T27" fmla="*/ 95 h 198"/>
              <a:gd name="T28" fmla="*/ 104 w 199"/>
              <a:gd name="T29" fmla="*/ 61 h 198"/>
              <a:gd name="T30" fmla="*/ 96 w 199"/>
              <a:gd name="T31" fmla="*/ 95 h 198"/>
              <a:gd name="T32" fmla="*/ 57 w 199"/>
              <a:gd name="T33" fmla="*/ 55 h 198"/>
              <a:gd name="T34" fmla="*/ 42 w 199"/>
              <a:gd name="T35" fmla="*/ 95 h 198"/>
              <a:gd name="T36" fmla="*/ 31 w 199"/>
              <a:gd name="T37" fmla="*/ 45 h 198"/>
              <a:gd name="T38" fmla="*/ 42 w 199"/>
              <a:gd name="T39" fmla="*/ 95 h 198"/>
              <a:gd name="T40" fmla="*/ 49 w 199"/>
              <a:gd name="T41" fmla="*/ 145 h 198"/>
              <a:gd name="T42" fmla="*/ 13 w 199"/>
              <a:gd name="T43" fmla="*/ 103 h 198"/>
              <a:gd name="T44" fmla="*/ 50 w 199"/>
              <a:gd name="T45" fmla="*/ 103 h 198"/>
              <a:gd name="T46" fmla="*/ 96 w 199"/>
              <a:gd name="T47" fmla="*/ 137 h 198"/>
              <a:gd name="T48" fmla="*/ 50 w 199"/>
              <a:gd name="T49" fmla="*/ 103 h 198"/>
              <a:gd name="T50" fmla="*/ 104 w 199"/>
              <a:gd name="T51" fmla="*/ 103 h 198"/>
              <a:gd name="T52" fmla="*/ 143 w 199"/>
              <a:gd name="T53" fmla="*/ 142 h 198"/>
              <a:gd name="T54" fmla="*/ 157 w 199"/>
              <a:gd name="T55" fmla="*/ 103 h 198"/>
              <a:gd name="T56" fmla="*/ 168 w 199"/>
              <a:gd name="T57" fmla="*/ 153 h 198"/>
              <a:gd name="T58" fmla="*/ 157 w 199"/>
              <a:gd name="T59" fmla="*/ 103 h 198"/>
              <a:gd name="T60" fmla="*/ 150 w 199"/>
              <a:gd name="T61" fmla="*/ 53 h 198"/>
              <a:gd name="T62" fmla="*/ 187 w 199"/>
              <a:gd name="T63" fmla="*/ 95 h 198"/>
              <a:gd name="T64" fmla="*/ 162 w 199"/>
              <a:gd name="T65" fmla="*/ 39 h 198"/>
              <a:gd name="T66" fmla="*/ 131 w 199"/>
              <a:gd name="T67" fmla="*/ 18 h 198"/>
              <a:gd name="T68" fmla="*/ 68 w 199"/>
              <a:gd name="T69" fmla="*/ 18 h 198"/>
              <a:gd name="T70" fmla="*/ 37 w 199"/>
              <a:gd name="T71" fmla="*/ 39 h 198"/>
              <a:gd name="T72" fmla="*/ 37 w 199"/>
              <a:gd name="T73" fmla="*/ 159 h 198"/>
              <a:gd name="T74" fmla="*/ 68 w 199"/>
              <a:gd name="T75" fmla="*/ 180 h 198"/>
              <a:gd name="T76" fmla="*/ 131 w 199"/>
              <a:gd name="T77" fmla="*/ 180 h 198"/>
              <a:gd name="T78" fmla="*/ 162 w 199"/>
              <a:gd name="T79" fmla="*/ 15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98">
                <a:moveTo>
                  <a:pt x="100" y="0"/>
                </a:moveTo>
                <a:cubicBezTo>
                  <a:pt x="45" y="0"/>
                  <a:pt x="0" y="44"/>
                  <a:pt x="0" y="99"/>
                </a:cubicBezTo>
                <a:cubicBezTo>
                  <a:pt x="0" y="153"/>
                  <a:pt x="45" y="198"/>
                  <a:pt x="100" y="198"/>
                </a:cubicBezTo>
                <a:cubicBezTo>
                  <a:pt x="154" y="198"/>
                  <a:pt x="199" y="153"/>
                  <a:pt x="199" y="99"/>
                </a:cubicBezTo>
                <a:cubicBezTo>
                  <a:pt x="199" y="44"/>
                  <a:pt x="154" y="0"/>
                  <a:pt x="100" y="0"/>
                </a:cubicBezTo>
                <a:moveTo>
                  <a:pt x="112" y="185"/>
                </a:moveTo>
                <a:cubicBezTo>
                  <a:pt x="109" y="185"/>
                  <a:pt x="106" y="186"/>
                  <a:pt x="104" y="186"/>
                </a:cubicBezTo>
                <a:cubicBezTo>
                  <a:pt x="104" y="145"/>
                  <a:pt x="104" y="145"/>
                  <a:pt x="104" y="145"/>
                </a:cubicBezTo>
                <a:cubicBezTo>
                  <a:pt x="116" y="145"/>
                  <a:pt x="129" y="147"/>
                  <a:pt x="140" y="150"/>
                </a:cubicBezTo>
                <a:cubicBezTo>
                  <a:pt x="133" y="167"/>
                  <a:pt x="123" y="180"/>
                  <a:pt x="112" y="185"/>
                </a:cubicBezTo>
                <a:moveTo>
                  <a:pt x="59" y="150"/>
                </a:moveTo>
                <a:cubicBezTo>
                  <a:pt x="71" y="147"/>
                  <a:pt x="83" y="145"/>
                  <a:pt x="96" y="145"/>
                </a:cubicBezTo>
                <a:cubicBezTo>
                  <a:pt x="96" y="186"/>
                  <a:pt x="96" y="186"/>
                  <a:pt x="96" y="186"/>
                </a:cubicBezTo>
                <a:cubicBezTo>
                  <a:pt x="93" y="186"/>
                  <a:pt x="90" y="185"/>
                  <a:pt x="87" y="185"/>
                </a:cubicBezTo>
                <a:cubicBezTo>
                  <a:pt x="76" y="180"/>
                  <a:pt x="66" y="167"/>
                  <a:pt x="59" y="150"/>
                </a:cubicBezTo>
                <a:moveTo>
                  <a:pt x="87" y="13"/>
                </a:moveTo>
                <a:cubicBezTo>
                  <a:pt x="90" y="12"/>
                  <a:pt x="93" y="12"/>
                  <a:pt x="96" y="12"/>
                </a:cubicBezTo>
                <a:cubicBezTo>
                  <a:pt x="96" y="53"/>
                  <a:pt x="96" y="53"/>
                  <a:pt x="96" y="53"/>
                </a:cubicBezTo>
                <a:cubicBezTo>
                  <a:pt x="83" y="53"/>
                  <a:pt x="71" y="51"/>
                  <a:pt x="59" y="48"/>
                </a:cubicBezTo>
                <a:cubicBezTo>
                  <a:pt x="66" y="31"/>
                  <a:pt x="76" y="18"/>
                  <a:pt x="87" y="13"/>
                </a:cubicBezTo>
                <a:moveTo>
                  <a:pt x="140" y="48"/>
                </a:moveTo>
                <a:cubicBezTo>
                  <a:pt x="129" y="51"/>
                  <a:pt x="116" y="53"/>
                  <a:pt x="104" y="53"/>
                </a:cubicBezTo>
                <a:cubicBezTo>
                  <a:pt x="104" y="12"/>
                  <a:pt x="104" y="12"/>
                  <a:pt x="104" y="12"/>
                </a:cubicBezTo>
                <a:cubicBezTo>
                  <a:pt x="106" y="12"/>
                  <a:pt x="109" y="12"/>
                  <a:pt x="112" y="13"/>
                </a:cubicBezTo>
                <a:cubicBezTo>
                  <a:pt x="123" y="18"/>
                  <a:pt x="133" y="31"/>
                  <a:pt x="140" y="48"/>
                </a:cubicBezTo>
                <a:moveTo>
                  <a:pt x="104" y="61"/>
                </a:moveTo>
                <a:cubicBezTo>
                  <a:pt x="117" y="61"/>
                  <a:pt x="130" y="59"/>
                  <a:pt x="143" y="55"/>
                </a:cubicBezTo>
                <a:cubicBezTo>
                  <a:pt x="146" y="67"/>
                  <a:pt x="148" y="81"/>
                  <a:pt x="149" y="95"/>
                </a:cubicBezTo>
                <a:cubicBezTo>
                  <a:pt x="104" y="95"/>
                  <a:pt x="104" y="95"/>
                  <a:pt x="104" y="95"/>
                </a:cubicBezTo>
                <a:lnTo>
                  <a:pt x="104" y="61"/>
                </a:lnTo>
                <a:close/>
                <a:moveTo>
                  <a:pt x="96" y="61"/>
                </a:moveTo>
                <a:cubicBezTo>
                  <a:pt x="96" y="95"/>
                  <a:pt x="96" y="95"/>
                  <a:pt x="96" y="95"/>
                </a:cubicBezTo>
                <a:cubicBezTo>
                  <a:pt x="50" y="95"/>
                  <a:pt x="50" y="95"/>
                  <a:pt x="50" y="95"/>
                </a:cubicBezTo>
                <a:cubicBezTo>
                  <a:pt x="51" y="81"/>
                  <a:pt x="53" y="67"/>
                  <a:pt x="57" y="55"/>
                </a:cubicBezTo>
                <a:cubicBezTo>
                  <a:pt x="69" y="59"/>
                  <a:pt x="82" y="61"/>
                  <a:pt x="96" y="61"/>
                </a:cubicBezTo>
                <a:moveTo>
                  <a:pt x="42" y="95"/>
                </a:moveTo>
                <a:cubicBezTo>
                  <a:pt x="13" y="95"/>
                  <a:pt x="13" y="95"/>
                  <a:pt x="13" y="95"/>
                </a:cubicBezTo>
                <a:cubicBezTo>
                  <a:pt x="13" y="76"/>
                  <a:pt x="20" y="59"/>
                  <a:pt x="31" y="45"/>
                </a:cubicBezTo>
                <a:cubicBezTo>
                  <a:pt x="37" y="48"/>
                  <a:pt x="43" y="51"/>
                  <a:pt x="49" y="53"/>
                </a:cubicBezTo>
                <a:cubicBezTo>
                  <a:pt x="45" y="65"/>
                  <a:pt x="43" y="80"/>
                  <a:pt x="42" y="95"/>
                </a:cubicBezTo>
                <a:moveTo>
                  <a:pt x="42" y="103"/>
                </a:moveTo>
                <a:cubicBezTo>
                  <a:pt x="43" y="118"/>
                  <a:pt x="45" y="132"/>
                  <a:pt x="49" y="145"/>
                </a:cubicBezTo>
                <a:cubicBezTo>
                  <a:pt x="43" y="147"/>
                  <a:pt x="37" y="150"/>
                  <a:pt x="31" y="153"/>
                </a:cubicBezTo>
                <a:cubicBezTo>
                  <a:pt x="20" y="139"/>
                  <a:pt x="13" y="122"/>
                  <a:pt x="13" y="103"/>
                </a:cubicBezTo>
                <a:lnTo>
                  <a:pt x="42" y="103"/>
                </a:lnTo>
                <a:close/>
                <a:moveTo>
                  <a:pt x="50" y="103"/>
                </a:moveTo>
                <a:cubicBezTo>
                  <a:pt x="96" y="103"/>
                  <a:pt x="96" y="103"/>
                  <a:pt x="96" y="103"/>
                </a:cubicBezTo>
                <a:cubicBezTo>
                  <a:pt x="96" y="137"/>
                  <a:pt x="96" y="137"/>
                  <a:pt x="96" y="137"/>
                </a:cubicBezTo>
                <a:cubicBezTo>
                  <a:pt x="82" y="137"/>
                  <a:pt x="69" y="139"/>
                  <a:pt x="57" y="142"/>
                </a:cubicBezTo>
                <a:cubicBezTo>
                  <a:pt x="53" y="131"/>
                  <a:pt x="51" y="117"/>
                  <a:pt x="50" y="103"/>
                </a:cubicBezTo>
                <a:moveTo>
                  <a:pt x="104" y="137"/>
                </a:moveTo>
                <a:cubicBezTo>
                  <a:pt x="104" y="103"/>
                  <a:pt x="104" y="103"/>
                  <a:pt x="104" y="103"/>
                </a:cubicBezTo>
                <a:cubicBezTo>
                  <a:pt x="149" y="103"/>
                  <a:pt x="149" y="103"/>
                  <a:pt x="149" y="103"/>
                </a:cubicBezTo>
                <a:cubicBezTo>
                  <a:pt x="148" y="117"/>
                  <a:pt x="146" y="131"/>
                  <a:pt x="143" y="142"/>
                </a:cubicBezTo>
                <a:cubicBezTo>
                  <a:pt x="130" y="139"/>
                  <a:pt x="117" y="137"/>
                  <a:pt x="104" y="137"/>
                </a:cubicBezTo>
                <a:moveTo>
                  <a:pt x="157" y="103"/>
                </a:moveTo>
                <a:cubicBezTo>
                  <a:pt x="187" y="103"/>
                  <a:pt x="187" y="103"/>
                  <a:pt x="187" y="103"/>
                </a:cubicBezTo>
                <a:cubicBezTo>
                  <a:pt x="186" y="122"/>
                  <a:pt x="179" y="139"/>
                  <a:pt x="168" y="153"/>
                </a:cubicBezTo>
                <a:cubicBezTo>
                  <a:pt x="162" y="150"/>
                  <a:pt x="156" y="147"/>
                  <a:pt x="150" y="145"/>
                </a:cubicBezTo>
                <a:cubicBezTo>
                  <a:pt x="154" y="132"/>
                  <a:pt x="156" y="118"/>
                  <a:pt x="157" y="103"/>
                </a:cubicBezTo>
                <a:moveTo>
                  <a:pt x="157" y="95"/>
                </a:moveTo>
                <a:cubicBezTo>
                  <a:pt x="156" y="80"/>
                  <a:pt x="154" y="65"/>
                  <a:pt x="150" y="53"/>
                </a:cubicBezTo>
                <a:cubicBezTo>
                  <a:pt x="156" y="51"/>
                  <a:pt x="162" y="48"/>
                  <a:pt x="168" y="45"/>
                </a:cubicBezTo>
                <a:cubicBezTo>
                  <a:pt x="179" y="59"/>
                  <a:pt x="186" y="76"/>
                  <a:pt x="187" y="95"/>
                </a:cubicBezTo>
                <a:lnTo>
                  <a:pt x="157" y="95"/>
                </a:lnTo>
                <a:close/>
                <a:moveTo>
                  <a:pt x="162" y="39"/>
                </a:moveTo>
                <a:cubicBezTo>
                  <a:pt x="158" y="41"/>
                  <a:pt x="153" y="43"/>
                  <a:pt x="147" y="45"/>
                </a:cubicBezTo>
                <a:cubicBezTo>
                  <a:pt x="143" y="34"/>
                  <a:pt x="137" y="25"/>
                  <a:pt x="131" y="18"/>
                </a:cubicBezTo>
                <a:cubicBezTo>
                  <a:pt x="143" y="22"/>
                  <a:pt x="154" y="29"/>
                  <a:pt x="162" y="39"/>
                </a:cubicBezTo>
                <a:moveTo>
                  <a:pt x="68" y="18"/>
                </a:moveTo>
                <a:cubicBezTo>
                  <a:pt x="62" y="25"/>
                  <a:pt x="56" y="34"/>
                  <a:pt x="52" y="45"/>
                </a:cubicBezTo>
                <a:cubicBezTo>
                  <a:pt x="46" y="43"/>
                  <a:pt x="41" y="41"/>
                  <a:pt x="37" y="39"/>
                </a:cubicBezTo>
                <a:cubicBezTo>
                  <a:pt x="46" y="29"/>
                  <a:pt x="56" y="22"/>
                  <a:pt x="68" y="18"/>
                </a:cubicBezTo>
                <a:moveTo>
                  <a:pt x="37" y="159"/>
                </a:moveTo>
                <a:cubicBezTo>
                  <a:pt x="41" y="157"/>
                  <a:pt x="46" y="154"/>
                  <a:pt x="52" y="152"/>
                </a:cubicBezTo>
                <a:cubicBezTo>
                  <a:pt x="56" y="163"/>
                  <a:pt x="62" y="173"/>
                  <a:pt x="68" y="180"/>
                </a:cubicBezTo>
                <a:cubicBezTo>
                  <a:pt x="56" y="175"/>
                  <a:pt x="46" y="168"/>
                  <a:pt x="37" y="159"/>
                </a:cubicBezTo>
                <a:moveTo>
                  <a:pt x="131" y="180"/>
                </a:moveTo>
                <a:cubicBezTo>
                  <a:pt x="137" y="173"/>
                  <a:pt x="143" y="163"/>
                  <a:pt x="147" y="152"/>
                </a:cubicBezTo>
                <a:cubicBezTo>
                  <a:pt x="153" y="154"/>
                  <a:pt x="158" y="157"/>
                  <a:pt x="162" y="159"/>
                </a:cubicBezTo>
                <a:cubicBezTo>
                  <a:pt x="154" y="168"/>
                  <a:pt x="143" y="175"/>
                  <a:pt x="131" y="180"/>
                </a:cubicBezTo>
              </a:path>
            </a:pathLst>
          </a:custGeom>
          <a:solidFill>
            <a:schemeClr val="bg2"/>
          </a:solidFill>
          <a:ln>
            <a:noFill/>
          </a:ln>
        </p:spPr>
        <p:txBody>
          <a:bodyPr vert="horz" wrap="square" lIns="91440" tIns="45720" rIns="91440" bIns="45720" numCol="1" anchor="t" anchorCtr="0" compatLnSpc="1"/>
          <a:lstStyle/>
          <a:p>
            <a:endParaRPr lang="en-US" dirty="0">
              <a:cs typeface="+mn-ea"/>
              <a:sym typeface="+mn-lt"/>
            </a:endParaRPr>
          </a:p>
        </p:txBody>
      </p:sp>
      <p:sp>
        <p:nvSpPr>
          <p:cNvPr id="102" name="Freeform 101"/>
          <p:cNvSpPr>
            <a:spLocks noEditPoints="1"/>
          </p:cNvSpPr>
          <p:nvPr/>
        </p:nvSpPr>
        <p:spPr bwMode="auto">
          <a:xfrm>
            <a:off x="2575424" y="2620047"/>
            <a:ext cx="216448" cy="332282"/>
          </a:xfrm>
          <a:custGeom>
            <a:avLst/>
            <a:gdLst>
              <a:gd name="T0" fmla="*/ 78 w 108"/>
              <a:gd name="T1" fmla="*/ 143 h 166"/>
              <a:gd name="T2" fmla="*/ 33 w 108"/>
              <a:gd name="T3" fmla="*/ 147 h 166"/>
              <a:gd name="T4" fmla="*/ 29 w 108"/>
              <a:gd name="T5" fmla="*/ 143 h 166"/>
              <a:gd name="T6" fmla="*/ 74 w 108"/>
              <a:gd name="T7" fmla="*/ 139 h 166"/>
              <a:gd name="T8" fmla="*/ 74 w 108"/>
              <a:gd name="T9" fmla="*/ 150 h 166"/>
              <a:gd name="T10" fmla="*/ 29 w 108"/>
              <a:gd name="T11" fmla="*/ 154 h 166"/>
              <a:gd name="T12" fmla="*/ 33 w 108"/>
              <a:gd name="T13" fmla="*/ 160 h 166"/>
              <a:gd name="T14" fmla="*/ 38 w 108"/>
              <a:gd name="T15" fmla="*/ 162 h 166"/>
              <a:gd name="T16" fmla="*/ 66 w 108"/>
              <a:gd name="T17" fmla="*/ 166 h 166"/>
              <a:gd name="T18" fmla="*/ 70 w 108"/>
              <a:gd name="T19" fmla="*/ 160 h 166"/>
              <a:gd name="T20" fmla="*/ 78 w 108"/>
              <a:gd name="T21" fmla="*/ 156 h 166"/>
              <a:gd name="T22" fmla="*/ 74 w 108"/>
              <a:gd name="T23" fmla="*/ 150 h 166"/>
              <a:gd name="T24" fmla="*/ 33 w 108"/>
              <a:gd name="T25" fmla="*/ 127 h 166"/>
              <a:gd name="T26" fmla="*/ 29 w 108"/>
              <a:gd name="T27" fmla="*/ 132 h 166"/>
              <a:gd name="T28" fmla="*/ 74 w 108"/>
              <a:gd name="T29" fmla="*/ 136 h 166"/>
              <a:gd name="T30" fmla="*/ 78 w 108"/>
              <a:gd name="T31" fmla="*/ 131 h 166"/>
              <a:gd name="T32" fmla="*/ 108 w 108"/>
              <a:gd name="T33" fmla="*/ 53 h 166"/>
              <a:gd name="T34" fmla="*/ 76 w 108"/>
              <a:gd name="T35" fmla="*/ 123 h 166"/>
              <a:gd name="T36" fmla="*/ 15 w 108"/>
              <a:gd name="T37" fmla="*/ 90 h 166"/>
              <a:gd name="T38" fmla="*/ 54 w 108"/>
              <a:gd name="T39" fmla="*/ 0 h 166"/>
              <a:gd name="T40" fmla="*/ 54 w 108"/>
              <a:gd name="T41" fmla="*/ 0 h 166"/>
              <a:gd name="T42" fmla="*/ 61 w 108"/>
              <a:gd name="T43" fmla="*/ 115 h 166"/>
              <a:gd name="T44" fmla="*/ 67 w 108"/>
              <a:gd name="T45" fmla="*/ 73 h 166"/>
              <a:gd name="T46" fmla="*/ 63 w 108"/>
              <a:gd name="T47" fmla="*/ 77 h 166"/>
              <a:gd name="T48" fmla="*/ 54 w 108"/>
              <a:gd name="T49" fmla="*/ 69 h 166"/>
              <a:gd name="T50" fmla="*/ 45 w 108"/>
              <a:gd name="T51" fmla="*/ 76 h 166"/>
              <a:gd name="T52" fmla="*/ 39 w 108"/>
              <a:gd name="T53" fmla="*/ 73 h 166"/>
              <a:gd name="T54" fmla="*/ 61 w 108"/>
              <a:gd name="T55" fmla="*/ 115 h 166"/>
              <a:gd name="T56" fmla="*/ 54 w 108"/>
              <a:gd name="T57" fmla="*/ 8 h 166"/>
              <a:gd name="T58" fmla="*/ 54 w 108"/>
              <a:gd name="T59" fmla="*/ 8 h 166"/>
              <a:gd name="T60" fmla="*/ 20 w 108"/>
              <a:gd name="T61" fmla="*/ 85 h 166"/>
              <a:gd name="T62" fmla="*/ 21 w 108"/>
              <a:gd name="T63" fmla="*/ 85 h 166"/>
              <a:gd name="T64" fmla="*/ 34 w 108"/>
              <a:gd name="T65" fmla="*/ 115 h 166"/>
              <a:gd name="T66" fmla="*/ 35 w 108"/>
              <a:gd name="T67" fmla="*/ 73 h 166"/>
              <a:gd name="T68" fmla="*/ 31 w 108"/>
              <a:gd name="T69" fmla="*/ 72 h 166"/>
              <a:gd name="T70" fmla="*/ 35 w 108"/>
              <a:gd name="T71" fmla="*/ 71 h 166"/>
              <a:gd name="T72" fmla="*/ 36 w 108"/>
              <a:gd name="T73" fmla="*/ 67 h 166"/>
              <a:gd name="T74" fmla="*/ 39 w 108"/>
              <a:gd name="T75" fmla="*/ 71 h 166"/>
              <a:gd name="T76" fmla="*/ 42 w 108"/>
              <a:gd name="T77" fmla="*/ 71 h 166"/>
              <a:gd name="T78" fmla="*/ 53 w 108"/>
              <a:gd name="T79" fmla="*/ 67 h 166"/>
              <a:gd name="T80" fmla="*/ 63 w 108"/>
              <a:gd name="T81" fmla="*/ 74 h 166"/>
              <a:gd name="T82" fmla="*/ 67 w 108"/>
              <a:gd name="T83" fmla="*/ 71 h 166"/>
              <a:gd name="T84" fmla="*/ 69 w 108"/>
              <a:gd name="T85" fmla="*/ 69 h 166"/>
              <a:gd name="T86" fmla="*/ 73 w 108"/>
              <a:gd name="T87" fmla="*/ 69 h 166"/>
              <a:gd name="T88" fmla="*/ 75 w 108"/>
              <a:gd name="T89" fmla="*/ 71 h 166"/>
              <a:gd name="T90" fmla="*/ 75 w 108"/>
              <a:gd name="T91" fmla="*/ 73 h 166"/>
              <a:gd name="T92" fmla="*/ 65 w 108"/>
              <a:gd name="T93" fmla="*/ 115 h 166"/>
              <a:gd name="T94" fmla="*/ 73 w 108"/>
              <a:gd name="T95" fmla="*/ 115 h 166"/>
              <a:gd name="T96" fmla="*/ 87 w 108"/>
              <a:gd name="T97" fmla="*/ 85 h 166"/>
              <a:gd name="T98" fmla="*/ 100 w 108"/>
              <a:gd name="T99"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66">
                <a:moveTo>
                  <a:pt x="78" y="143"/>
                </a:moveTo>
                <a:cubicBezTo>
                  <a:pt x="78" y="143"/>
                  <a:pt x="78" y="143"/>
                  <a:pt x="78" y="143"/>
                </a:cubicBezTo>
                <a:cubicBezTo>
                  <a:pt x="78" y="145"/>
                  <a:pt x="76" y="147"/>
                  <a:pt x="74" y="147"/>
                </a:cubicBezTo>
                <a:cubicBezTo>
                  <a:pt x="33" y="147"/>
                  <a:pt x="33" y="147"/>
                  <a:pt x="33" y="147"/>
                </a:cubicBezTo>
                <a:cubicBezTo>
                  <a:pt x="31" y="147"/>
                  <a:pt x="29" y="145"/>
                  <a:pt x="29" y="143"/>
                </a:cubicBezTo>
                <a:cubicBezTo>
                  <a:pt x="29" y="143"/>
                  <a:pt x="29" y="143"/>
                  <a:pt x="29" y="143"/>
                </a:cubicBezTo>
                <a:cubicBezTo>
                  <a:pt x="29" y="141"/>
                  <a:pt x="31" y="139"/>
                  <a:pt x="33" y="139"/>
                </a:cubicBezTo>
                <a:cubicBezTo>
                  <a:pt x="74" y="139"/>
                  <a:pt x="74" y="139"/>
                  <a:pt x="74" y="139"/>
                </a:cubicBezTo>
                <a:cubicBezTo>
                  <a:pt x="76" y="139"/>
                  <a:pt x="78" y="141"/>
                  <a:pt x="78" y="143"/>
                </a:cubicBezTo>
                <a:moveTo>
                  <a:pt x="74" y="150"/>
                </a:moveTo>
                <a:cubicBezTo>
                  <a:pt x="33" y="150"/>
                  <a:pt x="33" y="150"/>
                  <a:pt x="33" y="150"/>
                </a:cubicBezTo>
                <a:cubicBezTo>
                  <a:pt x="31" y="150"/>
                  <a:pt x="29" y="152"/>
                  <a:pt x="29" y="154"/>
                </a:cubicBezTo>
                <a:cubicBezTo>
                  <a:pt x="29" y="156"/>
                  <a:pt x="29" y="156"/>
                  <a:pt x="29" y="156"/>
                </a:cubicBezTo>
                <a:cubicBezTo>
                  <a:pt x="29" y="159"/>
                  <a:pt x="31" y="160"/>
                  <a:pt x="33" y="160"/>
                </a:cubicBezTo>
                <a:cubicBezTo>
                  <a:pt x="38" y="160"/>
                  <a:pt x="38" y="160"/>
                  <a:pt x="38" y="160"/>
                </a:cubicBezTo>
                <a:cubicBezTo>
                  <a:pt x="38" y="162"/>
                  <a:pt x="38" y="162"/>
                  <a:pt x="38" y="162"/>
                </a:cubicBezTo>
                <a:cubicBezTo>
                  <a:pt x="38" y="164"/>
                  <a:pt x="39" y="166"/>
                  <a:pt x="42" y="166"/>
                </a:cubicBezTo>
                <a:cubicBezTo>
                  <a:pt x="66" y="166"/>
                  <a:pt x="66" y="166"/>
                  <a:pt x="66" y="166"/>
                </a:cubicBezTo>
                <a:cubicBezTo>
                  <a:pt x="68" y="166"/>
                  <a:pt x="70" y="164"/>
                  <a:pt x="70" y="162"/>
                </a:cubicBezTo>
                <a:cubicBezTo>
                  <a:pt x="70" y="160"/>
                  <a:pt x="70" y="160"/>
                  <a:pt x="70" y="160"/>
                </a:cubicBezTo>
                <a:cubicBezTo>
                  <a:pt x="74" y="160"/>
                  <a:pt x="74" y="160"/>
                  <a:pt x="74" y="160"/>
                </a:cubicBezTo>
                <a:cubicBezTo>
                  <a:pt x="76" y="160"/>
                  <a:pt x="78" y="159"/>
                  <a:pt x="78" y="156"/>
                </a:cubicBezTo>
                <a:cubicBezTo>
                  <a:pt x="78" y="154"/>
                  <a:pt x="78" y="154"/>
                  <a:pt x="78" y="154"/>
                </a:cubicBezTo>
                <a:cubicBezTo>
                  <a:pt x="78" y="152"/>
                  <a:pt x="76" y="150"/>
                  <a:pt x="74" y="150"/>
                </a:cubicBezTo>
                <a:moveTo>
                  <a:pt x="74" y="127"/>
                </a:moveTo>
                <a:cubicBezTo>
                  <a:pt x="33" y="127"/>
                  <a:pt x="33" y="127"/>
                  <a:pt x="33" y="127"/>
                </a:cubicBezTo>
                <a:cubicBezTo>
                  <a:pt x="31" y="127"/>
                  <a:pt x="29" y="129"/>
                  <a:pt x="29" y="131"/>
                </a:cubicBezTo>
                <a:cubicBezTo>
                  <a:pt x="29" y="132"/>
                  <a:pt x="29" y="132"/>
                  <a:pt x="29" y="132"/>
                </a:cubicBezTo>
                <a:cubicBezTo>
                  <a:pt x="29" y="134"/>
                  <a:pt x="31" y="136"/>
                  <a:pt x="33" y="136"/>
                </a:cubicBezTo>
                <a:cubicBezTo>
                  <a:pt x="74" y="136"/>
                  <a:pt x="74" y="136"/>
                  <a:pt x="74" y="136"/>
                </a:cubicBezTo>
                <a:cubicBezTo>
                  <a:pt x="76" y="136"/>
                  <a:pt x="78" y="134"/>
                  <a:pt x="78" y="132"/>
                </a:cubicBezTo>
                <a:cubicBezTo>
                  <a:pt x="78" y="131"/>
                  <a:pt x="78" y="131"/>
                  <a:pt x="78" y="131"/>
                </a:cubicBezTo>
                <a:cubicBezTo>
                  <a:pt x="78" y="129"/>
                  <a:pt x="76" y="127"/>
                  <a:pt x="74" y="127"/>
                </a:cubicBezTo>
                <a:moveTo>
                  <a:pt x="108" y="53"/>
                </a:moveTo>
                <a:cubicBezTo>
                  <a:pt x="108" y="68"/>
                  <a:pt x="102" y="81"/>
                  <a:pt x="93" y="90"/>
                </a:cubicBezTo>
                <a:cubicBezTo>
                  <a:pt x="75" y="111"/>
                  <a:pt x="86" y="123"/>
                  <a:pt x="76" y="123"/>
                </a:cubicBezTo>
                <a:cubicBezTo>
                  <a:pt x="32" y="123"/>
                  <a:pt x="32" y="123"/>
                  <a:pt x="32" y="123"/>
                </a:cubicBezTo>
                <a:cubicBezTo>
                  <a:pt x="22" y="123"/>
                  <a:pt x="32" y="111"/>
                  <a:pt x="15" y="90"/>
                </a:cubicBezTo>
                <a:cubicBezTo>
                  <a:pt x="6" y="81"/>
                  <a:pt x="0" y="68"/>
                  <a:pt x="0" y="53"/>
                </a:cubicBezTo>
                <a:cubicBezTo>
                  <a:pt x="0" y="24"/>
                  <a:pt x="24" y="0"/>
                  <a:pt x="54" y="0"/>
                </a:cubicBezTo>
                <a:cubicBezTo>
                  <a:pt x="54" y="0"/>
                  <a:pt x="54" y="0"/>
                  <a:pt x="54" y="0"/>
                </a:cubicBezTo>
                <a:cubicBezTo>
                  <a:pt x="54" y="0"/>
                  <a:pt x="54" y="0"/>
                  <a:pt x="54" y="0"/>
                </a:cubicBezTo>
                <a:cubicBezTo>
                  <a:pt x="84" y="0"/>
                  <a:pt x="108" y="24"/>
                  <a:pt x="108" y="53"/>
                </a:cubicBezTo>
                <a:moveTo>
                  <a:pt x="61" y="115"/>
                </a:moveTo>
                <a:cubicBezTo>
                  <a:pt x="68" y="73"/>
                  <a:pt x="68" y="73"/>
                  <a:pt x="68" y="73"/>
                </a:cubicBezTo>
                <a:cubicBezTo>
                  <a:pt x="67" y="73"/>
                  <a:pt x="67" y="73"/>
                  <a:pt x="67" y="73"/>
                </a:cubicBezTo>
                <a:cubicBezTo>
                  <a:pt x="63" y="76"/>
                  <a:pt x="63" y="76"/>
                  <a:pt x="63" y="76"/>
                </a:cubicBezTo>
                <a:cubicBezTo>
                  <a:pt x="63" y="76"/>
                  <a:pt x="63" y="77"/>
                  <a:pt x="63" y="77"/>
                </a:cubicBezTo>
                <a:cubicBezTo>
                  <a:pt x="62" y="77"/>
                  <a:pt x="62" y="76"/>
                  <a:pt x="62" y="76"/>
                </a:cubicBezTo>
                <a:cubicBezTo>
                  <a:pt x="54" y="69"/>
                  <a:pt x="54" y="69"/>
                  <a:pt x="54" y="69"/>
                </a:cubicBezTo>
                <a:cubicBezTo>
                  <a:pt x="46" y="76"/>
                  <a:pt x="46" y="76"/>
                  <a:pt x="46" y="76"/>
                </a:cubicBezTo>
                <a:cubicBezTo>
                  <a:pt x="46" y="77"/>
                  <a:pt x="45" y="77"/>
                  <a:pt x="45" y="76"/>
                </a:cubicBezTo>
                <a:cubicBezTo>
                  <a:pt x="41" y="73"/>
                  <a:pt x="41" y="73"/>
                  <a:pt x="41" y="73"/>
                </a:cubicBezTo>
                <a:cubicBezTo>
                  <a:pt x="39" y="73"/>
                  <a:pt x="39" y="73"/>
                  <a:pt x="39" y="73"/>
                </a:cubicBezTo>
                <a:cubicBezTo>
                  <a:pt x="47" y="115"/>
                  <a:pt x="47" y="115"/>
                  <a:pt x="47" y="115"/>
                </a:cubicBezTo>
                <a:lnTo>
                  <a:pt x="61" y="115"/>
                </a:lnTo>
                <a:close/>
                <a:moveTo>
                  <a:pt x="100" y="53"/>
                </a:moveTo>
                <a:cubicBezTo>
                  <a:pt x="100" y="28"/>
                  <a:pt x="79" y="8"/>
                  <a:pt x="54" y="8"/>
                </a:cubicBezTo>
                <a:cubicBezTo>
                  <a:pt x="54" y="0"/>
                  <a:pt x="54" y="0"/>
                  <a:pt x="54" y="0"/>
                </a:cubicBezTo>
                <a:cubicBezTo>
                  <a:pt x="54" y="8"/>
                  <a:pt x="54" y="8"/>
                  <a:pt x="54" y="8"/>
                </a:cubicBezTo>
                <a:cubicBezTo>
                  <a:pt x="29" y="8"/>
                  <a:pt x="8" y="28"/>
                  <a:pt x="8" y="53"/>
                </a:cubicBezTo>
                <a:cubicBezTo>
                  <a:pt x="8" y="65"/>
                  <a:pt x="12" y="76"/>
                  <a:pt x="20" y="85"/>
                </a:cubicBezTo>
                <a:cubicBezTo>
                  <a:pt x="21" y="85"/>
                  <a:pt x="21" y="85"/>
                  <a:pt x="21" y="85"/>
                </a:cubicBezTo>
                <a:cubicBezTo>
                  <a:pt x="21" y="85"/>
                  <a:pt x="21" y="85"/>
                  <a:pt x="21" y="85"/>
                </a:cubicBezTo>
                <a:cubicBezTo>
                  <a:pt x="32" y="98"/>
                  <a:pt x="34" y="109"/>
                  <a:pt x="34" y="115"/>
                </a:cubicBezTo>
                <a:cubicBezTo>
                  <a:pt x="34" y="115"/>
                  <a:pt x="34" y="115"/>
                  <a:pt x="34" y="115"/>
                </a:cubicBezTo>
                <a:cubicBezTo>
                  <a:pt x="43" y="115"/>
                  <a:pt x="43" y="115"/>
                  <a:pt x="43" y="115"/>
                </a:cubicBezTo>
                <a:cubicBezTo>
                  <a:pt x="35" y="73"/>
                  <a:pt x="35" y="73"/>
                  <a:pt x="35" y="73"/>
                </a:cubicBezTo>
                <a:cubicBezTo>
                  <a:pt x="32" y="73"/>
                  <a:pt x="32" y="73"/>
                  <a:pt x="32" y="73"/>
                </a:cubicBezTo>
                <a:cubicBezTo>
                  <a:pt x="32" y="73"/>
                  <a:pt x="31" y="72"/>
                  <a:pt x="31" y="72"/>
                </a:cubicBezTo>
                <a:cubicBezTo>
                  <a:pt x="31" y="71"/>
                  <a:pt x="32" y="71"/>
                  <a:pt x="32" y="71"/>
                </a:cubicBezTo>
                <a:cubicBezTo>
                  <a:pt x="35" y="71"/>
                  <a:pt x="35" y="71"/>
                  <a:pt x="35" y="71"/>
                </a:cubicBezTo>
                <a:cubicBezTo>
                  <a:pt x="35" y="69"/>
                  <a:pt x="35" y="69"/>
                  <a:pt x="35" y="69"/>
                </a:cubicBezTo>
                <a:cubicBezTo>
                  <a:pt x="35" y="68"/>
                  <a:pt x="35" y="67"/>
                  <a:pt x="36" y="67"/>
                </a:cubicBezTo>
                <a:cubicBezTo>
                  <a:pt x="37" y="67"/>
                  <a:pt x="39" y="68"/>
                  <a:pt x="39" y="69"/>
                </a:cubicBezTo>
                <a:cubicBezTo>
                  <a:pt x="39" y="71"/>
                  <a:pt x="39" y="71"/>
                  <a:pt x="39" y="71"/>
                </a:cubicBezTo>
                <a:cubicBezTo>
                  <a:pt x="41" y="71"/>
                  <a:pt x="41" y="71"/>
                  <a:pt x="41" y="71"/>
                </a:cubicBezTo>
                <a:cubicBezTo>
                  <a:pt x="42" y="71"/>
                  <a:pt x="42" y="71"/>
                  <a:pt x="42" y="71"/>
                </a:cubicBezTo>
                <a:cubicBezTo>
                  <a:pt x="46" y="74"/>
                  <a:pt x="46" y="74"/>
                  <a:pt x="46" y="74"/>
                </a:cubicBezTo>
                <a:cubicBezTo>
                  <a:pt x="53" y="67"/>
                  <a:pt x="53" y="67"/>
                  <a:pt x="53" y="67"/>
                </a:cubicBezTo>
                <a:cubicBezTo>
                  <a:pt x="54" y="66"/>
                  <a:pt x="54" y="66"/>
                  <a:pt x="55" y="67"/>
                </a:cubicBezTo>
                <a:cubicBezTo>
                  <a:pt x="63" y="74"/>
                  <a:pt x="63" y="74"/>
                  <a:pt x="63" y="74"/>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1" y="67"/>
                </a:cubicBezTo>
                <a:cubicBezTo>
                  <a:pt x="72" y="67"/>
                  <a:pt x="73" y="68"/>
                  <a:pt x="73" y="69"/>
                </a:cubicBezTo>
                <a:cubicBezTo>
                  <a:pt x="73" y="71"/>
                  <a:pt x="73" y="71"/>
                  <a:pt x="73" y="71"/>
                </a:cubicBezTo>
                <a:cubicBezTo>
                  <a:pt x="75" y="71"/>
                  <a:pt x="75" y="71"/>
                  <a:pt x="75" y="71"/>
                </a:cubicBezTo>
                <a:cubicBezTo>
                  <a:pt x="76" y="71"/>
                  <a:pt x="76" y="71"/>
                  <a:pt x="76" y="72"/>
                </a:cubicBezTo>
                <a:cubicBezTo>
                  <a:pt x="76" y="72"/>
                  <a:pt x="76" y="73"/>
                  <a:pt x="75" y="73"/>
                </a:cubicBezTo>
                <a:cubicBezTo>
                  <a:pt x="72" y="73"/>
                  <a:pt x="72" y="73"/>
                  <a:pt x="72" y="73"/>
                </a:cubicBezTo>
                <a:cubicBezTo>
                  <a:pt x="65" y="115"/>
                  <a:pt x="65" y="115"/>
                  <a:pt x="65" y="115"/>
                </a:cubicBezTo>
                <a:cubicBezTo>
                  <a:pt x="73" y="115"/>
                  <a:pt x="73" y="115"/>
                  <a:pt x="73" y="115"/>
                </a:cubicBezTo>
                <a:cubicBezTo>
                  <a:pt x="73" y="115"/>
                  <a:pt x="73" y="115"/>
                  <a:pt x="73" y="115"/>
                </a:cubicBezTo>
                <a:cubicBezTo>
                  <a:pt x="74" y="109"/>
                  <a:pt x="76" y="98"/>
                  <a:pt x="87" y="85"/>
                </a:cubicBezTo>
                <a:cubicBezTo>
                  <a:pt x="87" y="85"/>
                  <a:pt x="87" y="85"/>
                  <a:pt x="87" y="85"/>
                </a:cubicBezTo>
                <a:cubicBezTo>
                  <a:pt x="87" y="85"/>
                  <a:pt x="87" y="85"/>
                  <a:pt x="87" y="85"/>
                </a:cubicBezTo>
                <a:cubicBezTo>
                  <a:pt x="95" y="76"/>
                  <a:pt x="100" y="65"/>
                  <a:pt x="100" y="53"/>
                </a:cubicBezTo>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103" name="Freeform 102"/>
          <p:cNvSpPr/>
          <p:nvPr/>
        </p:nvSpPr>
        <p:spPr bwMode="auto">
          <a:xfrm>
            <a:off x="7266636" y="4959421"/>
            <a:ext cx="206912" cy="305870"/>
          </a:xfrm>
          <a:custGeom>
            <a:avLst/>
            <a:gdLst>
              <a:gd name="T0" fmla="*/ 128 w 136"/>
              <a:gd name="T1" fmla="*/ 185 h 201"/>
              <a:gd name="T2" fmla="*/ 117 w 136"/>
              <a:gd name="T3" fmla="*/ 177 h 201"/>
              <a:gd name="T4" fmla="*/ 117 w 136"/>
              <a:gd name="T5" fmla="*/ 155 h 201"/>
              <a:gd name="T6" fmla="*/ 126 w 136"/>
              <a:gd name="T7" fmla="*/ 150 h 201"/>
              <a:gd name="T8" fmla="*/ 110 w 136"/>
              <a:gd name="T9" fmla="*/ 142 h 201"/>
              <a:gd name="T10" fmla="*/ 111 w 136"/>
              <a:gd name="T11" fmla="*/ 103 h 201"/>
              <a:gd name="T12" fmla="*/ 112 w 136"/>
              <a:gd name="T13" fmla="*/ 91 h 201"/>
              <a:gd name="T14" fmla="*/ 42 w 136"/>
              <a:gd name="T15" fmla="*/ 6 h 201"/>
              <a:gd name="T16" fmla="*/ 9 w 136"/>
              <a:gd name="T17" fmla="*/ 22 h 201"/>
              <a:gd name="T18" fmla="*/ 8 w 136"/>
              <a:gd name="T19" fmla="*/ 33 h 201"/>
              <a:gd name="T20" fmla="*/ 22 w 136"/>
              <a:gd name="T21" fmla="*/ 30 h 201"/>
              <a:gd name="T22" fmla="*/ 22 w 136"/>
              <a:gd name="T23" fmla="*/ 30 h 201"/>
              <a:gd name="T24" fmla="*/ 10 w 136"/>
              <a:gd name="T25" fmla="*/ 55 h 201"/>
              <a:gd name="T26" fmla="*/ 3 w 136"/>
              <a:gd name="T27" fmla="*/ 78 h 201"/>
              <a:gd name="T28" fmla="*/ 19 w 136"/>
              <a:gd name="T29" fmla="*/ 84 h 201"/>
              <a:gd name="T30" fmla="*/ 33 w 136"/>
              <a:gd name="T31" fmla="*/ 69 h 201"/>
              <a:gd name="T32" fmla="*/ 44 w 136"/>
              <a:gd name="T33" fmla="*/ 90 h 201"/>
              <a:gd name="T34" fmla="*/ 20 w 136"/>
              <a:gd name="T35" fmla="*/ 124 h 201"/>
              <a:gd name="T36" fmla="*/ 23 w 136"/>
              <a:gd name="T37" fmla="*/ 135 h 201"/>
              <a:gd name="T38" fmla="*/ 25 w 136"/>
              <a:gd name="T39" fmla="*/ 137 h 201"/>
              <a:gd name="T40" fmla="*/ 27 w 136"/>
              <a:gd name="T41" fmla="*/ 139 h 201"/>
              <a:gd name="T42" fmla="*/ 29 w 136"/>
              <a:gd name="T43" fmla="*/ 141 h 201"/>
              <a:gd name="T44" fmla="*/ 30 w 136"/>
              <a:gd name="T45" fmla="*/ 142 h 201"/>
              <a:gd name="T46" fmla="*/ 23 w 136"/>
              <a:gd name="T47" fmla="*/ 142 h 201"/>
              <a:gd name="T48" fmla="*/ 11 w 136"/>
              <a:gd name="T49" fmla="*/ 150 h 201"/>
              <a:gd name="T50" fmla="*/ 13 w 136"/>
              <a:gd name="T51" fmla="*/ 154 h 201"/>
              <a:gd name="T52" fmla="*/ 16 w 136"/>
              <a:gd name="T53" fmla="*/ 155 h 201"/>
              <a:gd name="T54" fmla="*/ 20 w 136"/>
              <a:gd name="T55" fmla="*/ 155 h 201"/>
              <a:gd name="T56" fmla="*/ 20 w 136"/>
              <a:gd name="T57" fmla="*/ 177 h 201"/>
              <a:gd name="T58" fmla="*/ 20 w 136"/>
              <a:gd name="T59" fmla="*/ 177 h 201"/>
              <a:gd name="T60" fmla="*/ 9 w 136"/>
              <a:gd name="T61" fmla="*/ 187 h 201"/>
              <a:gd name="T62" fmla="*/ 7 w 136"/>
              <a:gd name="T63" fmla="*/ 189 h 201"/>
              <a:gd name="T64" fmla="*/ 6 w 136"/>
              <a:gd name="T65" fmla="*/ 190 h 201"/>
              <a:gd name="T66" fmla="*/ 5 w 136"/>
              <a:gd name="T67" fmla="*/ 190 h 201"/>
              <a:gd name="T68" fmla="*/ 4 w 136"/>
              <a:gd name="T69" fmla="*/ 191 h 201"/>
              <a:gd name="T70" fmla="*/ 4 w 136"/>
              <a:gd name="T71" fmla="*/ 191 h 201"/>
              <a:gd name="T72" fmla="*/ 3 w 136"/>
              <a:gd name="T73" fmla="*/ 193 h 201"/>
              <a:gd name="T74" fmla="*/ 2 w 136"/>
              <a:gd name="T75" fmla="*/ 193 h 201"/>
              <a:gd name="T76" fmla="*/ 2 w 136"/>
              <a:gd name="T77" fmla="*/ 194 h 201"/>
              <a:gd name="T78" fmla="*/ 2 w 136"/>
              <a:gd name="T79" fmla="*/ 195 h 201"/>
              <a:gd name="T80" fmla="*/ 2 w 136"/>
              <a:gd name="T81" fmla="*/ 197 h 201"/>
              <a:gd name="T82" fmla="*/ 2 w 136"/>
              <a:gd name="T83" fmla="*/ 198 h 201"/>
              <a:gd name="T84" fmla="*/ 2 w 136"/>
              <a:gd name="T85" fmla="*/ 199 h 201"/>
              <a:gd name="T86" fmla="*/ 3 w 136"/>
              <a:gd name="T87" fmla="*/ 200 h 201"/>
              <a:gd name="T88" fmla="*/ 6 w 136"/>
              <a:gd name="T89" fmla="*/ 201 h 201"/>
              <a:gd name="T90" fmla="*/ 52 w 136"/>
              <a:gd name="T91" fmla="*/ 201 h 201"/>
              <a:gd name="T92" fmla="*/ 136 w 136"/>
              <a:gd name="T93"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201">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chemeClr val="bg2"/>
          </a:solidFill>
          <a:ln>
            <a:noFill/>
          </a:ln>
        </p:spPr>
        <p:txBody>
          <a:bodyPr vert="horz" wrap="square" lIns="91440" tIns="45720" rIns="91440" bIns="45720" numCol="1" anchor="t" anchorCtr="0" compatLnSpc="1"/>
          <a:lstStyle/>
          <a:p>
            <a:endParaRPr lang="en-US" dirty="0">
              <a:cs typeface="+mn-ea"/>
              <a:sym typeface="+mn-lt"/>
            </a:endParaRPr>
          </a:p>
        </p:txBody>
      </p:sp>
      <p:sp>
        <p:nvSpPr>
          <p:cNvPr id="104" name="Freeform 103"/>
          <p:cNvSpPr>
            <a:spLocks noEditPoints="1"/>
          </p:cNvSpPr>
          <p:nvPr/>
        </p:nvSpPr>
        <p:spPr bwMode="auto">
          <a:xfrm>
            <a:off x="8136498" y="2626738"/>
            <a:ext cx="313485" cy="314155"/>
          </a:xfrm>
          <a:custGeom>
            <a:avLst/>
            <a:gdLst>
              <a:gd name="T0" fmla="*/ 192 w 198"/>
              <a:gd name="T1" fmla="*/ 19 h 198"/>
              <a:gd name="T2" fmla="*/ 184 w 198"/>
              <a:gd name="T3" fmla="*/ 17 h 198"/>
              <a:gd name="T4" fmla="*/ 190 w 198"/>
              <a:gd name="T5" fmla="*/ 22 h 198"/>
              <a:gd name="T6" fmla="*/ 177 w 198"/>
              <a:gd name="T7" fmla="*/ 25 h 198"/>
              <a:gd name="T8" fmla="*/ 182 w 198"/>
              <a:gd name="T9" fmla="*/ 29 h 198"/>
              <a:gd name="T10" fmla="*/ 169 w 198"/>
              <a:gd name="T11" fmla="*/ 33 h 198"/>
              <a:gd name="T12" fmla="*/ 98 w 198"/>
              <a:gd name="T13" fmla="*/ 104 h 198"/>
              <a:gd name="T14" fmla="*/ 94 w 198"/>
              <a:gd name="T15" fmla="*/ 100 h 198"/>
              <a:gd name="T16" fmla="*/ 165 w 198"/>
              <a:gd name="T17" fmla="*/ 29 h 198"/>
              <a:gd name="T18" fmla="*/ 168 w 198"/>
              <a:gd name="T19" fmla="*/ 16 h 198"/>
              <a:gd name="T20" fmla="*/ 173 w 198"/>
              <a:gd name="T21" fmla="*/ 21 h 198"/>
              <a:gd name="T22" fmla="*/ 176 w 198"/>
              <a:gd name="T23" fmla="*/ 8 h 198"/>
              <a:gd name="T24" fmla="*/ 181 w 198"/>
              <a:gd name="T25" fmla="*/ 14 h 198"/>
              <a:gd name="T26" fmla="*/ 178 w 198"/>
              <a:gd name="T27" fmla="*/ 5 h 198"/>
              <a:gd name="T28" fmla="*/ 186 w 198"/>
              <a:gd name="T29" fmla="*/ 8 h 198"/>
              <a:gd name="T30" fmla="*/ 193 w 198"/>
              <a:gd name="T31" fmla="*/ 9 h 198"/>
              <a:gd name="T32" fmla="*/ 198 w 198"/>
              <a:gd name="T33" fmla="*/ 14 h 198"/>
              <a:gd name="T34" fmla="*/ 104 w 198"/>
              <a:gd name="T35" fmla="*/ 81 h 198"/>
              <a:gd name="T36" fmla="*/ 71 w 198"/>
              <a:gd name="T37" fmla="*/ 103 h 198"/>
              <a:gd name="T38" fmla="*/ 119 w 198"/>
              <a:gd name="T39" fmla="*/ 103 h 198"/>
              <a:gd name="T40" fmla="*/ 102 w 198"/>
              <a:gd name="T41" fmla="*/ 108 h 198"/>
              <a:gd name="T42" fmla="*/ 96 w 198"/>
              <a:gd name="T43" fmla="*/ 111 h 198"/>
              <a:gd name="T44" fmla="*/ 87 w 198"/>
              <a:gd name="T45" fmla="*/ 103 h 198"/>
              <a:gd name="T46" fmla="*/ 90 w 198"/>
              <a:gd name="T47" fmla="*/ 96 h 198"/>
              <a:gd name="T48" fmla="*/ 95 w 198"/>
              <a:gd name="T49" fmla="*/ 44 h 198"/>
              <a:gd name="T50" fmla="*/ 95 w 198"/>
              <a:gd name="T51" fmla="*/ 162 h 198"/>
              <a:gd name="T52" fmla="*/ 143 w 198"/>
              <a:gd name="T53" fmla="*/ 68 h 198"/>
              <a:gd name="T54" fmla="*/ 138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105" name="Freeform 104"/>
          <p:cNvSpPr>
            <a:spLocks noEditPoints="1"/>
          </p:cNvSpPr>
          <p:nvPr/>
        </p:nvSpPr>
        <p:spPr bwMode="auto">
          <a:xfrm>
            <a:off x="4397051" y="2607934"/>
            <a:ext cx="276328" cy="357648"/>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106" name="Freeform 105"/>
          <p:cNvSpPr>
            <a:spLocks noEditPoints="1"/>
          </p:cNvSpPr>
          <p:nvPr/>
        </p:nvSpPr>
        <p:spPr bwMode="auto">
          <a:xfrm>
            <a:off x="6274729" y="2660557"/>
            <a:ext cx="290649" cy="286962"/>
          </a:xfrm>
          <a:custGeom>
            <a:avLst/>
            <a:gdLst>
              <a:gd name="T0" fmla="*/ 186 w 200"/>
              <a:gd name="T1" fmla="*/ 0 h 197"/>
              <a:gd name="T2" fmla="*/ 14 w 200"/>
              <a:gd name="T3" fmla="*/ 0 h 197"/>
              <a:gd name="T4" fmla="*/ 0 w 200"/>
              <a:gd name="T5" fmla="*/ 15 h 197"/>
              <a:gd name="T6" fmla="*/ 0 w 200"/>
              <a:gd name="T7" fmla="*/ 127 h 197"/>
              <a:gd name="T8" fmla="*/ 14 w 200"/>
              <a:gd name="T9" fmla="*/ 141 h 197"/>
              <a:gd name="T10" fmla="*/ 82 w 200"/>
              <a:gd name="T11" fmla="*/ 141 h 197"/>
              <a:gd name="T12" fmla="*/ 55 w 200"/>
              <a:gd name="T13" fmla="*/ 189 h 197"/>
              <a:gd name="T14" fmla="*/ 58 w 200"/>
              <a:gd name="T15" fmla="*/ 197 h 197"/>
              <a:gd name="T16" fmla="*/ 61 w 200"/>
              <a:gd name="T17" fmla="*/ 197 h 197"/>
              <a:gd name="T18" fmla="*/ 66 w 200"/>
              <a:gd name="T19" fmla="*/ 194 h 197"/>
              <a:gd name="T20" fmla="*/ 95 w 200"/>
              <a:gd name="T21" fmla="*/ 141 h 197"/>
              <a:gd name="T22" fmla="*/ 105 w 200"/>
              <a:gd name="T23" fmla="*/ 141 h 197"/>
              <a:gd name="T24" fmla="*/ 134 w 200"/>
              <a:gd name="T25" fmla="*/ 194 h 197"/>
              <a:gd name="T26" fmla="*/ 140 w 200"/>
              <a:gd name="T27" fmla="*/ 197 h 197"/>
              <a:gd name="T28" fmla="*/ 142 w 200"/>
              <a:gd name="T29" fmla="*/ 197 h 197"/>
              <a:gd name="T30" fmla="*/ 145 w 200"/>
              <a:gd name="T31" fmla="*/ 189 h 197"/>
              <a:gd name="T32" fmla="*/ 118 w 200"/>
              <a:gd name="T33" fmla="*/ 141 h 197"/>
              <a:gd name="T34" fmla="*/ 186 w 200"/>
              <a:gd name="T35" fmla="*/ 141 h 197"/>
              <a:gd name="T36" fmla="*/ 200 w 200"/>
              <a:gd name="T37" fmla="*/ 127 h 197"/>
              <a:gd name="T38" fmla="*/ 200 w 200"/>
              <a:gd name="T39" fmla="*/ 15 h 197"/>
              <a:gd name="T40" fmla="*/ 186 w 200"/>
              <a:gd name="T41" fmla="*/ 0 h 197"/>
              <a:gd name="T42" fmla="*/ 188 w 200"/>
              <a:gd name="T43" fmla="*/ 120 h 197"/>
              <a:gd name="T44" fmla="*/ 12 w 200"/>
              <a:gd name="T45" fmla="*/ 120 h 197"/>
              <a:gd name="T46" fmla="*/ 12 w 200"/>
              <a:gd name="T47" fmla="*/ 14 h 197"/>
              <a:gd name="T48" fmla="*/ 188 w 200"/>
              <a:gd name="T49" fmla="*/ 14 h 197"/>
              <a:gd name="T50" fmla="*/ 188 w 200"/>
              <a:gd name="T51" fmla="*/ 120 h 197"/>
              <a:gd name="T52" fmla="*/ 148 w 200"/>
              <a:gd name="T53" fmla="*/ 99 h 197"/>
              <a:gd name="T54" fmla="*/ 124 w 200"/>
              <a:gd name="T55" fmla="*/ 99 h 197"/>
              <a:gd name="T56" fmla="*/ 124 w 200"/>
              <a:gd name="T57" fmla="*/ 29 h 197"/>
              <a:gd name="T58" fmla="*/ 148 w 200"/>
              <a:gd name="T59" fmla="*/ 29 h 197"/>
              <a:gd name="T60" fmla="*/ 148 w 200"/>
              <a:gd name="T61" fmla="*/ 99 h 197"/>
              <a:gd name="T62" fmla="*/ 76 w 200"/>
              <a:gd name="T63" fmla="*/ 99 h 197"/>
              <a:gd name="T64" fmla="*/ 52 w 200"/>
              <a:gd name="T65" fmla="*/ 99 h 197"/>
              <a:gd name="T66" fmla="*/ 52 w 200"/>
              <a:gd name="T67" fmla="*/ 66 h 197"/>
              <a:gd name="T68" fmla="*/ 76 w 200"/>
              <a:gd name="T69" fmla="*/ 66 h 197"/>
              <a:gd name="T70" fmla="*/ 76 w 200"/>
              <a:gd name="T71" fmla="*/ 99 h 197"/>
              <a:gd name="T72" fmla="*/ 112 w 200"/>
              <a:gd name="T73" fmla="*/ 99 h 197"/>
              <a:gd name="T74" fmla="*/ 88 w 200"/>
              <a:gd name="T75" fmla="*/ 99 h 197"/>
              <a:gd name="T76" fmla="*/ 88 w 200"/>
              <a:gd name="T77" fmla="*/ 47 h 197"/>
              <a:gd name="T78" fmla="*/ 112 w 200"/>
              <a:gd name="T79" fmla="*/ 47 h 197"/>
              <a:gd name="T80" fmla="*/ 112 w 200"/>
              <a:gd name="T81"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197">
                <a:moveTo>
                  <a:pt x="186" y="0"/>
                </a:moveTo>
                <a:cubicBezTo>
                  <a:pt x="14" y="0"/>
                  <a:pt x="14" y="0"/>
                  <a:pt x="14" y="0"/>
                </a:cubicBezTo>
                <a:cubicBezTo>
                  <a:pt x="6" y="0"/>
                  <a:pt x="0" y="7"/>
                  <a:pt x="0" y="15"/>
                </a:cubicBezTo>
                <a:cubicBezTo>
                  <a:pt x="0" y="127"/>
                  <a:pt x="0" y="127"/>
                  <a:pt x="0" y="127"/>
                </a:cubicBezTo>
                <a:cubicBezTo>
                  <a:pt x="0" y="135"/>
                  <a:pt x="6" y="141"/>
                  <a:pt x="14" y="141"/>
                </a:cubicBezTo>
                <a:cubicBezTo>
                  <a:pt x="82" y="141"/>
                  <a:pt x="82" y="141"/>
                  <a:pt x="82" y="141"/>
                </a:cubicBezTo>
                <a:cubicBezTo>
                  <a:pt x="55" y="189"/>
                  <a:pt x="55" y="189"/>
                  <a:pt x="55" y="189"/>
                </a:cubicBezTo>
                <a:cubicBezTo>
                  <a:pt x="54" y="191"/>
                  <a:pt x="55" y="195"/>
                  <a:pt x="58" y="197"/>
                </a:cubicBezTo>
                <a:cubicBezTo>
                  <a:pt x="59" y="197"/>
                  <a:pt x="60" y="197"/>
                  <a:pt x="61" y="197"/>
                </a:cubicBezTo>
                <a:cubicBezTo>
                  <a:pt x="63" y="197"/>
                  <a:pt x="65" y="196"/>
                  <a:pt x="66" y="194"/>
                </a:cubicBezTo>
                <a:cubicBezTo>
                  <a:pt x="95" y="141"/>
                  <a:pt x="95" y="141"/>
                  <a:pt x="95" y="141"/>
                </a:cubicBezTo>
                <a:cubicBezTo>
                  <a:pt x="105" y="141"/>
                  <a:pt x="105" y="141"/>
                  <a:pt x="105" y="141"/>
                </a:cubicBezTo>
                <a:cubicBezTo>
                  <a:pt x="134" y="194"/>
                  <a:pt x="134" y="194"/>
                  <a:pt x="134" y="194"/>
                </a:cubicBezTo>
                <a:cubicBezTo>
                  <a:pt x="135" y="196"/>
                  <a:pt x="137" y="197"/>
                  <a:pt x="140" y="197"/>
                </a:cubicBezTo>
                <a:cubicBezTo>
                  <a:pt x="140" y="197"/>
                  <a:pt x="141" y="197"/>
                  <a:pt x="142" y="197"/>
                </a:cubicBezTo>
                <a:cubicBezTo>
                  <a:pt x="145" y="195"/>
                  <a:pt x="146" y="191"/>
                  <a:pt x="145" y="189"/>
                </a:cubicBezTo>
                <a:cubicBezTo>
                  <a:pt x="118" y="141"/>
                  <a:pt x="118" y="141"/>
                  <a:pt x="118" y="141"/>
                </a:cubicBezTo>
                <a:cubicBezTo>
                  <a:pt x="186" y="141"/>
                  <a:pt x="186" y="141"/>
                  <a:pt x="186" y="141"/>
                </a:cubicBezTo>
                <a:cubicBezTo>
                  <a:pt x="194" y="141"/>
                  <a:pt x="200" y="135"/>
                  <a:pt x="200" y="127"/>
                </a:cubicBezTo>
                <a:cubicBezTo>
                  <a:pt x="200" y="15"/>
                  <a:pt x="200" y="15"/>
                  <a:pt x="200" y="15"/>
                </a:cubicBezTo>
                <a:cubicBezTo>
                  <a:pt x="200" y="7"/>
                  <a:pt x="194" y="0"/>
                  <a:pt x="186" y="0"/>
                </a:cubicBezTo>
                <a:close/>
                <a:moveTo>
                  <a:pt x="188" y="120"/>
                </a:moveTo>
                <a:cubicBezTo>
                  <a:pt x="12" y="120"/>
                  <a:pt x="12" y="120"/>
                  <a:pt x="12" y="120"/>
                </a:cubicBezTo>
                <a:cubicBezTo>
                  <a:pt x="12" y="14"/>
                  <a:pt x="12" y="14"/>
                  <a:pt x="12" y="14"/>
                </a:cubicBezTo>
                <a:cubicBezTo>
                  <a:pt x="188" y="14"/>
                  <a:pt x="188" y="14"/>
                  <a:pt x="188" y="14"/>
                </a:cubicBezTo>
                <a:lnTo>
                  <a:pt x="188" y="120"/>
                </a:lnTo>
                <a:close/>
                <a:moveTo>
                  <a:pt x="148" y="99"/>
                </a:moveTo>
                <a:cubicBezTo>
                  <a:pt x="124" y="99"/>
                  <a:pt x="124" y="99"/>
                  <a:pt x="124" y="99"/>
                </a:cubicBezTo>
                <a:cubicBezTo>
                  <a:pt x="124" y="29"/>
                  <a:pt x="124" y="29"/>
                  <a:pt x="124" y="29"/>
                </a:cubicBezTo>
                <a:cubicBezTo>
                  <a:pt x="148" y="29"/>
                  <a:pt x="148" y="29"/>
                  <a:pt x="148" y="29"/>
                </a:cubicBezTo>
                <a:lnTo>
                  <a:pt x="148" y="99"/>
                </a:lnTo>
                <a:close/>
                <a:moveTo>
                  <a:pt x="76" y="99"/>
                </a:moveTo>
                <a:cubicBezTo>
                  <a:pt x="52" y="99"/>
                  <a:pt x="52" y="99"/>
                  <a:pt x="52" y="99"/>
                </a:cubicBezTo>
                <a:cubicBezTo>
                  <a:pt x="52" y="66"/>
                  <a:pt x="52" y="66"/>
                  <a:pt x="52" y="66"/>
                </a:cubicBezTo>
                <a:cubicBezTo>
                  <a:pt x="76" y="66"/>
                  <a:pt x="76" y="66"/>
                  <a:pt x="76" y="66"/>
                </a:cubicBezTo>
                <a:lnTo>
                  <a:pt x="76" y="99"/>
                </a:lnTo>
                <a:close/>
                <a:moveTo>
                  <a:pt x="112" y="99"/>
                </a:moveTo>
                <a:cubicBezTo>
                  <a:pt x="88" y="99"/>
                  <a:pt x="88" y="99"/>
                  <a:pt x="88" y="99"/>
                </a:cubicBezTo>
                <a:cubicBezTo>
                  <a:pt x="88" y="47"/>
                  <a:pt x="88" y="47"/>
                  <a:pt x="88" y="47"/>
                </a:cubicBezTo>
                <a:cubicBezTo>
                  <a:pt x="112" y="47"/>
                  <a:pt x="112" y="47"/>
                  <a:pt x="112" y="47"/>
                </a:cubicBezTo>
                <a:lnTo>
                  <a:pt x="112" y="99"/>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8" name="Slide Number Placeholder 7"/>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21</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02"/>
                                        </p:tgtEl>
                                        <p:attrNameLst>
                                          <p:attrName>style.visibility</p:attrName>
                                        </p:attrNameLst>
                                      </p:cBhvr>
                                      <p:to>
                                        <p:strVal val="visible"/>
                                      </p:to>
                                    </p:set>
                                    <p:anim calcmode="lin" valueType="num">
                                      <p:cBhvr>
                                        <p:cTn id="45" dur="500" fill="hold"/>
                                        <p:tgtEl>
                                          <p:spTgt spid="102"/>
                                        </p:tgtEl>
                                        <p:attrNameLst>
                                          <p:attrName>ppt_w</p:attrName>
                                        </p:attrNameLst>
                                      </p:cBhvr>
                                      <p:tavLst>
                                        <p:tav tm="0">
                                          <p:val>
                                            <p:fltVal val="0"/>
                                          </p:val>
                                        </p:tav>
                                        <p:tav tm="100000">
                                          <p:val>
                                            <p:strVal val="#ppt_w"/>
                                          </p:val>
                                        </p:tav>
                                      </p:tavLst>
                                    </p:anim>
                                    <p:anim calcmode="lin" valueType="num">
                                      <p:cBhvr>
                                        <p:cTn id="46" dur="500" fill="hold"/>
                                        <p:tgtEl>
                                          <p:spTgt spid="102"/>
                                        </p:tgtEl>
                                        <p:attrNameLst>
                                          <p:attrName>ppt_h</p:attrName>
                                        </p:attrNameLst>
                                      </p:cBhvr>
                                      <p:tavLst>
                                        <p:tav tm="0">
                                          <p:val>
                                            <p:fltVal val="0"/>
                                          </p:val>
                                        </p:tav>
                                        <p:tav tm="100000">
                                          <p:val>
                                            <p:strVal val="#ppt_h"/>
                                          </p:val>
                                        </p:tav>
                                      </p:tavLst>
                                    </p:anim>
                                    <p:animEffect transition="in" filter="fade">
                                      <p:cBhvr>
                                        <p:cTn id="47" dur="500"/>
                                        <p:tgtEl>
                                          <p:spTgt spid="102"/>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p:cTn id="63" dur="500" fill="hold"/>
                                        <p:tgtEl>
                                          <p:spTgt spid="99"/>
                                        </p:tgtEl>
                                        <p:attrNameLst>
                                          <p:attrName>ppt_w</p:attrName>
                                        </p:attrNameLst>
                                      </p:cBhvr>
                                      <p:tavLst>
                                        <p:tav tm="0">
                                          <p:val>
                                            <p:fltVal val="0"/>
                                          </p:val>
                                        </p:tav>
                                        <p:tav tm="100000">
                                          <p:val>
                                            <p:strVal val="#ppt_w"/>
                                          </p:val>
                                        </p:tav>
                                      </p:tavLst>
                                    </p:anim>
                                    <p:anim calcmode="lin" valueType="num">
                                      <p:cBhvr>
                                        <p:cTn id="64" dur="500" fill="hold"/>
                                        <p:tgtEl>
                                          <p:spTgt spid="99"/>
                                        </p:tgtEl>
                                        <p:attrNameLst>
                                          <p:attrName>ppt_h</p:attrName>
                                        </p:attrNameLst>
                                      </p:cBhvr>
                                      <p:tavLst>
                                        <p:tav tm="0">
                                          <p:val>
                                            <p:fltVal val="0"/>
                                          </p:val>
                                        </p:tav>
                                        <p:tav tm="100000">
                                          <p:val>
                                            <p:strVal val="#ppt_h"/>
                                          </p:val>
                                        </p:tav>
                                      </p:tavLst>
                                    </p:anim>
                                    <p:animEffect transition="in" filter="fade">
                                      <p:cBhvr>
                                        <p:cTn id="65" dur="500"/>
                                        <p:tgtEl>
                                          <p:spTgt spid="99"/>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500" fill="hold"/>
                                        <p:tgtEl>
                                          <p:spTgt spid="105"/>
                                        </p:tgtEl>
                                        <p:attrNameLst>
                                          <p:attrName>ppt_w</p:attrName>
                                        </p:attrNameLst>
                                      </p:cBhvr>
                                      <p:tavLst>
                                        <p:tav tm="0">
                                          <p:val>
                                            <p:fltVal val="0"/>
                                          </p:val>
                                        </p:tav>
                                        <p:tav tm="100000">
                                          <p:val>
                                            <p:strVal val="#ppt_w"/>
                                          </p:val>
                                        </p:tav>
                                      </p:tavLst>
                                    </p:anim>
                                    <p:anim calcmode="lin" valueType="num">
                                      <p:cBhvr>
                                        <p:cTn id="82" dur="500" fill="hold"/>
                                        <p:tgtEl>
                                          <p:spTgt spid="105"/>
                                        </p:tgtEl>
                                        <p:attrNameLst>
                                          <p:attrName>ppt_h</p:attrName>
                                        </p:attrNameLst>
                                      </p:cBhvr>
                                      <p:tavLst>
                                        <p:tav tm="0">
                                          <p:val>
                                            <p:fltVal val="0"/>
                                          </p:val>
                                        </p:tav>
                                        <p:tav tm="100000">
                                          <p:val>
                                            <p:strVal val="#ppt_h"/>
                                          </p:val>
                                        </p:tav>
                                      </p:tavLst>
                                    </p:anim>
                                    <p:animEffect transition="in" filter="fade">
                                      <p:cBhvr>
                                        <p:cTn id="83" dur="500"/>
                                        <p:tgtEl>
                                          <p:spTgt spid="105"/>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101"/>
                                        </p:tgtEl>
                                        <p:attrNameLst>
                                          <p:attrName>style.visibility</p:attrName>
                                        </p:attrNameLst>
                                      </p:cBhvr>
                                      <p:to>
                                        <p:strVal val="visible"/>
                                      </p:to>
                                    </p:set>
                                    <p:anim calcmode="lin" valueType="num">
                                      <p:cBhvr>
                                        <p:cTn id="99" dur="500" fill="hold"/>
                                        <p:tgtEl>
                                          <p:spTgt spid="101"/>
                                        </p:tgtEl>
                                        <p:attrNameLst>
                                          <p:attrName>ppt_w</p:attrName>
                                        </p:attrNameLst>
                                      </p:cBhvr>
                                      <p:tavLst>
                                        <p:tav tm="0">
                                          <p:val>
                                            <p:fltVal val="0"/>
                                          </p:val>
                                        </p:tav>
                                        <p:tav tm="100000">
                                          <p:val>
                                            <p:strVal val="#ppt_w"/>
                                          </p:val>
                                        </p:tav>
                                      </p:tavLst>
                                    </p:anim>
                                    <p:anim calcmode="lin" valueType="num">
                                      <p:cBhvr>
                                        <p:cTn id="100" dur="500" fill="hold"/>
                                        <p:tgtEl>
                                          <p:spTgt spid="101"/>
                                        </p:tgtEl>
                                        <p:attrNameLst>
                                          <p:attrName>ppt_h</p:attrName>
                                        </p:attrNameLst>
                                      </p:cBhvr>
                                      <p:tavLst>
                                        <p:tav tm="0">
                                          <p:val>
                                            <p:fltVal val="0"/>
                                          </p:val>
                                        </p:tav>
                                        <p:tav tm="100000">
                                          <p:val>
                                            <p:strVal val="#ppt_h"/>
                                          </p:val>
                                        </p:tav>
                                      </p:tavLst>
                                    </p:anim>
                                    <p:animEffect transition="in" filter="fade">
                                      <p:cBhvr>
                                        <p:cTn id="101" dur="500"/>
                                        <p:tgtEl>
                                          <p:spTgt spid="101"/>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Effect transition="in" filter="fade">
                                      <p:cBhvr>
                                        <p:cTn id="107" dur="500"/>
                                        <p:tgtEl>
                                          <p:spTgt spid="36"/>
                                        </p:tgtEl>
                                      </p:cBhvr>
                                    </p:animEffect>
                                  </p:childTnLst>
                                </p:cTn>
                              </p:par>
                            </p:childTnLst>
                          </p:cTn>
                        </p:par>
                        <p:par>
                          <p:cTn id="108" fill="hold">
                            <p:stCondLst>
                              <p:cond delay="10000"/>
                            </p:stCondLst>
                            <p:childTnLst>
                              <p:par>
                                <p:cTn id="109" presetID="53" presetClass="entr" presetSubtype="16"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fltVal val="0"/>
                                          </p:val>
                                        </p:tav>
                                        <p:tav tm="100000">
                                          <p:val>
                                            <p:strVal val="#ppt_h"/>
                                          </p:val>
                                        </p:tav>
                                      </p:tavLst>
                                    </p:anim>
                                    <p:animEffect transition="in" filter="fade">
                                      <p:cBhvr>
                                        <p:cTn id="113" dur="500"/>
                                        <p:tgtEl>
                                          <p:spTgt spid="30"/>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106"/>
                                        </p:tgtEl>
                                        <p:attrNameLst>
                                          <p:attrName>style.visibility</p:attrName>
                                        </p:attrNameLst>
                                      </p:cBhvr>
                                      <p:to>
                                        <p:strVal val="visible"/>
                                      </p:to>
                                    </p:set>
                                    <p:anim calcmode="lin" valueType="num">
                                      <p:cBhvr>
                                        <p:cTn id="117" dur="500" fill="hold"/>
                                        <p:tgtEl>
                                          <p:spTgt spid="106"/>
                                        </p:tgtEl>
                                        <p:attrNameLst>
                                          <p:attrName>ppt_w</p:attrName>
                                        </p:attrNameLst>
                                      </p:cBhvr>
                                      <p:tavLst>
                                        <p:tav tm="0">
                                          <p:val>
                                            <p:fltVal val="0"/>
                                          </p:val>
                                        </p:tav>
                                        <p:tav tm="100000">
                                          <p:val>
                                            <p:strVal val="#ppt_w"/>
                                          </p:val>
                                        </p:tav>
                                      </p:tavLst>
                                    </p:anim>
                                    <p:anim calcmode="lin" valueType="num">
                                      <p:cBhvr>
                                        <p:cTn id="118" dur="500" fill="hold"/>
                                        <p:tgtEl>
                                          <p:spTgt spid="106"/>
                                        </p:tgtEl>
                                        <p:attrNameLst>
                                          <p:attrName>ppt_h</p:attrName>
                                        </p:attrNameLst>
                                      </p:cBhvr>
                                      <p:tavLst>
                                        <p:tav tm="0">
                                          <p:val>
                                            <p:fltVal val="0"/>
                                          </p:val>
                                        </p:tav>
                                        <p:tav tm="100000">
                                          <p:val>
                                            <p:strVal val="#ppt_h"/>
                                          </p:val>
                                        </p:tav>
                                      </p:tavLst>
                                    </p:anim>
                                    <p:animEffect transition="in" filter="fade">
                                      <p:cBhvr>
                                        <p:cTn id="119" dur="500"/>
                                        <p:tgtEl>
                                          <p:spTgt spid="106"/>
                                        </p:tgtEl>
                                      </p:cBhvr>
                                    </p:animEffect>
                                  </p:childTnLst>
                                </p:cTn>
                              </p:par>
                            </p:childTnLst>
                          </p:cTn>
                        </p:par>
                        <p:par>
                          <p:cTn id="120" fill="hold">
                            <p:stCondLst>
                              <p:cond delay="11000"/>
                            </p:stCondLst>
                            <p:childTnLst>
                              <p:par>
                                <p:cTn id="121" presetID="53" presetClass="entr" presetSubtype="16"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p:cTn id="129" dur="500" fill="hold"/>
                                        <p:tgtEl>
                                          <p:spTgt spid="59"/>
                                        </p:tgtEl>
                                        <p:attrNameLst>
                                          <p:attrName>ppt_w</p:attrName>
                                        </p:attrNameLst>
                                      </p:cBhvr>
                                      <p:tavLst>
                                        <p:tav tm="0">
                                          <p:val>
                                            <p:fltVal val="0"/>
                                          </p:val>
                                        </p:tav>
                                        <p:tav tm="100000">
                                          <p:val>
                                            <p:strVal val="#ppt_w"/>
                                          </p:val>
                                        </p:tav>
                                      </p:tavLst>
                                    </p:anim>
                                    <p:anim calcmode="lin" valueType="num">
                                      <p:cBhvr>
                                        <p:cTn id="130" dur="500" fill="hold"/>
                                        <p:tgtEl>
                                          <p:spTgt spid="59"/>
                                        </p:tgtEl>
                                        <p:attrNameLst>
                                          <p:attrName>ppt_h</p:attrName>
                                        </p:attrNameLst>
                                      </p:cBhvr>
                                      <p:tavLst>
                                        <p:tav tm="0">
                                          <p:val>
                                            <p:fltVal val="0"/>
                                          </p:val>
                                        </p:tav>
                                        <p:tav tm="100000">
                                          <p:val>
                                            <p:strVal val="#ppt_h"/>
                                          </p:val>
                                        </p:tav>
                                      </p:tavLst>
                                    </p:anim>
                                    <p:animEffect transition="in" filter="fade">
                                      <p:cBhvr>
                                        <p:cTn id="131" dur="500"/>
                                        <p:tgtEl>
                                          <p:spTgt spid="59"/>
                                        </p:tgtEl>
                                      </p:cBhvr>
                                    </p:animEffect>
                                  </p:childTnLst>
                                </p:cTn>
                              </p:par>
                            </p:childTnLst>
                          </p:cTn>
                        </p:par>
                        <p:par>
                          <p:cTn id="132" fill="hold">
                            <p:stCondLst>
                              <p:cond delay="12000"/>
                            </p:stCondLst>
                            <p:childTnLst>
                              <p:par>
                                <p:cTn id="133" presetID="53" presetClass="entr" presetSubtype="16" fill="hold" grpId="0" nodeType="afterEffect">
                                  <p:stCondLst>
                                    <p:cond delay="0"/>
                                  </p:stCondLst>
                                  <p:childTnLst>
                                    <p:set>
                                      <p:cBhvr>
                                        <p:cTn id="134" dur="1" fill="hold">
                                          <p:stCondLst>
                                            <p:cond delay="0"/>
                                          </p:stCondLst>
                                        </p:cTn>
                                        <p:tgtEl>
                                          <p:spTgt spid="103"/>
                                        </p:tgtEl>
                                        <p:attrNameLst>
                                          <p:attrName>style.visibility</p:attrName>
                                        </p:attrNameLst>
                                      </p:cBhvr>
                                      <p:to>
                                        <p:strVal val="visible"/>
                                      </p:to>
                                    </p:set>
                                    <p:anim calcmode="lin" valueType="num">
                                      <p:cBhvr>
                                        <p:cTn id="135" dur="500" fill="hold"/>
                                        <p:tgtEl>
                                          <p:spTgt spid="103"/>
                                        </p:tgtEl>
                                        <p:attrNameLst>
                                          <p:attrName>ppt_w</p:attrName>
                                        </p:attrNameLst>
                                      </p:cBhvr>
                                      <p:tavLst>
                                        <p:tav tm="0">
                                          <p:val>
                                            <p:fltVal val="0"/>
                                          </p:val>
                                        </p:tav>
                                        <p:tav tm="100000">
                                          <p:val>
                                            <p:strVal val="#ppt_w"/>
                                          </p:val>
                                        </p:tav>
                                      </p:tavLst>
                                    </p:anim>
                                    <p:anim calcmode="lin" valueType="num">
                                      <p:cBhvr>
                                        <p:cTn id="136" dur="500" fill="hold"/>
                                        <p:tgtEl>
                                          <p:spTgt spid="103"/>
                                        </p:tgtEl>
                                        <p:attrNameLst>
                                          <p:attrName>ppt_h</p:attrName>
                                        </p:attrNameLst>
                                      </p:cBhvr>
                                      <p:tavLst>
                                        <p:tav tm="0">
                                          <p:val>
                                            <p:fltVal val="0"/>
                                          </p:val>
                                        </p:tav>
                                        <p:tav tm="100000">
                                          <p:val>
                                            <p:strVal val="#ppt_h"/>
                                          </p:val>
                                        </p:tav>
                                      </p:tavLst>
                                    </p:anim>
                                    <p:animEffect transition="in" filter="fade">
                                      <p:cBhvr>
                                        <p:cTn id="137" dur="500"/>
                                        <p:tgtEl>
                                          <p:spTgt spid="103"/>
                                        </p:tgtEl>
                                      </p:cBhvr>
                                    </p:animEffect>
                                  </p:childTnLst>
                                </p:cTn>
                              </p:par>
                            </p:childTnLst>
                          </p:cTn>
                        </p:par>
                        <p:par>
                          <p:cTn id="138" fill="hold">
                            <p:stCondLst>
                              <p:cond delay="12500"/>
                            </p:stCondLst>
                            <p:childTnLst>
                              <p:par>
                                <p:cTn id="139" presetID="53" presetClass="entr" presetSubtype="16"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p:cTn id="141" dur="500" fill="hold"/>
                                        <p:tgtEl>
                                          <p:spTgt spid="58"/>
                                        </p:tgtEl>
                                        <p:attrNameLst>
                                          <p:attrName>ppt_w</p:attrName>
                                        </p:attrNameLst>
                                      </p:cBhvr>
                                      <p:tavLst>
                                        <p:tav tm="0">
                                          <p:val>
                                            <p:fltVal val="0"/>
                                          </p:val>
                                        </p:tav>
                                        <p:tav tm="100000">
                                          <p:val>
                                            <p:strVal val="#ppt_w"/>
                                          </p:val>
                                        </p:tav>
                                      </p:tavLst>
                                    </p:anim>
                                    <p:anim calcmode="lin" valueType="num">
                                      <p:cBhvr>
                                        <p:cTn id="142" dur="500" fill="hold"/>
                                        <p:tgtEl>
                                          <p:spTgt spid="58"/>
                                        </p:tgtEl>
                                        <p:attrNameLst>
                                          <p:attrName>ppt_h</p:attrName>
                                        </p:attrNameLst>
                                      </p:cBhvr>
                                      <p:tavLst>
                                        <p:tav tm="0">
                                          <p:val>
                                            <p:fltVal val="0"/>
                                          </p:val>
                                        </p:tav>
                                        <p:tav tm="100000">
                                          <p:val>
                                            <p:strVal val="#ppt_h"/>
                                          </p:val>
                                        </p:tav>
                                      </p:tavLst>
                                    </p:anim>
                                    <p:animEffect transition="in" filter="fade">
                                      <p:cBhvr>
                                        <p:cTn id="143" dur="500"/>
                                        <p:tgtEl>
                                          <p:spTgt spid="58"/>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68"/>
                                        </p:tgtEl>
                                        <p:attrNameLst>
                                          <p:attrName>style.visibility</p:attrName>
                                        </p:attrNameLst>
                                      </p:cBhvr>
                                      <p:to>
                                        <p:strVal val="visible"/>
                                      </p:to>
                                    </p:set>
                                    <p:anim calcmode="lin" valueType="num">
                                      <p:cBhvr>
                                        <p:cTn id="147" dur="500" fill="hold"/>
                                        <p:tgtEl>
                                          <p:spTgt spid="68"/>
                                        </p:tgtEl>
                                        <p:attrNameLst>
                                          <p:attrName>ppt_w</p:attrName>
                                        </p:attrNameLst>
                                      </p:cBhvr>
                                      <p:tavLst>
                                        <p:tav tm="0">
                                          <p:val>
                                            <p:fltVal val="0"/>
                                          </p:val>
                                        </p:tav>
                                        <p:tav tm="100000">
                                          <p:val>
                                            <p:strVal val="#ppt_w"/>
                                          </p:val>
                                        </p:tav>
                                      </p:tavLst>
                                    </p:anim>
                                    <p:anim calcmode="lin" valueType="num">
                                      <p:cBhvr>
                                        <p:cTn id="148" dur="500" fill="hold"/>
                                        <p:tgtEl>
                                          <p:spTgt spid="68"/>
                                        </p:tgtEl>
                                        <p:attrNameLst>
                                          <p:attrName>ppt_h</p:attrName>
                                        </p:attrNameLst>
                                      </p:cBhvr>
                                      <p:tavLst>
                                        <p:tav tm="0">
                                          <p:val>
                                            <p:fltVal val="0"/>
                                          </p:val>
                                        </p:tav>
                                        <p:tav tm="100000">
                                          <p:val>
                                            <p:strVal val="#ppt_h"/>
                                          </p:val>
                                        </p:tav>
                                      </p:tavLst>
                                    </p:anim>
                                    <p:animEffect transition="in" filter="fade">
                                      <p:cBhvr>
                                        <p:cTn id="149" dur="500"/>
                                        <p:tgtEl>
                                          <p:spTgt spid="68"/>
                                        </p:tgtEl>
                                      </p:cBhvr>
                                    </p:animEffect>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104"/>
                                        </p:tgtEl>
                                        <p:attrNameLst>
                                          <p:attrName>style.visibility</p:attrName>
                                        </p:attrNameLst>
                                      </p:cBhvr>
                                      <p:to>
                                        <p:strVal val="visible"/>
                                      </p:to>
                                    </p:set>
                                    <p:anim calcmode="lin" valueType="num">
                                      <p:cBhvr>
                                        <p:cTn id="153" dur="500" fill="hold"/>
                                        <p:tgtEl>
                                          <p:spTgt spid="104"/>
                                        </p:tgtEl>
                                        <p:attrNameLst>
                                          <p:attrName>ppt_w</p:attrName>
                                        </p:attrNameLst>
                                      </p:cBhvr>
                                      <p:tavLst>
                                        <p:tav tm="0">
                                          <p:val>
                                            <p:fltVal val="0"/>
                                          </p:val>
                                        </p:tav>
                                        <p:tav tm="100000">
                                          <p:val>
                                            <p:strVal val="#ppt_w"/>
                                          </p:val>
                                        </p:tav>
                                      </p:tavLst>
                                    </p:anim>
                                    <p:anim calcmode="lin" valueType="num">
                                      <p:cBhvr>
                                        <p:cTn id="154" dur="500" fill="hold"/>
                                        <p:tgtEl>
                                          <p:spTgt spid="104"/>
                                        </p:tgtEl>
                                        <p:attrNameLst>
                                          <p:attrName>ppt_h</p:attrName>
                                        </p:attrNameLst>
                                      </p:cBhvr>
                                      <p:tavLst>
                                        <p:tav tm="0">
                                          <p:val>
                                            <p:fltVal val="0"/>
                                          </p:val>
                                        </p:tav>
                                        <p:tav tm="100000">
                                          <p:val>
                                            <p:strVal val="#ppt_h"/>
                                          </p:val>
                                        </p:tav>
                                      </p:tavLst>
                                    </p:anim>
                                    <p:animEffect transition="in" filter="fade">
                                      <p:cBhvr>
                                        <p:cTn id="155" dur="500"/>
                                        <p:tgtEl>
                                          <p:spTgt spid="104"/>
                                        </p:tgtEl>
                                      </p:cBhvr>
                                    </p:animEffect>
                                  </p:childTnLst>
                                </p:cTn>
                              </p:par>
                            </p:childTnLst>
                          </p:cTn>
                        </p:par>
                        <p:par>
                          <p:cTn id="156" fill="hold">
                            <p:stCondLst>
                              <p:cond delay="14000"/>
                            </p:stCondLst>
                            <p:childTnLst>
                              <p:par>
                                <p:cTn id="157" presetID="53" presetClass="entr" presetSubtype="16"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 calcmode="lin" valueType="num">
                                      <p:cBhvr>
                                        <p:cTn id="159" dur="500" fill="hold"/>
                                        <p:tgtEl>
                                          <p:spTgt spid="72"/>
                                        </p:tgtEl>
                                        <p:attrNameLst>
                                          <p:attrName>ppt_w</p:attrName>
                                        </p:attrNameLst>
                                      </p:cBhvr>
                                      <p:tavLst>
                                        <p:tav tm="0">
                                          <p:val>
                                            <p:fltVal val="0"/>
                                          </p:val>
                                        </p:tav>
                                        <p:tav tm="100000">
                                          <p:val>
                                            <p:strVal val="#ppt_w"/>
                                          </p:val>
                                        </p:tav>
                                      </p:tavLst>
                                    </p:anim>
                                    <p:anim calcmode="lin" valueType="num">
                                      <p:cBhvr>
                                        <p:cTn id="160" dur="500" fill="hold"/>
                                        <p:tgtEl>
                                          <p:spTgt spid="72"/>
                                        </p:tgtEl>
                                        <p:attrNameLst>
                                          <p:attrName>ppt_h</p:attrName>
                                        </p:attrNameLst>
                                      </p:cBhvr>
                                      <p:tavLst>
                                        <p:tav tm="0">
                                          <p:val>
                                            <p:fltVal val="0"/>
                                          </p:val>
                                        </p:tav>
                                        <p:tav tm="100000">
                                          <p:val>
                                            <p:strVal val="#ppt_h"/>
                                          </p:val>
                                        </p:tav>
                                      </p:tavLst>
                                    </p:anim>
                                    <p:animEffect transition="in" filter="fade">
                                      <p:cBhvr>
                                        <p:cTn id="161" dur="500"/>
                                        <p:tgtEl>
                                          <p:spTgt spid="72"/>
                                        </p:tgtEl>
                                      </p:cBhvr>
                                    </p:animEffect>
                                  </p:childTnLst>
                                </p:cTn>
                              </p:par>
                            </p:childTnLst>
                          </p:cTn>
                        </p:par>
                        <p:par>
                          <p:cTn id="162" fill="hold">
                            <p:stCondLst>
                              <p:cond delay="14500"/>
                            </p:stCondLst>
                            <p:childTnLst>
                              <p:par>
                                <p:cTn id="163" presetID="53" presetClass="entr" presetSubtype="16" fill="hold" grpId="0" nodeType="afterEffect">
                                  <p:stCondLst>
                                    <p:cond delay="0"/>
                                  </p:stCondLst>
                                  <p:childTnLst>
                                    <p:set>
                                      <p:cBhvr>
                                        <p:cTn id="164" dur="1" fill="hold">
                                          <p:stCondLst>
                                            <p:cond delay="0"/>
                                          </p:stCondLst>
                                        </p:cTn>
                                        <p:tgtEl>
                                          <p:spTgt spid="76"/>
                                        </p:tgtEl>
                                        <p:attrNameLst>
                                          <p:attrName>style.visibility</p:attrName>
                                        </p:attrNameLst>
                                      </p:cBhvr>
                                      <p:to>
                                        <p:strVal val="visible"/>
                                      </p:to>
                                    </p:set>
                                    <p:anim calcmode="lin" valueType="num">
                                      <p:cBhvr>
                                        <p:cTn id="165" dur="500" fill="hold"/>
                                        <p:tgtEl>
                                          <p:spTgt spid="76"/>
                                        </p:tgtEl>
                                        <p:attrNameLst>
                                          <p:attrName>ppt_w</p:attrName>
                                        </p:attrNameLst>
                                      </p:cBhvr>
                                      <p:tavLst>
                                        <p:tav tm="0">
                                          <p:val>
                                            <p:fltVal val="0"/>
                                          </p:val>
                                        </p:tav>
                                        <p:tav tm="100000">
                                          <p:val>
                                            <p:strVal val="#ppt_w"/>
                                          </p:val>
                                        </p:tav>
                                      </p:tavLst>
                                    </p:anim>
                                    <p:anim calcmode="lin" valueType="num">
                                      <p:cBhvr>
                                        <p:cTn id="166" dur="500" fill="hold"/>
                                        <p:tgtEl>
                                          <p:spTgt spid="76"/>
                                        </p:tgtEl>
                                        <p:attrNameLst>
                                          <p:attrName>ppt_h</p:attrName>
                                        </p:attrNameLst>
                                      </p:cBhvr>
                                      <p:tavLst>
                                        <p:tav tm="0">
                                          <p:val>
                                            <p:fltVal val="0"/>
                                          </p:val>
                                        </p:tav>
                                        <p:tav tm="100000">
                                          <p:val>
                                            <p:strVal val="#ppt_h"/>
                                          </p:val>
                                        </p:tav>
                                      </p:tavLst>
                                    </p:anim>
                                    <p:animEffect transition="in" filter="fade">
                                      <p:cBhvr>
                                        <p:cTn id="167" dur="500"/>
                                        <p:tgtEl>
                                          <p:spTgt spid="76"/>
                                        </p:tgtEl>
                                      </p:cBhvr>
                                    </p:animEffect>
                                  </p:childTnLst>
                                </p:cTn>
                              </p:par>
                            </p:childTnLst>
                          </p:cTn>
                        </p:par>
                        <p:par>
                          <p:cTn id="168" fill="hold">
                            <p:stCondLst>
                              <p:cond delay="15000"/>
                            </p:stCondLst>
                            <p:childTnLst>
                              <p:par>
                                <p:cTn id="169" presetID="53" presetClass="entr" presetSubtype="16" fill="hold" grpId="0" nodeType="after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p:cTn id="171" dur="500" fill="hold"/>
                                        <p:tgtEl>
                                          <p:spTgt spid="100"/>
                                        </p:tgtEl>
                                        <p:attrNameLst>
                                          <p:attrName>ppt_w</p:attrName>
                                        </p:attrNameLst>
                                      </p:cBhvr>
                                      <p:tavLst>
                                        <p:tav tm="0">
                                          <p:val>
                                            <p:fltVal val="0"/>
                                          </p:val>
                                        </p:tav>
                                        <p:tav tm="100000">
                                          <p:val>
                                            <p:strVal val="#ppt_w"/>
                                          </p:val>
                                        </p:tav>
                                      </p:tavLst>
                                    </p:anim>
                                    <p:anim calcmode="lin" valueType="num">
                                      <p:cBhvr>
                                        <p:cTn id="172" dur="500" fill="hold"/>
                                        <p:tgtEl>
                                          <p:spTgt spid="100"/>
                                        </p:tgtEl>
                                        <p:attrNameLst>
                                          <p:attrName>ppt_h</p:attrName>
                                        </p:attrNameLst>
                                      </p:cBhvr>
                                      <p:tavLst>
                                        <p:tav tm="0">
                                          <p:val>
                                            <p:fltVal val="0"/>
                                          </p:val>
                                        </p:tav>
                                        <p:tav tm="100000">
                                          <p:val>
                                            <p:strVal val="#ppt_h"/>
                                          </p:val>
                                        </p:tav>
                                      </p:tavLst>
                                    </p:anim>
                                    <p:animEffect transition="in" filter="fade">
                                      <p:cBhvr>
                                        <p:cTn id="173" dur="500"/>
                                        <p:tgtEl>
                                          <p:spTgt spid="100"/>
                                        </p:tgtEl>
                                      </p:cBhvr>
                                    </p:animEffect>
                                  </p:childTnLst>
                                </p:cTn>
                              </p:par>
                            </p:childTnLst>
                          </p:cTn>
                        </p:par>
                        <p:par>
                          <p:cTn id="174" fill="hold">
                            <p:stCondLst>
                              <p:cond delay="15500"/>
                            </p:stCondLst>
                            <p:childTnLst>
                              <p:par>
                                <p:cTn id="175" presetID="53" presetClass="entr" presetSubtype="16"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 calcmode="lin" valueType="num">
                                      <p:cBhvr>
                                        <p:cTn id="177" dur="500" fill="hold"/>
                                        <p:tgtEl>
                                          <p:spTgt spid="75"/>
                                        </p:tgtEl>
                                        <p:attrNameLst>
                                          <p:attrName>ppt_w</p:attrName>
                                        </p:attrNameLst>
                                      </p:cBhvr>
                                      <p:tavLst>
                                        <p:tav tm="0">
                                          <p:val>
                                            <p:fltVal val="0"/>
                                          </p:val>
                                        </p:tav>
                                        <p:tav tm="100000">
                                          <p:val>
                                            <p:strVal val="#ppt_w"/>
                                          </p:val>
                                        </p:tav>
                                      </p:tavLst>
                                    </p:anim>
                                    <p:anim calcmode="lin" valueType="num">
                                      <p:cBhvr>
                                        <p:cTn id="178" dur="500" fill="hold"/>
                                        <p:tgtEl>
                                          <p:spTgt spid="75"/>
                                        </p:tgtEl>
                                        <p:attrNameLst>
                                          <p:attrName>ppt_h</p:attrName>
                                        </p:attrNameLst>
                                      </p:cBhvr>
                                      <p:tavLst>
                                        <p:tav tm="0">
                                          <p:val>
                                            <p:fltVal val="0"/>
                                          </p:val>
                                        </p:tav>
                                        <p:tav tm="100000">
                                          <p:val>
                                            <p:strVal val="#ppt_h"/>
                                          </p:val>
                                        </p:tav>
                                      </p:tavLst>
                                    </p:anim>
                                    <p:animEffect transition="in" filter="fade">
                                      <p:cBhvr>
                                        <p:cTn id="179" dur="500"/>
                                        <p:tgtEl>
                                          <p:spTgt spid="75"/>
                                        </p:tgtEl>
                                      </p:cBhvr>
                                    </p:animEffect>
                                  </p:childTnLst>
                                </p:cTn>
                              </p:par>
                            </p:childTnLst>
                          </p:cTn>
                        </p:par>
                        <p:par>
                          <p:cTn id="180" fill="hold">
                            <p:stCondLst>
                              <p:cond delay="16000"/>
                            </p:stCondLst>
                            <p:childTnLst>
                              <p:par>
                                <p:cTn id="181" presetID="10" presetClass="entr" presetSubtype="0" fill="hold" grpId="0" nodeType="afterEffect">
                                  <p:stCondLst>
                                    <p:cond delay="0"/>
                                  </p:stCondLst>
                                  <p:childTnLst>
                                    <p:set>
                                      <p:cBhvr>
                                        <p:cTn id="182" dur="1" fill="hold">
                                          <p:stCondLst>
                                            <p:cond delay="0"/>
                                          </p:stCondLst>
                                        </p:cTn>
                                        <p:tgtEl>
                                          <p:spTgt spid="83"/>
                                        </p:tgtEl>
                                        <p:attrNameLst>
                                          <p:attrName>style.visibility</p:attrName>
                                        </p:attrNameLst>
                                      </p:cBhvr>
                                      <p:to>
                                        <p:strVal val="visible"/>
                                      </p:to>
                                    </p:set>
                                    <p:animEffect transition="in" filter="fade">
                                      <p:cBhvr>
                                        <p:cTn id="183" dur="500"/>
                                        <p:tgtEl>
                                          <p:spTgt spid="8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5"/>
                                        </p:tgtEl>
                                        <p:attrNameLst>
                                          <p:attrName>style.visibility</p:attrName>
                                        </p:attrNameLst>
                                      </p:cBhvr>
                                      <p:to>
                                        <p:strVal val="visible"/>
                                      </p:to>
                                    </p:set>
                                    <p:animEffect transition="in" filter="fade">
                                      <p:cBhvr>
                                        <p:cTn id="186" dur="500"/>
                                        <p:tgtEl>
                                          <p:spTgt spid="8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fade">
                                      <p:cBhvr>
                                        <p:cTn id="189" dur="500"/>
                                        <p:tgtEl>
                                          <p:spTgt spid="8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9"/>
                                        </p:tgtEl>
                                        <p:attrNameLst>
                                          <p:attrName>style.visibility</p:attrName>
                                        </p:attrNameLst>
                                      </p:cBhvr>
                                      <p:to>
                                        <p:strVal val="visible"/>
                                      </p:to>
                                    </p:set>
                                    <p:animEffect transition="in" filter="fade">
                                      <p:cBhvr>
                                        <p:cTn id="192" dur="500"/>
                                        <p:tgtEl>
                                          <p:spTgt spid="89"/>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91"/>
                                        </p:tgtEl>
                                        <p:attrNameLst>
                                          <p:attrName>style.visibility</p:attrName>
                                        </p:attrNameLst>
                                      </p:cBhvr>
                                      <p:to>
                                        <p:strVal val="visible"/>
                                      </p:to>
                                    </p:set>
                                    <p:animEffect transition="in" filter="fade">
                                      <p:cBhvr>
                                        <p:cTn id="195" dur="500"/>
                                        <p:tgtEl>
                                          <p:spTgt spid="9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93"/>
                                        </p:tgtEl>
                                        <p:attrNameLst>
                                          <p:attrName>style.visibility</p:attrName>
                                        </p:attrNameLst>
                                      </p:cBhvr>
                                      <p:to>
                                        <p:strVal val="visible"/>
                                      </p:to>
                                    </p:set>
                                    <p:animEffect transition="in" filter="fade">
                                      <p:cBhvr>
                                        <p:cTn id="198" dur="500"/>
                                        <p:tgtEl>
                                          <p:spTgt spid="9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95"/>
                                        </p:tgtEl>
                                        <p:attrNameLst>
                                          <p:attrName>style.visibility</p:attrName>
                                        </p:attrNameLst>
                                      </p:cBhvr>
                                      <p:to>
                                        <p:strVal val="visible"/>
                                      </p:to>
                                    </p:set>
                                    <p:animEffect transition="in" filter="fade">
                                      <p:cBhvr>
                                        <p:cTn id="201" dur="500"/>
                                        <p:tgtEl>
                                          <p:spTgt spid="9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500"/>
                                        <p:tgtEl>
                                          <p:spTgt spid="97"/>
                                        </p:tgtEl>
                                      </p:cBhvr>
                                    </p:animEffect>
                                  </p:childTnLst>
                                </p:cTn>
                              </p:par>
                            </p:childTnLst>
                          </p:cTn>
                        </p:par>
                        <p:par>
                          <p:cTn id="205" fill="hold">
                            <p:stCondLst>
                              <p:cond delay="16500"/>
                            </p:stCondLst>
                            <p:childTnLst>
                              <p:par>
                                <p:cTn id="206" presetID="10" presetClass="entr" presetSubtype="0" fill="hold" grpId="0"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500"/>
                                        <p:tgtEl>
                                          <p:spTgt spid="8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6"/>
                                        </p:tgtEl>
                                        <p:attrNameLst>
                                          <p:attrName>style.visibility</p:attrName>
                                        </p:attrNameLst>
                                      </p:cBhvr>
                                      <p:to>
                                        <p:strVal val="visible"/>
                                      </p:to>
                                    </p:set>
                                    <p:animEffect transition="in" filter="fade">
                                      <p:cBhvr>
                                        <p:cTn id="211" dur="500"/>
                                        <p:tgtEl>
                                          <p:spTgt spid="86"/>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88"/>
                                        </p:tgtEl>
                                        <p:attrNameLst>
                                          <p:attrName>style.visibility</p:attrName>
                                        </p:attrNameLst>
                                      </p:cBhvr>
                                      <p:to>
                                        <p:strVal val="visible"/>
                                      </p:to>
                                    </p:set>
                                    <p:animEffect transition="in" filter="fade">
                                      <p:cBhvr>
                                        <p:cTn id="214" dur="500"/>
                                        <p:tgtEl>
                                          <p:spTgt spid="8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90"/>
                                        </p:tgtEl>
                                        <p:attrNameLst>
                                          <p:attrName>style.visibility</p:attrName>
                                        </p:attrNameLst>
                                      </p:cBhvr>
                                      <p:to>
                                        <p:strVal val="visible"/>
                                      </p:to>
                                    </p:set>
                                    <p:animEffect transition="in" filter="fade">
                                      <p:cBhvr>
                                        <p:cTn id="217" dur="500"/>
                                        <p:tgtEl>
                                          <p:spTgt spid="90"/>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92"/>
                                        </p:tgtEl>
                                        <p:attrNameLst>
                                          <p:attrName>style.visibility</p:attrName>
                                        </p:attrNameLst>
                                      </p:cBhvr>
                                      <p:to>
                                        <p:strVal val="visible"/>
                                      </p:to>
                                    </p:set>
                                    <p:animEffect transition="in" filter="fade">
                                      <p:cBhvr>
                                        <p:cTn id="220" dur="500"/>
                                        <p:tgtEl>
                                          <p:spTgt spid="9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94"/>
                                        </p:tgtEl>
                                        <p:attrNameLst>
                                          <p:attrName>style.visibility</p:attrName>
                                        </p:attrNameLst>
                                      </p:cBhvr>
                                      <p:to>
                                        <p:strVal val="visible"/>
                                      </p:to>
                                    </p:set>
                                    <p:animEffect transition="in" filter="fade">
                                      <p:cBhvr>
                                        <p:cTn id="223" dur="500"/>
                                        <p:tgtEl>
                                          <p:spTgt spid="94"/>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96"/>
                                        </p:tgtEl>
                                        <p:attrNameLst>
                                          <p:attrName>style.visibility</p:attrName>
                                        </p:attrNameLst>
                                      </p:cBhvr>
                                      <p:to>
                                        <p:strVal val="visible"/>
                                      </p:to>
                                    </p:set>
                                    <p:animEffect transition="in" filter="fade">
                                      <p:cBhvr>
                                        <p:cTn id="226" dur="500"/>
                                        <p:tgtEl>
                                          <p:spTgt spid="96"/>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98"/>
                                        </p:tgtEl>
                                        <p:attrNameLst>
                                          <p:attrName>style.visibility</p:attrName>
                                        </p:attrNameLst>
                                      </p:cBhvr>
                                      <p:to>
                                        <p:strVal val="visible"/>
                                      </p:to>
                                    </p:set>
                                    <p:animEffect transition="in" filter="fade">
                                      <p:cBhvr>
                                        <p:cTn id="22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P spid="15" grpId="0" animBg="1"/>
      <p:bldP spid="23" grpId="0" animBg="1"/>
      <p:bldP spid="30" grpId="0" animBg="1"/>
      <p:bldP spid="34" grpId="0"/>
      <p:bldP spid="35" grpId="0"/>
      <p:bldP spid="36" grpId="0"/>
      <p:bldP spid="37" grpId="0"/>
      <p:bldP spid="38" grpId="0"/>
      <p:bldP spid="40" grpId="0" animBg="1"/>
      <p:bldP spid="57" grpId="0" animBg="1"/>
      <p:bldP spid="58" grpId="0"/>
      <p:bldP spid="59" grpId="0" animBg="1"/>
      <p:bldP spid="67" grpId="0" animBg="1"/>
      <p:bldP spid="68" grpId="0" animBg="1"/>
      <p:bldP spid="72" grpId="0"/>
      <p:bldP spid="74" grpId="0" animBg="1"/>
      <p:bldP spid="75" grpId="0"/>
      <p:bldP spid="76" grpId="0" animBg="1"/>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animBg="1"/>
      <p:bldP spid="100" grpId="0" animBg="1"/>
      <p:bldP spid="101" grpId="0" animBg="1"/>
      <p:bldP spid="102" grpId="0" animBg="1"/>
      <p:bldP spid="103" grpId="0" animBg="1"/>
      <p:bldP spid="104" grpId="0" animBg="1"/>
      <p:bldP spid="105" grpId="0" animBg="1"/>
      <p:bldP spid="1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Stages Process</a:t>
            </a:r>
          </a:p>
        </p:txBody>
      </p:sp>
      <p:sp>
        <p:nvSpPr>
          <p:cNvPr id="4" name="Oval 3"/>
          <p:cNvSpPr>
            <a:spLocks noChangeAspect="1"/>
          </p:cNvSpPr>
          <p:nvPr/>
        </p:nvSpPr>
        <p:spPr>
          <a:xfrm>
            <a:off x="5367214" y="3390255"/>
            <a:ext cx="1066752" cy="1066752"/>
          </a:xfrm>
          <a:prstGeom prst="ellipse">
            <a:avLst/>
          </a:prstGeom>
          <a:solidFill>
            <a:schemeClr val="accent3">
              <a:alpha val="91000"/>
            </a:schemeClr>
          </a:solidFill>
          <a:ln w="952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17" name="Oval 16"/>
          <p:cNvSpPr>
            <a:spLocks noChangeAspect="1"/>
          </p:cNvSpPr>
          <p:nvPr/>
        </p:nvSpPr>
        <p:spPr>
          <a:xfrm>
            <a:off x="4054835" y="4149571"/>
            <a:ext cx="1066752" cy="1066750"/>
          </a:xfrm>
          <a:prstGeom prst="ellipse">
            <a:avLst/>
          </a:prstGeom>
          <a:solidFill>
            <a:schemeClr val="accent2">
              <a:alpha val="91000"/>
            </a:schemeClr>
          </a:solidFill>
          <a:ln w="95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24" name="Oval 23"/>
          <p:cNvSpPr>
            <a:spLocks noChangeAspect="1"/>
          </p:cNvSpPr>
          <p:nvPr/>
        </p:nvSpPr>
        <p:spPr>
          <a:xfrm>
            <a:off x="7991969" y="1871630"/>
            <a:ext cx="1066752" cy="1066750"/>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27" name="Oval 26"/>
          <p:cNvSpPr>
            <a:spLocks noChangeAspect="1"/>
          </p:cNvSpPr>
          <p:nvPr/>
        </p:nvSpPr>
        <p:spPr>
          <a:xfrm>
            <a:off x="2736361" y="4914980"/>
            <a:ext cx="1066752" cy="1066752"/>
          </a:xfrm>
          <a:prstGeom prst="ellipse">
            <a:avLst/>
          </a:prstGeom>
          <a:solidFill>
            <a:schemeClr val="accent1">
              <a:alpha val="91000"/>
            </a:schemeClr>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40" name="Oval 39"/>
          <p:cNvSpPr/>
          <p:nvPr/>
        </p:nvSpPr>
        <p:spPr>
          <a:xfrm>
            <a:off x="2658430" y="4890254"/>
            <a:ext cx="403265" cy="403265"/>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5" dirty="0">
              <a:cs typeface="+mn-ea"/>
              <a:sym typeface="+mn-lt"/>
            </a:endParaRPr>
          </a:p>
        </p:txBody>
      </p:sp>
      <p:sp>
        <p:nvSpPr>
          <p:cNvPr id="41" name="Oval 40"/>
          <p:cNvSpPr/>
          <p:nvPr/>
        </p:nvSpPr>
        <p:spPr>
          <a:xfrm>
            <a:off x="4040858" y="4082936"/>
            <a:ext cx="403265" cy="403265"/>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5" dirty="0">
              <a:cs typeface="+mn-ea"/>
              <a:sym typeface="+mn-lt"/>
            </a:endParaRPr>
          </a:p>
        </p:txBody>
      </p:sp>
      <p:sp>
        <p:nvSpPr>
          <p:cNvPr id="42" name="Oval 41"/>
          <p:cNvSpPr/>
          <p:nvPr/>
        </p:nvSpPr>
        <p:spPr>
          <a:xfrm>
            <a:off x="5359107" y="3298624"/>
            <a:ext cx="403265" cy="403265"/>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5" dirty="0">
              <a:cs typeface="+mn-ea"/>
              <a:sym typeface="+mn-lt"/>
            </a:endParaRPr>
          </a:p>
        </p:txBody>
      </p:sp>
      <p:sp>
        <p:nvSpPr>
          <p:cNvPr id="43" name="Oval 42"/>
          <p:cNvSpPr/>
          <p:nvPr/>
        </p:nvSpPr>
        <p:spPr>
          <a:xfrm>
            <a:off x="7967729" y="1813208"/>
            <a:ext cx="403265" cy="403265"/>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5" dirty="0">
              <a:cs typeface="+mn-ea"/>
              <a:sym typeface="+mn-lt"/>
            </a:endParaRPr>
          </a:p>
        </p:txBody>
      </p:sp>
      <p:sp>
        <p:nvSpPr>
          <p:cNvPr id="49" name="Oval 48"/>
          <p:cNvSpPr>
            <a:spLocks noChangeAspect="1"/>
          </p:cNvSpPr>
          <p:nvPr/>
        </p:nvSpPr>
        <p:spPr>
          <a:xfrm>
            <a:off x="6679592" y="2630943"/>
            <a:ext cx="1066752" cy="1066750"/>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57" name="Oval 56"/>
          <p:cNvSpPr/>
          <p:nvPr/>
        </p:nvSpPr>
        <p:spPr>
          <a:xfrm>
            <a:off x="6624007" y="2536210"/>
            <a:ext cx="403265" cy="403265"/>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5" dirty="0">
              <a:cs typeface="+mn-ea"/>
              <a:sym typeface="+mn-lt"/>
            </a:endParaRPr>
          </a:p>
        </p:txBody>
      </p:sp>
      <p:cxnSp>
        <p:nvCxnSpPr>
          <p:cNvPr id="44" name="Straight Arrow Connector 43"/>
          <p:cNvCxnSpPr/>
          <p:nvPr/>
        </p:nvCxnSpPr>
        <p:spPr>
          <a:xfrm flipV="1">
            <a:off x="3727652" y="4969137"/>
            <a:ext cx="389176" cy="201832"/>
          </a:xfrm>
          <a:prstGeom prst="straightConnector1">
            <a:avLst/>
          </a:prstGeom>
          <a:ln>
            <a:solidFill>
              <a:schemeClr val="accent1"/>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993640" y="4205667"/>
            <a:ext cx="451956" cy="234391"/>
          </a:xfrm>
          <a:prstGeom prst="straightConnector1">
            <a:avLst/>
          </a:prstGeom>
          <a:ln>
            <a:solidFill>
              <a:schemeClr val="accent2"/>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362191" y="3438398"/>
            <a:ext cx="392029" cy="203312"/>
          </a:xfrm>
          <a:prstGeom prst="straightConnector1">
            <a:avLst/>
          </a:prstGeom>
          <a:ln>
            <a:solidFill>
              <a:schemeClr val="accent3"/>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7614920" y="2674929"/>
            <a:ext cx="468067" cy="242746"/>
          </a:xfrm>
          <a:prstGeom prst="straightConnector1">
            <a:avLst/>
          </a:prstGeom>
          <a:ln>
            <a:solidFill>
              <a:schemeClr val="accent4"/>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80352" y="4943577"/>
            <a:ext cx="344179"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01</a:t>
            </a:r>
            <a:endParaRPr lang="id-ID" sz="1400" b="1" dirty="0">
              <a:solidFill>
                <a:schemeClr val="bg2"/>
              </a:solidFill>
              <a:cs typeface="+mn-ea"/>
              <a:sym typeface="+mn-lt"/>
            </a:endParaRPr>
          </a:p>
        </p:txBody>
      </p:sp>
      <p:sp>
        <p:nvSpPr>
          <p:cNvPr id="59" name="Rectangle 58"/>
          <p:cNvSpPr/>
          <p:nvPr/>
        </p:nvSpPr>
        <p:spPr>
          <a:xfrm>
            <a:off x="606703" y="5253389"/>
            <a:ext cx="2012762" cy="600164"/>
          </a:xfrm>
          <a:prstGeom prst="rect">
            <a:avLst/>
          </a:prstGeom>
        </p:spPr>
        <p:txBody>
          <a:bodyPr wrap="square">
            <a:spAutoFit/>
          </a:bodyPr>
          <a:lstStyle/>
          <a:p>
            <a:pPr algn="r"/>
            <a:r>
              <a:rPr lang="id-ID" sz="1100" dirty="0">
                <a:cs typeface="+mn-ea"/>
                <a:sym typeface="+mn-lt"/>
              </a:rPr>
              <a:t>Suitable for all categories business and personal presentation</a:t>
            </a:r>
          </a:p>
        </p:txBody>
      </p:sp>
      <p:sp>
        <p:nvSpPr>
          <p:cNvPr id="60" name="TextBox 59"/>
          <p:cNvSpPr txBox="1"/>
          <p:nvPr/>
        </p:nvSpPr>
        <p:spPr>
          <a:xfrm>
            <a:off x="2906890" y="5516561"/>
            <a:ext cx="725694" cy="257369"/>
          </a:xfrm>
          <a:prstGeom prst="rect">
            <a:avLst/>
          </a:prstGeom>
          <a:noFill/>
        </p:spPr>
        <p:txBody>
          <a:bodyPr wrap="none" lIns="72000" tIns="36000" rIns="72000" bIns="36000" rtlCol="0" anchor="t">
            <a:spAutoFit/>
          </a:bodyPr>
          <a:lstStyle/>
          <a:p>
            <a:pPr algn="ctr"/>
            <a:r>
              <a:rPr lang="en-US" sz="1200" b="1" dirty="0">
                <a:solidFill>
                  <a:schemeClr val="bg2"/>
                </a:solidFill>
                <a:cs typeface="+mn-ea"/>
                <a:sym typeface="+mn-lt"/>
              </a:rPr>
              <a:t>Meeting</a:t>
            </a:r>
            <a:endParaRPr lang="id-ID" sz="1200" b="1" dirty="0">
              <a:solidFill>
                <a:schemeClr val="bg2"/>
              </a:solidFill>
              <a:cs typeface="+mn-ea"/>
              <a:sym typeface="+mn-lt"/>
            </a:endParaRPr>
          </a:p>
        </p:txBody>
      </p:sp>
      <p:sp>
        <p:nvSpPr>
          <p:cNvPr id="61" name="TextBox 60"/>
          <p:cNvSpPr txBox="1"/>
          <p:nvPr/>
        </p:nvSpPr>
        <p:spPr>
          <a:xfrm>
            <a:off x="4067224" y="4141951"/>
            <a:ext cx="344179"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02</a:t>
            </a:r>
            <a:endParaRPr lang="id-ID" sz="1400" b="1" dirty="0">
              <a:solidFill>
                <a:schemeClr val="bg2"/>
              </a:solidFill>
              <a:cs typeface="+mn-ea"/>
              <a:sym typeface="+mn-lt"/>
            </a:endParaRPr>
          </a:p>
        </p:txBody>
      </p:sp>
      <p:sp>
        <p:nvSpPr>
          <p:cNvPr id="62" name="TextBox 61"/>
          <p:cNvSpPr txBox="1"/>
          <p:nvPr/>
        </p:nvSpPr>
        <p:spPr>
          <a:xfrm>
            <a:off x="4185135" y="4761569"/>
            <a:ext cx="834698" cy="257369"/>
          </a:xfrm>
          <a:prstGeom prst="rect">
            <a:avLst/>
          </a:prstGeom>
          <a:noFill/>
        </p:spPr>
        <p:txBody>
          <a:bodyPr wrap="none" lIns="72000" tIns="36000" rIns="72000" bIns="36000" rtlCol="0" anchor="t">
            <a:spAutoFit/>
          </a:bodyPr>
          <a:lstStyle/>
          <a:p>
            <a:pPr algn="ctr"/>
            <a:r>
              <a:rPr lang="en-US" sz="1200" b="1" dirty="0">
                <a:solidFill>
                  <a:schemeClr val="bg2"/>
                </a:solidFill>
                <a:cs typeface="+mn-ea"/>
                <a:sym typeface="+mn-lt"/>
              </a:rPr>
              <a:t>Research</a:t>
            </a:r>
            <a:endParaRPr lang="id-ID" sz="1200" b="1" dirty="0">
              <a:solidFill>
                <a:schemeClr val="bg2"/>
              </a:solidFill>
              <a:cs typeface="+mn-ea"/>
              <a:sym typeface="+mn-lt"/>
            </a:endParaRPr>
          </a:p>
        </p:txBody>
      </p:sp>
      <p:sp>
        <p:nvSpPr>
          <p:cNvPr id="63" name="TextBox 62"/>
          <p:cNvSpPr txBox="1"/>
          <p:nvPr/>
        </p:nvSpPr>
        <p:spPr>
          <a:xfrm>
            <a:off x="5382846" y="3357564"/>
            <a:ext cx="344179"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03</a:t>
            </a:r>
            <a:endParaRPr lang="id-ID" sz="1400" b="1" dirty="0">
              <a:solidFill>
                <a:schemeClr val="bg2"/>
              </a:solidFill>
              <a:cs typeface="+mn-ea"/>
              <a:sym typeface="+mn-lt"/>
            </a:endParaRPr>
          </a:p>
        </p:txBody>
      </p:sp>
      <p:sp>
        <p:nvSpPr>
          <p:cNvPr id="64" name="TextBox 63"/>
          <p:cNvSpPr txBox="1"/>
          <p:nvPr/>
        </p:nvSpPr>
        <p:spPr>
          <a:xfrm>
            <a:off x="5529729" y="3999128"/>
            <a:ext cx="741723" cy="257369"/>
          </a:xfrm>
          <a:prstGeom prst="rect">
            <a:avLst/>
          </a:prstGeom>
          <a:noFill/>
        </p:spPr>
        <p:txBody>
          <a:bodyPr wrap="none" lIns="72000" tIns="36000" rIns="72000" bIns="36000" rtlCol="0" anchor="t">
            <a:spAutoFit/>
          </a:bodyPr>
          <a:lstStyle/>
          <a:p>
            <a:pPr algn="ctr"/>
            <a:r>
              <a:rPr lang="en-US" sz="1200" b="1" dirty="0">
                <a:solidFill>
                  <a:schemeClr val="bg2"/>
                </a:solidFill>
                <a:cs typeface="+mn-ea"/>
                <a:sym typeface="+mn-lt"/>
              </a:rPr>
              <a:t>Process</a:t>
            </a:r>
            <a:endParaRPr lang="id-ID" sz="1200" b="1" dirty="0">
              <a:solidFill>
                <a:schemeClr val="bg2"/>
              </a:solidFill>
              <a:cs typeface="+mn-ea"/>
              <a:sym typeface="+mn-lt"/>
            </a:endParaRPr>
          </a:p>
        </p:txBody>
      </p:sp>
      <p:sp>
        <p:nvSpPr>
          <p:cNvPr id="65" name="TextBox 64"/>
          <p:cNvSpPr txBox="1"/>
          <p:nvPr/>
        </p:nvSpPr>
        <p:spPr>
          <a:xfrm>
            <a:off x="6650213" y="2601658"/>
            <a:ext cx="344179"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04</a:t>
            </a:r>
            <a:endParaRPr lang="id-ID" sz="1400" b="1" dirty="0">
              <a:solidFill>
                <a:schemeClr val="bg2"/>
              </a:solidFill>
              <a:cs typeface="+mn-ea"/>
              <a:sym typeface="+mn-lt"/>
            </a:endParaRPr>
          </a:p>
        </p:txBody>
      </p:sp>
      <p:sp>
        <p:nvSpPr>
          <p:cNvPr id="66" name="TextBox 65"/>
          <p:cNvSpPr txBox="1"/>
          <p:nvPr/>
        </p:nvSpPr>
        <p:spPr>
          <a:xfrm>
            <a:off x="6680012" y="3183176"/>
            <a:ext cx="1076751" cy="257369"/>
          </a:xfrm>
          <a:prstGeom prst="rect">
            <a:avLst/>
          </a:prstGeom>
          <a:noFill/>
        </p:spPr>
        <p:txBody>
          <a:bodyPr wrap="none" lIns="72000" tIns="36000" rIns="72000" bIns="36000" rtlCol="0" anchor="t">
            <a:spAutoFit/>
          </a:bodyPr>
          <a:lstStyle/>
          <a:p>
            <a:pPr algn="ctr"/>
            <a:r>
              <a:rPr lang="en-US" sz="1200" b="1" dirty="0">
                <a:solidFill>
                  <a:schemeClr val="bg2"/>
                </a:solidFill>
                <a:cs typeface="+mn-ea"/>
                <a:sym typeface="+mn-lt"/>
              </a:rPr>
              <a:t>Presentation</a:t>
            </a:r>
            <a:endParaRPr lang="id-ID" sz="1200" b="1" dirty="0">
              <a:solidFill>
                <a:schemeClr val="bg2"/>
              </a:solidFill>
              <a:cs typeface="+mn-ea"/>
              <a:sym typeface="+mn-lt"/>
            </a:endParaRPr>
          </a:p>
        </p:txBody>
      </p:sp>
      <p:sp>
        <p:nvSpPr>
          <p:cNvPr id="67" name="TextBox 66"/>
          <p:cNvSpPr txBox="1"/>
          <p:nvPr/>
        </p:nvSpPr>
        <p:spPr>
          <a:xfrm>
            <a:off x="7989417" y="1876404"/>
            <a:ext cx="344179" cy="288147"/>
          </a:xfrm>
          <a:prstGeom prst="rect">
            <a:avLst/>
          </a:prstGeom>
          <a:noFill/>
        </p:spPr>
        <p:txBody>
          <a:bodyPr wrap="none" lIns="72000" tIns="36000" rIns="72000" bIns="36000" rtlCol="0" anchor="t">
            <a:spAutoFit/>
          </a:bodyPr>
          <a:lstStyle/>
          <a:p>
            <a:pPr algn="ctr"/>
            <a:r>
              <a:rPr lang="en-US" sz="1400" b="1" dirty="0">
                <a:solidFill>
                  <a:schemeClr val="bg2"/>
                </a:solidFill>
                <a:cs typeface="+mn-ea"/>
                <a:sym typeface="+mn-lt"/>
              </a:rPr>
              <a:t>04</a:t>
            </a:r>
            <a:endParaRPr lang="id-ID" sz="1400" b="1" dirty="0">
              <a:solidFill>
                <a:schemeClr val="bg2"/>
              </a:solidFill>
              <a:cs typeface="+mn-ea"/>
              <a:sym typeface="+mn-lt"/>
            </a:endParaRPr>
          </a:p>
        </p:txBody>
      </p:sp>
      <p:sp>
        <p:nvSpPr>
          <p:cNvPr id="68" name="TextBox 67"/>
          <p:cNvSpPr txBox="1"/>
          <p:nvPr/>
        </p:nvSpPr>
        <p:spPr>
          <a:xfrm>
            <a:off x="8141429" y="2457922"/>
            <a:ext cx="786607" cy="257369"/>
          </a:xfrm>
          <a:prstGeom prst="rect">
            <a:avLst/>
          </a:prstGeom>
          <a:noFill/>
        </p:spPr>
        <p:txBody>
          <a:bodyPr wrap="none" lIns="72000" tIns="36000" rIns="72000" bIns="36000" rtlCol="0" anchor="t">
            <a:spAutoFit/>
          </a:bodyPr>
          <a:lstStyle/>
          <a:p>
            <a:pPr algn="ctr"/>
            <a:r>
              <a:rPr lang="en-US" sz="1200" b="1" dirty="0">
                <a:solidFill>
                  <a:schemeClr val="bg2"/>
                </a:solidFill>
                <a:cs typeface="+mn-ea"/>
                <a:sym typeface="+mn-lt"/>
              </a:rPr>
              <a:t>Revision</a:t>
            </a:r>
            <a:endParaRPr lang="id-ID" sz="1200" b="1" dirty="0">
              <a:solidFill>
                <a:schemeClr val="bg2"/>
              </a:solidFill>
              <a:cs typeface="+mn-ea"/>
              <a:sym typeface="+mn-lt"/>
            </a:endParaRPr>
          </a:p>
        </p:txBody>
      </p:sp>
      <p:sp>
        <p:nvSpPr>
          <p:cNvPr id="69" name="Rectangle 68"/>
          <p:cNvSpPr/>
          <p:nvPr/>
        </p:nvSpPr>
        <p:spPr>
          <a:xfrm>
            <a:off x="9047684" y="2074765"/>
            <a:ext cx="2012762" cy="600164"/>
          </a:xfrm>
          <a:prstGeom prst="rect">
            <a:avLst/>
          </a:prstGeom>
        </p:spPr>
        <p:txBody>
          <a:bodyPr wrap="square">
            <a:spAutoFit/>
          </a:bodyPr>
          <a:lstStyle/>
          <a:p>
            <a:r>
              <a:rPr lang="id-ID" sz="1100" dirty="0">
                <a:cs typeface="+mn-ea"/>
                <a:sym typeface="+mn-lt"/>
              </a:rPr>
              <a:t>Suitable for all categories business and personal presentation</a:t>
            </a:r>
          </a:p>
        </p:txBody>
      </p:sp>
      <p:sp>
        <p:nvSpPr>
          <p:cNvPr id="70" name="Rectangle 69"/>
          <p:cNvSpPr/>
          <p:nvPr/>
        </p:nvSpPr>
        <p:spPr>
          <a:xfrm>
            <a:off x="3284084" y="3371251"/>
            <a:ext cx="2012762" cy="600164"/>
          </a:xfrm>
          <a:prstGeom prst="rect">
            <a:avLst/>
          </a:prstGeom>
        </p:spPr>
        <p:txBody>
          <a:bodyPr wrap="square">
            <a:spAutoFit/>
          </a:bodyPr>
          <a:lstStyle/>
          <a:p>
            <a:pPr algn="r"/>
            <a:r>
              <a:rPr lang="id-ID" sz="1100" dirty="0">
                <a:cs typeface="+mn-ea"/>
                <a:sym typeface="+mn-lt"/>
              </a:rPr>
              <a:t>Suitable for all categories business and personal presentation</a:t>
            </a:r>
          </a:p>
        </p:txBody>
      </p:sp>
      <p:sp>
        <p:nvSpPr>
          <p:cNvPr id="71" name="Rectangle 70"/>
          <p:cNvSpPr/>
          <p:nvPr/>
        </p:nvSpPr>
        <p:spPr>
          <a:xfrm>
            <a:off x="5161622" y="4678883"/>
            <a:ext cx="2012762" cy="600164"/>
          </a:xfrm>
          <a:prstGeom prst="rect">
            <a:avLst/>
          </a:prstGeom>
        </p:spPr>
        <p:txBody>
          <a:bodyPr wrap="square">
            <a:spAutoFit/>
          </a:bodyPr>
          <a:lstStyle/>
          <a:p>
            <a:r>
              <a:rPr lang="id-ID" sz="1100" dirty="0">
                <a:cs typeface="+mn-ea"/>
                <a:sym typeface="+mn-lt"/>
              </a:rPr>
              <a:t>Suitable for all categories business and personal presentation</a:t>
            </a:r>
          </a:p>
        </p:txBody>
      </p:sp>
      <p:sp>
        <p:nvSpPr>
          <p:cNvPr id="72" name="Rectangle 71"/>
          <p:cNvSpPr/>
          <p:nvPr/>
        </p:nvSpPr>
        <p:spPr>
          <a:xfrm>
            <a:off x="7774349" y="3175805"/>
            <a:ext cx="2012762" cy="600164"/>
          </a:xfrm>
          <a:prstGeom prst="rect">
            <a:avLst/>
          </a:prstGeom>
        </p:spPr>
        <p:txBody>
          <a:bodyPr wrap="square">
            <a:spAutoFit/>
          </a:bodyPr>
          <a:lstStyle/>
          <a:p>
            <a:r>
              <a:rPr lang="id-ID" sz="1100" dirty="0">
                <a:cs typeface="+mn-ea"/>
                <a:sym typeface="+mn-lt"/>
              </a:rPr>
              <a:t>Suitable for all categories business and personal presentation</a:t>
            </a:r>
          </a:p>
        </p:txBody>
      </p:sp>
      <p:grpSp>
        <p:nvGrpSpPr>
          <p:cNvPr id="73" name="Group 72"/>
          <p:cNvGrpSpPr/>
          <p:nvPr/>
        </p:nvGrpSpPr>
        <p:grpSpPr>
          <a:xfrm>
            <a:off x="3111811" y="5196075"/>
            <a:ext cx="309570" cy="292883"/>
            <a:chOff x="8493125" y="2289175"/>
            <a:chExt cx="854075" cy="808038"/>
          </a:xfrm>
          <a:solidFill>
            <a:schemeClr val="bg2"/>
          </a:solidFill>
        </p:grpSpPr>
        <p:sp>
          <p:nvSpPr>
            <p:cNvPr id="74" name="Freeform 24"/>
            <p:cNvSpPr>
              <a:spLocks noEditPoints="1"/>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5" name="Oval 25"/>
            <p:cNvSpPr>
              <a:spLocks noChangeArrowheads="1"/>
            </p:cNvSpPr>
            <p:nvPr/>
          </p:nvSpPr>
          <p:spPr bwMode="auto">
            <a:xfrm>
              <a:off x="8729663" y="2289175"/>
              <a:ext cx="382588" cy="427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76" name="Group 75"/>
          <p:cNvGrpSpPr/>
          <p:nvPr/>
        </p:nvGrpSpPr>
        <p:grpSpPr>
          <a:xfrm>
            <a:off x="4451834" y="4412208"/>
            <a:ext cx="288559" cy="334121"/>
            <a:chOff x="4937125" y="1749425"/>
            <a:chExt cx="392113" cy="454025"/>
          </a:xfrm>
          <a:solidFill>
            <a:schemeClr val="bg2"/>
          </a:solidFill>
        </p:grpSpPr>
        <p:sp>
          <p:nvSpPr>
            <p:cNvPr id="77" name="Freeform 58"/>
            <p:cNvSpPr/>
            <p:nvPr/>
          </p:nvSpPr>
          <p:spPr bwMode="auto">
            <a:xfrm>
              <a:off x="5016500" y="2016125"/>
              <a:ext cx="79375" cy="19050"/>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8" name="Freeform 59"/>
            <p:cNvSpPr/>
            <p:nvPr/>
          </p:nvSpPr>
          <p:spPr bwMode="auto">
            <a:xfrm>
              <a:off x="5046663" y="1952625"/>
              <a:ext cx="84138" cy="1905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4"/>
                    <a:pt x="0" y="2"/>
                  </a:cubicBezTo>
                  <a:cubicBezTo>
                    <a:pt x="0" y="1"/>
                    <a:pt x="1" y="0"/>
                    <a:pt x="2" y="0"/>
                  </a:cubicBezTo>
                  <a:cubicBezTo>
                    <a:pt x="15" y="0"/>
                    <a:pt x="15" y="0"/>
                    <a:pt x="15" y="0"/>
                  </a:cubicBezTo>
                  <a:cubicBezTo>
                    <a:pt x="16" y="0"/>
                    <a:pt x="17" y="1"/>
                    <a:pt x="17" y="2"/>
                  </a:cubicBezTo>
                  <a:cubicBezTo>
                    <a:pt x="17" y="4"/>
                    <a:pt x="16"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9" name="Freeform 60"/>
            <p:cNvSpPr/>
            <p:nvPr/>
          </p:nvSpPr>
          <p:spPr bwMode="auto">
            <a:xfrm>
              <a:off x="4976813" y="2055813"/>
              <a:ext cx="307975" cy="117475"/>
            </a:xfrm>
            <a:custGeom>
              <a:avLst/>
              <a:gdLst>
                <a:gd name="T0" fmla="*/ 61 w 62"/>
                <a:gd name="T1" fmla="*/ 16 h 24"/>
                <a:gd name="T2" fmla="*/ 52 w 62"/>
                <a:gd name="T3" fmla="*/ 0 h 24"/>
                <a:gd name="T4" fmla="*/ 10 w 62"/>
                <a:gd name="T5" fmla="*/ 0 h 24"/>
                <a:gd name="T6" fmla="*/ 7 w 62"/>
                <a:gd name="T7" fmla="*/ 4 h 24"/>
                <a:gd name="T8" fmla="*/ 15 w 62"/>
                <a:gd name="T9" fmla="*/ 4 h 24"/>
                <a:gd name="T10" fmla="*/ 17 w 62"/>
                <a:gd name="T11" fmla="*/ 6 h 24"/>
                <a:gd name="T12" fmla="*/ 15 w 62"/>
                <a:gd name="T13" fmla="*/ 8 h 24"/>
                <a:gd name="T14" fmla="*/ 5 w 62"/>
                <a:gd name="T15" fmla="*/ 8 h 24"/>
                <a:gd name="T16" fmla="*/ 1 w 62"/>
                <a:gd name="T17" fmla="*/ 16 h 24"/>
                <a:gd name="T18" fmla="*/ 9 w 62"/>
                <a:gd name="T19" fmla="*/ 16 h 24"/>
                <a:gd name="T20" fmla="*/ 11 w 62"/>
                <a:gd name="T21" fmla="*/ 18 h 24"/>
                <a:gd name="T22" fmla="*/ 9 w 62"/>
                <a:gd name="T23" fmla="*/ 20 h 24"/>
                <a:gd name="T24" fmla="*/ 0 w 62"/>
                <a:gd name="T25" fmla="*/ 20 h 24"/>
                <a:gd name="T26" fmla="*/ 0 w 62"/>
                <a:gd name="T27" fmla="*/ 21 h 24"/>
                <a:gd name="T28" fmla="*/ 9 w 62"/>
                <a:gd name="T29" fmla="*/ 24 h 24"/>
                <a:gd name="T30" fmla="*/ 52 w 62"/>
                <a:gd name="T31" fmla="*/ 24 h 24"/>
                <a:gd name="T32" fmla="*/ 61 w 62"/>
                <a:gd name="T33" fmla="*/ 21 h 24"/>
                <a:gd name="T34" fmla="*/ 62 w 62"/>
                <a:gd name="T35" fmla="*/ 20 h 24"/>
                <a:gd name="T36" fmla="*/ 61 w 62"/>
                <a:gd name="T3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24">
                  <a:moveTo>
                    <a:pt x="61" y="16"/>
                  </a:moveTo>
                  <a:cubicBezTo>
                    <a:pt x="52" y="0"/>
                    <a:pt x="52" y="0"/>
                    <a:pt x="52" y="0"/>
                  </a:cubicBezTo>
                  <a:cubicBezTo>
                    <a:pt x="10" y="0"/>
                    <a:pt x="10" y="0"/>
                    <a:pt x="10" y="0"/>
                  </a:cubicBezTo>
                  <a:cubicBezTo>
                    <a:pt x="9" y="1"/>
                    <a:pt x="8" y="3"/>
                    <a:pt x="7" y="4"/>
                  </a:cubicBezTo>
                  <a:cubicBezTo>
                    <a:pt x="15" y="4"/>
                    <a:pt x="15" y="4"/>
                    <a:pt x="15" y="4"/>
                  </a:cubicBezTo>
                  <a:cubicBezTo>
                    <a:pt x="16" y="4"/>
                    <a:pt x="17" y="5"/>
                    <a:pt x="17" y="6"/>
                  </a:cubicBezTo>
                  <a:cubicBezTo>
                    <a:pt x="17" y="7"/>
                    <a:pt x="16" y="8"/>
                    <a:pt x="15" y="8"/>
                  </a:cubicBezTo>
                  <a:cubicBezTo>
                    <a:pt x="5" y="8"/>
                    <a:pt x="5" y="8"/>
                    <a:pt x="5" y="8"/>
                  </a:cubicBezTo>
                  <a:cubicBezTo>
                    <a:pt x="3" y="12"/>
                    <a:pt x="1" y="16"/>
                    <a:pt x="1" y="16"/>
                  </a:cubicBezTo>
                  <a:cubicBezTo>
                    <a:pt x="9" y="16"/>
                    <a:pt x="9" y="16"/>
                    <a:pt x="9" y="16"/>
                  </a:cubicBezTo>
                  <a:cubicBezTo>
                    <a:pt x="10" y="16"/>
                    <a:pt x="11" y="17"/>
                    <a:pt x="11" y="18"/>
                  </a:cubicBezTo>
                  <a:cubicBezTo>
                    <a:pt x="11" y="19"/>
                    <a:pt x="10" y="20"/>
                    <a:pt x="9" y="20"/>
                  </a:cubicBezTo>
                  <a:cubicBezTo>
                    <a:pt x="0" y="20"/>
                    <a:pt x="0" y="20"/>
                    <a:pt x="0" y="20"/>
                  </a:cubicBezTo>
                  <a:cubicBezTo>
                    <a:pt x="0" y="21"/>
                    <a:pt x="0" y="21"/>
                    <a:pt x="0" y="21"/>
                  </a:cubicBezTo>
                  <a:cubicBezTo>
                    <a:pt x="1" y="23"/>
                    <a:pt x="4" y="24"/>
                    <a:pt x="9" y="24"/>
                  </a:cubicBezTo>
                  <a:cubicBezTo>
                    <a:pt x="52" y="24"/>
                    <a:pt x="52" y="24"/>
                    <a:pt x="52" y="24"/>
                  </a:cubicBezTo>
                  <a:cubicBezTo>
                    <a:pt x="57" y="24"/>
                    <a:pt x="60" y="23"/>
                    <a:pt x="61" y="21"/>
                  </a:cubicBezTo>
                  <a:cubicBezTo>
                    <a:pt x="62" y="21"/>
                    <a:pt x="62" y="20"/>
                    <a:pt x="62" y="20"/>
                  </a:cubicBezTo>
                  <a:cubicBezTo>
                    <a:pt x="62" y="18"/>
                    <a:pt x="61" y="17"/>
                    <a:pt x="6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0" name="Freeform 61"/>
            <p:cNvSpPr>
              <a:spLocks noEditPoints="1"/>
            </p:cNvSpPr>
            <p:nvPr/>
          </p:nvSpPr>
          <p:spPr bwMode="auto">
            <a:xfrm>
              <a:off x="4937125" y="1749425"/>
              <a:ext cx="392113" cy="454025"/>
            </a:xfrm>
            <a:custGeom>
              <a:avLst/>
              <a:gdLst>
                <a:gd name="T0" fmla="*/ 63 w 79"/>
                <a:gd name="T1" fmla="*/ 92 h 92"/>
                <a:gd name="T2" fmla="*/ 15 w 79"/>
                <a:gd name="T3" fmla="*/ 92 h 92"/>
                <a:gd name="T4" fmla="*/ 2 w 79"/>
                <a:gd name="T5" fmla="*/ 87 h 92"/>
                <a:gd name="T6" fmla="*/ 3 w 79"/>
                <a:gd name="T7" fmla="*/ 78 h 92"/>
                <a:gd name="T8" fmla="*/ 28 w 79"/>
                <a:gd name="T9" fmla="*/ 31 h 92"/>
                <a:gd name="T10" fmla="*/ 28 w 79"/>
                <a:gd name="T11" fmla="*/ 10 h 92"/>
                <a:gd name="T12" fmla="*/ 27 w 79"/>
                <a:gd name="T13" fmla="*/ 10 h 92"/>
                <a:gd name="T14" fmla="*/ 23 w 79"/>
                <a:gd name="T15" fmla="*/ 9 h 92"/>
                <a:gd name="T16" fmla="*/ 23 w 79"/>
                <a:gd name="T17" fmla="*/ 8 h 92"/>
                <a:gd name="T18" fmla="*/ 22 w 79"/>
                <a:gd name="T19" fmla="*/ 2 h 92"/>
                <a:gd name="T20" fmla="*/ 24 w 79"/>
                <a:gd name="T21" fmla="*/ 0 h 92"/>
                <a:gd name="T22" fmla="*/ 54 w 79"/>
                <a:gd name="T23" fmla="*/ 0 h 92"/>
                <a:gd name="T24" fmla="*/ 56 w 79"/>
                <a:gd name="T25" fmla="*/ 2 h 92"/>
                <a:gd name="T26" fmla="*/ 55 w 79"/>
                <a:gd name="T27" fmla="*/ 8 h 92"/>
                <a:gd name="T28" fmla="*/ 55 w 79"/>
                <a:gd name="T29" fmla="*/ 9 h 92"/>
                <a:gd name="T30" fmla="*/ 51 w 79"/>
                <a:gd name="T31" fmla="*/ 10 h 92"/>
                <a:gd name="T32" fmla="*/ 50 w 79"/>
                <a:gd name="T33" fmla="*/ 10 h 92"/>
                <a:gd name="T34" fmla="*/ 50 w 79"/>
                <a:gd name="T35" fmla="*/ 12 h 92"/>
                <a:gd name="T36" fmla="*/ 50 w 79"/>
                <a:gd name="T37" fmla="*/ 31 h 92"/>
                <a:gd name="T38" fmla="*/ 76 w 79"/>
                <a:gd name="T39" fmla="*/ 78 h 92"/>
                <a:gd name="T40" fmla="*/ 76 w 79"/>
                <a:gd name="T41" fmla="*/ 87 h 92"/>
                <a:gd name="T42" fmla="*/ 63 w 79"/>
                <a:gd name="T43" fmla="*/ 92 h 92"/>
                <a:gd name="T44" fmla="*/ 26 w 79"/>
                <a:gd name="T45" fmla="*/ 6 h 92"/>
                <a:gd name="T46" fmla="*/ 27 w 79"/>
                <a:gd name="T47" fmla="*/ 6 h 92"/>
                <a:gd name="T48" fmla="*/ 32 w 79"/>
                <a:gd name="T49" fmla="*/ 10 h 92"/>
                <a:gd name="T50" fmla="*/ 32 w 79"/>
                <a:gd name="T51" fmla="*/ 32 h 92"/>
                <a:gd name="T52" fmla="*/ 32 w 79"/>
                <a:gd name="T53" fmla="*/ 33 h 92"/>
                <a:gd name="T54" fmla="*/ 6 w 79"/>
                <a:gd name="T55" fmla="*/ 80 h 92"/>
                <a:gd name="T56" fmla="*/ 5 w 79"/>
                <a:gd name="T57" fmla="*/ 85 h 92"/>
                <a:gd name="T58" fmla="*/ 15 w 79"/>
                <a:gd name="T59" fmla="*/ 88 h 92"/>
                <a:gd name="T60" fmla="*/ 63 w 79"/>
                <a:gd name="T61" fmla="*/ 88 h 92"/>
                <a:gd name="T62" fmla="*/ 73 w 79"/>
                <a:gd name="T63" fmla="*/ 85 h 92"/>
                <a:gd name="T64" fmla="*/ 72 w 79"/>
                <a:gd name="T65" fmla="*/ 80 h 92"/>
                <a:gd name="T66" fmla="*/ 47 w 79"/>
                <a:gd name="T67" fmla="*/ 33 h 92"/>
                <a:gd name="T68" fmla="*/ 46 w 79"/>
                <a:gd name="T69" fmla="*/ 32 h 92"/>
                <a:gd name="T70" fmla="*/ 46 w 79"/>
                <a:gd name="T71" fmla="*/ 10 h 92"/>
                <a:gd name="T72" fmla="*/ 51 w 79"/>
                <a:gd name="T73" fmla="*/ 6 h 92"/>
                <a:gd name="T74" fmla="*/ 52 w 79"/>
                <a:gd name="T75" fmla="*/ 6 h 92"/>
                <a:gd name="T76" fmla="*/ 52 w 79"/>
                <a:gd name="T77" fmla="*/ 4 h 92"/>
                <a:gd name="T78" fmla="*/ 26 w 79"/>
                <a:gd name="T79" fmla="*/ 4 h 92"/>
                <a:gd name="T80" fmla="*/ 26 w 79"/>
                <a:gd name="T8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2">
                  <a:moveTo>
                    <a:pt x="63" y="92"/>
                  </a:moveTo>
                  <a:cubicBezTo>
                    <a:pt x="15" y="92"/>
                    <a:pt x="15" y="92"/>
                    <a:pt x="15" y="92"/>
                  </a:cubicBezTo>
                  <a:cubicBezTo>
                    <a:pt x="8" y="92"/>
                    <a:pt x="4" y="90"/>
                    <a:pt x="2" y="87"/>
                  </a:cubicBezTo>
                  <a:cubicBezTo>
                    <a:pt x="0" y="83"/>
                    <a:pt x="2" y="78"/>
                    <a:pt x="3" y="78"/>
                  </a:cubicBezTo>
                  <a:cubicBezTo>
                    <a:pt x="28" y="31"/>
                    <a:pt x="28" y="31"/>
                    <a:pt x="28" y="31"/>
                  </a:cubicBezTo>
                  <a:cubicBezTo>
                    <a:pt x="28" y="10"/>
                    <a:pt x="28" y="10"/>
                    <a:pt x="28" y="10"/>
                  </a:cubicBezTo>
                  <a:cubicBezTo>
                    <a:pt x="28" y="10"/>
                    <a:pt x="27" y="10"/>
                    <a:pt x="27" y="10"/>
                  </a:cubicBezTo>
                  <a:cubicBezTo>
                    <a:pt x="26" y="10"/>
                    <a:pt x="24" y="10"/>
                    <a:pt x="23" y="9"/>
                  </a:cubicBezTo>
                  <a:cubicBezTo>
                    <a:pt x="23" y="9"/>
                    <a:pt x="23" y="8"/>
                    <a:pt x="23" y="8"/>
                  </a:cubicBezTo>
                  <a:cubicBezTo>
                    <a:pt x="22" y="6"/>
                    <a:pt x="22" y="2"/>
                    <a:pt x="22" y="2"/>
                  </a:cubicBezTo>
                  <a:cubicBezTo>
                    <a:pt x="22" y="1"/>
                    <a:pt x="23" y="0"/>
                    <a:pt x="24" y="0"/>
                  </a:cubicBezTo>
                  <a:cubicBezTo>
                    <a:pt x="54" y="0"/>
                    <a:pt x="54" y="0"/>
                    <a:pt x="54" y="0"/>
                  </a:cubicBezTo>
                  <a:cubicBezTo>
                    <a:pt x="55" y="0"/>
                    <a:pt x="56" y="1"/>
                    <a:pt x="56" y="2"/>
                  </a:cubicBezTo>
                  <a:cubicBezTo>
                    <a:pt x="56" y="2"/>
                    <a:pt x="56" y="6"/>
                    <a:pt x="55" y="8"/>
                  </a:cubicBezTo>
                  <a:cubicBezTo>
                    <a:pt x="55" y="8"/>
                    <a:pt x="55" y="8"/>
                    <a:pt x="55" y="9"/>
                  </a:cubicBezTo>
                  <a:cubicBezTo>
                    <a:pt x="54" y="10"/>
                    <a:pt x="53" y="10"/>
                    <a:pt x="51" y="10"/>
                  </a:cubicBezTo>
                  <a:cubicBezTo>
                    <a:pt x="51" y="10"/>
                    <a:pt x="50" y="10"/>
                    <a:pt x="50" y="10"/>
                  </a:cubicBezTo>
                  <a:cubicBezTo>
                    <a:pt x="50" y="12"/>
                    <a:pt x="50" y="12"/>
                    <a:pt x="50" y="12"/>
                  </a:cubicBezTo>
                  <a:cubicBezTo>
                    <a:pt x="50" y="31"/>
                    <a:pt x="50" y="31"/>
                    <a:pt x="50" y="31"/>
                  </a:cubicBezTo>
                  <a:cubicBezTo>
                    <a:pt x="76" y="78"/>
                    <a:pt x="76" y="78"/>
                    <a:pt x="76" y="78"/>
                  </a:cubicBezTo>
                  <a:cubicBezTo>
                    <a:pt x="76" y="78"/>
                    <a:pt x="79" y="83"/>
                    <a:pt x="76" y="87"/>
                  </a:cubicBezTo>
                  <a:cubicBezTo>
                    <a:pt x="74" y="90"/>
                    <a:pt x="70" y="92"/>
                    <a:pt x="63" y="92"/>
                  </a:cubicBezTo>
                  <a:close/>
                  <a:moveTo>
                    <a:pt x="26" y="6"/>
                  </a:moveTo>
                  <a:cubicBezTo>
                    <a:pt x="27" y="6"/>
                    <a:pt x="27" y="6"/>
                    <a:pt x="27" y="6"/>
                  </a:cubicBezTo>
                  <a:cubicBezTo>
                    <a:pt x="29" y="6"/>
                    <a:pt x="31" y="7"/>
                    <a:pt x="32" y="10"/>
                  </a:cubicBezTo>
                  <a:cubicBezTo>
                    <a:pt x="32" y="32"/>
                    <a:pt x="32" y="32"/>
                    <a:pt x="32" y="32"/>
                  </a:cubicBezTo>
                  <a:cubicBezTo>
                    <a:pt x="32" y="32"/>
                    <a:pt x="32" y="33"/>
                    <a:pt x="32" y="33"/>
                  </a:cubicBezTo>
                  <a:cubicBezTo>
                    <a:pt x="6" y="80"/>
                    <a:pt x="6" y="80"/>
                    <a:pt x="6" y="80"/>
                  </a:cubicBezTo>
                  <a:cubicBezTo>
                    <a:pt x="6" y="80"/>
                    <a:pt x="4" y="83"/>
                    <a:pt x="5" y="85"/>
                  </a:cubicBezTo>
                  <a:cubicBezTo>
                    <a:pt x="7" y="87"/>
                    <a:pt x="10" y="88"/>
                    <a:pt x="15" y="88"/>
                  </a:cubicBezTo>
                  <a:cubicBezTo>
                    <a:pt x="63" y="88"/>
                    <a:pt x="63" y="88"/>
                    <a:pt x="63" y="88"/>
                  </a:cubicBezTo>
                  <a:cubicBezTo>
                    <a:pt x="68" y="88"/>
                    <a:pt x="72" y="87"/>
                    <a:pt x="73" y="85"/>
                  </a:cubicBezTo>
                  <a:cubicBezTo>
                    <a:pt x="74" y="83"/>
                    <a:pt x="72" y="80"/>
                    <a:pt x="72" y="80"/>
                  </a:cubicBezTo>
                  <a:cubicBezTo>
                    <a:pt x="47" y="33"/>
                    <a:pt x="47" y="33"/>
                    <a:pt x="47" y="33"/>
                  </a:cubicBezTo>
                  <a:cubicBezTo>
                    <a:pt x="46" y="33"/>
                    <a:pt x="46" y="32"/>
                    <a:pt x="46" y="32"/>
                  </a:cubicBezTo>
                  <a:cubicBezTo>
                    <a:pt x="46" y="10"/>
                    <a:pt x="46" y="10"/>
                    <a:pt x="46" y="10"/>
                  </a:cubicBezTo>
                  <a:cubicBezTo>
                    <a:pt x="47" y="7"/>
                    <a:pt x="49" y="6"/>
                    <a:pt x="51" y="6"/>
                  </a:cubicBezTo>
                  <a:cubicBezTo>
                    <a:pt x="51" y="6"/>
                    <a:pt x="52" y="6"/>
                    <a:pt x="52" y="6"/>
                  </a:cubicBezTo>
                  <a:cubicBezTo>
                    <a:pt x="52" y="5"/>
                    <a:pt x="52" y="5"/>
                    <a:pt x="52" y="4"/>
                  </a:cubicBezTo>
                  <a:cubicBezTo>
                    <a:pt x="26" y="4"/>
                    <a:pt x="26" y="4"/>
                    <a:pt x="26" y="4"/>
                  </a:cubicBezTo>
                  <a:cubicBezTo>
                    <a:pt x="26" y="5"/>
                    <a:pt x="26" y="5"/>
                    <a:pt x="2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81" name="Group 80"/>
          <p:cNvGrpSpPr/>
          <p:nvPr/>
        </p:nvGrpSpPr>
        <p:grpSpPr>
          <a:xfrm>
            <a:off x="5762372" y="3679853"/>
            <a:ext cx="285620" cy="302930"/>
            <a:chOff x="7404100" y="3633788"/>
            <a:chExt cx="628651" cy="666751"/>
          </a:xfrm>
          <a:solidFill>
            <a:schemeClr val="bg2"/>
          </a:solidFill>
        </p:grpSpPr>
        <p:sp>
          <p:nvSpPr>
            <p:cNvPr id="82"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3"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4"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85" name="Group 84"/>
          <p:cNvGrpSpPr/>
          <p:nvPr/>
        </p:nvGrpSpPr>
        <p:grpSpPr>
          <a:xfrm>
            <a:off x="7040508" y="2854968"/>
            <a:ext cx="366887" cy="320587"/>
            <a:chOff x="9575800" y="4168775"/>
            <a:chExt cx="830263" cy="725488"/>
          </a:xfrm>
          <a:solidFill>
            <a:schemeClr val="bg2"/>
          </a:solidFill>
          <a:effectLst/>
        </p:grpSpPr>
        <p:sp>
          <p:nvSpPr>
            <p:cNvPr id="86" name="Freeform 19"/>
            <p:cNvSpPr>
              <a:spLocks noEditPoints="1"/>
            </p:cNvSpPr>
            <p:nvPr/>
          </p:nvSpPr>
          <p:spPr bwMode="auto">
            <a:xfrm>
              <a:off x="9575800" y="4168775"/>
              <a:ext cx="830263" cy="725488"/>
            </a:xfrm>
            <a:custGeom>
              <a:avLst/>
              <a:gdLst>
                <a:gd name="T0" fmla="*/ 234 w 267"/>
                <a:gd name="T1" fmla="*/ 42 h 233"/>
                <a:gd name="T2" fmla="*/ 197 w 267"/>
                <a:gd name="T3" fmla="*/ 42 h 233"/>
                <a:gd name="T4" fmla="*/ 145 w 267"/>
                <a:gd name="T5" fmla="*/ 12 h 233"/>
                <a:gd name="T6" fmla="*/ 145 w 267"/>
                <a:gd name="T7" fmla="*/ 11 h 233"/>
                <a:gd name="T8" fmla="*/ 134 w 267"/>
                <a:gd name="T9" fmla="*/ 0 h 233"/>
                <a:gd name="T10" fmla="*/ 122 w 267"/>
                <a:gd name="T11" fmla="*/ 11 h 233"/>
                <a:gd name="T12" fmla="*/ 122 w 267"/>
                <a:gd name="T13" fmla="*/ 11 h 233"/>
                <a:gd name="T14" fmla="*/ 70 w 267"/>
                <a:gd name="T15" fmla="*/ 42 h 233"/>
                <a:gd name="T16" fmla="*/ 34 w 267"/>
                <a:gd name="T17" fmla="*/ 42 h 233"/>
                <a:gd name="T18" fmla="*/ 0 w 267"/>
                <a:gd name="T19" fmla="*/ 76 h 233"/>
                <a:gd name="T20" fmla="*/ 0 w 267"/>
                <a:gd name="T21" fmla="*/ 200 h 233"/>
                <a:gd name="T22" fmla="*/ 34 w 267"/>
                <a:gd name="T23" fmla="*/ 233 h 233"/>
                <a:gd name="T24" fmla="*/ 234 w 267"/>
                <a:gd name="T25" fmla="*/ 233 h 233"/>
                <a:gd name="T26" fmla="*/ 267 w 267"/>
                <a:gd name="T27" fmla="*/ 200 h 233"/>
                <a:gd name="T28" fmla="*/ 267 w 267"/>
                <a:gd name="T29" fmla="*/ 76 h 233"/>
                <a:gd name="T30" fmla="*/ 234 w 267"/>
                <a:gd name="T31" fmla="*/ 42 h 233"/>
                <a:gd name="T32" fmla="*/ 123 w 267"/>
                <a:gd name="T33" fmla="*/ 16 h 233"/>
                <a:gd name="T34" fmla="*/ 134 w 267"/>
                <a:gd name="T35" fmla="*/ 23 h 233"/>
                <a:gd name="T36" fmla="*/ 144 w 267"/>
                <a:gd name="T37" fmla="*/ 16 h 233"/>
                <a:gd name="T38" fmla="*/ 189 w 267"/>
                <a:gd name="T39" fmla="*/ 42 h 233"/>
                <a:gd name="T40" fmla="*/ 78 w 267"/>
                <a:gd name="T41" fmla="*/ 42 h 233"/>
                <a:gd name="T42" fmla="*/ 123 w 267"/>
                <a:gd name="T43" fmla="*/ 16 h 233"/>
                <a:gd name="T44" fmla="*/ 247 w 267"/>
                <a:gd name="T45" fmla="*/ 200 h 233"/>
                <a:gd name="T46" fmla="*/ 234 w 267"/>
                <a:gd name="T47" fmla="*/ 213 h 233"/>
                <a:gd name="T48" fmla="*/ 34 w 267"/>
                <a:gd name="T49" fmla="*/ 213 h 233"/>
                <a:gd name="T50" fmla="*/ 20 w 267"/>
                <a:gd name="T51" fmla="*/ 200 h 233"/>
                <a:gd name="T52" fmla="*/ 20 w 267"/>
                <a:gd name="T53" fmla="*/ 76 h 233"/>
                <a:gd name="T54" fmla="*/ 34 w 267"/>
                <a:gd name="T55" fmla="*/ 62 h 233"/>
                <a:gd name="T56" fmla="*/ 234 w 267"/>
                <a:gd name="T57" fmla="*/ 62 h 233"/>
                <a:gd name="T58" fmla="*/ 247 w 267"/>
                <a:gd name="T59" fmla="*/ 76 h 233"/>
                <a:gd name="T60" fmla="*/ 247 w 267"/>
                <a:gd name="T61" fmla="*/ 20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33">
                  <a:moveTo>
                    <a:pt x="234" y="42"/>
                  </a:moveTo>
                  <a:cubicBezTo>
                    <a:pt x="197" y="42"/>
                    <a:pt x="197" y="42"/>
                    <a:pt x="197" y="42"/>
                  </a:cubicBezTo>
                  <a:cubicBezTo>
                    <a:pt x="145" y="12"/>
                    <a:pt x="145" y="12"/>
                    <a:pt x="145" y="12"/>
                  </a:cubicBezTo>
                  <a:cubicBezTo>
                    <a:pt x="145" y="11"/>
                    <a:pt x="145" y="11"/>
                    <a:pt x="145" y="11"/>
                  </a:cubicBezTo>
                  <a:cubicBezTo>
                    <a:pt x="145" y="5"/>
                    <a:pt x="140" y="0"/>
                    <a:pt x="134" y="0"/>
                  </a:cubicBezTo>
                  <a:cubicBezTo>
                    <a:pt x="127" y="0"/>
                    <a:pt x="122" y="5"/>
                    <a:pt x="122" y="11"/>
                  </a:cubicBezTo>
                  <a:cubicBezTo>
                    <a:pt x="122" y="11"/>
                    <a:pt x="122" y="11"/>
                    <a:pt x="122" y="11"/>
                  </a:cubicBezTo>
                  <a:cubicBezTo>
                    <a:pt x="70" y="42"/>
                    <a:pt x="70" y="42"/>
                    <a:pt x="70" y="42"/>
                  </a:cubicBezTo>
                  <a:cubicBezTo>
                    <a:pt x="34" y="42"/>
                    <a:pt x="34" y="42"/>
                    <a:pt x="34" y="42"/>
                  </a:cubicBezTo>
                  <a:cubicBezTo>
                    <a:pt x="15" y="42"/>
                    <a:pt x="0" y="57"/>
                    <a:pt x="0" y="76"/>
                  </a:cubicBezTo>
                  <a:cubicBezTo>
                    <a:pt x="0" y="200"/>
                    <a:pt x="0" y="200"/>
                    <a:pt x="0" y="200"/>
                  </a:cubicBezTo>
                  <a:cubicBezTo>
                    <a:pt x="0" y="218"/>
                    <a:pt x="15" y="233"/>
                    <a:pt x="34" y="233"/>
                  </a:cubicBezTo>
                  <a:cubicBezTo>
                    <a:pt x="234" y="233"/>
                    <a:pt x="234" y="233"/>
                    <a:pt x="234" y="233"/>
                  </a:cubicBezTo>
                  <a:cubicBezTo>
                    <a:pt x="252" y="233"/>
                    <a:pt x="267" y="218"/>
                    <a:pt x="267" y="200"/>
                  </a:cubicBezTo>
                  <a:cubicBezTo>
                    <a:pt x="267" y="76"/>
                    <a:pt x="267" y="76"/>
                    <a:pt x="267" y="76"/>
                  </a:cubicBezTo>
                  <a:cubicBezTo>
                    <a:pt x="267" y="57"/>
                    <a:pt x="252" y="42"/>
                    <a:pt x="234" y="42"/>
                  </a:cubicBezTo>
                  <a:close/>
                  <a:moveTo>
                    <a:pt x="123" y="16"/>
                  </a:moveTo>
                  <a:cubicBezTo>
                    <a:pt x="125" y="20"/>
                    <a:pt x="129" y="23"/>
                    <a:pt x="134" y="23"/>
                  </a:cubicBezTo>
                  <a:cubicBezTo>
                    <a:pt x="138" y="23"/>
                    <a:pt x="142" y="20"/>
                    <a:pt x="144" y="16"/>
                  </a:cubicBezTo>
                  <a:cubicBezTo>
                    <a:pt x="189" y="42"/>
                    <a:pt x="189" y="42"/>
                    <a:pt x="189" y="42"/>
                  </a:cubicBezTo>
                  <a:cubicBezTo>
                    <a:pt x="78" y="42"/>
                    <a:pt x="78" y="42"/>
                    <a:pt x="78" y="42"/>
                  </a:cubicBezTo>
                  <a:lnTo>
                    <a:pt x="123" y="16"/>
                  </a:lnTo>
                  <a:close/>
                  <a:moveTo>
                    <a:pt x="247" y="200"/>
                  </a:moveTo>
                  <a:cubicBezTo>
                    <a:pt x="247" y="207"/>
                    <a:pt x="241" y="213"/>
                    <a:pt x="234" y="213"/>
                  </a:cubicBezTo>
                  <a:cubicBezTo>
                    <a:pt x="34" y="213"/>
                    <a:pt x="34" y="213"/>
                    <a:pt x="34" y="213"/>
                  </a:cubicBezTo>
                  <a:cubicBezTo>
                    <a:pt x="26" y="213"/>
                    <a:pt x="20" y="207"/>
                    <a:pt x="20" y="200"/>
                  </a:cubicBezTo>
                  <a:cubicBezTo>
                    <a:pt x="20" y="76"/>
                    <a:pt x="20" y="76"/>
                    <a:pt x="20" y="76"/>
                  </a:cubicBezTo>
                  <a:cubicBezTo>
                    <a:pt x="20" y="68"/>
                    <a:pt x="26" y="62"/>
                    <a:pt x="34" y="62"/>
                  </a:cubicBezTo>
                  <a:cubicBezTo>
                    <a:pt x="234" y="62"/>
                    <a:pt x="234" y="62"/>
                    <a:pt x="234" y="62"/>
                  </a:cubicBezTo>
                  <a:cubicBezTo>
                    <a:pt x="241" y="62"/>
                    <a:pt x="247" y="68"/>
                    <a:pt x="247" y="76"/>
                  </a:cubicBezTo>
                  <a:lnTo>
                    <a:pt x="247"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7" name="Freeform 20"/>
            <p:cNvSpPr/>
            <p:nvPr/>
          </p:nvSpPr>
          <p:spPr bwMode="auto">
            <a:xfrm>
              <a:off x="9961563" y="4535488"/>
              <a:ext cx="317500" cy="242888"/>
            </a:xfrm>
            <a:custGeom>
              <a:avLst/>
              <a:gdLst>
                <a:gd name="T0" fmla="*/ 200 w 200"/>
                <a:gd name="T1" fmla="*/ 153 h 153"/>
                <a:gd name="T2" fmla="*/ 200 w 200"/>
                <a:gd name="T3" fmla="*/ 0 h 153"/>
                <a:gd name="T4" fmla="*/ 0 w 200"/>
                <a:gd name="T5" fmla="*/ 153 h 153"/>
                <a:gd name="T6" fmla="*/ 200 w 200"/>
                <a:gd name="T7" fmla="*/ 153 h 153"/>
              </a:gdLst>
              <a:ahLst/>
              <a:cxnLst>
                <a:cxn ang="0">
                  <a:pos x="T0" y="T1"/>
                </a:cxn>
                <a:cxn ang="0">
                  <a:pos x="T2" y="T3"/>
                </a:cxn>
                <a:cxn ang="0">
                  <a:pos x="T4" y="T5"/>
                </a:cxn>
                <a:cxn ang="0">
                  <a:pos x="T6" y="T7"/>
                </a:cxn>
              </a:cxnLst>
              <a:rect l="0" t="0" r="r" b="b"/>
              <a:pathLst>
                <a:path w="200" h="153">
                  <a:moveTo>
                    <a:pt x="200" y="153"/>
                  </a:moveTo>
                  <a:lnTo>
                    <a:pt x="200" y="0"/>
                  </a:lnTo>
                  <a:lnTo>
                    <a:pt x="0" y="153"/>
                  </a:lnTo>
                  <a:lnTo>
                    <a:pt x="20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8" name="Freeform 21"/>
            <p:cNvSpPr/>
            <p:nvPr/>
          </p:nvSpPr>
          <p:spPr bwMode="auto">
            <a:xfrm>
              <a:off x="9880600" y="4418013"/>
              <a:ext cx="438150" cy="346075"/>
            </a:xfrm>
            <a:custGeom>
              <a:avLst/>
              <a:gdLst>
                <a:gd name="T0" fmla="*/ 114 w 141"/>
                <a:gd name="T1" fmla="*/ 13 h 111"/>
                <a:gd name="T2" fmla="*/ 4 w 141"/>
                <a:gd name="T3" fmla="*/ 96 h 111"/>
                <a:gd name="T4" fmla="*/ 3 w 141"/>
                <a:gd name="T5" fmla="*/ 107 h 111"/>
                <a:gd name="T6" fmla="*/ 10 w 141"/>
                <a:gd name="T7" fmla="*/ 111 h 111"/>
                <a:gd name="T8" fmla="*/ 15 w 141"/>
                <a:gd name="T9" fmla="*/ 109 h 111"/>
                <a:gd name="T10" fmla="*/ 124 w 141"/>
                <a:gd name="T11" fmla="*/ 24 h 111"/>
                <a:gd name="T12" fmla="*/ 129 w 141"/>
                <a:gd name="T13" fmla="*/ 29 h 111"/>
                <a:gd name="T14" fmla="*/ 141 w 141"/>
                <a:gd name="T15" fmla="*/ 0 h 111"/>
                <a:gd name="T16" fmla="*/ 109 w 141"/>
                <a:gd name="T17" fmla="*/ 8 h 111"/>
                <a:gd name="T18" fmla="*/ 114 w 141"/>
                <a:gd name="T19"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1">
                  <a:moveTo>
                    <a:pt x="114" y="13"/>
                  </a:moveTo>
                  <a:cubicBezTo>
                    <a:pt x="4" y="96"/>
                    <a:pt x="4" y="96"/>
                    <a:pt x="4" y="96"/>
                  </a:cubicBezTo>
                  <a:cubicBezTo>
                    <a:pt x="1" y="99"/>
                    <a:pt x="0" y="104"/>
                    <a:pt x="3" y="107"/>
                  </a:cubicBezTo>
                  <a:cubicBezTo>
                    <a:pt x="5" y="109"/>
                    <a:pt x="7" y="111"/>
                    <a:pt x="10" y="111"/>
                  </a:cubicBezTo>
                  <a:cubicBezTo>
                    <a:pt x="11" y="111"/>
                    <a:pt x="13" y="110"/>
                    <a:pt x="15" y="109"/>
                  </a:cubicBezTo>
                  <a:cubicBezTo>
                    <a:pt x="124" y="24"/>
                    <a:pt x="124" y="24"/>
                    <a:pt x="124" y="24"/>
                  </a:cubicBezTo>
                  <a:cubicBezTo>
                    <a:pt x="129" y="29"/>
                    <a:pt x="129" y="29"/>
                    <a:pt x="129" y="29"/>
                  </a:cubicBezTo>
                  <a:cubicBezTo>
                    <a:pt x="141" y="0"/>
                    <a:pt x="141" y="0"/>
                    <a:pt x="141" y="0"/>
                  </a:cubicBezTo>
                  <a:cubicBezTo>
                    <a:pt x="109" y="8"/>
                    <a:pt x="109" y="8"/>
                    <a:pt x="109" y="8"/>
                  </a:cubicBezTo>
                  <a:lnTo>
                    <a:pt x="11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89" name="Freeform 68"/>
          <p:cNvSpPr>
            <a:spLocks noEditPoints="1"/>
          </p:cNvSpPr>
          <p:nvPr/>
        </p:nvSpPr>
        <p:spPr bwMode="auto">
          <a:xfrm>
            <a:off x="8355251" y="2214540"/>
            <a:ext cx="333328" cy="201304"/>
          </a:xfrm>
          <a:custGeom>
            <a:avLst/>
            <a:gdLst>
              <a:gd name="T0" fmla="*/ 52 w 108"/>
              <a:gd name="T1" fmla="*/ 50 h 65"/>
              <a:gd name="T2" fmla="*/ 66 w 108"/>
              <a:gd name="T3" fmla="*/ 65 h 65"/>
              <a:gd name="T4" fmla="*/ 23 w 108"/>
              <a:gd name="T5" fmla="*/ 65 h 65"/>
              <a:gd name="T6" fmla="*/ 13 w 108"/>
              <a:gd name="T7" fmla="*/ 54 h 65"/>
              <a:gd name="T8" fmla="*/ 13 w 108"/>
              <a:gd name="T9" fmla="*/ 22 h 65"/>
              <a:gd name="T10" fmla="*/ 0 w 108"/>
              <a:gd name="T11" fmla="*/ 22 h 65"/>
              <a:gd name="T12" fmla="*/ 20 w 108"/>
              <a:gd name="T13" fmla="*/ 0 h 65"/>
              <a:gd name="T14" fmla="*/ 41 w 108"/>
              <a:gd name="T15" fmla="*/ 22 h 65"/>
              <a:gd name="T16" fmla="*/ 28 w 108"/>
              <a:gd name="T17" fmla="*/ 22 h 65"/>
              <a:gd name="T18" fmla="*/ 28 w 108"/>
              <a:gd name="T19" fmla="*/ 50 h 65"/>
              <a:gd name="T20" fmla="*/ 52 w 108"/>
              <a:gd name="T21" fmla="*/ 50 h 65"/>
              <a:gd name="T22" fmla="*/ 108 w 108"/>
              <a:gd name="T23" fmla="*/ 43 h 65"/>
              <a:gd name="T24" fmla="*/ 87 w 108"/>
              <a:gd name="T25" fmla="*/ 65 h 65"/>
              <a:gd name="T26" fmla="*/ 67 w 108"/>
              <a:gd name="T27" fmla="*/ 43 h 65"/>
              <a:gd name="T28" fmla="*/ 80 w 108"/>
              <a:gd name="T29" fmla="*/ 43 h 65"/>
              <a:gd name="T30" fmla="*/ 80 w 108"/>
              <a:gd name="T31" fmla="*/ 15 h 65"/>
              <a:gd name="T32" fmla="*/ 56 w 108"/>
              <a:gd name="T33" fmla="*/ 15 h 65"/>
              <a:gd name="T34" fmla="*/ 42 w 108"/>
              <a:gd name="T35" fmla="*/ 0 h 65"/>
              <a:gd name="T36" fmla="*/ 84 w 108"/>
              <a:gd name="T37" fmla="*/ 0 h 65"/>
              <a:gd name="T38" fmla="*/ 95 w 108"/>
              <a:gd name="T39" fmla="*/ 11 h 65"/>
              <a:gd name="T40" fmla="*/ 95 w 108"/>
              <a:gd name="T41" fmla="*/ 43 h 65"/>
              <a:gd name="T42" fmla="*/ 108 w 108"/>
              <a:gd name="T43"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5">
                <a:moveTo>
                  <a:pt x="52" y="50"/>
                </a:moveTo>
                <a:cubicBezTo>
                  <a:pt x="66" y="65"/>
                  <a:pt x="66" y="65"/>
                  <a:pt x="66" y="65"/>
                </a:cubicBezTo>
                <a:cubicBezTo>
                  <a:pt x="23" y="65"/>
                  <a:pt x="23" y="65"/>
                  <a:pt x="23" y="65"/>
                </a:cubicBezTo>
                <a:cubicBezTo>
                  <a:pt x="17" y="65"/>
                  <a:pt x="13" y="60"/>
                  <a:pt x="13" y="54"/>
                </a:cubicBezTo>
                <a:cubicBezTo>
                  <a:pt x="13" y="22"/>
                  <a:pt x="13" y="22"/>
                  <a:pt x="13" y="22"/>
                </a:cubicBezTo>
                <a:cubicBezTo>
                  <a:pt x="0" y="22"/>
                  <a:pt x="0" y="22"/>
                  <a:pt x="0" y="22"/>
                </a:cubicBezTo>
                <a:cubicBezTo>
                  <a:pt x="20" y="0"/>
                  <a:pt x="20" y="0"/>
                  <a:pt x="20" y="0"/>
                </a:cubicBezTo>
                <a:cubicBezTo>
                  <a:pt x="41" y="22"/>
                  <a:pt x="41" y="22"/>
                  <a:pt x="41" y="22"/>
                </a:cubicBezTo>
                <a:cubicBezTo>
                  <a:pt x="28" y="22"/>
                  <a:pt x="28" y="22"/>
                  <a:pt x="28" y="22"/>
                </a:cubicBezTo>
                <a:cubicBezTo>
                  <a:pt x="28" y="50"/>
                  <a:pt x="28" y="50"/>
                  <a:pt x="28" y="50"/>
                </a:cubicBezTo>
                <a:lnTo>
                  <a:pt x="52" y="50"/>
                </a:lnTo>
                <a:close/>
                <a:moveTo>
                  <a:pt x="108" y="43"/>
                </a:moveTo>
                <a:cubicBezTo>
                  <a:pt x="87" y="65"/>
                  <a:pt x="87" y="65"/>
                  <a:pt x="87" y="65"/>
                </a:cubicBezTo>
                <a:cubicBezTo>
                  <a:pt x="67" y="43"/>
                  <a:pt x="67" y="43"/>
                  <a:pt x="67" y="43"/>
                </a:cubicBezTo>
                <a:cubicBezTo>
                  <a:pt x="80" y="43"/>
                  <a:pt x="80" y="43"/>
                  <a:pt x="80" y="43"/>
                </a:cubicBezTo>
                <a:cubicBezTo>
                  <a:pt x="80" y="15"/>
                  <a:pt x="80" y="15"/>
                  <a:pt x="80" y="15"/>
                </a:cubicBezTo>
                <a:cubicBezTo>
                  <a:pt x="56" y="15"/>
                  <a:pt x="56" y="15"/>
                  <a:pt x="56" y="15"/>
                </a:cubicBezTo>
                <a:cubicBezTo>
                  <a:pt x="42" y="0"/>
                  <a:pt x="42" y="0"/>
                  <a:pt x="42" y="0"/>
                </a:cubicBezTo>
                <a:cubicBezTo>
                  <a:pt x="84" y="0"/>
                  <a:pt x="84" y="0"/>
                  <a:pt x="84" y="0"/>
                </a:cubicBezTo>
                <a:cubicBezTo>
                  <a:pt x="90" y="0"/>
                  <a:pt x="95" y="5"/>
                  <a:pt x="95" y="11"/>
                </a:cubicBezTo>
                <a:cubicBezTo>
                  <a:pt x="95" y="43"/>
                  <a:pt x="95" y="43"/>
                  <a:pt x="95" y="43"/>
                </a:cubicBezTo>
                <a:lnTo>
                  <a:pt x="108" y="43"/>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22</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 calcmode="lin" valueType="num">
                                      <p:cBhvr>
                                        <p:cTn id="46" dur="500" fill="hold"/>
                                        <p:tgtEl>
                                          <p:spTgt spid="76"/>
                                        </p:tgtEl>
                                        <p:attrNameLst>
                                          <p:attrName>ppt_w</p:attrName>
                                        </p:attrNameLst>
                                      </p:cBhvr>
                                      <p:tavLst>
                                        <p:tav tm="0">
                                          <p:val>
                                            <p:fltVal val="0"/>
                                          </p:val>
                                        </p:tav>
                                        <p:tav tm="100000">
                                          <p:val>
                                            <p:strVal val="#ppt_w"/>
                                          </p:val>
                                        </p:tav>
                                      </p:tavLst>
                                    </p:anim>
                                    <p:anim calcmode="lin" valueType="num">
                                      <p:cBhvr>
                                        <p:cTn id="47" dur="500" fill="hold"/>
                                        <p:tgtEl>
                                          <p:spTgt spid="76"/>
                                        </p:tgtEl>
                                        <p:attrNameLst>
                                          <p:attrName>ppt_h</p:attrName>
                                        </p:attrNameLst>
                                      </p:cBhvr>
                                      <p:tavLst>
                                        <p:tav tm="0">
                                          <p:val>
                                            <p:fltVal val="0"/>
                                          </p:val>
                                        </p:tav>
                                        <p:tav tm="100000">
                                          <p:val>
                                            <p:strVal val="#ppt_h"/>
                                          </p:val>
                                        </p:tav>
                                      </p:tavLst>
                                    </p:anim>
                                    <p:animEffect transition="in" filter="fade">
                                      <p:cBhvr>
                                        <p:cTn id="48" dur="500"/>
                                        <p:tgtEl>
                                          <p:spTgt spid="7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animEffect transition="in" filter="fade">
                                      <p:cBhvr>
                                        <p:cTn id="58" dur="500"/>
                                        <p:tgtEl>
                                          <p:spTgt spid="4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Effect transition="in" filter="fade">
                                      <p:cBhvr>
                                        <p:cTn id="63" dur="500"/>
                                        <p:tgtEl>
                                          <p:spTgt spid="61"/>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par>
                          <p:cTn id="72" fill="hold">
                            <p:stCondLst>
                              <p:cond delay="3000"/>
                            </p:stCondLst>
                            <p:childTnLst>
                              <p:par>
                                <p:cTn id="73" presetID="53" presetClass="entr" presetSubtype="16"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par>
                                <p:cTn id="78" presetID="53" presetClass="entr" presetSubtype="16" fill="hold" nodeType="with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p:cTn id="80" dur="500" fill="hold"/>
                                        <p:tgtEl>
                                          <p:spTgt spid="81"/>
                                        </p:tgtEl>
                                        <p:attrNameLst>
                                          <p:attrName>ppt_w</p:attrName>
                                        </p:attrNameLst>
                                      </p:cBhvr>
                                      <p:tavLst>
                                        <p:tav tm="0">
                                          <p:val>
                                            <p:fltVal val="0"/>
                                          </p:val>
                                        </p:tav>
                                        <p:tav tm="100000">
                                          <p:val>
                                            <p:strVal val="#ppt_w"/>
                                          </p:val>
                                        </p:tav>
                                      </p:tavLst>
                                    </p:anim>
                                    <p:anim calcmode="lin" valueType="num">
                                      <p:cBhvr>
                                        <p:cTn id="81" dur="500" fill="hold"/>
                                        <p:tgtEl>
                                          <p:spTgt spid="81"/>
                                        </p:tgtEl>
                                        <p:attrNameLst>
                                          <p:attrName>ppt_h</p:attrName>
                                        </p:attrNameLst>
                                      </p:cBhvr>
                                      <p:tavLst>
                                        <p:tav tm="0">
                                          <p:val>
                                            <p:fltVal val="0"/>
                                          </p:val>
                                        </p:tav>
                                        <p:tav tm="100000">
                                          <p:val>
                                            <p:strVal val="#ppt_h"/>
                                          </p:val>
                                        </p:tav>
                                      </p:tavLst>
                                    </p:anim>
                                    <p:animEffect transition="in" filter="fade">
                                      <p:cBhvr>
                                        <p:cTn id="82" dur="500"/>
                                        <p:tgtEl>
                                          <p:spTgt spid="8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500" fill="hold"/>
                                        <p:tgtEl>
                                          <p:spTgt spid="64"/>
                                        </p:tgtEl>
                                        <p:attrNameLst>
                                          <p:attrName>ppt_w</p:attrName>
                                        </p:attrNameLst>
                                      </p:cBhvr>
                                      <p:tavLst>
                                        <p:tav tm="0">
                                          <p:val>
                                            <p:fltVal val="0"/>
                                          </p:val>
                                        </p:tav>
                                        <p:tav tm="100000">
                                          <p:val>
                                            <p:strVal val="#ppt_w"/>
                                          </p:val>
                                        </p:tav>
                                      </p:tavLst>
                                    </p:anim>
                                    <p:anim calcmode="lin" valueType="num">
                                      <p:cBhvr>
                                        <p:cTn id="86" dur="500" fill="hold"/>
                                        <p:tgtEl>
                                          <p:spTgt spid="64"/>
                                        </p:tgtEl>
                                        <p:attrNameLst>
                                          <p:attrName>ppt_h</p:attrName>
                                        </p:attrNameLst>
                                      </p:cBhvr>
                                      <p:tavLst>
                                        <p:tav tm="0">
                                          <p:val>
                                            <p:fltVal val="0"/>
                                          </p:val>
                                        </p:tav>
                                        <p:tav tm="100000">
                                          <p:val>
                                            <p:strVal val="#ppt_h"/>
                                          </p:val>
                                        </p:tav>
                                      </p:tavLst>
                                    </p:anim>
                                    <p:animEffect transition="in" filter="fade">
                                      <p:cBhvr>
                                        <p:cTn id="87" dur="500"/>
                                        <p:tgtEl>
                                          <p:spTgt spid="6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p:cTn id="95" dur="500" fill="hold"/>
                                        <p:tgtEl>
                                          <p:spTgt spid="63"/>
                                        </p:tgtEl>
                                        <p:attrNameLst>
                                          <p:attrName>ppt_w</p:attrName>
                                        </p:attrNameLst>
                                      </p:cBhvr>
                                      <p:tavLst>
                                        <p:tav tm="0">
                                          <p:val>
                                            <p:fltVal val="0"/>
                                          </p:val>
                                        </p:tav>
                                        <p:tav tm="100000">
                                          <p:val>
                                            <p:strVal val="#ppt_w"/>
                                          </p:val>
                                        </p:tav>
                                      </p:tavLst>
                                    </p:anim>
                                    <p:anim calcmode="lin" valueType="num">
                                      <p:cBhvr>
                                        <p:cTn id="96" dur="500" fill="hold"/>
                                        <p:tgtEl>
                                          <p:spTgt spid="63"/>
                                        </p:tgtEl>
                                        <p:attrNameLst>
                                          <p:attrName>ppt_h</p:attrName>
                                        </p:attrNameLst>
                                      </p:cBhvr>
                                      <p:tavLst>
                                        <p:tav tm="0">
                                          <p:val>
                                            <p:fltVal val="0"/>
                                          </p:val>
                                        </p:tav>
                                        <p:tav tm="100000">
                                          <p:val>
                                            <p:strVal val="#ppt_h"/>
                                          </p:val>
                                        </p:tav>
                                      </p:tavLst>
                                    </p:anim>
                                    <p:animEffect transition="in" filter="fade">
                                      <p:cBhvr>
                                        <p:cTn id="97" dur="500"/>
                                        <p:tgtEl>
                                          <p:spTgt spid="63"/>
                                        </p:tgtEl>
                                      </p:cBhvr>
                                    </p:animEffect>
                                  </p:childTnLst>
                                </p:cTn>
                              </p:par>
                            </p:childTnLst>
                          </p:cTn>
                        </p:par>
                        <p:par>
                          <p:cTn id="98" fill="hold">
                            <p:stCondLst>
                              <p:cond delay="3500"/>
                            </p:stCondLst>
                            <p:childTnLst>
                              <p:par>
                                <p:cTn id="99" presetID="10" presetClass="entr" presetSubtype="0" fill="hold" grpId="0"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00"/>
                                        <p:tgtEl>
                                          <p:spTgt spid="70"/>
                                        </p:tgtEl>
                                      </p:cBhvr>
                                    </p:animEffect>
                                  </p:childTnLst>
                                </p:cTn>
                              </p:par>
                            </p:childTnLst>
                          </p:cTn>
                        </p:par>
                        <p:par>
                          <p:cTn id="102" fill="hold">
                            <p:stCondLst>
                              <p:cond delay="4000"/>
                            </p:stCondLst>
                            <p:childTnLst>
                              <p:par>
                                <p:cTn id="103" presetID="22" presetClass="entr" presetSubtype="8" fill="hold"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par>
                          <p:cTn id="106" fill="hold">
                            <p:stCondLst>
                              <p:cond delay="4500"/>
                            </p:stCondLst>
                            <p:childTnLst>
                              <p:par>
                                <p:cTn id="107" presetID="53" presetClass="entr" presetSubtype="16"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animEffect transition="in" filter="fade">
                                      <p:cBhvr>
                                        <p:cTn id="111" dur="500"/>
                                        <p:tgtEl>
                                          <p:spTgt spid="49"/>
                                        </p:tgtEl>
                                      </p:cBhvr>
                                    </p:animEffect>
                                  </p:childTnLst>
                                </p:cTn>
                              </p:par>
                              <p:par>
                                <p:cTn id="112" presetID="53" presetClass="entr" presetSubtype="16" fill="hold" nodeType="withEffect">
                                  <p:stCondLst>
                                    <p:cond delay="0"/>
                                  </p:stCondLst>
                                  <p:childTnLst>
                                    <p:set>
                                      <p:cBhvr>
                                        <p:cTn id="113" dur="1" fill="hold">
                                          <p:stCondLst>
                                            <p:cond delay="0"/>
                                          </p:stCondLst>
                                        </p:cTn>
                                        <p:tgtEl>
                                          <p:spTgt spid="85"/>
                                        </p:tgtEl>
                                        <p:attrNameLst>
                                          <p:attrName>style.visibility</p:attrName>
                                        </p:attrNameLst>
                                      </p:cBhvr>
                                      <p:to>
                                        <p:strVal val="visible"/>
                                      </p:to>
                                    </p:set>
                                    <p:anim calcmode="lin" valueType="num">
                                      <p:cBhvr>
                                        <p:cTn id="114" dur="500" fill="hold"/>
                                        <p:tgtEl>
                                          <p:spTgt spid="85"/>
                                        </p:tgtEl>
                                        <p:attrNameLst>
                                          <p:attrName>ppt_w</p:attrName>
                                        </p:attrNameLst>
                                      </p:cBhvr>
                                      <p:tavLst>
                                        <p:tav tm="0">
                                          <p:val>
                                            <p:fltVal val="0"/>
                                          </p:val>
                                        </p:tav>
                                        <p:tav tm="100000">
                                          <p:val>
                                            <p:strVal val="#ppt_w"/>
                                          </p:val>
                                        </p:tav>
                                      </p:tavLst>
                                    </p:anim>
                                    <p:anim calcmode="lin" valueType="num">
                                      <p:cBhvr>
                                        <p:cTn id="115" dur="500" fill="hold"/>
                                        <p:tgtEl>
                                          <p:spTgt spid="85"/>
                                        </p:tgtEl>
                                        <p:attrNameLst>
                                          <p:attrName>ppt_h</p:attrName>
                                        </p:attrNameLst>
                                      </p:cBhvr>
                                      <p:tavLst>
                                        <p:tav tm="0">
                                          <p:val>
                                            <p:fltVal val="0"/>
                                          </p:val>
                                        </p:tav>
                                        <p:tav tm="100000">
                                          <p:val>
                                            <p:strVal val="#ppt_h"/>
                                          </p:val>
                                        </p:tav>
                                      </p:tavLst>
                                    </p:anim>
                                    <p:animEffect transition="in" filter="fade">
                                      <p:cBhvr>
                                        <p:cTn id="116" dur="500"/>
                                        <p:tgtEl>
                                          <p:spTgt spid="85"/>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cBhvr>
                                        <p:cTn id="119" dur="500" fill="hold"/>
                                        <p:tgtEl>
                                          <p:spTgt spid="66"/>
                                        </p:tgtEl>
                                        <p:attrNameLst>
                                          <p:attrName>ppt_w</p:attrName>
                                        </p:attrNameLst>
                                      </p:cBhvr>
                                      <p:tavLst>
                                        <p:tav tm="0">
                                          <p:val>
                                            <p:fltVal val="0"/>
                                          </p:val>
                                        </p:tav>
                                        <p:tav tm="100000">
                                          <p:val>
                                            <p:strVal val="#ppt_w"/>
                                          </p:val>
                                        </p:tav>
                                      </p:tavLst>
                                    </p:anim>
                                    <p:anim calcmode="lin" valueType="num">
                                      <p:cBhvr>
                                        <p:cTn id="120" dur="500" fill="hold"/>
                                        <p:tgtEl>
                                          <p:spTgt spid="66"/>
                                        </p:tgtEl>
                                        <p:attrNameLst>
                                          <p:attrName>ppt_h</p:attrName>
                                        </p:attrNameLst>
                                      </p:cBhvr>
                                      <p:tavLst>
                                        <p:tav tm="0">
                                          <p:val>
                                            <p:fltVal val="0"/>
                                          </p:val>
                                        </p:tav>
                                        <p:tav tm="100000">
                                          <p:val>
                                            <p:strVal val="#ppt_h"/>
                                          </p:val>
                                        </p:tav>
                                      </p:tavLst>
                                    </p:anim>
                                    <p:animEffect transition="in" filter="fade">
                                      <p:cBhvr>
                                        <p:cTn id="121" dur="500"/>
                                        <p:tgtEl>
                                          <p:spTgt spid="66"/>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500" fill="hold"/>
                                        <p:tgtEl>
                                          <p:spTgt spid="57"/>
                                        </p:tgtEl>
                                        <p:attrNameLst>
                                          <p:attrName>ppt_w</p:attrName>
                                        </p:attrNameLst>
                                      </p:cBhvr>
                                      <p:tavLst>
                                        <p:tav tm="0">
                                          <p:val>
                                            <p:fltVal val="0"/>
                                          </p:val>
                                        </p:tav>
                                        <p:tav tm="100000">
                                          <p:val>
                                            <p:strVal val="#ppt_w"/>
                                          </p:val>
                                        </p:tav>
                                      </p:tavLst>
                                    </p:anim>
                                    <p:anim calcmode="lin" valueType="num">
                                      <p:cBhvr>
                                        <p:cTn id="125" dur="500" fill="hold"/>
                                        <p:tgtEl>
                                          <p:spTgt spid="57"/>
                                        </p:tgtEl>
                                        <p:attrNameLst>
                                          <p:attrName>ppt_h</p:attrName>
                                        </p:attrNameLst>
                                      </p:cBhvr>
                                      <p:tavLst>
                                        <p:tav tm="0">
                                          <p:val>
                                            <p:fltVal val="0"/>
                                          </p:val>
                                        </p:tav>
                                        <p:tav tm="100000">
                                          <p:val>
                                            <p:strVal val="#ppt_h"/>
                                          </p:val>
                                        </p:tav>
                                      </p:tavLst>
                                    </p:anim>
                                    <p:animEffect transition="in" filter="fade">
                                      <p:cBhvr>
                                        <p:cTn id="126" dur="500"/>
                                        <p:tgtEl>
                                          <p:spTgt spid="57"/>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 calcmode="lin" valueType="num">
                                      <p:cBhvr>
                                        <p:cTn id="129" dur="500" fill="hold"/>
                                        <p:tgtEl>
                                          <p:spTgt spid="65"/>
                                        </p:tgtEl>
                                        <p:attrNameLst>
                                          <p:attrName>ppt_w</p:attrName>
                                        </p:attrNameLst>
                                      </p:cBhvr>
                                      <p:tavLst>
                                        <p:tav tm="0">
                                          <p:val>
                                            <p:fltVal val="0"/>
                                          </p:val>
                                        </p:tav>
                                        <p:tav tm="100000">
                                          <p:val>
                                            <p:strVal val="#ppt_w"/>
                                          </p:val>
                                        </p:tav>
                                      </p:tavLst>
                                    </p:anim>
                                    <p:anim calcmode="lin" valueType="num">
                                      <p:cBhvr>
                                        <p:cTn id="130" dur="500" fill="hold"/>
                                        <p:tgtEl>
                                          <p:spTgt spid="65"/>
                                        </p:tgtEl>
                                        <p:attrNameLst>
                                          <p:attrName>ppt_h</p:attrName>
                                        </p:attrNameLst>
                                      </p:cBhvr>
                                      <p:tavLst>
                                        <p:tav tm="0">
                                          <p:val>
                                            <p:fltVal val="0"/>
                                          </p:val>
                                        </p:tav>
                                        <p:tav tm="100000">
                                          <p:val>
                                            <p:strVal val="#ppt_h"/>
                                          </p:val>
                                        </p:tav>
                                      </p:tavLst>
                                    </p:anim>
                                    <p:animEffect transition="in" filter="fade">
                                      <p:cBhvr>
                                        <p:cTn id="131" dur="500"/>
                                        <p:tgtEl>
                                          <p:spTgt spid="65"/>
                                        </p:tgtEl>
                                      </p:cBhvr>
                                    </p:animEffect>
                                  </p:childTnLst>
                                </p:cTn>
                              </p:par>
                            </p:childTnLst>
                          </p:cTn>
                        </p:par>
                        <p:par>
                          <p:cTn id="132" fill="hold">
                            <p:stCondLst>
                              <p:cond delay="5000"/>
                            </p:stCondLst>
                            <p:childTnLst>
                              <p:par>
                                <p:cTn id="133" presetID="10" presetClass="entr" presetSubtype="0" fill="hold" grpId="0"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childTnLst>
                          </p:cTn>
                        </p:par>
                        <p:par>
                          <p:cTn id="136" fill="hold">
                            <p:stCondLst>
                              <p:cond delay="5500"/>
                            </p:stCondLst>
                            <p:childTnLst>
                              <p:par>
                                <p:cTn id="137" presetID="22" presetClass="entr" presetSubtype="8" fill="hold" nodeType="after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wipe(left)">
                                      <p:cBhvr>
                                        <p:cTn id="139" dur="500"/>
                                        <p:tgtEl>
                                          <p:spTgt spid="47"/>
                                        </p:tgtEl>
                                      </p:cBhvr>
                                    </p:animEffect>
                                  </p:childTnLst>
                                </p:cTn>
                              </p:par>
                            </p:childTnLst>
                          </p:cTn>
                        </p:par>
                        <p:par>
                          <p:cTn id="140" fill="hold">
                            <p:stCondLst>
                              <p:cond delay="6000"/>
                            </p:stCondLst>
                            <p:childTnLst>
                              <p:par>
                                <p:cTn id="141" presetID="53" presetClass="entr" presetSubtype="16"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p:cTn id="143" dur="500" fill="hold"/>
                                        <p:tgtEl>
                                          <p:spTgt spid="24"/>
                                        </p:tgtEl>
                                        <p:attrNameLst>
                                          <p:attrName>ppt_w</p:attrName>
                                        </p:attrNameLst>
                                      </p:cBhvr>
                                      <p:tavLst>
                                        <p:tav tm="0">
                                          <p:val>
                                            <p:fltVal val="0"/>
                                          </p:val>
                                        </p:tav>
                                        <p:tav tm="100000">
                                          <p:val>
                                            <p:strVal val="#ppt_w"/>
                                          </p:val>
                                        </p:tav>
                                      </p:tavLst>
                                    </p:anim>
                                    <p:anim calcmode="lin" valueType="num">
                                      <p:cBhvr>
                                        <p:cTn id="144" dur="500" fill="hold"/>
                                        <p:tgtEl>
                                          <p:spTgt spid="24"/>
                                        </p:tgtEl>
                                        <p:attrNameLst>
                                          <p:attrName>ppt_h</p:attrName>
                                        </p:attrNameLst>
                                      </p:cBhvr>
                                      <p:tavLst>
                                        <p:tav tm="0">
                                          <p:val>
                                            <p:fltVal val="0"/>
                                          </p:val>
                                        </p:tav>
                                        <p:tav tm="100000">
                                          <p:val>
                                            <p:strVal val="#ppt_h"/>
                                          </p:val>
                                        </p:tav>
                                      </p:tavLst>
                                    </p:anim>
                                    <p:animEffect transition="in" filter="fade">
                                      <p:cBhvr>
                                        <p:cTn id="145" dur="500"/>
                                        <p:tgtEl>
                                          <p:spTgt spid="24"/>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89"/>
                                        </p:tgtEl>
                                        <p:attrNameLst>
                                          <p:attrName>style.visibility</p:attrName>
                                        </p:attrNameLst>
                                      </p:cBhvr>
                                      <p:to>
                                        <p:strVal val="visible"/>
                                      </p:to>
                                    </p:set>
                                    <p:anim calcmode="lin" valueType="num">
                                      <p:cBhvr>
                                        <p:cTn id="148" dur="500" fill="hold"/>
                                        <p:tgtEl>
                                          <p:spTgt spid="89"/>
                                        </p:tgtEl>
                                        <p:attrNameLst>
                                          <p:attrName>ppt_w</p:attrName>
                                        </p:attrNameLst>
                                      </p:cBhvr>
                                      <p:tavLst>
                                        <p:tav tm="0">
                                          <p:val>
                                            <p:fltVal val="0"/>
                                          </p:val>
                                        </p:tav>
                                        <p:tav tm="100000">
                                          <p:val>
                                            <p:strVal val="#ppt_w"/>
                                          </p:val>
                                        </p:tav>
                                      </p:tavLst>
                                    </p:anim>
                                    <p:anim calcmode="lin" valueType="num">
                                      <p:cBhvr>
                                        <p:cTn id="149" dur="500" fill="hold"/>
                                        <p:tgtEl>
                                          <p:spTgt spid="89"/>
                                        </p:tgtEl>
                                        <p:attrNameLst>
                                          <p:attrName>ppt_h</p:attrName>
                                        </p:attrNameLst>
                                      </p:cBhvr>
                                      <p:tavLst>
                                        <p:tav tm="0">
                                          <p:val>
                                            <p:fltVal val="0"/>
                                          </p:val>
                                        </p:tav>
                                        <p:tav tm="100000">
                                          <p:val>
                                            <p:strVal val="#ppt_h"/>
                                          </p:val>
                                        </p:tav>
                                      </p:tavLst>
                                    </p:anim>
                                    <p:animEffect transition="in" filter="fade">
                                      <p:cBhvr>
                                        <p:cTn id="150" dur="500"/>
                                        <p:tgtEl>
                                          <p:spTgt spid="89"/>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68"/>
                                        </p:tgtEl>
                                        <p:attrNameLst>
                                          <p:attrName>style.visibility</p:attrName>
                                        </p:attrNameLst>
                                      </p:cBhvr>
                                      <p:to>
                                        <p:strVal val="visible"/>
                                      </p:to>
                                    </p:set>
                                    <p:anim calcmode="lin" valueType="num">
                                      <p:cBhvr>
                                        <p:cTn id="153" dur="500" fill="hold"/>
                                        <p:tgtEl>
                                          <p:spTgt spid="68"/>
                                        </p:tgtEl>
                                        <p:attrNameLst>
                                          <p:attrName>ppt_w</p:attrName>
                                        </p:attrNameLst>
                                      </p:cBhvr>
                                      <p:tavLst>
                                        <p:tav tm="0">
                                          <p:val>
                                            <p:fltVal val="0"/>
                                          </p:val>
                                        </p:tav>
                                        <p:tav tm="100000">
                                          <p:val>
                                            <p:strVal val="#ppt_w"/>
                                          </p:val>
                                        </p:tav>
                                      </p:tavLst>
                                    </p:anim>
                                    <p:anim calcmode="lin" valueType="num">
                                      <p:cBhvr>
                                        <p:cTn id="154" dur="500" fill="hold"/>
                                        <p:tgtEl>
                                          <p:spTgt spid="68"/>
                                        </p:tgtEl>
                                        <p:attrNameLst>
                                          <p:attrName>ppt_h</p:attrName>
                                        </p:attrNameLst>
                                      </p:cBhvr>
                                      <p:tavLst>
                                        <p:tav tm="0">
                                          <p:val>
                                            <p:fltVal val="0"/>
                                          </p:val>
                                        </p:tav>
                                        <p:tav tm="100000">
                                          <p:val>
                                            <p:strVal val="#ppt_h"/>
                                          </p:val>
                                        </p:tav>
                                      </p:tavLst>
                                    </p:anim>
                                    <p:animEffect transition="in" filter="fade">
                                      <p:cBhvr>
                                        <p:cTn id="155" dur="500"/>
                                        <p:tgtEl>
                                          <p:spTgt spid="68"/>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43"/>
                                        </p:tgtEl>
                                        <p:attrNameLst>
                                          <p:attrName>style.visibility</p:attrName>
                                        </p:attrNameLst>
                                      </p:cBhvr>
                                      <p:to>
                                        <p:strVal val="visible"/>
                                      </p:to>
                                    </p:set>
                                    <p:anim calcmode="lin" valueType="num">
                                      <p:cBhvr>
                                        <p:cTn id="158" dur="500" fill="hold"/>
                                        <p:tgtEl>
                                          <p:spTgt spid="43"/>
                                        </p:tgtEl>
                                        <p:attrNameLst>
                                          <p:attrName>ppt_w</p:attrName>
                                        </p:attrNameLst>
                                      </p:cBhvr>
                                      <p:tavLst>
                                        <p:tav tm="0">
                                          <p:val>
                                            <p:fltVal val="0"/>
                                          </p:val>
                                        </p:tav>
                                        <p:tav tm="100000">
                                          <p:val>
                                            <p:strVal val="#ppt_w"/>
                                          </p:val>
                                        </p:tav>
                                      </p:tavLst>
                                    </p:anim>
                                    <p:anim calcmode="lin" valueType="num">
                                      <p:cBhvr>
                                        <p:cTn id="159" dur="500" fill="hold"/>
                                        <p:tgtEl>
                                          <p:spTgt spid="43"/>
                                        </p:tgtEl>
                                        <p:attrNameLst>
                                          <p:attrName>ppt_h</p:attrName>
                                        </p:attrNameLst>
                                      </p:cBhvr>
                                      <p:tavLst>
                                        <p:tav tm="0">
                                          <p:val>
                                            <p:fltVal val="0"/>
                                          </p:val>
                                        </p:tav>
                                        <p:tav tm="100000">
                                          <p:val>
                                            <p:strVal val="#ppt_h"/>
                                          </p:val>
                                        </p:tav>
                                      </p:tavLst>
                                    </p:anim>
                                    <p:animEffect transition="in" filter="fade">
                                      <p:cBhvr>
                                        <p:cTn id="160" dur="500"/>
                                        <p:tgtEl>
                                          <p:spTgt spid="43"/>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67"/>
                                        </p:tgtEl>
                                        <p:attrNameLst>
                                          <p:attrName>style.visibility</p:attrName>
                                        </p:attrNameLst>
                                      </p:cBhvr>
                                      <p:to>
                                        <p:strVal val="visible"/>
                                      </p:to>
                                    </p:set>
                                    <p:anim calcmode="lin" valueType="num">
                                      <p:cBhvr>
                                        <p:cTn id="163" dur="500" fill="hold"/>
                                        <p:tgtEl>
                                          <p:spTgt spid="67"/>
                                        </p:tgtEl>
                                        <p:attrNameLst>
                                          <p:attrName>ppt_w</p:attrName>
                                        </p:attrNameLst>
                                      </p:cBhvr>
                                      <p:tavLst>
                                        <p:tav tm="0">
                                          <p:val>
                                            <p:fltVal val="0"/>
                                          </p:val>
                                        </p:tav>
                                        <p:tav tm="100000">
                                          <p:val>
                                            <p:strVal val="#ppt_w"/>
                                          </p:val>
                                        </p:tav>
                                      </p:tavLst>
                                    </p:anim>
                                    <p:anim calcmode="lin" valueType="num">
                                      <p:cBhvr>
                                        <p:cTn id="164" dur="500" fill="hold"/>
                                        <p:tgtEl>
                                          <p:spTgt spid="67"/>
                                        </p:tgtEl>
                                        <p:attrNameLst>
                                          <p:attrName>ppt_h</p:attrName>
                                        </p:attrNameLst>
                                      </p:cBhvr>
                                      <p:tavLst>
                                        <p:tav tm="0">
                                          <p:val>
                                            <p:fltVal val="0"/>
                                          </p:val>
                                        </p:tav>
                                        <p:tav tm="100000">
                                          <p:val>
                                            <p:strVal val="#ppt_h"/>
                                          </p:val>
                                        </p:tav>
                                      </p:tavLst>
                                    </p:anim>
                                    <p:animEffect transition="in" filter="fade">
                                      <p:cBhvr>
                                        <p:cTn id="165" dur="500"/>
                                        <p:tgtEl>
                                          <p:spTgt spid="67"/>
                                        </p:tgtEl>
                                      </p:cBhvr>
                                    </p:animEffect>
                                  </p:childTnLst>
                                </p:cTn>
                              </p:par>
                            </p:childTnLst>
                          </p:cTn>
                        </p:par>
                        <p:par>
                          <p:cTn id="166" fill="hold">
                            <p:stCondLst>
                              <p:cond delay="6500"/>
                            </p:stCondLst>
                            <p:childTnLst>
                              <p:par>
                                <p:cTn id="167" presetID="10" presetClass="entr" presetSubtype="0" fill="hold" grpId="0" nodeType="after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fade">
                                      <p:cBhvr>
                                        <p:cTn id="16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4" grpId="0" animBg="1"/>
      <p:bldP spid="27" grpId="0" animBg="1"/>
      <p:bldP spid="40" grpId="0" animBg="1"/>
      <p:bldP spid="41" grpId="0" animBg="1"/>
      <p:bldP spid="42" grpId="0" animBg="1"/>
      <p:bldP spid="43" grpId="0" animBg="1"/>
      <p:bldP spid="49" grpId="0" animBg="1"/>
      <p:bldP spid="57" grpId="0" animBg="1"/>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Stages Process</a:t>
            </a:r>
          </a:p>
        </p:txBody>
      </p:sp>
      <p:sp>
        <p:nvSpPr>
          <p:cNvPr id="3" name="Rectangle 2"/>
          <p:cNvSpPr/>
          <p:nvPr/>
        </p:nvSpPr>
        <p:spPr>
          <a:xfrm>
            <a:off x="9534873" y="3083622"/>
            <a:ext cx="2598102" cy="3233358"/>
          </a:xfrm>
          <a:prstGeom prst="rect">
            <a:avLst/>
          </a:prstGeom>
          <a:solidFill>
            <a:schemeClr val="tx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365">
              <a:lnSpc>
                <a:spcPct val="90000"/>
              </a:lnSpc>
              <a:spcBef>
                <a:spcPct val="0"/>
              </a:spcBef>
              <a:spcAft>
                <a:spcPts val="265"/>
              </a:spcAft>
            </a:pPr>
            <a:endParaRPr lang="en-US" sz="1400" dirty="0">
              <a:solidFill>
                <a:schemeClr val="tx1"/>
              </a:solidFill>
              <a:cs typeface="+mn-ea"/>
              <a:sym typeface="+mn-lt"/>
            </a:endParaRPr>
          </a:p>
        </p:txBody>
      </p:sp>
      <p:sp>
        <p:nvSpPr>
          <p:cNvPr id="4" name="Rectangle 3"/>
          <p:cNvSpPr/>
          <p:nvPr/>
        </p:nvSpPr>
        <p:spPr>
          <a:xfrm>
            <a:off x="9534873" y="2324463"/>
            <a:ext cx="2657127" cy="869920"/>
          </a:xfrm>
          <a:prstGeom prst="rect">
            <a:avLst/>
          </a:prstGeom>
          <a:gradFill>
            <a:gsLst>
              <a:gs pos="0">
                <a:schemeClr val="accent5">
                  <a:lumMod val="75000"/>
                </a:schemeClr>
              </a:gs>
              <a:gs pos="32000">
                <a:schemeClr val="accent5"/>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5760" tIns="304800" rIns="243840" bIns="304800" numCol="1" spcCol="1270" anchor="t" anchorCtr="0">
            <a:spAutoFit/>
          </a:bodyPr>
          <a:lstStyle/>
          <a:p>
            <a:pPr defTabSz="888365">
              <a:lnSpc>
                <a:spcPct val="90000"/>
              </a:lnSpc>
              <a:spcBef>
                <a:spcPct val="0"/>
              </a:spcBef>
              <a:spcAft>
                <a:spcPts val="265"/>
              </a:spcAft>
            </a:pPr>
            <a:endParaRPr lang="en-US" sz="1800" dirty="0">
              <a:solidFill>
                <a:srgbClr val="FFFFFF"/>
              </a:solidFill>
              <a:cs typeface="+mn-ea"/>
              <a:sym typeface="+mn-lt"/>
            </a:endParaRPr>
          </a:p>
        </p:txBody>
      </p:sp>
      <p:sp>
        <p:nvSpPr>
          <p:cNvPr id="6" name="Parallelogram 5"/>
          <p:cNvSpPr/>
          <p:nvPr/>
        </p:nvSpPr>
        <p:spPr>
          <a:xfrm rot="5400000" flipV="1">
            <a:off x="9145476" y="2535771"/>
            <a:ext cx="1047306" cy="268511"/>
          </a:xfrm>
          <a:prstGeom prst="parallelogram">
            <a:avLst>
              <a:gd name="adj" fmla="val 66077"/>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10" name="Rectangle 9"/>
          <p:cNvSpPr/>
          <p:nvPr/>
        </p:nvSpPr>
        <p:spPr>
          <a:xfrm>
            <a:off x="7148286" y="2911196"/>
            <a:ext cx="2331720" cy="3233358"/>
          </a:xfrm>
          <a:prstGeom prst="rect">
            <a:avLst/>
          </a:prstGeom>
          <a:solidFill>
            <a:schemeClr val="tx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365">
              <a:lnSpc>
                <a:spcPct val="90000"/>
              </a:lnSpc>
              <a:spcBef>
                <a:spcPct val="0"/>
              </a:spcBef>
              <a:spcAft>
                <a:spcPts val="265"/>
              </a:spcAft>
            </a:pPr>
            <a:endParaRPr lang="en-US" sz="1400" dirty="0">
              <a:solidFill>
                <a:schemeClr val="tx1"/>
              </a:solidFill>
              <a:cs typeface="+mn-ea"/>
              <a:sym typeface="+mn-lt"/>
            </a:endParaRPr>
          </a:p>
        </p:txBody>
      </p:sp>
      <p:sp>
        <p:nvSpPr>
          <p:cNvPr id="11" name="Rectangle 10"/>
          <p:cNvSpPr/>
          <p:nvPr/>
        </p:nvSpPr>
        <p:spPr>
          <a:xfrm>
            <a:off x="7151148" y="2144897"/>
            <a:ext cx="2657127" cy="869920"/>
          </a:xfrm>
          <a:prstGeom prst="rect">
            <a:avLst/>
          </a:prstGeom>
          <a:gradFill>
            <a:gsLst>
              <a:gs pos="0">
                <a:schemeClr val="accent4">
                  <a:lumMod val="75000"/>
                </a:schemeClr>
              </a:gs>
              <a:gs pos="32000">
                <a:schemeClr val="accent4"/>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5760" tIns="304800" rIns="243840" bIns="304800" numCol="1" spcCol="1270" anchor="t" anchorCtr="0">
            <a:spAutoFit/>
          </a:bodyPr>
          <a:lstStyle/>
          <a:p>
            <a:pPr defTabSz="888365">
              <a:lnSpc>
                <a:spcPct val="90000"/>
              </a:lnSpc>
              <a:spcBef>
                <a:spcPct val="0"/>
              </a:spcBef>
              <a:spcAft>
                <a:spcPts val="265"/>
              </a:spcAft>
            </a:pPr>
            <a:endParaRPr lang="en-US" sz="1800" dirty="0">
              <a:solidFill>
                <a:srgbClr val="FFFFFF"/>
              </a:solidFill>
              <a:cs typeface="+mn-ea"/>
              <a:sym typeface="+mn-lt"/>
            </a:endParaRPr>
          </a:p>
        </p:txBody>
      </p:sp>
      <p:sp>
        <p:nvSpPr>
          <p:cNvPr id="13" name="Parallelogram 12"/>
          <p:cNvSpPr/>
          <p:nvPr/>
        </p:nvSpPr>
        <p:spPr>
          <a:xfrm rot="5400000" flipV="1">
            <a:off x="6758890" y="2355607"/>
            <a:ext cx="1047306" cy="268511"/>
          </a:xfrm>
          <a:prstGeom prst="parallelogram">
            <a:avLst>
              <a:gd name="adj" fmla="val 66077"/>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14" name="Rectangle 13"/>
          <p:cNvSpPr/>
          <p:nvPr/>
        </p:nvSpPr>
        <p:spPr>
          <a:xfrm>
            <a:off x="4767198" y="2738770"/>
            <a:ext cx="2331720" cy="3233358"/>
          </a:xfrm>
          <a:prstGeom prst="rect">
            <a:avLst/>
          </a:prstGeom>
          <a:solidFill>
            <a:schemeClr val="tx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365">
              <a:lnSpc>
                <a:spcPct val="90000"/>
              </a:lnSpc>
              <a:spcBef>
                <a:spcPct val="0"/>
              </a:spcBef>
              <a:spcAft>
                <a:spcPts val="265"/>
              </a:spcAft>
            </a:pPr>
            <a:endParaRPr lang="en-US" sz="1400" dirty="0">
              <a:solidFill>
                <a:schemeClr val="tx1"/>
              </a:solidFill>
              <a:cs typeface="+mn-ea"/>
              <a:sym typeface="+mn-lt"/>
            </a:endParaRPr>
          </a:p>
        </p:txBody>
      </p:sp>
      <p:sp>
        <p:nvSpPr>
          <p:cNvPr id="15" name="Rectangle 14"/>
          <p:cNvSpPr/>
          <p:nvPr/>
        </p:nvSpPr>
        <p:spPr>
          <a:xfrm>
            <a:off x="4767424" y="1965332"/>
            <a:ext cx="2657127" cy="869920"/>
          </a:xfrm>
          <a:prstGeom prst="rect">
            <a:avLst/>
          </a:prstGeom>
          <a:gradFill>
            <a:gsLst>
              <a:gs pos="0">
                <a:schemeClr val="accent3">
                  <a:lumMod val="75000"/>
                </a:schemeClr>
              </a:gs>
              <a:gs pos="32000">
                <a:schemeClr val="accent3"/>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5760" tIns="304800" rIns="243840" bIns="304800" numCol="1" spcCol="1270" anchor="t" anchorCtr="0">
            <a:spAutoFit/>
          </a:bodyPr>
          <a:lstStyle/>
          <a:p>
            <a:pPr defTabSz="888365">
              <a:lnSpc>
                <a:spcPct val="90000"/>
              </a:lnSpc>
              <a:spcBef>
                <a:spcPct val="0"/>
              </a:spcBef>
              <a:spcAft>
                <a:spcPts val="265"/>
              </a:spcAft>
            </a:pPr>
            <a:endParaRPr lang="en-US" sz="1800" dirty="0">
              <a:solidFill>
                <a:srgbClr val="FFFFFF"/>
              </a:solidFill>
              <a:cs typeface="+mn-ea"/>
              <a:sym typeface="+mn-lt"/>
            </a:endParaRPr>
          </a:p>
        </p:txBody>
      </p:sp>
      <p:sp>
        <p:nvSpPr>
          <p:cNvPr id="17" name="Parallelogram 16"/>
          <p:cNvSpPr/>
          <p:nvPr/>
        </p:nvSpPr>
        <p:spPr>
          <a:xfrm rot="5400000" flipV="1">
            <a:off x="4377801" y="2175387"/>
            <a:ext cx="1047306" cy="268511"/>
          </a:xfrm>
          <a:prstGeom prst="parallelogram">
            <a:avLst>
              <a:gd name="adj" fmla="val 66077"/>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18" name="Rectangle 17"/>
          <p:cNvSpPr/>
          <p:nvPr/>
        </p:nvSpPr>
        <p:spPr>
          <a:xfrm>
            <a:off x="2388294" y="2566342"/>
            <a:ext cx="2331720" cy="3233358"/>
          </a:xfrm>
          <a:prstGeom prst="rect">
            <a:avLst/>
          </a:prstGeom>
          <a:solidFill>
            <a:schemeClr val="tx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365">
              <a:lnSpc>
                <a:spcPct val="90000"/>
              </a:lnSpc>
              <a:spcBef>
                <a:spcPct val="0"/>
              </a:spcBef>
              <a:spcAft>
                <a:spcPts val="265"/>
              </a:spcAft>
            </a:pPr>
            <a:endParaRPr lang="en-US" sz="1400" dirty="0">
              <a:solidFill>
                <a:schemeClr val="tx1"/>
              </a:solidFill>
              <a:cs typeface="+mn-ea"/>
              <a:sym typeface="+mn-lt"/>
            </a:endParaRPr>
          </a:p>
        </p:txBody>
      </p:sp>
      <p:sp>
        <p:nvSpPr>
          <p:cNvPr id="19" name="Rectangle 18"/>
          <p:cNvSpPr/>
          <p:nvPr/>
        </p:nvSpPr>
        <p:spPr>
          <a:xfrm>
            <a:off x="2383699" y="1785767"/>
            <a:ext cx="2657127" cy="869920"/>
          </a:xfrm>
          <a:prstGeom prst="rect">
            <a:avLst/>
          </a:prstGeom>
          <a:gradFill flip="none" rotWithShape="1">
            <a:gsLst>
              <a:gs pos="0">
                <a:schemeClr val="accent2">
                  <a:lumMod val="75000"/>
                </a:schemeClr>
              </a:gs>
              <a:gs pos="32000">
                <a:schemeClr val="accent2"/>
              </a:gs>
            </a:gsLst>
            <a:lin ang="0" scaled="1"/>
            <a:tileRect/>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5760" tIns="304800" rIns="243840" bIns="304800" numCol="1" spcCol="1270" anchor="t" anchorCtr="0">
            <a:spAutoFit/>
          </a:bodyPr>
          <a:lstStyle/>
          <a:p>
            <a:pPr defTabSz="888365">
              <a:lnSpc>
                <a:spcPct val="90000"/>
              </a:lnSpc>
              <a:spcBef>
                <a:spcPct val="0"/>
              </a:spcBef>
              <a:spcAft>
                <a:spcPts val="265"/>
              </a:spcAft>
            </a:pPr>
            <a:endParaRPr lang="en-US" sz="1800" dirty="0">
              <a:solidFill>
                <a:srgbClr val="FFFFFF"/>
              </a:solidFill>
              <a:cs typeface="+mn-ea"/>
              <a:sym typeface="+mn-lt"/>
            </a:endParaRPr>
          </a:p>
        </p:txBody>
      </p:sp>
      <p:sp>
        <p:nvSpPr>
          <p:cNvPr id="21" name="Rectangle 20"/>
          <p:cNvSpPr/>
          <p:nvPr/>
        </p:nvSpPr>
        <p:spPr>
          <a:xfrm>
            <a:off x="2379" y="2398152"/>
            <a:ext cx="2331720" cy="3228787"/>
          </a:xfrm>
          <a:prstGeom prst="rect">
            <a:avLst/>
          </a:prstGeom>
          <a:solidFill>
            <a:schemeClr val="tx1">
              <a:lumMod val="40000"/>
              <a:lumOff val="60000"/>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365">
              <a:lnSpc>
                <a:spcPct val="90000"/>
              </a:lnSpc>
              <a:spcBef>
                <a:spcPct val="0"/>
              </a:spcBef>
              <a:spcAft>
                <a:spcPts val="265"/>
              </a:spcAft>
            </a:pPr>
            <a:endParaRPr lang="en-US" sz="1400" dirty="0">
              <a:solidFill>
                <a:schemeClr val="tx1"/>
              </a:solidFill>
              <a:cs typeface="+mn-ea"/>
              <a:sym typeface="+mn-lt"/>
            </a:endParaRPr>
          </a:p>
        </p:txBody>
      </p:sp>
      <p:sp>
        <p:nvSpPr>
          <p:cNvPr id="23" name="Parallelogram 22"/>
          <p:cNvSpPr/>
          <p:nvPr/>
        </p:nvSpPr>
        <p:spPr>
          <a:xfrm rot="5400000" flipV="1">
            <a:off x="1998897" y="1995714"/>
            <a:ext cx="1047306" cy="268511"/>
          </a:xfrm>
          <a:prstGeom prst="parallelogram">
            <a:avLst>
              <a:gd name="adj" fmla="val 66077"/>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24" name="Rectangle 23"/>
          <p:cNvSpPr/>
          <p:nvPr/>
        </p:nvSpPr>
        <p:spPr>
          <a:xfrm>
            <a:off x="-25" y="1606201"/>
            <a:ext cx="2657127" cy="869920"/>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304800" rIns="243840" bIns="304800" numCol="1" spcCol="1270" anchor="t" anchorCtr="0">
            <a:spAutoFit/>
          </a:bodyPr>
          <a:lstStyle/>
          <a:p>
            <a:pPr defTabSz="888365">
              <a:lnSpc>
                <a:spcPct val="90000"/>
              </a:lnSpc>
              <a:spcBef>
                <a:spcPct val="0"/>
              </a:spcBef>
              <a:spcAft>
                <a:spcPts val="265"/>
              </a:spcAft>
            </a:pPr>
            <a:endParaRPr lang="en-US" sz="1800" dirty="0">
              <a:solidFill>
                <a:srgbClr val="FFFFFF"/>
              </a:solidFill>
              <a:cs typeface="+mn-ea"/>
              <a:sym typeface="+mn-lt"/>
            </a:endParaRPr>
          </a:p>
        </p:txBody>
      </p:sp>
      <p:sp>
        <p:nvSpPr>
          <p:cNvPr id="44" name="Rectangle 43"/>
          <p:cNvSpPr/>
          <p:nvPr/>
        </p:nvSpPr>
        <p:spPr>
          <a:xfrm>
            <a:off x="4792132" y="2855122"/>
            <a:ext cx="2239488" cy="2144177"/>
          </a:xfrm>
          <a:prstGeom prst="rect">
            <a:avLst/>
          </a:prstGeom>
        </p:spPr>
        <p:txBody>
          <a:bodyPr wrap="square">
            <a:spAutoFit/>
          </a:bodyPr>
          <a:lstStyle/>
          <a:p>
            <a:pPr algn="just">
              <a:lnSpc>
                <a:spcPts val="2000"/>
              </a:lnSpc>
              <a:spcBef>
                <a:spcPts val="600"/>
              </a:spcBef>
              <a:spcAft>
                <a:spcPts val="600"/>
              </a:spcAft>
            </a:pPr>
            <a:r>
              <a:rPr lang="en-US" sz="1200" dirty="0" err="1">
                <a:cs typeface="+mn-ea"/>
                <a:sym typeface="+mn-lt"/>
              </a:rPr>
              <a:t>Duis</a:t>
            </a:r>
            <a:r>
              <a:rPr lang="en-US" sz="1200" dirty="0">
                <a:cs typeface="+mn-ea"/>
                <a:sym typeface="+mn-lt"/>
              </a:rPr>
              <a:t> </a:t>
            </a:r>
            <a:r>
              <a:rPr lang="en-US" sz="1200" dirty="0" err="1">
                <a:cs typeface="+mn-ea"/>
                <a:sym typeface="+mn-lt"/>
              </a:rPr>
              <a:t>aute</a:t>
            </a:r>
            <a:r>
              <a:rPr lang="en-US" sz="1200" dirty="0">
                <a:cs typeface="+mn-ea"/>
                <a:sym typeface="+mn-lt"/>
              </a:rPr>
              <a:t> </a:t>
            </a:r>
            <a:r>
              <a:rPr lang="en-US" sz="1200" dirty="0" err="1">
                <a:cs typeface="+mn-ea"/>
                <a:sym typeface="+mn-lt"/>
              </a:rPr>
              <a:t>irure</a:t>
            </a:r>
            <a:r>
              <a:rPr lang="en-US" sz="1200" dirty="0">
                <a:cs typeface="+mn-ea"/>
                <a:sym typeface="+mn-lt"/>
              </a:rPr>
              <a:t> dolor in </a:t>
            </a:r>
            <a:r>
              <a:rPr lang="en-US" sz="1200" dirty="0" err="1">
                <a:cs typeface="+mn-ea"/>
                <a:sym typeface="+mn-lt"/>
              </a:rPr>
              <a:t>reprehenderit</a:t>
            </a:r>
            <a:r>
              <a:rPr lang="en-US" sz="1200" dirty="0">
                <a:cs typeface="+mn-ea"/>
                <a:sym typeface="+mn-lt"/>
              </a:rPr>
              <a:t> in </a:t>
            </a:r>
            <a:r>
              <a:rPr lang="en-US" sz="1200" dirty="0" err="1">
                <a:cs typeface="+mn-ea"/>
                <a:sym typeface="+mn-lt"/>
              </a:rPr>
              <a:t>voluptate</a:t>
            </a:r>
            <a:r>
              <a:rPr lang="en-US" sz="1200" dirty="0">
                <a:cs typeface="+mn-ea"/>
                <a:sym typeface="+mn-lt"/>
              </a:rPr>
              <a:t> </a:t>
            </a:r>
            <a:r>
              <a:rPr lang="en-US" sz="1200" dirty="0" err="1">
                <a:cs typeface="+mn-ea"/>
                <a:sym typeface="+mn-lt"/>
              </a:rPr>
              <a:t>velit</a:t>
            </a:r>
            <a:r>
              <a:rPr lang="en-US" sz="1200" dirty="0">
                <a:cs typeface="+mn-ea"/>
                <a:sym typeface="+mn-lt"/>
              </a:rPr>
              <a:t> </a:t>
            </a:r>
            <a:r>
              <a:rPr lang="en-US" sz="1200" dirty="0" err="1">
                <a:cs typeface="+mn-ea"/>
                <a:sym typeface="+mn-lt"/>
              </a:rPr>
              <a:t>esse</a:t>
            </a:r>
            <a:r>
              <a:rPr lang="en-US" sz="1200" dirty="0">
                <a:cs typeface="+mn-ea"/>
                <a:sym typeface="+mn-lt"/>
              </a:rPr>
              <a:t> </a:t>
            </a:r>
            <a:r>
              <a:rPr lang="en-US" sz="1200" dirty="0" err="1">
                <a:cs typeface="+mn-ea"/>
                <a:sym typeface="+mn-lt"/>
              </a:rPr>
              <a:t>cillum</a:t>
            </a:r>
            <a:r>
              <a:rPr lang="en-US" sz="1200" dirty="0">
                <a:cs typeface="+mn-ea"/>
                <a:sym typeface="+mn-lt"/>
              </a:rPr>
              <a:t> </a:t>
            </a:r>
            <a:r>
              <a:rPr lang="en-US" sz="1200" dirty="0" err="1">
                <a:cs typeface="+mn-ea"/>
                <a:sym typeface="+mn-lt"/>
              </a:rPr>
              <a:t>dolore</a:t>
            </a:r>
            <a:r>
              <a:rPr lang="en-US" sz="1200" dirty="0">
                <a:cs typeface="+mn-ea"/>
                <a:sym typeface="+mn-lt"/>
              </a:rPr>
              <a:t> </a:t>
            </a:r>
            <a:r>
              <a:rPr lang="en-US" sz="1200" dirty="0" err="1">
                <a:cs typeface="+mn-ea"/>
                <a:sym typeface="+mn-lt"/>
              </a:rPr>
              <a:t>eu</a:t>
            </a:r>
            <a:r>
              <a:rPr lang="en-US" sz="1200" dirty="0">
                <a:cs typeface="+mn-ea"/>
                <a:sym typeface="+mn-lt"/>
              </a:rPr>
              <a:t> </a:t>
            </a:r>
            <a:r>
              <a:rPr lang="en-US" sz="1200" dirty="0" err="1">
                <a:cs typeface="+mn-ea"/>
                <a:sym typeface="+mn-lt"/>
              </a:rPr>
              <a:t>fugiat</a:t>
            </a:r>
            <a:r>
              <a:rPr lang="en-US" sz="1200" dirty="0">
                <a:cs typeface="+mn-ea"/>
                <a:sym typeface="+mn-lt"/>
              </a:rPr>
              <a:t> </a:t>
            </a:r>
            <a:r>
              <a:rPr lang="en-US" sz="1200" dirty="0" err="1">
                <a:cs typeface="+mn-ea"/>
                <a:sym typeface="+mn-lt"/>
              </a:rPr>
              <a:t>nulla</a:t>
            </a:r>
            <a:r>
              <a:rPr lang="en-US" sz="1200" dirty="0">
                <a:cs typeface="+mn-ea"/>
                <a:sym typeface="+mn-lt"/>
              </a:rPr>
              <a:t> </a:t>
            </a:r>
            <a:r>
              <a:rPr lang="en-US" sz="1200" dirty="0" err="1">
                <a:cs typeface="+mn-ea"/>
                <a:sym typeface="+mn-lt"/>
              </a:rPr>
              <a:t>pariatur</a:t>
            </a:r>
            <a:r>
              <a:rPr lang="en-US" sz="1200" dirty="0">
                <a:cs typeface="+mn-ea"/>
                <a:sym typeface="+mn-lt"/>
              </a:rPr>
              <a:t>. </a:t>
            </a:r>
            <a:r>
              <a:rPr lang="en-US" sz="1200" dirty="0" err="1">
                <a:cs typeface="+mn-ea"/>
                <a:sym typeface="+mn-lt"/>
              </a:rPr>
              <a:t>Excepteur</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yes or </a:t>
            </a:r>
            <a:r>
              <a:rPr lang="en-US" sz="1200" dirty="0" err="1">
                <a:cs typeface="+mn-ea"/>
                <a:sym typeface="+mn-lt"/>
              </a:rPr>
              <a:t>cupidatat</a:t>
            </a:r>
            <a:r>
              <a:rPr lang="en-US" sz="1200" dirty="0">
                <a:cs typeface="+mn-ea"/>
                <a:sym typeface="+mn-lt"/>
              </a:rPr>
              <a:t> non provident. </a:t>
            </a:r>
            <a:r>
              <a:rPr lang="en-US" sz="1200" dirty="0" err="1">
                <a:cs typeface="+mn-ea"/>
                <a:sym typeface="+mn-lt"/>
              </a:rPr>
              <a:t>Excepteur</a:t>
            </a:r>
            <a:r>
              <a:rPr lang="en-US" sz="1200" dirty="0">
                <a:cs typeface="+mn-ea"/>
                <a:sym typeface="+mn-lt"/>
              </a:rPr>
              <a:t> </a:t>
            </a:r>
            <a:r>
              <a:rPr lang="en-US" sz="1200" dirty="0" err="1">
                <a:cs typeface="+mn-ea"/>
                <a:sym typeface="+mn-lt"/>
              </a:rPr>
              <a:t>disini</a:t>
            </a:r>
            <a:r>
              <a:rPr lang="en-US" sz="1200" dirty="0">
                <a:cs typeface="+mn-ea"/>
                <a:sym typeface="+mn-lt"/>
              </a:rPr>
              <a:t> </a:t>
            </a:r>
            <a:r>
              <a:rPr lang="en-US" sz="1200" dirty="0" err="1">
                <a:cs typeface="+mn-ea"/>
                <a:sym typeface="+mn-lt"/>
              </a:rPr>
              <a:t>aj</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a:t>
            </a:r>
            <a:r>
              <a:rPr lang="en-US" sz="1200" dirty="0" err="1">
                <a:cs typeface="+mn-ea"/>
                <a:sym typeface="+mn-lt"/>
              </a:rPr>
              <a:t>cupidatat</a:t>
            </a:r>
            <a:r>
              <a:rPr lang="en-US" sz="1200" dirty="0">
                <a:cs typeface="+mn-ea"/>
                <a:sym typeface="+mn-lt"/>
              </a:rPr>
              <a:t> non provident.</a:t>
            </a:r>
            <a:endParaRPr lang="id-ID" sz="1200" dirty="0">
              <a:cs typeface="+mn-ea"/>
              <a:sym typeface="+mn-lt"/>
            </a:endParaRPr>
          </a:p>
        </p:txBody>
      </p:sp>
      <p:sp>
        <p:nvSpPr>
          <p:cNvPr id="45" name="Rectangle 44"/>
          <p:cNvSpPr/>
          <p:nvPr/>
        </p:nvSpPr>
        <p:spPr>
          <a:xfrm>
            <a:off x="2437608" y="2756532"/>
            <a:ext cx="2239488" cy="1607171"/>
          </a:xfrm>
          <a:prstGeom prst="rect">
            <a:avLst/>
          </a:prstGeom>
        </p:spPr>
        <p:txBody>
          <a:bodyPr wrap="square">
            <a:spAutoFit/>
          </a:bodyPr>
          <a:lstStyle/>
          <a:p>
            <a:pPr algn="just">
              <a:lnSpc>
                <a:spcPts val="2000"/>
              </a:lnSpc>
              <a:spcBef>
                <a:spcPts val="600"/>
              </a:spcBef>
              <a:spcAft>
                <a:spcPts val="600"/>
              </a:spcAft>
            </a:pPr>
            <a:r>
              <a:rPr lang="en-US" sz="1200" dirty="0" err="1">
                <a:cs typeface="+mn-ea"/>
                <a:sym typeface="+mn-lt"/>
              </a:rPr>
              <a:t>Duis</a:t>
            </a:r>
            <a:r>
              <a:rPr lang="en-US" sz="1200" dirty="0">
                <a:cs typeface="+mn-ea"/>
                <a:sym typeface="+mn-lt"/>
              </a:rPr>
              <a:t> </a:t>
            </a:r>
            <a:r>
              <a:rPr lang="en-US" sz="1200" dirty="0" err="1">
                <a:cs typeface="+mn-ea"/>
                <a:sym typeface="+mn-lt"/>
              </a:rPr>
              <a:t>aute</a:t>
            </a:r>
            <a:r>
              <a:rPr lang="en-US" sz="1200" dirty="0">
                <a:cs typeface="+mn-ea"/>
                <a:sym typeface="+mn-lt"/>
              </a:rPr>
              <a:t> </a:t>
            </a:r>
            <a:r>
              <a:rPr lang="en-US" sz="1200" dirty="0" err="1">
                <a:cs typeface="+mn-ea"/>
                <a:sym typeface="+mn-lt"/>
              </a:rPr>
              <a:t>irure</a:t>
            </a:r>
            <a:r>
              <a:rPr lang="en-US" sz="1200" dirty="0">
                <a:cs typeface="+mn-ea"/>
                <a:sym typeface="+mn-lt"/>
              </a:rPr>
              <a:t> dolor in </a:t>
            </a:r>
            <a:r>
              <a:rPr lang="en-US" sz="1200" dirty="0" err="1">
                <a:cs typeface="+mn-ea"/>
                <a:sym typeface="+mn-lt"/>
              </a:rPr>
              <a:t>reprehenderit</a:t>
            </a:r>
            <a:r>
              <a:rPr lang="en-US" sz="1200" dirty="0">
                <a:cs typeface="+mn-ea"/>
                <a:sym typeface="+mn-lt"/>
              </a:rPr>
              <a:t> in </a:t>
            </a:r>
            <a:r>
              <a:rPr lang="en-US" sz="1200" dirty="0" err="1">
                <a:cs typeface="+mn-ea"/>
                <a:sym typeface="+mn-lt"/>
              </a:rPr>
              <a:t>voluptate</a:t>
            </a:r>
            <a:r>
              <a:rPr lang="en-US" sz="1200" dirty="0">
                <a:cs typeface="+mn-ea"/>
                <a:sym typeface="+mn-lt"/>
              </a:rPr>
              <a:t> </a:t>
            </a:r>
            <a:r>
              <a:rPr lang="en-US" sz="1200" dirty="0" err="1">
                <a:cs typeface="+mn-ea"/>
                <a:sym typeface="+mn-lt"/>
              </a:rPr>
              <a:t>velit</a:t>
            </a:r>
            <a:r>
              <a:rPr lang="en-US" sz="1200" dirty="0">
                <a:cs typeface="+mn-ea"/>
                <a:sym typeface="+mn-lt"/>
              </a:rPr>
              <a:t> </a:t>
            </a:r>
            <a:r>
              <a:rPr lang="en-US" sz="1200" dirty="0" err="1">
                <a:cs typeface="+mn-ea"/>
                <a:sym typeface="+mn-lt"/>
              </a:rPr>
              <a:t>esse</a:t>
            </a:r>
            <a:r>
              <a:rPr lang="en-US" sz="1200" dirty="0">
                <a:cs typeface="+mn-ea"/>
                <a:sym typeface="+mn-lt"/>
              </a:rPr>
              <a:t> </a:t>
            </a:r>
            <a:r>
              <a:rPr lang="en-US" sz="1200" dirty="0" err="1">
                <a:cs typeface="+mn-ea"/>
                <a:sym typeface="+mn-lt"/>
              </a:rPr>
              <a:t>cillum</a:t>
            </a:r>
            <a:r>
              <a:rPr lang="en-US" sz="1200" dirty="0">
                <a:cs typeface="+mn-ea"/>
                <a:sym typeface="+mn-lt"/>
              </a:rPr>
              <a:t> </a:t>
            </a:r>
            <a:r>
              <a:rPr lang="en-US" sz="1200" dirty="0" err="1">
                <a:cs typeface="+mn-ea"/>
                <a:sym typeface="+mn-lt"/>
              </a:rPr>
              <a:t>dolore</a:t>
            </a:r>
            <a:r>
              <a:rPr lang="en-US" sz="1200" dirty="0">
                <a:cs typeface="+mn-ea"/>
                <a:sym typeface="+mn-lt"/>
              </a:rPr>
              <a:t> </a:t>
            </a:r>
            <a:r>
              <a:rPr lang="en-US" sz="1200" dirty="0" err="1">
                <a:cs typeface="+mn-ea"/>
                <a:sym typeface="+mn-lt"/>
              </a:rPr>
              <a:t>eu</a:t>
            </a:r>
            <a:r>
              <a:rPr lang="en-US" sz="1200" dirty="0">
                <a:cs typeface="+mn-ea"/>
                <a:sym typeface="+mn-lt"/>
              </a:rPr>
              <a:t> </a:t>
            </a:r>
            <a:r>
              <a:rPr lang="en-US" sz="1200" dirty="0" err="1">
                <a:cs typeface="+mn-ea"/>
                <a:sym typeface="+mn-lt"/>
              </a:rPr>
              <a:t>fugiat</a:t>
            </a:r>
            <a:r>
              <a:rPr lang="en-US" sz="1200" dirty="0">
                <a:cs typeface="+mn-ea"/>
                <a:sym typeface="+mn-lt"/>
              </a:rPr>
              <a:t> </a:t>
            </a:r>
            <a:r>
              <a:rPr lang="en-US" sz="1200" dirty="0" err="1">
                <a:cs typeface="+mn-ea"/>
                <a:sym typeface="+mn-lt"/>
              </a:rPr>
              <a:t>nulla</a:t>
            </a:r>
            <a:r>
              <a:rPr lang="en-US" sz="1200" dirty="0">
                <a:cs typeface="+mn-ea"/>
                <a:sym typeface="+mn-lt"/>
              </a:rPr>
              <a:t> </a:t>
            </a:r>
            <a:r>
              <a:rPr lang="en-US" sz="1200" dirty="0" err="1">
                <a:cs typeface="+mn-ea"/>
                <a:sym typeface="+mn-lt"/>
              </a:rPr>
              <a:t>pariatur</a:t>
            </a:r>
            <a:r>
              <a:rPr lang="en-US" sz="1200" dirty="0">
                <a:cs typeface="+mn-ea"/>
                <a:sym typeface="+mn-lt"/>
              </a:rPr>
              <a:t>. </a:t>
            </a:r>
            <a:r>
              <a:rPr lang="en-US" sz="1200" dirty="0" err="1">
                <a:cs typeface="+mn-ea"/>
                <a:sym typeface="+mn-lt"/>
              </a:rPr>
              <a:t>Excepteur</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yes or </a:t>
            </a:r>
            <a:r>
              <a:rPr lang="en-US" sz="1200" dirty="0" err="1">
                <a:cs typeface="+mn-ea"/>
                <a:sym typeface="+mn-lt"/>
              </a:rPr>
              <a:t>cupidatat</a:t>
            </a:r>
            <a:r>
              <a:rPr lang="en-US" sz="1200" dirty="0">
                <a:cs typeface="+mn-ea"/>
                <a:sym typeface="+mn-lt"/>
              </a:rPr>
              <a:t> non provident.</a:t>
            </a:r>
          </a:p>
        </p:txBody>
      </p:sp>
      <p:sp>
        <p:nvSpPr>
          <p:cNvPr id="46" name="Rectangle 45"/>
          <p:cNvSpPr/>
          <p:nvPr/>
        </p:nvSpPr>
        <p:spPr>
          <a:xfrm>
            <a:off x="47086" y="2528704"/>
            <a:ext cx="2239488" cy="3038460"/>
          </a:xfrm>
          <a:prstGeom prst="rect">
            <a:avLst/>
          </a:prstGeom>
        </p:spPr>
        <p:txBody>
          <a:bodyPr wrap="square">
            <a:spAutoFit/>
          </a:bodyPr>
          <a:lstStyle/>
          <a:p>
            <a:pPr algn="just">
              <a:lnSpc>
                <a:spcPts val="2000"/>
              </a:lnSpc>
              <a:spcBef>
                <a:spcPts val="600"/>
              </a:spcBef>
              <a:spcAft>
                <a:spcPts val="600"/>
              </a:spcAft>
            </a:pPr>
            <a:r>
              <a:rPr lang="en-US" sz="1200" dirty="0" err="1">
                <a:cs typeface="+mn-ea"/>
                <a:sym typeface="+mn-lt"/>
              </a:rPr>
              <a:t>Duis</a:t>
            </a:r>
            <a:r>
              <a:rPr lang="en-US" sz="1200" dirty="0">
                <a:cs typeface="+mn-ea"/>
                <a:sym typeface="+mn-lt"/>
              </a:rPr>
              <a:t> </a:t>
            </a:r>
            <a:r>
              <a:rPr lang="en-US" sz="1200" dirty="0" err="1">
                <a:cs typeface="+mn-ea"/>
                <a:sym typeface="+mn-lt"/>
              </a:rPr>
              <a:t>aute</a:t>
            </a:r>
            <a:r>
              <a:rPr lang="en-US" sz="1200" dirty="0">
                <a:cs typeface="+mn-ea"/>
                <a:sym typeface="+mn-lt"/>
              </a:rPr>
              <a:t> </a:t>
            </a:r>
            <a:r>
              <a:rPr lang="en-US" sz="1200" dirty="0" err="1">
                <a:cs typeface="+mn-ea"/>
                <a:sym typeface="+mn-lt"/>
              </a:rPr>
              <a:t>irure</a:t>
            </a:r>
            <a:r>
              <a:rPr lang="en-US" sz="1200" dirty="0">
                <a:cs typeface="+mn-ea"/>
                <a:sym typeface="+mn-lt"/>
              </a:rPr>
              <a:t> dolor in </a:t>
            </a:r>
            <a:r>
              <a:rPr lang="en-US" sz="1200" dirty="0" err="1">
                <a:cs typeface="+mn-ea"/>
                <a:sym typeface="+mn-lt"/>
              </a:rPr>
              <a:t>reprehenderit</a:t>
            </a:r>
            <a:r>
              <a:rPr lang="en-US" sz="1200" dirty="0">
                <a:cs typeface="+mn-ea"/>
                <a:sym typeface="+mn-lt"/>
              </a:rPr>
              <a:t> in </a:t>
            </a:r>
            <a:r>
              <a:rPr lang="en-US" sz="1200" dirty="0" err="1">
                <a:cs typeface="+mn-ea"/>
                <a:sym typeface="+mn-lt"/>
              </a:rPr>
              <a:t>voluptate</a:t>
            </a:r>
            <a:r>
              <a:rPr lang="en-US" sz="1200" dirty="0">
                <a:cs typeface="+mn-ea"/>
                <a:sym typeface="+mn-lt"/>
              </a:rPr>
              <a:t> </a:t>
            </a:r>
            <a:r>
              <a:rPr lang="en-US" sz="1200" dirty="0" err="1">
                <a:cs typeface="+mn-ea"/>
                <a:sym typeface="+mn-lt"/>
              </a:rPr>
              <a:t>velit</a:t>
            </a:r>
            <a:r>
              <a:rPr lang="en-US" sz="1200" dirty="0">
                <a:cs typeface="+mn-ea"/>
                <a:sym typeface="+mn-lt"/>
              </a:rPr>
              <a:t> </a:t>
            </a:r>
            <a:r>
              <a:rPr lang="en-US" sz="1200" dirty="0" err="1">
                <a:cs typeface="+mn-ea"/>
                <a:sym typeface="+mn-lt"/>
              </a:rPr>
              <a:t>esse</a:t>
            </a:r>
            <a:r>
              <a:rPr lang="en-US" sz="1200" dirty="0">
                <a:cs typeface="+mn-ea"/>
                <a:sym typeface="+mn-lt"/>
              </a:rPr>
              <a:t> </a:t>
            </a:r>
            <a:r>
              <a:rPr lang="en-US" sz="1200" dirty="0" err="1">
                <a:cs typeface="+mn-ea"/>
                <a:sym typeface="+mn-lt"/>
              </a:rPr>
              <a:t>cillum</a:t>
            </a:r>
            <a:r>
              <a:rPr lang="en-US" sz="1200" dirty="0">
                <a:cs typeface="+mn-ea"/>
                <a:sym typeface="+mn-lt"/>
              </a:rPr>
              <a:t> </a:t>
            </a:r>
            <a:r>
              <a:rPr lang="en-US" sz="1200" dirty="0" err="1">
                <a:cs typeface="+mn-ea"/>
                <a:sym typeface="+mn-lt"/>
              </a:rPr>
              <a:t>dolore</a:t>
            </a:r>
            <a:r>
              <a:rPr lang="en-US" sz="1200" dirty="0">
                <a:cs typeface="+mn-ea"/>
                <a:sym typeface="+mn-lt"/>
              </a:rPr>
              <a:t> </a:t>
            </a:r>
            <a:r>
              <a:rPr lang="en-US" sz="1200" dirty="0" err="1">
                <a:cs typeface="+mn-ea"/>
                <a:sym typeface="+mn-lt"/>
              </a:rPr>
              <a:t>eu</a:t>
            </a:r>
            <a:r>
              <a:rPr lang="en-US" sz="1200" dirty="0">
                <a:cs typeface="+mn-ea"/>
                <a:sym typeface="+mn-lt"/>
              </a:rPr>
              <a:t> </a:t>
            </a:r>
            <a:r>
              <a:rPr lang="en-US" sz="1200" dirty="0" err="1">
                <a:cs typeface="+mn-ea"/>
                <a:sym typeface="+mn-lt"/>
              </a:rPr>
              <a:t>fugiat</a:t>
            </a:r>
            <a:r>
              <a:rPr lang="en-US" sz="1200" dirty="0">
                <a:cs typeface="+mn-ea"/>
                <a:sym typeface="+mn-lt"/>
              </a:rPr>
              <a:t> </a:t>
            </a:r>
            <a:r>
              <a:rPr lang="en-US" sz="1200" dirty="0" err="1">
                <a:cs typeface="+mn-ea"/>
                <a:sym typeface="+mn-lt"/>
              </a:rPr>
              <a:t>nulla</a:t>
            </a:r>
            <a:r>
              <a:rPr lang="en-US" sz="1200" dirty="0">
                <a:cs typeface="+mn-ea"/>
                <a:sym typeface="+mn-lt"/>
              </a:rPr>
              <a:t> </a:t>
            </a:r>
            <a:r>
              <a:rPr lang="en-US" sz="1200" dirty="0" err="1">
                <a:cs typeface="+mn-ea"/>
                <a:sym typeface="+mn-lt"/>
              </a:rPr>
              <a:t>pariatur</a:t>
            </a:r>
            <a:r>
              <a:rPr lang="en-US" sz="1200" dirty="0">
                <a:cs typeface="+mn-ea"/>
                <a:sym typeface="+mn-lt"/>
              </a:rPr>
              <a:t>. </a:t>
            </a:r>
            <a:r>
              <a:rPr lang="en-US" sz="1200" dirty="0" err="1">
                <a:cs typeface="+mn-ea"/>
                <a:sym typeface="+mn-lt"/>
              </a:rPr>
              <a:t>Excepteur</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yes or </a:t>
            </a:r>
            <a:r>
              <a:rPr lang="en-US" sz="1200" dirty="0" err="1">
                <a:cs typeface="+mn-ea"/>
                <a:sym typeface="+mn-lt"/>
              </a:rPr>
              <a:t>cupidatat</a:t>
            </a:r>
            <a:r>
              <a:rPr lang="en-US" sz="1200" dirty="0">
                <a:cs typeface="+mn-ea"/>
                <a:sym typeface="+mn-lt"/>
              </a:rPr>
              <a:t> non provident.</a:t>
            </a:r>
          </a:p>
          <a:p>
            <a:pPr algn="just">
              <a:lnSpc>
                <a:spcPts val="2000"/>
              </a:lnSpc>
              <a:spcBef>
                <a:spcPts val="600"/>
              </a:spcBef>
              <a:spcAft>
                <a:spcPts val="600"/>
              </a:spcAft>
            </a:pPr>
            <a:r>
              <a:rPr lang="en-US" sz="1200" dirty="0" err="1">
                <a:cs typeface="+mn-ea"/>
                <a:sym typeface="+mn-lt"/>
              </a:rPr>
              <a:t>Excepteur</a:t>
            </a:r>
            <a:r>
              <a:rPr lang="en-US" sz="1200" dirty="0">
                <a:cs typeface="+mn-ea"/>
                <a:sym typeface="+mn-lt"/>
              </a:rPr>
              <a:t> </a:t>
            </a:r>
            <a:r>
              <a:rPr lang="en-US" sz="1200" dirty="0" err="1">
                <a:cs typeface="+mn-ea"/>
                <a:sym typeface="+mn-lt"/>
              </a:rPr>
              <a:t>disini</a:t>
            </a:r>
            <a:r>
              <a:rPr lang="en-US" sz="1200" dirty="0">
                <a:cs typeface="+mn-ea"/>
                <a:sym typeface="+mn-lt"/>
              </a:rPr>
              <a:t> </a:t>
            </a:r>
            <a:r>
              <a:rPr lang="en-US" sz="1200" dirty="0" err="1">
                <a:cs typeface="+mn-ea"/>
                <a:sym typeface="+mn-lt"/>
              </a:rPr>
              <a:t>aj</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a:t>
            </a:r>
            <a:r>
              <a:rPr lang="en-US" sz="1200" dirty="0" err="1">
                <a:cs typeface="+mn-ea"/>
                <a:sym typeface="+mn-lt"/>
              </a:rPr>
              <a:t>cupidatat</a:t>
            </a:r>
            <a:r>
              <a:rPr lang="en-US" sz="1200" dirty="0">
                <a:cs typeface="+mn-ea"/>
                <a:sym typeface="+mn-lt"/>
              </a:rPr>
              <a:t> non </a:t>
            </a:r>
            <a:r>
              <a:rPr lang="en-US" sz="1200" dirty="0" err="1">
                <a:cs typeface="+mn-ea"/>
                <a:sym typeface="+mn-lt"/>
              </a:rPr>
              <a:t>proident</a:t>
            </a:r>
            <a:r>
              <a:rPr lang="en-US" sz="1200" dirty="0">
                <a:cs typeface="+mn-ea"/>
                <a:sym typeface="+mn-lt"/>
              </a:rPr>
              <a:t>, </a:t>
            </a:r>
            <a:r>
              <a:rPr lang="en-US" sz="1200" dirty="0" err="1">
                <a:cs typeface="+mn-ea"/>
                <a:sym typeface="+mn-lt"/>
              </a:rPr>
              <a:t>sunt</a:t>
            </a:r>
            <a:r>
              <a:rPr lang="en-US" sz="1200" dirty="0">
                <a:cs typeface="+mn-ea"/>
                <a:sym typeface="+mn-lt"/>
              </a:rPr>
              <a:t> in culpa qui </a:t>
            </a:r>
            <a:r>
              <a:rPr lang="en-US" sz="1200" dirty="0" err="1">
                <a:cs typeface="+mn-ea"/>
                <a:sym typeface="+mn-lt"/>
              </a:rPr>
              <a:t>officia</a:t>
            </a:r>
            <a:r>
              <a:rPr lang="en-US" sz="1200" dirty="0">
                <a:cs typeface="+mn-ea"/>
                <a:sym typeface="+mn-lt"/>
              </a:rPr>
              <a:t> </a:t>
            </a:r>
            <a:r>
              <a:rPr lang="en-US" sz="1200" dirty="0" err="1">
                <a:cs typeface="+mn-ea"/>
                <a:sym typeface="+mn-lt"/>
              </a:rPr>
              <a:t>deserunt</a:t>
            </a:r>
            <a:r>
              <a:rPr lang="en-US" sz="1200" dirty="0">
                <a:cs typeface="+mn-ea"/>
                <a:sym typeface="+mn-lt"/>
              </a:rPr>
              <a:t> </a:t>
            </a:r>
            <a:r>
              <a:rPr lang="en-US" sz="1200" dirty="0" err="1">
                <a:cs typeface="+mn-ea"/>
                <a:sym typeface="+mn-lt"/>
              </a:rPr>
              <a:t>mollit</a:t>
            </a:r>
            <a:r>
              <a:rPr lang="en-US" sz="1200" dirty="0">
                <a:cs typeface="+mn-ea"/>
                <a:sym typeface="+mn-lt"/>
              </a:rPr>
              <a:t> </a:t>
            </a:r>
            <a:r>
              <a:rPr lang="en-US" sz="1200" dirty="0" err="1">
                <a:cs typeface="+mn-ea"/>
                <a:sym typeface="+mn-lt"/>
              </a:rPr>
              <a:t>anim</a:t>
            </a:r>
            <a:r>
              <a:rPr lang="en-US" sz="1200" dirty="0">
                <a:cs typeface="+mn-ea"/>
                <a:sym typeface="+mn-lt"/>
              </a:rPr>
              <a:t> id </a:t>
            </a:r>
            <a:r>
              <a:rPr lang="en-US" sz="1200" dirty="0" err="1">
                <a:cs typeface="+mn-ea"/>
                <a:sym typeface="+mn-lt"/>
              </a:rPr>
              <a:t>est</a:t>
            </a:r>
            <a:r>
              <a:rPr lang="en-US" sz="1200" dirty="0">
                <a:cs typeface="+mn-ea"/>
                <a:sym typeface="+mn-lt"/>
              </a:rPr>
              <a:t> </a:t>
            </a:r>
            <a:r>
              <a:rPr lang="en-US" sz="1200" dirty="0" err="1">
                <a:cs typeface="+mn-ea"/>
                <a:sym typeface="+mn-lt"/>
              </a:rPr>
              <a:t>laborum</a:t>
            </a:r>
            <a:r>
              <a:rPr lang="en-US" sz="1200" dirty="0">
                <a:cs typeface="+mn-ea"/>
                <a:sym typeface="+mn-lt"/>
              </a:rPr>
              <a:t>.</a:t>
            </a:r>
            <a:endParaRPr lang="id-ID" sz="1200" dirty="0">
              <a:cs typeface="+mn-ea"/>
              <a:sym typeface="+mn-lt"/>
            </a:endParaRPr>
          </a:p>
        </p:txBody>
      </p:sp>
      <p:sp>
        <p:nvSpPr>
          <p:cNvPr id="47" name="Rectangle 46"/>
          <p:cNvSpPr/>
          <p:nvPr/>
        </p:nvSpPr>
        <p:spPr>
          <a:xfrm>
            <a:off x="7185560" y="3090761"/>
            <a:ext cx="2239488" cy="1607171"/>
          </a:xfrm>
          <a:prstGeom prst="rect">
            <a:avLst/>
          </a:prstGeom>
        </p:spPr>
        <p:txBody>
          <a:bodyPr wrap="square">
            <a:spAutoFit/>
          </a:bodyPr>
          <a:lstStyle/>
          <a:p>
            <a:pPr algn="just">
              <a:lnSpc>
                <a:spcPts val="2000"/>
              </a:lnSpc>
              <a:spcBef>
                <a:spcPts val="600"/>
              </a:spcBef>
              <a:spcAft>
                <a:spcPts val="600"/>
              </a:spcAft>
            </a:pPr>
            <a:r>
              <a:rPr lang="en-US" sz="1200" dirty="0" err="1">
                <a:cs typeface="+mn-ea"/>
                <a:sym typeface="+mn-lt"/>
              </a:rPr>
              <a:t>Duis</a:t>
            </a:r>
            <a:r>
              <a:rPr lang="en-US" sz="1200" dirty="0">
                <a:cs typeface="+mn-ea"/>
                <a:sym typeface="+mn-lt"/>
              </a:rPr>
              <a:t> </a:t>
            </a:r>
            <a:r>
              <a:rPr lang="en-US" sz="1200" dirty="0" err="1">
                <a:cs typeface="+mn-ea"/>
                <a:sym typeface="+mn-lt"/>
              </a:rPr>
              <a:t>aute</a:t>
            </a:r>
            <a:r>
              <a:rPr lang="en-US" sz="1200" dirty="0">
                <a:cs typeface="+mn-ea"/>
                <a:sym typeface="+mn-lt"/>
              </a:rPr>
              <a:t> </a:t>
            </a:r>
            <a:r>
              <a:rPr lang="en-US" sz="1200" dirty="0" err="1">
                <a:cs typeface="+mn-ea"/>
                <a:sym typeface="+mn-lt"/>
              </a:rPr>
              <a:t>irure</a:t>
            </a:r>
            <a:r>
              <a:rPr lang="en-US" sz="1200" dirty="0">
                <a:cs typeface="+mn-ea"/>
                <a:sym typeface="+mn-lt"/>
              </a:rPr>
              <a:t> dolor in </a:t>
            </a:r>
            <a:r>
              <a:rPr lang="en-US" sz="1200" dirty="0" err="1">
                <a:cs typeface="+mn-ea"/>
                <a:sym typeface="+mn-lt"/>
              </a:rPr>
              <a:t>reprehenderit</a:t>
            </a:r>
            <a:r>
              <a:rPr lang="en-US" sz="1200" dirty="0">
                <a:cs typeface="+mn-ea"/>
                <a:sym typeface="+mn-lt"/>
              </a:rPr>
              <a:t> in </a:t>
            </a:r>
            <a:r>
              <a:rPr lang="en-US" sz="1200" dirty="0" err="1">
                <a:cs typeface="+mn-ea"/>
                <a:sym typeface="+mn-lt"/>
              </a:rPr>
              <a:t>voluptate</a:t>
            </a:r>
            <a:r>
              <a:rPr lang="en-US" sz="1200" dirty="0">
                <a:cs typeface="+mn-ea"/>
                <a:sym typeface="+mn-lt"/>
              </a:rPr>
              <a:t> </a:t>
            </a:r>
            <a:r>
              <a:rPr lang="en-US" sz="1200" dirty="0" err="1">
                <a:cs typeface="+mn-ea"/>
                <a:sym typeface="+mn-lt"/>
              </a:rPr>
              <a:t>velit</a:t>
            </a:r>
            <a:r>
              <a:rPr lang="en-US" sz="1200" dirty="0">
                <a:cs typeface="+mn-ea"/>
                <a:sym typeface="+mn-lt"/>
              </a:rPr>
              <a:t> </a:t>
            </a:r>
            <a:r>
              <a:rPr lang="en-US" sz="1200" dirty="0" err="1">
                <a:cs typeface="+mn-ea"/>
                <a:sym typeface="+mn-lt"/>
              </a:rPr>
              <a:t>esse</a:t>
            </a:r>
            <a:r>
              <a:rPr lang="en-US" sz="1200" dirty="0">
                <a:cs typeface="+mn-ea"/>
                <a:sym typeface="+mn-lt"/>
              </a:rPr>
              <a:t> </a:t>
            </a:r>
            <a:r>
              <a:rPr lang="en-US" sz="1200" dirty="0" err="1">
                <a:cs typeface="+mn-ea"/>
                <a:sym typeface="+mn-lt"/>
              </a:rPr>
              <a:t>cillum</a:t>
            </a:r>
            <a:r>
              <a:rPr lang="en-US" sz="1200" dirty="0">
                <a:cs typeface="+mn-ea"/>
                <a:sym typeface="+mn-lt"/>
              </a:rPr>
              <a:t> </a:t>
            </a:r>
            <a:r>
              <a:rPr lang="en-US" sz="1200" dirty="0" err="1">
                <a:cs typeface="+mn-ea"/>
                <a:sym typeface="+mn-lt"/>
              </a:rPr>
              <a:t>dolore</a:t>
            </a:r>
            <a:r>
              <a:rPr lang="en-US" sz="1200" dirty="0">
                <a:cs typeface="+mn-ea"/>
                <a:sym typeface="+mn-lt"/>
              </a:rPr>
              <a:t> </a:t>
            </a:r>
            <a:r>
              <a:rPr lang="en-US" sz="1200" dirty="0" err="1">
                <a:cs typeface="+mn-ea"/>
                <a:sym typeface="+mn-lt"/>
              </a:rPr>
              <a:t>eu</a:t>
            </a:r>
            <a:r>
              <a:rPr lang="en-US" sz="1200" dirty="0">
                <a:cs typeface="+mn-ea"/>
                <a:sym typeface="+mn-lt"/>
              </a:rPr>
              <a:t> </a:t>
            </a:r>
            <a:r>
              <a:rPr lang="en-US" sz="1200" dirty="0" err="1">
                <a:cs typeface="+mn-ea"/>
                <a:sym typeface="+mn-lt"/>
              </a:rPr>
              <a:t>fugiat</a:t>
            </a:r>
            <a:r>
              <a:rPr lang="en-US" sz="1200" dirty="0">
                <a:cs typeface="+mn-ea"/>
                <a:sym typeface="+mn-lt"/>
              </a:rPr>
              <a:t> </a:t>
            </a:r>
            <a:r>
              <a:rPr lang="en-US" sz="1200" dirty="0" err="1">
                <a:cs typeface="+mn-ea"/>
                <a:sym typeface="+mn-lt"/>
              </a:rPr>
              <a:t>nulla</a:t>
            </a:r>
            <a:r>
              <a:rPr lang="en-US" sz="1200" dirty="0">
                <a:cs typeface="+mn-ea"/>
                <a:sym typeface="+mn-lt"/>
              </a:rPr>
              <a:t> </a:t>
            </a:r>
            <a:r>
              <a:rPr lang="en-US" sz="1200" dirty="0" err="1">
                <a:cs typeface="+mn-ea"/>
                <a:sym typeface="+mn-lt"/>
              </a:rPr>
              <a:t>pariatur</a:t>
            </a:r>
            <a:r>
              <a:rPr lang="en-US" sz="1200" dirty="0">
                <a:cs typeface="+mn-ea"/>
                <a:sym typeface="+mn-lt"/>
              </a:rPr>
              <a:t>. </a:t>
            </a:r>
            <a:r>
              <a:rPr lang="en-US" sz="1200" dirty="0" err="1">
                <a:cs typeface="+mn-ea"/>
                <a:sym typeface="+mn-lt"/>
              </a:rPr>
              <a:t>Excepteur</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yes or </a:t>
            </a:r>
            <a:r>
              <a:rPr lang="en-US" sz="1200" dirty="0" err="1">
                <a:cs typeface="+mn-ea"/>
                <a:sym typeface="+mn-lt"/>
              </a:rPr>
              <a:t>cupidatat</a:t>
            </a:r>
            <a:r>
              <a:rPr lang="en-US" sz="1200" dirty="0">
                <a:cs typeface="+mn-ea"/>
                <a:sym typeface="+mn-lt"/>
              </a:rPr>
              <a:t> non provident.</a:t>
            </a:r>
          </a:p>
        </p:txBody>
      </p:sp>
      <p:sp>
        <p:nvSpPr>
          <p:cNvPr id="48" name="Rectangle 47"/>
          <p:cNvSpPr/>
          <p:nvPr/>
        </p:nvSpPr>
        <p:spPr>
          <a:xfrm>
            <a:off x="9630693" y="3270461"/>
            <a:ext cx="2390522" cy="2554545"/>
          </a:xfrm>
          <a:prstGeom prst="rect">
            <a:avLst/>
          </a:prstGeom>
        </p:spPr>
        <p:txBody>
          <a:bodyPr wrap="square">
            <a:spAutoFit/>
          </a:bodyPr>
          <a:lstStyle/>
          <a:p>
            <a:pPr algn="just">
              <a:lnSpc>
                <a:spcPts val="2000"/>
              </a:lnSpc>
              <a:spcBef>
                <a:spcPts val="600"/>
              </a:spcBef>
              <a:spcAft>
                <a:spcPts val="600"/>
              </a:spcAft>
            </a:pPr>
            <a:r>
              <a:rPr lang="en-US" sz="1200" dirty="0" err="1">
                <a:cs typeface="+mn-ea"/>
                <a:sym typeface="+mn-lt"/>
              </a:rPr>
              <a:t>Duis</a:t>
            </a:r>
            <a:r>
              <a:rPr lang="en-US" sz="1200" dirty="0">
                <a:cs typeface="+mn-ea"/>
                <a:sym typeface="+mn-lt"/>
              </a:rPr>
              <a:t> </a:t>
            </a:r>
            <a:r>
              <a:rPr lang="en-US" sz="1200" dirty="0" err="1">
                <a:cs typeface="+mn-ea"/>
                <a:sym typeface="+mn-lt"/>
              </a:rPr>
              <a:t>aute</a:t>
            </a:r>
            <a:r>
              <a:rPr lang="en-US" sz="1200" dirty="0">
                <a:cs typeface="+mn-ea"/>
                <a:sym typeface="+mn-lt"/>
              </a:rPr>
              <a:t> </a:t>
            </a:r>
            <a:r>
              <a:rPr lang="en-US" sz="1200" dirty="0" err="1">
                <a:cs typeface="+mn-ea"/>
                <a:sym typeface="+mn-lt"/>
              </a:rPr>
              <a:t>irure</a:t>
            </a:r>
            <a:r>
              <a:rPr lang="en-US" sz="1200" dirty="0">
                <a:cs typeface="+mn-ea"/>
                <a:sym typeface="+mn-lt"/>
              </a:rPr>
              <a:t> dolor in </a:t>
            </a:r>
            <a:r>
              <a:rPr lang="en-US" sz="1200" dirty="0" err="1">
                <a:cs typeface="+mn-ea"/>
                <a:sym typeface="+mn-lt"/>
              </a:rPr>
              <a:t>reprehenderit</a:t>
            </a:r>
            <a:r>
              <a:rPr lang="en-US" sz="1200" dirty="0">
                <a:cs typeface="+mn-ea"/>
                <a:sym typeface="+mn-lt"/>
              </a:rPr>
              <a:t> in </a:t>
            </a:r>
            <a:r>
              <a:rPr lang="en-US" sz="1200" dirty="0" err="1">
                <a:cs typeface="+mn-ea"/>
                <a:sym typeface="+mn-lt"/>
              </a:rPr>
              <a:t>voluptate</a:t>
            </a:r>
            <a:r>
              <a:rPr lang="en-US" sz="1200" dirty="0">
                <a:cs typeface="+mn-ea"/>
                <a:sym typeface="+mn-lt"/>
              </a:rPr>
              <a:t> </a:t>
            </a:r>
            <a:r>
              <a:rPr lang="en-US" sz="1200" dirty="0" err="1">
                <a:cs typeface="+mn-ea"/>
                <a:sym typeface="+mn-lt"/>
              </a:rPr>
              <a:t>velit</a:t>
            </a:r>
            <a:r>
              <a:rPr lang="en-US" sz="1200" dirty="0">
                <a:cs typeface="+mn-ea"/>
                <a:sym typeface="+mn-lt"/>
              </a:rPr>
              <a:t> </a:t>
            </a:r>
            <a:r>
              <a:rPr lang="en-US" sz="1200" dirty="0" err="1">
                <a:cs typeface="+mn-ea"/>
                <a:sym typeface="+mn-lt"/>
              </a:rPr>
              <a:t>esse</a:t>
            </a:r>
            <a:r>
              <a:rPr lang="en-US" sz="1200" dirty="0">
                <a:cs typeface="+mn-ea"/>
                <a:sym typeface="+mn-lt"/>
              </a:rPr>
              <a:t> </a:t>
            </a:r>
            <a:r>
              <a:rPr lang="en-US" sz="1200" dirty="0" err="1">
                <a:cs typeface="+mn-ea"/>
                <a:sym typeface="+mn-lt"/>
              </a:rPr>
              <a:t>cillum</a:t>
            </a:r>
            <a:r>
              <a:rPr lang="en-US" sz="1200" dirty="0">
                <a:cs typeface="+mn-ea"/>
                <a:sym typeface="+mn-lt"/>
              </a:rPr>
              <a:t> </a:t>
            </a:r>
            <a:r>
              <a:rPr lang="en-US" sz="1200" dirty="0" err="1">
                <a:cs typeface="+mn-ea"/>
                <a:sym typeface="+mn-lt"/>
              </a:rPr>
              <a:t>dolore</a:t>
            </a:r>
            <a:r>
              <a:rPr lang="en-US" sz="1200" dirty="0">
                <a:cs typeface="+mn-ea"/>
                <a:sym typeface="+mn-lt"/>
              </a:rPr>
              <a:t> </a:t>
            </a:r>
            <a:r>
              <a:rPr lang="en-US" sz="1200" dirty="0" err="1">
                <a:cs typeface="+mn-ea"/>
                <a:sym typeface="+mn-lt"/>
              </a:rPr>
              <a:t>eu</a:t>
            </a:r>
            <a:r>
              <a:rPr lang="en-US" sz="1200" dirty="0">
                <a:cs typeface="+mn-ea"/>
                <a:sym typeface="+mn-lt"/>
              </a:rPr>
              <a:t> </a:t>
            </a:r>
            <a:r>
              <a:rPr lang="en-US" sz="1200" dirty="0" err="1">
                <a:cs typeface="+mn-ea"/>
                <a:sym typeface="+mn-lt"/>
              </a:rPr>
              <a:t>fugiat</a:t>
            </a:r>
            <a:r>
              <a:rPr lang="en-US" sz="1200" dirty="0">
                <a:cs typeface="+mn-ea"/>
                <a:sym typeface="+mn-lt"/>
              </a:rPr>
              <a:t> </a:t>
            </a:r>
            <a:r>
              <a:rPr lang="en-US" sz="1200" dirty="0" err="1">
                <a:cs typeface="+mn-ea"/>
                <a:sym typeface="+mn-lt"/>
              </a:rPr>
              <a:t>nulla</a:t>
            </a:r>
            <a:r>
              <a:rPr lang="en-US" sz="1200" dirty="0">
                <a:cs typeface="+mn-ea"/>
                <a:sym typeface="+mn-lt"/>
              </a:rPr>
              <a:t> </a:t>
            </a:r>
            <a:r>
              <a:rPr lang="en-US" sz="1200" dirty="0" err="1">
                <a:cs typeface="+mn-ea"/>
                <a:sym typeface="+mn-lt"/>
              </a:rPr>
              <a:t>pariatur</a:t>
            </a:r>
            <a:r>
              <a:rPr lang="en-US" sz="1200" dirty="0">
                <a:cs typeface="+mn-ea"/>
                <a:sym typeface="+mn-lt"/>
              </a:rPr>
              <a:t>. </a:t>
            </a:r>
            <a:r>
              <a:rPr lang="en-US" sz="1200" dirty="0" err="1">
                <a:cs typeface="+mn-ea"/>
                <a:sym typeface="+mn-lt"/>
              </a:rPr>
              <a:t>Excepteur</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yes or </a:t>
            </a:r>
            <a:r>
              <a:rPr lang="en-US" sz="1200" dirty="0" err="1">
                <a:cs typeface="+mn-ea"/>
                <a:sym typeface="+mn-lt"/>
              </a:rPr>
              <a:t>cupidatat</a:t>
            </a:r>
            <a:r>
              <a:rPr lang="en-US" sz="1200" dirty="0">
                <a:cs typeface="+mn-ea"/>
                <a:sym typeface="+mn-lt"/>
              </a:rPr>
              <a:t> non provident.</a:t>
            </a:r>
          </a:p>
          <a:p>
            <a:pPr algn="just">
              <a:lnSpc>
                <a:spcPts val="2000"/>
              </a:lnSpc>
              <a:spcBef>
                <a:spcPts val="600"/>
              </a:spcBef>
              <a:spcAft>
                <a:spcPts val="600"/>
              </a:spcAft>
            </a:pPr>
            <a:r>
              <a:rPr lang="en-US" sz="1200" dirty="0" err="1">
                <a:cs typeface="+mn-ea"/>
                <a:sym typeface="+mn-lt"/>
              </a:rPr>
              <a:t>Excepteur</a:t>
            </a:r>
            <a:r>
              <a:rPr lang="en-US" sz="1200" dirty="0">
                <a:cs typeface="+mn-ea"/>
                <a:sym typeface="+mn-lt"/>
              </a:rPr>
              <a:t> </a:t>
            </a:r>
            <a:r>
              <a:rPr lang="en-US" sz="1200" dirty="0" err="1">
                <a:cs typeface="+mn-ea"/>
                <a:sym typeface="+mn-lt"/>
              </a:rPr>
              <a:t>disini</a:t>
            </a:r>
            <a:r>
              <a:rPr lang="en-US" sz="1200" dirty="0">
                <a:cs typeface="+mn-ea"/>
                <a:sym typeface="+mn-lt"/>
              </a:rPr>
              <a:t> </a:t>
            </a:r>
            <a:r>
              <a:rPr lang="en-US" sz="1200" dirty="0" err="1">
                <a:cs typeface="+mn-ea"/>
                <a:sym typeface="+mn-lt"/>
              </a:rPr>
              <a:t>aj</a:t>
            </a:r>
            <a:r>
              <a:rPr lang="en-US" sz="1200" dirty="0">
                <a:cs typeface="+mn-ea"/>
                <a:sym typeface="+mn-lt"/>
              </a:rPr>
              <a:t> </a:t>
            </a:r>
            <a:r>
              <a:rPr lang="en-US" sz="1200" dirty="0" err="1">
                <a:cs typeface="+mn-ea"/>
                <a:sym typeface="+mn-lt"/>
              </a:rPr>
              <a:t>sint</a:t>
            </a:r>
            <a:r>
              <a:rPr lang="en-US" sz="1200" dirty="0">
                <a:cs typeface="+mn-ea"/>
                <a:sym typeface="+mn-lt"/>
              </a:rPr>
              <a:t> </a:t>
            </a:r>
            <a:r>
              <a:rPr lang="en-US" sz="1200" dirty="0" err="1">
                <a:cs typeface="+mn-ea"/>
                <a:sym typeface="+mn-lt"/>
              </a:rPr>
              <a:t>occaecat</a:t>
            </a:r>
            <a:r>
              <a:rPr lang="en-US" sz="1200" dirty="0">
                <a:cs typeface="+mn-ea"/>
                <a:sym typeface="+mn-lt"/>
              </a:rPr>
              <a:t> </a:t>
            </a:r>
            <a:r>
              <a:rPr lang="en-US" sz="1200" dirty="0" err="1">
                <a:cs typeface="+mn-ea"/>
                <a:sym typeface="+mn-lt"/>
              </a:rPr>
              <a:t>cupidatat</a:t>
            </a:r>
            <a:r>
              <a:rPr lang="en-US" sz="1200" dirty="0">
                <a:cs typeface="+mn-ea"/>
                <a:sym typeface="+mn-lt"/>
              </a:rPr>
              <a:t> non </a:t>
            </a:r>
            <a:r>
              <a:rPr lang="en-US" sz="1200" dirty="0" err="1">
                <a:cs typeface="+mn-ea"/>
                <a:sym typeface="+mn-lt"/>
              </a:rPr>
              <a:t>proident</a:t>
            </a:r>
            <a:r>
              <a:rPr lang="en-US" sz="1200" dirty="0">
                <a:cs typeface="+mn-ea"/>
                <a:sym typeface="+mn-lt"/>
              </a:rPr>
              <a:t>, </a:t>
            </a:r>
            <a:r>
              <a:rPr lang="en-US" sz="1200" dirty="0" err="1">
                <a:cs typeface="+mn-ea"/>
                <a:sym typeface="+mn-lt"/>
              </a:rPr>
              <a:t>sunt</a:t>
            </a:r>
            <a:r>
              <a:rPr lang="en-US" sz="1200" dirty="0">
                <a:cs typeface="+mn-ea"/>
                <a:sym typeface="+mn-lt"/>
              </a:rPr>
              <a:t> in culpa qui </a:t>
            </a:r>
            <a:r>
              <a:rPr lang="en-US" sz="1200" dirty="0" err="1">
                <a:cs typeface="+mn-ea"/>
                <a:sym typeface="+mn-lt"/>
              </a:rPr>
              <a:t>officia</a:t>
            </a:r>
            <a:r>
              <a:rPr lang="en-US" sz="1200" dirty="0">
                <a:cs typeface="+mn-ea"/>
                <a:sym typeface="+mn-lt"/>
              </a:rPr>
              <a:t> </a:t>
            </a:r>
            <a:r>
              <a:rPr lang="en-US" sz="1200" dirty="0" err="1">
                <a:cs typeface="+mn-ea"/>
                <a:sym typeface="+mn-lt"/>
              </a:rPr>
              <a:t>deserunt</a:t>
            </a:r>
            <a:r>
              <a:rPr lang="en-US" sz="1200" dirty="0">
                <a:cs typeface="+mn-ea"/>
                <a:sym typeface="+mn-lt"/>
              </a:rPr>
              <a:t> </a:t>
            </a:r>
            <a:r>
              <a:rPr lang="en-US" sz="1200" dirty="0" err="1">
                <a:cs typeface="+mn-ea"/>
                <a:sym typeface="+mn-lt"/>
              </a:rPr>
              <a:t>mollit</a:t>
            </a:r>
            <a:r>
              <a:rPr lang="en-US" sz="1200" dirty="0">
                <a:cs typeface="+mn-ea"/>
                <a:sym typeface="+mn-lt"/>
              </a:rPr>
              <a:t> </a:t>
            </a:r>
            <a:r>
              <a:rPr lang="en-US" sz="1200" dirty="0" err="1">
                <a:cs typeface="+mn-ea"/>
                <a:sym typeface="+mn-lt"/>
              </a:rPr>
              <a:t>anim</a:t>
            </a:r>
            <a:r>
              <a:rPr lang="en-US" sz="1200" dirty="0">
                <a:cs typeface="+mn-ea"/>
                <a:sym typeface="+mn-lt"/>
              </a:rPr>
              <a:t> id </a:t>
            </a:r>
            <a:r>
              <a:rPr lang="en-US" sz="1200" dirty="0" err="1">
                <a:cs typeface="+mn-ea"/>
                <a:sym typeface="+mn-lt"/>
              </a:rPr>
              <a:t>est</a:t>
            </a:r>
            <a:r>
              <a:rPr lang="en-US" sz="1200" dirty="0">
                <a:cs typeface="+mn-ea"/>
                <a:sym typeface="+mn-lt"/>
              </a:rPr>
              <a:t> </a:t>
            </a:r>
            <a:r>
              <a:rPr lang="en-US" sz="1200" dirty="0" err="1">
                <a:cs typeface="+mn-ea"/>
                <a:sym typeface="+mn-lt"/>
              </a:rPr>
              <a:t>laborum</a:t>
            </a:r>
            <a:r>
              <a:rPr lang="en-US" sz="1200" dirty="0">
                <a:cs typeface="+mn-ea"/>
                <a:sym typeface="+mn-lt"/>
              </a:rPr>
              <a:t>.</a:t>
            </a:r>
            <a:endParaRPr lang="id-ID" sz="1200" dirty="0">
              <a:cs typeface="+mn-ea"/>
              <a:sym typeface="+mn-lt"/>
            </a:endParaRPr>
          </a:p>
        </p:txBody>
      </p:sp>
      <p:sp>
        <p:nvSpPr>
          <p:cNvPr id="49" name="TextBox 48"/>
          <p:cNvSpPr txBox="1"/>
          <p:nvPr/>
        </p:nvSpPr>
        <p:spPr>
          <a:xfrm>
            <a:off x="-7777" y="1625025"/>
            <a:ext cx="1330814" cy="461665"/>
          </a:xfrm>
          <a:prstGeom prst="rect">
            <a:avLst/>
          </a:prstGeom>
          <a:noFill/>
        </p:spPr>
        <p:txBody>
          <a:bodyPr wrap="none" rtlCol="0">
            <a:spAutoFit/>
          </a:bodyPr>
          <a:lstStyle/>
          <a:p>
            <a:r>
              <a:rPr lang="en-US" sz="2400" dirty="0">
                <a:solidFill>
                  <a:schemeClr val="bg2"/>
                </a:solidFill>
                <a:cs typeface="+mn-ea"/>
                <a:sym typeface="+mn-lt"/>
              </a:rPr>
              <a:t>Strategy</a:t>
            </a:r>
            <a:endParaRPr lang="id-ID" sz="2400" dirty="0">
              <a:solidFill>
                <a:schemeClr val="bg2"/>
              </a:solidFill>
              <a:cs typeface="+mn-ea"/>
              <a:sym typeface="+mn-lt"/>
            </a:endParaRPr>
          </a:p>
        </p:txBody>
      </p:sp>
      <p:sp>
        <p:nvSpPr>
          <p:cNvPr id="50" name="TextBox 49"/>
          <p:cNvSpPr txBox="1"/>
          <p:nvPr/>
        </p:nvSpPr>
        <p:spPr>
          <a:xfrm>
            <a:off x="2649124" y="1784425"/>
            <a:ext cx="1176925" cy="461665"/>
          </a:xfrm>
          <a:prstGeom prst="rect">
            <a:avLst/>
          </a:prstGeom>
          <a:noFill/>
        </p:spPr>
        <p:txBody>
          <a:bodyPr wrap="none" rtlCol="0">
            <a:spAutoFit/>
          </a:bodyPr>
          <a:lstStyle/>
          <a:p>
            <a:r>
              <a:rPr lang="en-US" sz="2400" dirty="0">
                <a:solidFill>
                  <a:schemeClr val="bg2"/>
                </a:solidFill>
                <a:cs typeface="+mn-ea"/>
                <a:sym typeface="+mn-lt"/>
              </a:rPr>
              <a:t>SALES</a:t>
            </a:r>
            <a:endParaRPr lang="id-ID" sz="2400" dirty="0">
              <a:solidFill>
                <a:schemeClr val="bg2"/>
              </a:solidFill>
              <a:cs typeface="+mn-ea"/>
              <a:sym typeface="+mn-lt"/>
            </a:endParaRPr>
          </a:p>
        </p:txBody>
      </p:sp>
      <p:sp>
        <p:nvSpPr>
          <p:cNvPr id="51" name="TextBox 50"/>
          <p:cNvSpPr txBox="1"/>
          <p:nvPr/>
        </p:nvSpPr>
        <p:spPr>
          <a:xfrm>
            <a:off x="5055462" y="1990145"/>
            <a:ext cx="2013693" cy="461665"/>
          </a:xfrm>
          <a:prstGeom prst="rect">
            <a:avLst/>
          </a:prstGeom>
          <a:noFill/>
        </p:spPr>
        <p:txBody>
          <a:bodyPr wrap="none" rtlCol="0">
            <a:spAutoFit/>
          </a:bodyPr>
          <a:lstStyle/>
          <a:p>
            <a:r>
              <a:rPr lang="en-US" sz="2400" dirty="0">
                <a:solidFill>
                  <a:schemeClr val="bg2"/>
                </a:solidFill>
                <a:cs typeface="+mn-ea"/>
                <a:sym typeface="+mn-lt"/>
              </a:rPr>
              <a:t>MARKETING</a:t>
            </a:r>
            <a:endParaRPr lang="id-ID" sz="2400" dirty="0">
              <a:solidFill>
                <a:schemeClr val="bg2"/>
              </a:solidFill>
              <a:cs typeface="+mn-ea"/>
              <a:sym typeface="+mn-lt"/>
            </a:endParaRPr>
          </a:p>
        </p:txBody>
      </p:sp>
      <p:sp>
        <p:nvSpPr>
          <p:cNvPr id="52" name="TextBox 51"/>
          <p:cNvSpPr txBox="1"/>
          <p:nvPr/>
        </p:nvSpPr>
        <p:spPr>
          <a:xfrm>
            <a:off x="7424550" y="2149545"/>
            <a:ext cx="2081019" cy="461665"/>
          </a:xfrm>
          <a:prstGeom prst="rect">
            <a:avLst/>
          </a:prstGeom>
          <a:noFill/>
        </p:spPr>
        <p:txBody>
          <a:bodyPr wrap="none" rtlCol="0">
            <a:spAutoFit/>
          </a:bodyPr>
          <a:lstStyle/>
          <a:p>
            <a:r>
              <a:rPr lang="en-US" sz="2400" dirty="0">
                <a:solidFill>
                  <a:schemeClr val="bg2"/>
                </a:solidFill>
                <a:cs typeface="+mn-ea"/>
                <a:sym typeface="+mn-lt"/>
              </a:rPr>
              <a:t>PROMOTION</a:t>
            </a:r>
            <a:endParaRPr lang="id-ID" sz="2400" dirty="0">
              <a:solidFill>
                <a:schemeClr val="bg2"/>
              </a:solidFill>
              <a:cs typeface="+mn-ea"/>
              <a:sym typeface="+mn-lt"/>
            </a:endParaRPr>
          </a:p>
        </p:txBody>
      </p:sp>
      <p:sp>
        <p:nvSpPr>
          <p:cNvPr id="53" name="TextBox 52"/>
          <p:cNvSpPr txBox="1"/>
          <p:nvPr/>
        </p:nvSpPr>
        <p:spPr>
          <a:xfrm>
            <a:off x="9807575" y="2331204"/>
            <a:ext cx="1398140" cy="461665"/>
          </a:xfrm>
          <a:prstGeom prst="rect">
            <a:avLst/>
          </a:prstGeom>
          <a:noFill/>
        </p:spPr>
        <p:txBody>
          <a:bodyPr wrap="none" rtlCol="0">
            <a:spAutoFit/>
          </a:bodyPr>
          <a:lstStyle/>
          <a:p>
            <a:r>
              <a:rPr lang="en-US" sz="2400" dirty="0">
                <a:solidFill>
                  <a:schemeClr val="bg2"/>
                </a:solidFill>
                <a:cs typeface="+mn-ea"/>
                <a:sym typeface="+mn-lt"/>
              </a:rPr>
              <a:t>REVIEW</a:t>
            </a:r>
            <a:endParaRPr lang="id-ID" sz="2400" dirty="0">
              <a:solidFill>
                <a:schemeClr val="bg2"/>
              </a:solidFill>
              <a:cs typeface="+mn-ea"/>
              <a:sym typeface="+mn-lt"/>
            </a:endParaRPr>
          </a:p>
        </p:txBody>
      </p:sp>
      <p:sp>
        <p:nvSpPr>
          <p:cNvPr id="54" name="Freeform 46"/>
          <p:cNvSpPr/>
          <p:nvPr/>
        </p:nvSpPr>
        <p:spPr bwMode="auto">
          <a:xfrm>
            <a:off x="2084296" y="1754226"/>
            <a:ext cx="264378" cy="491864"/>
          </a:xfrm>
          <a:custGeom>
            <a:avLst/>
            <a:gdLst>
              <a:gd name="T0" fmla="*/ 85 w 88"/>
              <a:gd name="T1" fmla="*/ 157 h 166"/>
              <a:gd name="T2" fmla="*/ 87 w 88"/>
              <a:gd name="T3" fmla="*/ 156 h 166"/>
              <a:gd name="T4" fmla="*/ 88 w 88"/>
              <a:gd name="T5" fmla="*/ 154 h 166"/>
              <a:gd name="T6" fmla="*/ 88 w 88"/>
              <a:gd name="T7" fmla="*/ 149 h 166"/>
              <a:gd name="T8" fmla="*/ 76 w 88"/>
              <a:gd name="T9" fmla="*/ 137 h 166"/>
              <a:gd name="T10" fmla="*/ 77 w 88"/>
              <a:gd name="T11" fmla="*/ 137 h 166"/>
              <a:gd name="T12" fmla="*/ 78 w 88"/>
              <a:gd name="T13" fmla="*/ 136 h 166"/>
              <a:gd name="T14" fmla="*/ 79 w 88"/>
              <a:gd name="T15" fmla="*/ 135 h 166"/>
              <a:gd name="T16" fmla="*/ 78 w 88"/>
              <a:gd name="T17" fmla="*/ 133 h 166"/>
              <a:gd name="T18" fmla="*/ 77 w 88"/>
              <a:gd name="T19" fmla="*/ 133 h 166"/>
              <a:gd name="T20" fmla="*/ 74 w 88"/>
              <a:gd name="T21" fmla="*/ 133 h 166"/>
              <a:gd name="T22" fmla="*/ 87 w 88"/>
              <a:gd name="T23" fmla="*/ 118 h 166"/>
              <a:gd name="T24" fmla="*/ 87 w 88"/>
              <a:gd name="T25" fmla="*/ 118 h 166"/>
              <a:gd name="T26" fmla="*/ 87 w 88"/>
              <a:gd name="T27" fmla="*/ 118 h 166"/>
              <a:gd name="T28" fmla="*/ 87 w 88"/>
              <a:gd name="T29" fmla="*/ 118 h 166"/>
              <a:gd name="T30" fmla="*/ 79 w 88"/>
              <a:gd name="T31" fmla="*/ 113 h 166"/>
              <a:gd name="T32" fmla="*/ 35 w 88"/>
              <a:gd name="T33" fmla="*/ 53 h 166"/>
              <a:gd name="T34" fmla="*/ 55 w 88"/>
              <a:gd name="T35" fmla="*/ 53 h 166"/>
              <a:gd name="T36" fmla="*/ 58 w 88"/>
              <a:gd name="T37" fmla="*/ 62 h 166"/>
              <a:gd name="T38" fmla="*/ 76 w 88"/>
              <a:gd name="T39" fmla="*/ 64 h 166"/>
              <a:gd name="T40" fmla="*/ 82 w 88"/>
              <a:gd name="T41" fmla="*/ 52 h 166"/>
              <a:gd name="T42" fmla="*/ 82 w 88"/>
              <a:gd name="T43" fmla="*/ 50 h 166"/>
              <a:gd name="T44" fmla="*/ 81 w 88"/>
              <a:gd name="T45" fmla="*/ 48 h 166"/>
              <a:gd name="T46" fmla="*/ 79 w 88"/>
              <a:gd name="T47" fmla="*/ 47 h 166"/>
              <a:gd name="T48" fmla="*/ 65 w 88"/>
              <a:gd name="T49" fmla="*/ 29 h 166"/>
              <a:gd name="T50" fmla="*/ 64 w 88"/>
              <a:gd name="T51" fmla="*/ 27 h 166"/>
              <a:gd name="T52" fmla="*/ 64 w 88"/>
              <a:gd name="T53" fmla="*/ 26 h 166"/>
              <a:gd name="T54" fmla="*/ 63 w 88"/>
              <a:gd name="T55" fmla="*/ 24 h 166"/>
              <a:gd name="T56" fmla="*/ 54 w 88"/>
              <a:gd name="T57" fmla="*/ 16 h 166"/>
              <a:gd name="T58" fmla="*/ 65 w 88"/>
              <a:gd name="T59" fmla="*/ 8 h 166"/>
              <a:gd name="T60" fmla="*/ 30 w 88"/>
              <a:gd name="T61" fmla="*/ 0 h 166"/>
              <a:gd name="T62" fmla="*/ 17 w 88"/>
              <a:gd name="T63" fmla="*/ 13 h 166"/>
              <a:gd name="T64" fmla="*/ 3 w 88"/>
              <a:gd name="T65" fmla="*/ 34 h 166"/>
              <a:gd name="T66" fmla="*/ 1 w 88"/>
              <a:gd name="T67" fmla="*/ 59 h 166"/>
              <a:gd name="T68" fmla="*/ 8 w 88"/>
              <a:gd name="T69" fmla="*/ 123 h 166"/>
              <a:gd name="T70" fmla="*/ 17 w 88"/>
              <a:gd name="T71" fmla="*/ 133 h 166"/>
              <a:gd name="T72" fmla="*/ 13 w 88"/>
              <a:gd name="T73" fmla="*/ 133 h 166"/>
              <a:gd name="T74" fmla="*/ 12 w 88"/>
              <a:gd name="T75" fmla="*/ 133 h 166"/>
              <a:gd name="T76" fmla="*/ 11 w 88"/>
              <a:gd name="T77" fmla="*/ 135 h 166"/>
              <a:gd name="T78" fmla="*/ 12 w 88"/>
              <a:gd name="T79" fmla="*/ 136 h 166"/>
              <a:gd name="T80" fmla="*/ 13 w 88"/>
              <a:gd name="T81" fmla="*/ 137 h 166"/>
              <a:gd name="T82" fmla="*/ 14 w 88"/>
              <a:gd name="T83" fmla="*/ 137 h 166"/>
              <a:gd name="T84" fmla="*/ 2 w 88"/>
              <a:gd name="T85" fmla="*/ 149 h 166"/>
              <a:gd name="T86" fmla="*/ 2 w 88"/>
              <a:gd name="T87" fmla="*/ 154 h 166"/>
              <a:gd name="T88" fmla="*/ 3 w 88"/>
              <a:gd name="T89" fmla="*/ 156 h 166"/>
              <a:gd name="T90" fmla="*/ 5 w 88"/>
              <a:gd name="T91" fmla="*/ 157 h 166"/>
              <a:gd name="T92" fmla="*/ 5 w 88"/>
              <a:gd name="T93" fmla="*/ 157 h 166"/>
              <a:gd name="T94" fmla="*/ 5 w 88"/>
              <a:gd name="T95" fmla="*/ 160 h 166"/>
              <a:gd name="T96" fmla="*/ 5 w 88"/>
              <a:gd name="T97" fmla="*/ 160 h 166"/>
              <a:gd name="T98" fmla="*/ 3 w 88"/>
              <a:gd name="T99" fmla="*/ 160 h 166"/>
              <a:gd name="T100" fmla="*/ 2 w 88"/>
              <a:gd name="T101" fmla="*/ 163 h 166"/>
              <a:gd name="T102" fmla="*/ 2 w 88"/>
              <a:gd name="T103" fmla="*/ 163 h 166"/>
              <a:gd name="T104" fmla="*/ 3 w 88"/>
              <a:gd name="T105" fmla="*/ 165 h 166"/>
              <a:gd name="T106" fmla="*/ 5 w 88"/>
              <a:gd name="T107" fmla="*/ 166 h 166"/>
              <a:gd name="T108" fmla="*/ 85 w 88"/>
              <a:gd name="T109" fmla="*/ 166 h 166"/>
              <a:gd name="T110" fmla="*/ 87 w 88"/>
              <a:gd name="T111" fmla="*/ 165 h 166"/>
              <a:gd name="T112" fmla="*/ 88 w 88"/>
              <a:gd name="T113" fmla="*/ 163 h 166"/>
              <a:gd name="T114" fmla="*/ 88 w 88"/>
              <a:gd name="T115" fmla="*/ 163 h 166"/>
              <a:gd name="T116" fmla="*/ 87 w 88"/>
              <a:gd name="T117" fmla="*/ 160 h 166"/>
              <a:gd name="T118" fmla="*/ 85 w 88"/>
              <a:gd name="T119" fmla="*/ 160 h 166"/>
              <a:gd name="T120" fmla="*/ 85 w 88"/>
              <a:gd name="T121" fmla="*/ 160 h 166"/>
              <a:gd name="T122" fmla="*/ 85 w 88"/>
              <a:gd name="T12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66">
                <a:moveTo>
                  <a:pt x="85" y="157"/>
                </a:moveTo>
                <a:cubicBezTo>
                  <a:pt x="86" y="157"/>
                  <a:pt x="87" y="157"/>
                  <a:pt x="87" y="156"/>
                </a:cubicBezTo>
                <a:cubicBezTo>
                  <a:pt x="88" y="156"/>
                  <a:pt x="88" y="155"/>
                  <a:pt x="88" y="154"/>
                </a:cubicBezTo>
                <a:cubicBezTo>
                  <a:pt x="88" y="149"/>
                  <a:pt x="88" y="149"/>
                  <a:pt x="88" y="149"/>
                </a:cubicBezTo>
                <a:cubicBezTo>
                  <a:pt x="82" y="149"/>
                  <a:pt x="76" y="143"/>
                  <a:pt x="76" y="137"/>
                </a:cubicBezTo>
                <a:cubicBezTo>
                  <a:pt x="77" y="137"/>
                  <a:pt x="77" y="137"/>
                  <a:pt x="77" y="137"/>
                </a:cubicBezTo>
                <a:cubicBezTo>
                  <a:pt x="78" y="137"/>
                  <a:pt x="78" y="137"/>
                  <a:pt x="78" y="136"/>
                </a:cubicBezTo>
                <a:cubicBezTo>
                  <a:pt x="79" y="136"/>
                  <a:pt x="79" y="135"/>
                  <a:pt x="79" y="135"/>
                </a:cubicBezTo>
                <a:cubicBezTo>
                  <a:pt x="79" y="134"/>
                  <a:pt x="79" y="134"/>
                  <a:pt x="78" y="133"/>
                </a:cubicBezTo>
                <a:cubicBezTo>
                  <a:pt x="78" y="133"/>
                  <a:pt x="78" y="133"/>
                  <a:pt x="77" y="133"/>
                </a:cubicBezTo>
                <a:cubicBezTo>
                  <a:pt x="74" y="133"/>
                  <a:pt x="74" y="133"/>
                  <a:pt x="74" y="133"/>
                </a:cubicBezTo>
                <a:cubicBezTo>
                  <a:pt x="84" y="128"/>
                  <a:pt x="87" y="118"/>
                  <a:pt x="87" y="118"/>
                </a:cubicBezTo>
                <a:cubicBezTo>
                  <a:pt x="87" y="118"/>
                  <a:pt x="87" y="118"/>
                  <a:pt x="87" y="118"/>
                </a:cubicBezTo>
                <a:cubicBezTo>
                  <a:pt x="87" y="118"/>
                  <a:pt x="87" y="118"/>
                  <a:pt x="87" y="118"/>
                </a:cubicBezTo>
                <a:cubicBezTo>
                  <a:pt x="87" y="118"/>
                  <a:pt x="87" y="118"/>
                  <a:pt x="87" y="118"/>
                </a:cubicBezTo>
                <a:cubicBezTo>
                  <a:pt x="79" y="113"/>
                  <a:pt x="79" y="113"/>
                  <a:pt x="79" y="113"/>
                </a:cubicBezTo>
                <a:cubicBezTo>
                  <a:pt x="65" y="104"/>
                  <a:pt x="38" y="82"/>
                  <a:pt x="35" y="53"/>
                </a:cubicBezTo>
                <a:cubicBezTo>
                  <a:pt x="39" y="55"/>
                  <a:pt x="49" y="56"/>
                  <a:pt x="55" y="53"/>
                </a:cubicBezTo>
                <a:cubicBezTo>
                  <a:pt x="56" y="54"/>
                  <a:pt x="59" y="57"/>
                  <a:pt x="58" y="62"/>
                </a:cubicBezTo>
                <a:cubicBezTo>
                  <a:pt x="65" y="66"/>
                  <a:pt x="76" y="64"/>
                  <a:pt x="76" y="64"/>
                </a:cubicBezTo>
                <a:cubicBezTo>
                  <a:pt x="82" y="52"/>
                  <a:pt x="82" y="52"/>
                  <a:pt x="82" y="52"/>
                </a:cubicBezTo>
                <a:cubicBezTo>
                  <a:pt x="82" y="51"/>
                  <a:pt x="82" y="50"/>
                  <a:pt x="82" y="50"/>
                </a:cubicBezTo>
                <a:cubicBezTo>
                  <a:pt x="82" y="49"/>
                  <a:pt x="81" y="49"/>
                  <a:pt x="81" y="48"/>
                </a:cubicBezTo>
                <a:cubicBezTo>
                  <a:pt x="79" y="47"/>
                  <a:pt x="79" y="47"/>
                  <a:pt x="79" y="47"/>
                </a:cubicBezTo>
                <a:cubicBezTo>
                  <a:pt x="65" y="29"/>
                  <a:pt x="65" y="29"/>
                  <a:pt x="65" y="29"/>
                </a:cubicBezTo>
                <a:cubicBezTo>
                  <a:pt x="64" y="27"/>
                  <a:pt x="64" y="27"/>
                  <a:pt x="64" y="27"/>
                </a:cubicBezTo>
                <a:cubicBezTo>
                  <a:pt x="64" y="26"/>
                  <a:pt x="64" y="26"/>
                  <a:pt x="64" y="26"/>
                </a:cubicBezTo>
                <a:cubicBezTo>
                  <a:pt x="63" y="25"/>
                  <a:pt x="63" y="25"/>
                  <a:pt x="63" y="24"/>
                </a:cubicBezTo>
                <a:cubicBezTo>
                  <a:pt x="54" y="16"/>
                  <a:pt x="54" y="16"/>
                  <a:pt x="54" y="16"/>
                </a:cubicBezTo>
                <a:cubicBezTo>
                  <a:pt x="65" y="8"/>
                  <a:pt x="65" y="8"/>
                  <a:pt x="65" y="8"/>
                </a:cubicBezTo>
                <a:cubicBezTo>
                  <a:pt x="30" y="0"/>
                  <a:pt x="30" y="0"/>
                  <a:pt x="30" y="0"/>
                </a:cubicBezTo>
                <a:cubicBezTo>
                  <a:pt x="17" y="13"/>
                  <a:pt x="17" y="13"/>
                  <a:pt x="17" y="13"/>
                </a:cubicBezTo>
                <a:cubicBezTo>
                  <a:pt x="11" y="19"/>
                  <a:pt x="6" y="26"/>
                  <a:pt x="3" y="34"/>
                </a:cubicBezTo>
                <a:cubicBezTo>
                  <a:pt x="0" y="43"/>
                  <a:pt x="0" y="51"/>
                  <a:pt x="1" y="59"/>
                </a:cubicBezTo>
                <a:cubicBezTo>
                  <a:pt x="8" y="123"/>
                  <a:pt x="8" y="123"/>
                  <a:pt x="8" y="123"/>
                </a:cubicBezTo>
                <a:cubicBezTo>
                  <a:pt x="17" y="133"/>
                  <a:pt x="17" y="133"/>
                  <a:pt x="17" y="133"/>
                </a:cubicBezTo>
                <a:cubicBezTo>
                  <a:pt x="13" y="133"/>
                  <a:pt x="13" y="133"/>
                  <a:pt x="13" y="133"/>
                </a:cubicBezTo>
                <a:cubicBezTo>
                  <a:pt x="13" y="133"/>
                  <a:pt x="12" y="133"/>
                  <a:pt x="12" y="133"/>
                </a:cubicBezTo>
                <a:cubicBezTo>
                  <a:pt x="11" y="134"/>
                  <a:pt x="11" y="134"/>
                  <a:pt x="11" y="135"/>
                </a:cubicBezTo>
                <a:cubicBezTo>
                  <a:pt x="11" y="135"/>
                  <a:pt x="11" y="136"/>
                  <a:pt x="12" y="136"/>
                </a:cubicBezTo>
                <a:cubicBezTo>
                  <a:pt x="12" y="137"/>
                  <a:pt x="13" y="137"/>
                  <a:pt x="13" y="137"/>
                </a:cubicBezTo>
                <a:cubicBezTo>
                  <a:pt x="14" y="137"/>
                  <a:pt x="14" y="137"/>
                  <a:pt x="14" y="137"/>
                </a:cubicBezTo>
                <a:cubicBezTo>
                  <a:pt x="14" y="143"/>
                  <a:pt x="9" y="149"/>
                  <a:pt x="2" y="149"/>
                </a:cubicBezTo>
                <a:cubicBezTo>
                  <a:pt x="2" y="154"/>
                  <a:pt x="2" y="154"/>
                  <a:pt x="2" y="154"/>
                </a:cubicBezTo>
                <a:cubicBezTo>
                  <a:pt x="2" y="155"/>
                  <a:pt x="2" y="156"/>
                  <a:pt x="3" y="156"/>
                </a:cubicBezTo>
                <a:cubicBezTo>
                  <a:pt x="3" y="157"/>
                  <a:pt x="4" y="157"/>
                  <a:pt x="5" y="157"/>
                </a:cubicBezTo>
                <a:cubicBezTo>
                  <a:pt x="5" y="157"/>
                  <a:pt x="5" y="157"/>
                  <a:pt x="5" y="157"/>
                </a:cubicBezTo>
                <a:cubicBezTo>
                  <a:pt x="5" y="160"/>
                  <a:pt x="5" y="160"/>
                  <a:pt x="5" y="160"/>
                </a:cubicBezTo>
                <a:cubicBezTo>
                  <a:pt x="5" y="160"/>
                  <a:pt x="5" y="160"/>
                  <a:pt x="5" y="160"/>
                </a:cubicBezTo>
                <a:cubicBezTo>
                  <a:pt x="4" y="160"/>
                  <a:pt x="3" y="160"/>
                  <a:pt x="3" y="160"/>
                </a:cubicBezTo>
                <a:cubicBezTo>
                  <a:pt x="2" y="161"/>
                  <a:pt x="2" y="162"/>
                  <a:pt x="2" y="163"/>
                </a:cubicBezTo>
                <a:cubicBezTo>
                  <a:pt x="2" y="163"/>
                  <a:pt x="2" y="163"/>
                  <a:pt x="2" y="163"/>
                </a:cubicBezTo>
                <a:cubicBezTo>
                  <a:pt x="2" y="164"/>
                  <a:pt x="2" y="165"/>
                  <a:pt x="3" y="165"/>
                </a:cubicBezTo>
                <a:cubicBezTo>
                  <a:pt x="3" y="166"/>
                  <a:pt x="4" y="166"/>
                  <a:pt x="5" y="166"/>
                </a:cubicBezTo>
                <a:cubicBezTo>
                  <a:pt x="85" y="166"/>
                  <a:pt x="85" y="166"/>
                  <a:pt x="85" y="166"/>
                </a:cubicBezTo>
                <a:cubicBezTo>
                  <a:pt x="86" y="166"/>
                  <a:pt x="87" y="166"/>
                  <a:pt x="87" y="165"/>
                </a:cubicBezTo>
                <a:cubicBezTo>
                  <a:pt x="88" y="165"/>
                  <a:pt x="88" y="164"/>
                  <a:pt x="88" y="163"/>
                </a:cubicBezTo>
                <a:cubicBezTo>
                  <a:pt x="88" y="163"/>
                  <a:pt x="88" y="163"/>
                  <a:pt x="88" y="163"/>
                </a:cubicBezTo>
                <a:cubicBezTo>
                  <a:pt x="88" y="162"/>
                  <a:pt x="88" y="161"/>
                  <a:pt x="87" y="160"/>
                </a:cubicBezTo>
                <a:cubicBezTo>
                  <a:pt x="87" y="160"/>
                  <a:pt x="86" y="160"/>
                  <a:pt x="85" y="160"/>
                </a:cubicBezTo>
                <a:cubicBezTo>
                  <a:pt x="85" y="160"/>
                  <a:pt x="85" y="160"/>
                  <a:pt x="85" y="160"/>
                </a:cubicBezTo>
                <a:cubicBezTo>
                  <a:pt x="85" y="157"/>
                  <a:pt x="85" y="157"/>
                  <a:pt x="85" y="157"/>
                </a:cubicBezTo>
                <a:close/>
              </a:path>
            </a:pathLst>
          </a:custGeom>
          <a:solidFill>
            <a:schemeClr val="bg2"/>
          </a:solidFill>
          <a:ln>
            <a:noFill/>
          </a:ln>
        </p:spPr>
        <p:txBody>
          <a:bodyPr vert="horz" wrap="square" lIns="91440" tIns="45720" rIns="91440" bIns="45720" numCol="1" anchor="t" anchorCtr="0" compatLnSpc="1"/>
          <a:lstStyle/>
          <a:p>
            <a:endParaRPr lang="id-ID">
              <a:cs typeface="+mn-ea"/>
              <a:sym typeface="+mn-lt"/>
            </a:endParaRPr>
          </a:p>
        </p:txBody>
      </p:sp>
      <p:grpSp>
        <p:nvGrpSpPr>
          <p:cNvPr id="55" name="Group 54"/>
          <p:cNvGrpSpPr/>
          <p:nvPr/>
        </p:nvGrpSpPr>
        <p:grpSpPr>
          <a:xfrm rot="20700000">
            <a:off x="4374841" y="2070715"/>
            <a:ext cx="498116" cy="285788"/>
            <a:chOff x="7779638" y="1072086"/>
            <a:chExt cx="436722" cy="250564"/>
          </a:xfrm>
          <a:solidFill>
            <a:schemeClr val="bg2"/>
          </a:solidFill>
        </p:grpSpPr>
        <p:sp>
          <p:nvSpPr>
            <p:cNvPr id="56" name="Freeform 16"/>
            <p:cNvSpPr/>
            <p:nvPr/>
          </p:nvSpPr>
          <p:spPr bwMode="auto">
            <a:xfrm>
              <a:off x="7829045" y="1124140"/>
              <a:ext cx="117342" cy="146456"/>
            </a:xfrm>
            <a:custGeom>
              <a:avLst/>
              <a:gdLst>
                <a:gd name="T0" fmla="*/ 40 w 56"/>
                <a:gd name="T1" fmla="*/ 35 h 70"/>
                <a:gd name="T2" fmla="*/ 56 w 56"/>
                <a:gd name="T3" fmla="*/ 0 h 70"/>
                <a:gd name="T4" fmla="*/ 20 w 56"/>
                <a:gd name="T5" fmla="*/ 0 h 70"/>
                <a:gd name="T6" fmla="*/ 0 w 56"/>
                <a:gd name="T7" fmla="*/ 19 h 70"/>
                <a:gd name="T8" fmla="*/ 0 w 56"/>
                <a:gd name="T9" fmla="*/ 51 h 70"/>
                <a:gd name="T10" fmla="*/ 20 w 56"/>
                <a:gd name="T11" fmla="*/ 70 h 70"/>
                <a:gd name="T12" fmla="*/ 56 w 56"/>
                <a:gd name="T13" fmla="*/ 70 h 70"/>
                <a:gd name="T14" fmla="*/ 40 w 56"/>
                <a:gd name="T15" fmla="*/ 35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0">
                  <a:moveTo>
                    <a:pt x="40" y="35"/>
                  </a:moveTo>
                  <a:cubicBezTo>
                    <a:pt x="40" y="21"/>
                    <a:pt x="46" y="8"/>
                    <a:pt x="56" y="0"/>
                  </a:cubicBezTo>
                  <a:cubicBezTo>
                    <a:pt x="20" y="0"/>
                    <a:pt x="20" y="0"/>
                    <a:pt x="20" y="0"/>
                  </a:cubicBezTo>
                  <a:cubicBezTo>
                    <a:pt x="18" y="10"/>
                    <a:pt x="10" y="17"/>
                    <a:pt x="0" y="19"/>
                  </a:cubicBezTo>
                  <a:cubicBezTo>
                    <a:pt x="0" y="51"/>
                    <a:pt x="0" y="51"/>
                    <a:pt x="0" y="51"/>
                  </a:cubicBezTo>
                  <a:cubicBezTo>
                    <a:pt x="10" y="52"/>
                    <a:pt x="18" y="60"/>
                    <a:pt x="20" y="70"/>
                  </a:cubicBezTo>
                  <a:cubicBezTo>
                    <a:pt x="56" y="70"/>
                    <a:pt x="56" y="70"/>
                    <a:pt x="56" y="70"/>
                  </a:cubicBezTo>
                  <a:cubicBezTo>
                    <a:pt x="46" y="62"/>
                    <a:pt x="40" y="49"/>
                    <a:pt x="4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7" name="Freeform 17"/>
            <p:cNvSpPr/>
            <p:nvPr/>
          </p:nvSpPr>
          <p:spPr bwMode="auto">
            <a:xfrm>
              <a:off x="8049611" y="1124140"/>
              <a:ext cx="114695" cy="146456"/>
            </a:xfrm>
            <a:custGeom>
              <a:avLst/>
              <a:gdLst>
                <a:gd name="T0" fmla="*/ 35 w 55"/>
                <a:gd name="T1" fmla="*/ 0 h 70"/>
                <a:gd name="T2" fmla="*/ 0 w 55"/>
                <a:gd name="T3" fmla="*/ 0 h 70"/>
                <a:gd name="T4" fmla="*/ 15 w 55"/>
                <a:gd name="T5" fmla="*/ 35 h 70"/>
                <a:gd name="T6" fmla="*/ 0 w 55"/>
                <a:gd name="T7" fmla="*/ 70 h 70"/>
                <a:gd name="T8" fmla="*/ 35 w 55"/>
                <a:gd name="T9" fmla="*/ 70 h 70"/>
                <a:gd name="T10" fmla="*/ 55 w 55"/>
                <a:gd name="T11" fmla="*/ 51 h 70"/>
                <a:gd name="T12" fmla="*/ 55 w 55"/>
                <a:gd name="T13" fmla="*/ 19 h 70"/>
                <a:gd name="T14" fmla="*/ 35 w 5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70">
                  <a:moveTo>
                    <a:pt x="35" y="0"/>
                  </a:moveTo>
                  <a:cubicBezTo>
                    <a:pt x="0" y="0"/>
                    <a:pt x="0" y="0"/>
                    <a:pt x="0" y="0"/>
                  </a:cubicBezTo>
                  <a:cubicBezTo>
                    <a:pt x="9" y="8"/>
                    <a:pt x="15" y="21"/>
                    <a:pt x="15" y="35"/>
                  </a:cubicBezTo>
                  <a:cubicBezTo>
                    <a:pt x="15" y="49"/>
                    <a:pt x="9" y="62"/>
                    <a:pt x="0" y="70"/>
                  </a:cubicBezTo>
                  <a:cubicBezTo>
                    <a:pt x="35" y="70"/>
                    <a:pt x="35" y="70"/>
                    <a:pt x="35" y="70"/>
                  </a:cubicBezTo>
                  <a:cubicBezTo>
                    <a:pt x="37" y="60"/>
                    <a:pt x="45" y="52"/>
                    <a:pt x="55" y="51"/>
                  </a:cubicBezTo>
                  <a:cubicBezTo>
                    <a:pt x="55" y="19"/>
                    <a:pt x="55" y="19"/>
                    <a:pt x="55" y="19"/>
                  </a:cubicBezTo>
                  <a:cubicBezTo>
                    <a:pt x="45" y="17"/>
                    <a:pt x="37" y="1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8" name="Freeform 18"/>
            <p:cNvSpPr>
              <a:spLocks noEditPoints="1"/>
            </p:cNvSpPr>
            <p:nvPr/>
          </p:nvSpPr>
          <p:spPr bwMode="auto">
            <a:xfrm>
              <a:off x="7932270" y="1124140"/>
              <a:ext cx="129693" cy="146456"/>
            </a:xfrm>
            <a:custGeom>
              <a:avLst/>
              <a:gdLst>
                <a:gd name="T0" fmla="*/ 31 w 62"/>
                <a:gd name="T1" fmla="*/ 0 h 70"/>
                <a:gd name="T2" fmla="*/ 0 w 62"/>
                <a:gd name="T3" fmla="*/ 35 h 70"/>
                <a:gd name="T4" fmla="*/ 31 w 62"/>
                <a:gd name="T5" fmla="*/ 70 h 70"/>
                <a:gd name="T6" fmla="*/ 62 w 62"/>
                <a:gd name="T7" fmla="*/ 35 h 70"/>
                <a:gd name="T8" fmla="*/ 31 w 62"/>
                <a:gd name="T9" fmla="*/ 0 h 70"/>
                <a:gd name="T10" fmla="*/ 34 w 62"/>
                <a:gd name="T11" fmla="*/ 54 h 70"/>
                <a:gd name="T12" fmla="*/ 34 w 62"/>
                <a:gd name="T13" fmla="*/ 61 h 70"/>
                <a:gd name="T14" fmla="*/ 28 w 62"/>
                <a:gd name="T15" fmla="*/ 61 h 70"/>
                <a:gd name="T16" fmla="*/ 28 w 62"/>
                <a:gd name="T17" fmla="*/ 55 h 70"/>
                <a:gd name="T18" fmla="*/ 17 w 62"/>
                <a:gd name="T19" fmla="*/ 52 h 70"/>
                <a:gd name="T20" fmla="*/ 19 w 62"/>
                <a:gd name="T21" fmla="*/ 45 h 70"/>
                <a:gd name="T22" fmla="*/ 29 w 62"/>
                <a:gd name="T23" fmla="*/ 47 h 70"/>
                <a:gd name="T24" fmla="*/ 36 w 62"/>
                <a:gd name="T25" fmla="*/ 43 h 70"/>
                <a:gd name="T26" fmla="*/ 29 w 62"/>
                <a:gd name="T27" fmla="*/ 38 h 70"/>
                <a:gd name="T28" fmla="*/ 18 w 62"/>
                <a:gd name="T29" fmla="*/ 26 h 70"/>
                <a:gd name="T30" fmla="*/ 28 w 62"/>
                <a:gd name="T31" fmla="*/ 15 h 70"/>
                <a:gd name="T32" fmla="*/ 28 w 62"/>
                <a:gd name="T33" fmla="*/ 9 h 70"/>
                <a:gd name="T34" fmla="*/ 34 w 62"/>
                <a:gd name="T35" fmla="*/ 9 h 70"/>
                <a:gd name="T36" fmla="*/ 34 w 62"/>
                <a:gd name="T37" fmla="*/ 15 h 70"/>
                <a:gd name="T38" fmla="*/ 44 w 62"/>
                <a:gd name="T39" fmla="*/ 17 h 70"/>
                <a:gd name="T40" fmla="*/ 42 w 62"/>
                <a:gd name="T41" fmla="*/ 24 h 70"/>
                <a:gd name="T42" fmla="*/ 33 w 62"/>
                <a:gd name="T43" fmla="*/ 22 h 70"/>
                <a:gd name="T44" fmla="*/ 27 w 62"/>
                <a:gd name="T45" fmla="*/ 25 h 70"/>
                <a:gd name="T46" fmla="*/ 35 w 62"/>
                <a:gd name="T47" fmla="*/ 31 h 70"/>
                <a:gd name="T48" fmla="*/ 45 w 62"/>
                <a:gd name="T49" fmla="*/ 43 h 70"/>
                <a:gd name="T50" fmla="*/ 34 w 62"/>
                <a:gd name="T51"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70">
                  <a:moveTo>
                    <a:pt x="31" y="0"/>
                  </a:moveTo>
                  <a:cubicBezTo>
                    <a:pt x="14" y="0"/>
                    <a:pt x="0" y="15"/>
                    <a:pt x="0" y="35"/>
                  </a:cubicBezTo>
                  <a:cubicBezTo>
                    <a:pt x="0" y="54"/>
                    <a:pt x="14" y="70"/>
                    <a:pt x="31" y="70"/>
                  </a:cubicBezTo>
                  <a:cubicBezTo>
                    <a:pt x="48" y="70"/>
                    <a:pt x="62" y="54"/>
                    <a:pt x="62" y="35"/>
                  </a:cubicBezTo>
                  <a:cubicBezTo>
                    <a:pt x="62" y="15"/>
                    <a:pt x="48" y="0"/>
                    <a:pt x="31" y="0"/>
                  </a:cubicBezTo>
                  <a:close/>
                  <a:moveTo>
                    <a:pt x="34" y="54"/>
                  </a:moveTo>
                  <a:cubicBezTo>
                    <a:pt x="34" y="61"/>
                    <a:pt x="34" y="61"/>
                    <a:pt x="34" y="61"/>
                  </a:cubicBezTo>
                  <a:cubicBezTo>
                    <a:pt x="28" y="61"/>
                    <a:pt x="28" y="61"/>
                    <a:pt x="28" y="61"/>
                  </a:cubicBezTo>
                  <a:cubicBezTo>
                    <a:pt x="28" y="55"/>
                    <a:pt x="28" y="55"/>
                    <a:pt x="28" y="55"/>
                  </a:cubicBezTo>
                  <a:cubicBezTo>
                    <a:pt x="24" y="54"/>
                    <a:pt x="20" y="53"/>
                    <a:pt x="17" y="52"/>
                  </a:cubicBezTo>
                  <a:cubicBezTo>
                    <a:pt x="19" y="45"/>
                    <a:pt x="19" y="45"/>
                    <a:pt x="19" y="45"/>
                  </a:cubicBezTo>
                  <a:cubicBezTo>
                    <a:pt x="22" y="46"/>
                    <a:pt x="25" y="47"/>
                    <a:pt x="29" y="47"/>
                  </a:cubicBezTo>
                  <a:cubicBezTo>
                    <a:pt x="33" y="47"/>
                    <a:pt x="36" y="46"/>
                    <a:pt x="36" y="43"/>
                  </a:cubicBezTo>
                  <a:cubicBezTo>
                    <a:pt x="36" y="41"/>
                    <a:pt x="34" y="40"/>
                    <a:pt x="29" y="38"/>
                  </a:cubicBezTo>
                  <a:cubicBezTo>
                    <a:pt x="22" y="36"/>
                    <a:pt x="18" y="33"/>
                    <a:pt x="18" y="26"/>
                  </a:cubicBezTo>
                  <a:cubicBezTo>
                    <a:pt x="18" y="21"/>
                    <a:pt x="21" y="16"/>
                    <a:pt x="28" y="15"/>
                  </a:cubicBezTo>
                  <a:cubicBezTo>
                    <a:pt x="28" y="9"/>
                    <a:pt x="28" y="9"/>
                    <a:pt x="28" y="9"/>
                  </a:cubicBezTo>
                  <a:cubicBezTo>
                    <a:pt x="34" y="9"/>
                    <a:pt x="34" y="9"/>
                    <a:pt x="34" y="9"/>
                  </a:cubicBezTo>
                  <a:cubicBezTo>
                    <a:pt x="34" y="15"/>
                    <a:pt x="34" y="15"/>
                    <a:pt x="34" y="15"/>
                  </a:cubicBezTo>
                  <a:cubicBezTo>
                    <a:pt x="38" y="15"/>
                    <a:pt x="41" y="16"/>
                    <a:pt x="44" y="17"/>
                  </a:cubicBezTo>
                  <a:cubicBezTo>
                    <a:pt x="42" y="24"/>
                    <a:pt x="42" y="24"/>
                    <a:pt x="42" y="24"/>
                  </a:cubicBezTo>
                  <a:cubicBezTo>
                    <a:pt x="40" y="23"/>
                    <a:pt x="37" y="22"/>
                    <a:pt x="33" y="22"/>
                  </a:cubicBezTo>
                  <a:cubicBezTo>
                    <a:pt x="28" y="22"/>
                    <a:pt x="27" y="24"/>
                    <a:pt x="27" y="25"/>
                  </a:cubicBezTo>
                  <a:cubicBezTo>
                    <a:pt x="27" y="27"/>
                    <a:pt x="29" y="29"/>
                    <a:pt x="35" y="31"/>
                  </a:cubicBezTo>
                  <a:cubicBezTo>
                    <a:pt x="42" y="33"/>
                    <a:pt x="45" y="37"/>
                    <a:pt x="45" y="43"/>
                  </a:cubicBezTo>
                  <a:cubicBezTo>
                    <a:pt x="45" y="48"/>
                    <a:pt x="41" y="53"/>
                    <a:pt x="3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9" name="Freeform 19"/>
            <p:cNvSpPr>
              <a:spLocks noEditPoints="1"/>
            </p:cNvSpPr>
            <p:nvPr/>
          </p:nvSpPr>
          <p:spPr bwMode="auto">
            <a:xfrm>
              <a:off x="7779638" y="1072086"/>
              <a:ext cx="436722" cy="250564"/>
            </a:xfrm>
            <a:custGeom>
              <a:avLst/>
              <a:gdLst>
                <a:gd name="T0" fmla="*/ 192 w 209"/>
                <a:gd name="T1" fmla="*/ 0 h 120"/>
                <a:gd name="T2" fmla="*/ 16 w 209"/>
                <a:gd name="T3" fmla="*/ 0 h 120"/>
                <a:gd name="T4" fmla="*/ 0 w 209"/>
                <a:gd name="T5" fmla="*/ 17 h 120"/>
                <a:gd name="T6" fmla="*/ 0 w 209"/>
                <a:gd name="T7" fmla="*/ 103 h 120"/>
                <a:gd name="T8" fmla="*/ 16 w 209"/>
                <a:gd name="T9" fmla="*/ 120 h 120"/>
                <a:gd name="T10" fmla="*/ 192 w 209"/>
                <a:gd name="T11" fmla="*/ 120 h 120"/>
                <a:gd name="T12" fmla="*/ 209 w 209"/>
                <a:gd name="T13" fmla="*/ 103 h 120"/>
                <a:gd name="T14" fmla="*/ 209 w 209"/>
                <a:gd name="T15" fmla="*/ 17 h 120"/>
                <a:gd name="T16" fmla="*/ 192 w 209"/>
                <a:gd name="T17" fmla="*/ 0 h 120"/>
                <a:gd name="T18" fmla="*/ 194 w 209"/>
                <a:gd name="T19" fmla="*/ 84 h 120"/>
                <a:gd name="T20" fmla="*/ 189 w 209"/>
                <a:gd name="T21" fmla="*/ 84 h 120"/>
                <a:gd name="T22" fmla="*/ 173 w 209"/>
                <a:gd name="T23" fmla="*/ 100 h 120"/>
                <a:gd name="T24" fmla="*/ 173 w 209"/>
                <a:gd name="T25" fmla="*/ 105 h 120"/>
                <a:gd name="T26" fmla="*/ 35 w 209"/>
                <a:gd name="T27" fmla="*/ 105 h 120"/>
                <a:gd name="T28" fmla="*/ 35 w 209"/>
                <a:gd name="T29" fmla="*/ 100 h 120"/>
                <a:gd name="T30" fmla="*/ 19 w 209"/>
                <a:gd name="T31" fmla="*/ 84 h 120"/>
                <a:gd name="T32" fmla="*/ 15 w 209"/>
                <a:gd name="T33" fmla="*/ 84 h 120"/>
                <a:gd name="T34" fmla="*/ 15 w 209"/>
                <a:gd name="T35" fmla="*/ 35 h 120"/>
                <a:gd name="T36" fmla="*/ 19 w 209"/>
                <a:gd name="T37" fmla="*/ 35 h 120"/>
                <a:gd name="T38" fmla="*/ 35 w 209"/>
                <a:gd name="T39" fmla="*/ 20 h 120"/>
                <a:gd name="T40" fmla="*/ 35 w 209"/>
                <a:gd name="T41" fmla="*/ 15 h 120"/>
                <a:gd name="T42" fmla="*/ 173 w 209"/>
                <a:gd name="T43" fmla="*/ 15 h 120"/>
                <a:gd name="T44" fmla="*/ 173 w 209"/>
                <a:gd name="T45" fmla="*/ 20 h 120"/>
                <a:gd name="T46" fmla="*/ 189 w 209"/>
                <a:gd name="T47" fmla="*/ 35 h 120"/>
                <a:gd name="T48" fmla="*/ 194 w 209"/>
                <a:gd name="T49" fmla="*/ 35 h 120"/>
                <a:gd name="T50" fmla="*/ 194 w 209"/>
                <a:gd name="T51"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120">
                  <a:moveTo>
                    <a:pt x="192" y="0"/>
                  </a:moveTo>
                  <a:cubicBezTo>
                    <a:pt x="16" y="0"/>
                    <a:pt x="16" y="0"/>
                    <a:pt x="16" y="0"/>
                  </a:cubicBezTo>
                  <a:cubicBezTo>
                    <a:pt x="7" y="0"/>
                    <a:pt x="0" y="8"/>
                    <a:pt x="0" y="17"/>
                  </a:cubicBezTo>
                  <a:cubicBezTo>
                    <a:pt x="0" y="103"/>
                    <a:pt x="0" y="103"/>
                    <a:pt x="0" y="103"/>
                  </a:cubicBezTo>
                  <a:cubicBezTo>
                    <a:pt x="0" y="112"/>
                    <a:pt x="7" y="120"/>
                    <a:pt x="16" y="120"/>
                  </a:cubicBezTo>
                  <a:cubicBezTo>
                    <a:pt x="192" y="120"/>
                    <a:pt x="192" y="120"/>
                    <a:pt x="192" y="120"/>
                  </a:cubicBezTo>
                  <a:cubicBezTo>
                    <a:pt x="201" y="120"/>
                    <a:pt x="209" y="112"/>
                    <a:pt x="209" y="103"/>
                  </a:cubicBezTo>
                  <a:cubicBezTo>
                    <a:pt x="209" y="17"/>
                    <a:pt x="209" y="17"/>
                    <a:pt x="209" y="17"/>
                  </a:cubicBezTo>
                  <a:cubicBezTo>
                    <a:pt x="209" y="8"/>
                    <a:pt x="201" y="0"/>
                    <a:pt x="192" y="0"/>
                  </a:cubicBezTo>
                  <a:close/>
                  <a:moveTo>
                    <a:pt x="194" y="84"/>
                  </a:moveTo>
                  <a:cubicBezTo>
                    <a:pt x="189" y="84"/>
                    <a:pt x="189" y="84"/>
                    <a:pt x="189" y="84"/>
                  </a:cubicBezTo>
                  <a:cubicBezTo>
                    <a:pt x="180" y="84"/>
                    <a:pt x="173" y="91"/>
                    <a:pt x="173" y="100"/>
                  </a:cubicBezTo>
                  <a:cubicBezTo>
                    <a:pt x="173" y="105"/>
                    <a:pt x="173" y="105"/>
                    <a:pt x="173" y="105"/>
                  </a:cubicBezTo>
                  <a:cubicBezTo>
                    <a:pt x="35" y="105"/>
                    <a:pt x="35" y="105"/>
                    <a:pt x="35" y="105"/>
                  </a:cubicBezTo>
                  <a:cubicBezTo>
                    <a:pt x="35" y="100"/>
                    <a:pt x="35" y="100"/>
                    <a:pt x="35" y="100"/>
                  </a:cubicBezTo>
                  <a:cubicBezTo>
                    <a:pt x="35" y="91"/>
                    <a:pt x="28" y="84"/>
                    <a:pt x="19" y="84"/>
                  </a:cubicBezTo>
                  <a:cubicBezTo>
                    <a:pt x="15" y="84"/>
                    <a:pt x="15" y="84"/>
                    <a:pt x="15" y="84"/>
                  </a:cubicBezTo>
                  <a:cubicBezTo>
                    <a:pt x="15" y="35"/>
                    <a:pt x="15" y="35"/>
                    <a:pt x="15" y="35"/>
                  </a:cubicBezTo>
                  <a:cubicBezTo>
                    <a:pt x="19" y="35"/>
                    <a:pt x="19" y="35"/>
                    <a:pt x="19" y="35"/>
                  </a:cubicBezTo>
                  <a:cubicBezTo>
                    <a:pt x="28" y="35"/>
                    <a:pt x="35" y="29"/>
                    <a:pt x="35" y="20"/>
                  </a:cubicBezTo>
                  <a:cubicBezTo>
                    <a:pt x="35" y="15"/>
                    <a:pt x="35" y="15"/>
                    <a:pt x="35" y="15"/>
                  </a:cubicBezTo>
                  <a:cubicBezTo>
                    <a:pt x="173" y="15"/>
                    <a:pt x="173" y="15"/>
                    <a:pt x="173" y="15"/>
                  </a:cubicBezTo>
                  <a:cubicBezTo>
                    <a:pt x="173" y="20"/>
                    <a:pt x="173" y="20"/>
                    <a:pt x="173" y="20"/>
                  </a:cubicBezTo>
                  <a:cubicBezTo>
                    <a:pt x="173" y="29"/>
                    <a:pt x="180" y="35"/>
                    <a:pt x="189" y="35"/>
                  </a:cubicBezTo>
                  <a:cubicBezTo>
                    <a:pt x="194" y="35"/>
                    <a:pt x="194" y="35"/>
                    <a:pt x="194" y="35"/>
                  </a:cubicBezTo>
                  <a:lnTo>
                    <a:pt x="194"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60" name="Group 59"/>
          <p:cNvGrpSpPr/>
          <p:nvPr/>
        </p:nvGrpSpPr>
        <p:grpSpPr>
          <a:xfrm>
            <a:off x="6830110" y="2213609"/>
            <a:ext cx="498365" cy="415847"/>
            <a:chOff x="9423400" y="4965701"/>
            <a:chExt cx="728663" cy="608013"/>
          </a:xfrm>
          <a:solidFill>
            <a:schemeClr val="bg2"/>
          </a:solidFill>
        </p:grpSpPr>
        <p:sp>
          <p:nvSpPr>
            <p:cNvPr id="61" name="Freeform 45"/>
            <p:cNvSpPr/>
            <p:nvPr/>
          </p:nvSpPr>
          <p:spPr bwMode="auto">
            <a:xfrm>
              <a:off x="9467850" y="4965701"/>
              <a:ext cx="139700" cy="146050"/>
            </a:xfrm>
            <a:custGeom>
              <a:avLst/>
              <a:gdLst>
                <a:gd name="T0" fmla="*/ 4 w 37"/>
                <a:gd name="T1" fmla="*/ 25 h 39"/>
                <a:gd name="T2" fmla="*/ 5 w 37"/>
                <a:gd name="T3" fmla="*/ 25 h 39"/>
                <a:gd name="T4" fmla="*/ 19 w 37"/>
                <a:gd name="T5" fmla="*/ 39 h 39"/>
                <a:gd name="T6" fmla="*/ 33 w 37"/>
                <a:gd name="T7" fmla="*/ 25 h 39"/>
                <a:gd name="T8" fmla="*/ 33 w 37"/>
                <a:gd name="T9" fmla="*/ 25 h 39"/>
                <a:gd name="T10" fmla="*/ 37 w 37"/>
                <a:gd name="T11" fmla="*/ 20 h 39"/>
                <a:gd name="T12" fmla="*/ 34 w 37"/>
                <a:gd name="T13" fmla="*/ 14 h 39"/>
                <a:gd name="T14" fmla="*/ 19 w 37"/>
                <a:gd name="T15" fmla="*/ 0 h 39"/>
                <a:gd name="T16" fmla="*/ 3 w 37"/>
                <a:gd name="T17" fmla="*/ 14 h 39"/>
                <a:gd name="T18" fmla="*/ 0 w 37"/>
                <a:gd name="T19" fmla="*/ 20 h 39"/>
                <a:gd name="T20" fmla="*/ 4 w 37"/>
                <a:gd name="T2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9">
                  <a:moveTo>
                    <a:pt x="4" y="25"/>
                  </a:moveTo>
                  <a:cubicBezTo>
                    <a:pt x="5" y="25"/>
                    <a:pt x="5" y="25"/>
                    <a:pt x="5" y="25"/>
                  </a:cubicBezTo>
                  <a:cubicBezTo>
                    <a:pt x="7" y="33"/>
                    <a:pt x="13" y="39"/>
                    <a:pt x="19" y="39"/>
                  </a:cubicBezTo>
                  <a:cubicBezTo>
                    <a:pt x="25" y="39"/>
                    <a:pt x="30" y="33"/>
                    <a:pt x="33" y="25"/>
                  </a:cubicBezTo>
                  <a:cubicBezTo>
                    <a:pt x="33" y="25"/>
                    <a:pt x="33" y="25"/>
                    <a:pt x="33" y="25"/>
                  </a:cubicBezTo>
                  <a:cubicBezTo>
                    <a:pt x="35" y="25"/>
                    <a:pt x="37" y="23"/>
                    <a:pt x="37" y="20"/>
                  </a:cubicBezTo>
                  <a:cubicBezTo>
                    <a:pt x="37" y="17"/>
                    <a:pt x="36" y="15"/>
                    <a:pt x="34" y="14"/>
                  </a:cubicBezTo>
                  <a:cubicBezTo>
                    <a:pt x="34" y="5"/>
                    <a:pt x="27" y="0"/>
                    <a:pt x="19" y="0"/>
                  </a:cubicBezTo>
                  <a:cubicBezTo>
                    <a:pt x="11" y="0"/>
                    <a:pt x="4" y="5"/>
                    <a:pt x="3" y="14"/>
                  </a:cubicBezTo>
                  <a:cubicBezTo>
                    <a:pt x="2" y="15"/>
                    <a:pt x="0" y="17"/>
                    <a:pt x="0" y="20"/>
                  </a:cubicBezTo>
                  <a:cubicBezTo>
                    <a:pt x="0" y="23"/>
                    <a:pt x="2"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2" name="Freeform 46"/>
            <p:cNvSpPr/>
            <p:nvPr/>
          </p:nvSpPr>
          <p:spPr bwMode="auto">
            <a:xfrm>
              <a:off x="9423400" y="5114926"/>
              <a:ext cx="233363" cy="450850"/>
            </a:xfrm>
            <a:custGeom>
              <a:avLst/>
              <a:gdLst>
                <a:gd name="T0" fmla="*/ 61 w 62"/>
                <a:gd name="T1" fmla="*/ 27 h 120"/>
                <a:gd name="T2" fmla="*/ 61 w 62"/>
                <a:gd name="T3" fmla="*/ 15 h 120"/>
                <a:gd name="T4" fmla="*/ 47 w 62"/>
                <a:gd name="T5" fmla="*/ 0 h 120"/>
                <a:gd name="T6" fmla="*/ 40 w 62"/>
                <a:gd name="T7" fmla="*/ 0 h 120"/>
                <a:gd name="T8" fmla="*/ 35 w 62"/>
                <a:gd name="T9" fmla="*/ 16 h 120"/>
                <a:gd name="T10" fmla="*/ 32 w 62"/>
                <a:gd name="T11" fmla="*/ 7 h 120"/>
                <a:gd name="T12" fmla="*/ 36 w 62"/>
                <a:gd name="T13" fmla="*/ 2 h 120"/>
                <a:gd name="T14" fmla="*/ 35 w 62"/>
                <a:gd name="T15" fmla="*/ 2 h 120"/>
                <a:gd name="T16" fmla="*/ 30 w 62"/>
                <a:gd name="T17" fmla="*/ 2 h 120"/>
                <a:gd name="T18" fmla="*/ 26 w 62"/>
                <a:gd name="T19" fmla="*/ 2 h 120"/>
                <a:gd name="T20" fmla="*/ 26 w 62"/>
                <a:gd name="T21" fmla="*/ 2 h 120"/>
                <a:gd name="T22" fmla="*/ 30 w 62"/>
                <a:gd name="T23" fmla="*/ 8 h 120"/>
                <a:gd name="T24" fmla="*/ 26 w 62"/>
                <a:gd name="T25" fmla="*/ 16 h 120"/>
                <a:gd name="T26" fmla="*/ 21 w 62"/>
                <a:gd name="T27" fmla="*/ 0 h 120"/>
                <a:gd name="T28" fmla="*/ 15 w 62"/>
                <a:gd name="T29" fmla="*/ 0 h 120"/>
                <a:gd name="T30" fmla="*/ 0 w 62"/>
                <a:gd name="T31" fmla="*/ 15 h 120"/>
                <a:gd name="T32" fmla="*/ 0 w 62"/>
                <a:gd name="T33" fmla="*/ 27 h 120"/>
                <a:gd name="T34" fmla="*/ 0 w 62"/>
                <a:gd name="T35" fmla="*/ 28 h 120"/>
                <a:gd name="T36" fmla="*/ 0 w 62"/>
                <a:gd name="T37" fmla="*/ 62 h 120"/>
                <a:gd name="T38" fmla="*/ 5 w 62"/>
                <a:gd name="T39" fmla="*/ 67 h 120"/>
                <a:gd name="T40" fmla="*/ 10 w 62"/>
                <a:gd name="T41" fmla="*/ 67 h 120"/>
                <a:gd name="T42" fmla="*/ 10 w 62"/>
                <a:gd name="T43" fmla="*/ 120 h 120"/>
                <a:gd name="T44" fmla="*/ 52 w 62"/>
                <a:gd name="T45" fmla="*/ 120 h 120"/>
                <a:gd name="T46" fmla="*/ 52 w 62"/>
                <a:gd name="T47" fmla="*/ 67 h 120"/>
                <a:gd name="T48" fmla="*/ 57 w 62"/>
                <a:gd name="T49" fmla="*/ 67 h 120"/>
                <a:gd name="T50" fmla="*/ 62 w 62"/>
                <a:gd name="T51" fmla="*/ 62 h 120"/>
                <a:gd name="T52" fmla="*/ 62 w 62"/>
                <a:gd name="T53" fmla="*/ 28 h 120"/>
                <a:gd name="T54" fmla="*/ 61 w 62"/>
                <a:gd name="T55" fmla="*/ 2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120">
                  <a:moveTo>
                    <a:pt x="61" y="27"/>
                  </a:moveTo>
                  <a:cubicBezTo>
                    <a:pt x="61" y="15"/>
                    <a:pt x="61" y="15"/>
                    <a:pt x="61" y="15"/>
                  </a:cubicBezTo>
                  <a:cubicBezTo>
                    <a:pt x="61" y="6"/>
                    <a:pt x="55" y="0"/>
                    <a:pt x="47" y="0"/>
                  </a:cubicBezTo>
                  <a:cubicBezTo>
                    <a:pt x="40" y="0"/>
                    <a:pt x="40" y="0"/>
                    <a:pt x="40" y="0"/>
                  </a:cubicBezTo>
                  <a:cubicBezTo>
                    <a:pt x="35" y="16"/>
                    <a:pt x="35" y="16"/>
                    <a:pt x="35" y="16"/>
                  </a:cubicBezTo>
                  <a:cubicBezTo>
                    <a:pt x="32" y="7"/>
                    <a:pt x="32" y="7"/>
                    <a:pt x="32" y="7"/>
                  </a:cubicBezTo>
                  <a:cubicBezTo>
                    <a:pt x="36" y="2"/>
                    <a:pt x="36" y="2"/>
                    <a:pt x="36" y="2"/>
                  </a:cubicBezTo>
                  <a:cubicBezTo>
                    <a:pt x="35" y="2"/>
                    <a:pt x="35" y="2"/>
                    <a:pt x="35" y="2"/>
                  </a:cubicBezTo>
                  <a:cubicBezTo>
                    <a:pt x="34" y="2"/>
                    <a:pt x="32" y="2"/>
                    <a:pt x="30" y="2"/>
                  </a:cubicBezTo>
                  <a:cubicBezTo>
                    <a:pt x="29" y="2"/>
                    <a:pt x="27" y="2"/>
                    <a:pt x="26" y="2"/>
                  </a:cubicBezTo>
                  <a:cubicBezTo>
                    <a:pt x="26" y="2"/>
                    <a:pt x="26" y="2"/>
                    <a:pt x="26" y="2"/>
                  </a:cubicBezTo>
                  <a:cubicBezTo>
                    <a:pt x="30" y="8"/>
                    <a:pt x="30" y="8"/>
                    <a:pt x="30" y="8"/>
                  </a:cubicBezTo>
                  <a:cubicBezTo>
                    <a:pt x="26" y="16"/>
                    <a:pt x="26" y="16"/>
                    <a:pt x="26" y="16"/>
                  </a:cubicBezTo>
                  <a:cubicBezTo>
                    <a:pt x="21" y="0"/>
                    <a:pt x="21" y="0"/>
                    <a:pt x="21" y="0"/>
                  </a:cubicBezTo>
                  <a:cubicBezTo>
                    <a:pt x="15" y="0"/>
                    <a:pt x="15" y="0"/>
                    <a:pt x="15" y="0"/>
                  </a:cubicBezTo>
                  <a:cubicBezTo>
                    <a:pt x="7" y="0"/>
                    <a:pt x="0" y="6"/>
                    <a:pt x="0" y="15"/>
                  </a:cubicBezTo>
                  <a:cubicBezTo>
                    <a:pt x="0" y="27"/>
                    <a:pt x="0" y="27"/>
                    <a:pt x="0" y="27"/>
                  </a:cubicBezTo>
                  <a:cubicBezTo>
                    <a:pt x="0" y="27"/>
                    <a:pt x="0" y="28"/>
                    <a:pt x="0" y="28"/>
                  </a:cubicBezTo>
                  <a:cubicBezTo>
                    <a:pt x="0" y="62"/>
                    <a:pt x="0" y="62"/>
                    <a:pt x="0" y="62"/>
                  </a:cubicBezTo>
                  <a:cubicBezTo>
                    <a:pt x="0" y="65"/>
                    <a:pt x="2" y="67"/>
                    <a:pt x="5" y="67"/>
                  </a:cubicBezTo>
                  <a:cubicBezTo>
                    <a:pt x="10" y="67"/>
                    <a:pt x="10" y="67"/>
                    <a:pt x="10" y="67"/>
                  </a:cubicBezTo>
                  <a:cubicBezTo>
                    <a:pt x="10" y="120"/>
                    <a:pt x="10" y="120"/>
                    <a:pt x="10" y="120"/>
                  </a:cubicBezTo>
                  <a:cubicBezTo>
                    <a:pt x="52" y="120"/>
                    <a:pt x="52" y="120"/>
                    <a:pt x="52" y="120"/>
                  </a:cubicBezTo>
                  <a:cubicBezTo>
                    <a:pt x="52" y="67"/>
                    <a:pt x="52" y="67"/>
                    <a:pt x="52" y="67"/>
                  </a:cubicBezTo>
                  <a:cubicBezTo>
                    <a:pt x="57" y="67"/>
                    <a:pt x="57" y="67"/>
                    <a:pt x="57" y="67"/>
                  </a:cubicBezTo>
                  <a:cubicBezTo>
                    <a:pt x="59" y="67"/>
                    <a:pt x="62" y="65"/>
                    <a:pt x="62" y="62"/>
                  </a:cubicBezTo>
                  <a:cubicBezTo>
                    <a:pt x="62" y="28"/>
                    <a:pt x="62" y="28"/>
                    <a:pt x="62" y="28"/>
                  </a:cubicBezTo>
                  <a:cubicBezTo>
                    <a:pt x="62" y="28"/>
                    <a:pt x="61" y="28"/>
                    <a:pt x="6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3" name="Freeform 47"/>
            <p:cNvSpPr/>
            <p:nvPr/>
          </p:nvSpPr>
          <p:spPr bwMode="auto">
            <a:xfrm>
              <a:off x="9686925" y="5295901"/>
              <a:ext cx="171450" cy="277813"/>
            </a:xfrm>
            <a:custGeom>
              <a:avLst/>
              <a:gdLst>
                <a:gd name="T0" fmla="*/ 46 w 46"/>
                <a:gd name="T1" fmla="*/ 67 h 74"/>
                <a:gd name="T2" fmla="*/ 39 w 46"/>
                <a:gd name="T3" fmla="*/ 74 h 74"/>
                <a:gd name="T4" fmla="*/ 7 w 46"/>
                <a:gd name="T5" fmla="*/ 74 h 74"/>
                <a:gd name="T6" fmla="*/ 0 w 46"/>
                <a:gd name="T7" fmla="*/ 67 h 74"/>
                <a:gd name="T8" fmla="*/ 0 w 46"/>
                <a:gd name="T9" fmla="*/ 7 h 74"/>
                <a:gd name="T10" fmla="*/ 7 w 46"/>
                <a:gd name="T11" fmla="*/ 0 h 74"/>
                <a:gd name="T12" fmla="*/ 39 w 46"/>
                <a:gd name="T13" fmla="*/ 0 h 74"/>
                <a:gd name="T14" fmla="*/ 46 w 46"/>
                <a:gd name="T15" fmla="*/ 7 h 74"/>
                <a:gd name="T16" fmla="*/ 46 w 46"/>
                <a:gd name="T17"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4">
                  <a:moveTo>
                    <a:pt x="46" y="67"/>
                  </a:moveTo>
                  <a:cubicBezTo>
                    <a:pt x="46" y="71"/>
                    <a:pt x="43" y="74"/>
                    <a:pt x="39" y="74"/>
                  </a:cubicBezTo>
                  <a:cubicBezTo>
                    <a:pt x="7" y="74"/>
                    <a:pt x="7" y="74"/>
                    <a:pt x="7" y="74"/>
                  </a:cubicBezTo>
                  <a:cubicBezTo>
                    <a:pt x="4" y="74"/>
                    <a:pt x="0" y="71"/>
                    <a:pt x="0" y="67"/>
                  </a:cubicBezTo>
                  <a:cubicBezTo>
                    <a:pt x="0" y="7"/>
                    <a:pt x="0" y="7"/>
                    <a:pt x="0" y="7"/>
                  </a:cubicBezTo>
                  <a:cubicBezTo>
                    <a:pt x="0" y="4"/>
                    <a:pt x="4" y="0"/>
                    <a:pt x="7" y="0"/>
                  </a:cubicBezTo>
                  <a:cubicBezTo>
                    <a:pt x="39" y="0"/>
                    <a:pt x="39" y="0"/>
                    <a:pt x="39" y="0"/>
                  </a:cubicBezTo>
                  <a:cubicBezTo>
                    <a:pt x="43" y="0"/>
                    <a:pt x="46" y="4"/>
                    <a:pt x="46" y="7"/>
                  </a:cubicBezTo>
                  <a:lnTo>
                    <a:pt x="4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4" name="Freeform 48"/>
            <p:cNvSpPr/>
            <p:nvPr/>
          </p:nvSpPr>
          <p:spPr bwMode="auto">
            <a:xfrm>
              <a:off x="9832975" y="4991101"/>
              <a:ext cx="319088" cy="582613"/>
            </a:xfrm>
            <a:custGeom>
              <a:avLst/>
              <a:gdLst>
                <a:gd name="T0" fmla="*/ 81 w 85"/>
                <a:gd name="T1" fmla="*/ 42 h 155"/>
                <a:gd name="T2" fmla="*/ 50 w 85"/>
                <a:gd name="T3" fmla="*/ 5 h 155"/>
                <a:gd name="T4" fmla="*/ 35 w 85"/>
                <a:gd name="T5" fmla="*/ 5 h 155"/>
                <a:gd name="T6" fmla="*/ 4 w 85"/>
                <a:gd name="T7" fmla="*/ 42 h 155"/>
                <a:gd name="T8" fmla="*/ 8 w 85"/>
                <a:gd name="T9" fmla="*/ 51 h 155"/>
                <a:gd name="T10" fmla="*/ 19 w 85"/>
                <a:gd name="T11" fmla="*/ 51 h 155"/>
                <a:gd name="T12" fmla="*/ 19 w 85"/>
                <a:gd name="T13" fmla="*/ 148 h 155"/>
                <a:gd name="T14" fmla="*/ 26 w 85"/>
                <a:gd name="T15" fmla="*/ 155 h 155"/>
                <a:gd name="T16" fmla="*/ 58 w 85"/>
                <a:gd name="T17" fmla="*/ 155 h 155"/>
                <a:gd name="T18" fmla="*/ 65 w 85"/>
                <a:gd name="T19" fmla="*/ 148 h 155"/>
                <a:gd name="T20" fmla="*/ 65 w 85"/>
                <a:gd name="T21" fmla="*/ 51 h 155"/>
                <a:gd name="T22" fmla="*/ 76 w 85"/>
                <a:gd name="T23" fmla="*/ 51 h 155"/>
                <a:gd name="T24" fmla="*/ 81 w 85"/>
                <a:gd name="T25" fmla="*/ 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55">
                  <a:moveTo>
                    <a:pt x="81" y="42"/>
                  </a:moveTo>
                  <a:cubicBezTo>
                    <a:pt x="50" y="5"/>
                    <a:pt x="50" y="5"/>
                    <a:pt x="50" y="5"/>
                  </a:cubicBezTo>
                  <a:cubicBezTo>
                    <a:pt x="46" y="0"/>
                    <a:pt x="39" y="0"/>
                    <a:pt x="35" y="5"/>
                  </a:cubicBezTo>
                  <a:cubicBezTo>
                    <a:pt x="4" y="42"/>
                    <a:pt x="4" y="42"/>
                    <a:pt x="4" y="42"/>
                  </a:cubicBezTo>
                  <a:cubicBezTo>
                    <a:pt x="0" y="47"/>
                    <a:pt x="2" y="51"/>
                    <a:pt x="8" y="51"/>
                  </a:cubicBezTo>
                  <a:cubicBezTo>
                    <a:pt x="19" y="51"/>
                    <a:pt x="19" y="51"/>
                    <a:pt x="19" y="51"/>
                  </a:cubicBezTo>
                  <a:cubicBezTo>
                    <a:pt x="19" y="148"/>
                    <a:pt x="19" y="148"/>
                    <a:pt x="19" y="148"/>
                  </a:cubicBezTo>
                  <a:cubicBezTo>
                    <a:pt x="19" y="152"/>
                    <a:pt x="22" y="155"/>
                    <a:pt x="26" y="155"/>
                  </a:cubicBezTo>
                  <a:cubicBezTo>
                    <a:pt x="58" y="155"/>
                    <a:pt x="58" y="155"/>
                    <a:pt x="58" y="155"/>
                  </a:cubicBezTo>
                  <a:cubicBezTo>
                    <a:pt x="62" y="155"/>
                    <a:pt x="65" y="152"/>
                    <a:pt x="65" y="148"/>
                  </a:cubicBezTo>
                  <a:cubicBezTo>
                    <a:pt x="65" y="51"/>
                    <a:pt x="65" y="51"/>
                    <a:pt x="65" y="51"/>
                  </a:cubicBezTo>
                  <a:cubicBezTo>
                    <a:pt x="76" y="51"/>
                    <a:pt x="76" y="51"/>
                    <a:pt x="76" y="51"/>
                  </a:cubicBezTo>
                  <a:cubicBezTo>
                    <a:pt x="83" y="51"/>
                    <a:pt x="85" y="47"/>
                    <a:pt x="8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65" name="Group 64"/>
          <p:cNvGrpSpPr/>
          <p:nvPr/>
        </p:nvGrpSpPr>
        <p:grpSpPr>
          <a:xfrm>
            <a:off x="11605700" y="2499856"/>
            <a:ext cx="457375" cy="438390"/>
            <a:chOff x="5151438" y="2524125"/>
            <a:chExt cx="1262063" cy="1209676"/>
          </a:xfrm>
          <a:solidFill>
            <a:schemeClr val="bg2"/>
          </a:solidFill>
        </p:grpSpPr>
        <p:sp>
          <p:nvSpPr>
            <p:cNvPr id="66" name="Freeform 11"/>
            <p:cNvSpPr/>
            <p:nvPr/>
          </p:nvSpPr>
          <p:spPr bwMode="auto">
            <a:xfrm>
              <a:off x="5545138" y="2524125"/>
              <a:ext cx="482600"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3 h 182"/>
                <a:gd name="T12" fmla="*/ 2 w 192"/>
                <a:gd name="T13" fmla="*/ 72 h 182"/>
                <a:gd name="T14" fmla="*/ 3 w 192"/>
                <a:gd name="T15" fmla="*/ 69 h 182"/>
                <a:gd name="T16" fmla="*/ 64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3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9"/>
                    <a:pt x="95" y="149"/>
                    <a:pt x="93" y="150"/>
                  </a:cubicBezTo>
                  <a:cubicBezTo>
                    <a:pt x="40" y="181"/>
                    <a:pt x="40" y="181"/>
                    <a:pt x="40" y="181"/>
                  </a:cubicBezTo>
                  <a:cubicBezTo>
                    <a:pt x="38" y="182"/>
                    <a:pt x="37" y="182"/>
                    <a:pt x="37" y="179"/>
                  </a:cubicBezTo>
                  <a:cubicBezTo>
                    <a:pt x="51" y="119"/>
                    <a:pt x="51" y="119"/>
                    <a:pt x="51" y="119"/>
                  </a:cubicBezTo>
                  <a:cubicBezTo>
                    <a:pt x="51" y="117"/>
                    <a:pt x="50" y="114"/>
                    <a:pt x="48" y="113"/>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3"/>
                    <a:pt x="144" y="113"/>
                    <a:pt x="144" y="113"/>
                  </a:cubicBezTo>
                  <a:cubicBezTo>
                    <a:pt x="142" y="114"/>
                    <a:pt x="141" y="117"/>
                    <a:pt x="142" y="119"/>
                  </a:cubicBezTo>
                  <a:cubicBezTo>
                    <a:pt x="155" y="179"/>
                    <a:pt x="155" y="179"/>
                    <a:pt x="155" y="179"/>
                  </a:cubicBezTo>
                  <a:cubicBezTo>
                    <a:pt x="156" y="182"/>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7" name="Freeform 12"/>
            <p:cNvSpPr/>
            <p:nvPr/>
          </p:nvSpPr>
          <p:spPr bwMode="auto">
            <a:xfrm>
              <a:off x="5932488" y="2805113"/>
              <a:ext cx="481013"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2 h 182"/>
                <a:gd name="T12" fmla="*/ 2 w 192"/>
                <a:gd name="T13" fmla="*/ 72 h 182"/>
                <a:gd name="T14" fmla="*/ 3 w 192"/>
                <a:gd name="T15" fmla="*/ 69 h 182"/>
                <a:gd name="T16" fmla="*/ 65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2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8"/>
                    <a:pt x="95" y="148"/>
                    <a:pt x="93" y="150"/>
                  </a:cubicBezTo>
                  <a:cubicBezTo>
                    <a:pt x="40" y="181"/>
                    <a:pt x="40" y="181"/>
                    <a:pt x="40" y="181"/>
                  </a:cubicBezTo>
                  <a:cubicBezTo>
                    <a:pt x="38" y="182"/>
                    <a:pt x="37"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5" y="63"/>
                    <a:pt x="65" y="63"/>
                    <a:pt x="65" y="63"/>
                  </a:cubicBezTo>
                  <a:cubicBezTo>
                    <a:pt x="67" y="63"/>
                    <a:pt x="69" y="61"/>
                    <a:pt x="70" y="59"/>
                  </a:cubicBezTo>
                  <a:cubicBezTo>
                    <a:pt x="95" y="2"/>
                    <a:pt x="95" y="2"/>
                    <a:pt x="95" y="2"/>
                  </a:cubicBezTo>
                  <a:cubicBezTo>
                    <a:pt x="96"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8" name="Freeform 13"/>
            <p:cNvSpPr/>
            <p:nvPr/>
          </p:nvSpPr>
          <p:spPr bwMode="auto">
            <a:xfrm>
              <a:off x="5151438" y="2805113"/>
              <a:ext cx="481013" cy="457200"/>
            </a:xfrm>
            <a:custGeom>
              <a:avLst/>
              <a:gdLst>
                <a:gd name="T0" fmla="*/ 100 w 192"/>
                <a:gd name="T1" fmla="*/ 150 h 182"/>
                <a:gd name="T2" fmla="*/ 93 w 192"/>
                <a:gd name="T3" fmla="*/ 150 h 182"/>
                <a:gd name="T4" fmla="*/ 40 w 192"/>
                <a:gd name="T5" fmla="*/ 181 h 182"/>
                <a:gd name="T6" fmla="*/ 37 w 192"/>
                <a:gd name="T7" fmla="*/ 179 h 182"/>
                <a:gd name="T8" fmla="*/ 51 w 192"/>
                <a:gd name="T9" fmla="*/ 119 h 182"/>
                <a:gd name="T10" fmla="*/ 48 w 192"/>
                <a:gd name="T11" fmla="*/ 112 h 182"/>
                <a:gd name="T12" fmla="*/ 2 w 192"/>
                <a:gd name="T13" fmla="*/ 72 h 182"/>
                <a:gd name="T14" fmla="*/ 3 w 192"/>
                <a:gd name="T15" fmla="*/ 69 h 182"/>
                <a:gd name="T16" fmla="*/ 64 w 192"/>
                <a:gd name="T17" fmla="*/ 63 h 182"/>
                <a:gd name="T18" fmla="*/ 70 w 192"/>
                <a:gd name="T19" fmla="*/ 59 h 182"/>
                <a:gd name="T20" fmla="*/ 95 w 192"/>
                <a:gd name="T21" fmla="*/ 2 h 182"/>
                <a:gd name="T22" fmla="*/ 98 w 192"/>
                <a:gd name="T23" fmla="*/ 2 h 182"/>
                <a:gd name="T24" fmla="*/ 122 w 192"/>
                <a:gd name="T25" fmla="*/ 59 h 182"/>
                <a:gd name="T26" fmla="*/ 128 w 192"/>
                <a:gd name="T27" fmla="*/ 63 h 182"/>
                <a:gd name="T28" fmla="*/ 189 w 192"/>
                <a:gd name="T29" fmla="*/ 69 h 182"/>
                <a:gd name="T30" fmla="*/ 190 w 192"/>
                <a:gd name="T31" fmla="*/ 72 h 182"/>
                <a:gd name="T32" fmla="*/ 144 w 192"/>
                <a:gd name="T33" fmla="*/ 112 h 182"/>
                <a:gd name="T34" fmla="*/ 142 w 192"/>
                <a:gd name="T35" fmla="*/ 119 h 182"/>
                <a:gd name="T36" fmla="*/ 155 w 192"/>
                <a:gd name="T37" fmla="*/ 179 h 182"/>
                <a:gd name="T38" fmla="*/ 153 w 192"/>
                <a:gd name="T39" fmla="*/ 181 h 182"/>
                <a:gd name="T40" fmla="*/ 100 w 192"/>
                <a:gd name="T41"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2">
                  <a:moveTo>
                    <a:pt x="100" y="150"/>
                  </a:moveTo>
                  <a:cubicBezTo>
                    <a:pt x="98" y="148"/>
                    <a:pt x="95" y="148"/>
                    <a:pt x="93" y="150"/>
                  </a:cubicBezTo>
                  <a:cubicBezTo>
                    <a:pt x="40" y="181"/>
                    <a:pt x="40" y="181"/>
                    <a:pt x="40" y="181"/>
                  </a:cubicBezTo>
                  <a:cubicBezTo>
                    <a:pt x="38" y="182"/>
                    <a:pt x="36"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9" name="Freeform 14"/>
            <p:cNvSpPr/>
            <p:nvPr/>
          </p:nvSpPr>
          <p:spPr bwMode="auto">
            <a:xfrm>
              <a:off x="5788026" y="3275013"/>
              <a:ext cx="482600" cy="458788"/>
            </a:xfrm>
            <a:custGeom>
              <a:avLst/>
              <a:gdLst>
                <a:gd name="T0" fmla="*/ 99 w 192"/>
                <a:gd name="T1" fmla="*/ 150 h 183"/>
                <a:gd name="T2" fmla="*/ 92 w 192"/>
                <a:gd name="T3" fmla="*/ 150 h 183"/>
                <a:gd name="T4" fmla="*/ 39 w 192"/>
                <a:gd name="T5" fmla="*/ 181 h 183"/>
                <a:gd name="T6" fmla="*/ 37 w 192"/>
                <a:gd name="T7" fmla="*/ 179 h 183"/>
                <a:gd name="T8" fmla="*/ 50 w 192"/>
                <a:gd name="T9" fmla="*/ 119 h 183"/>
                <a:gd name="T10" fmla="*/ 48 w 192"/>
                <a:gd name="T11" fmla="*/ 113 h 183"/>
                <a:gd name="T12" fmla="*/ 2 w 192"/>
                <a:gd name="T13" fmla="*/ 72 h 183"/>
                <a:gd name="T14" fmla="*/ 3 w 192"/>
                <a:gd name="T15" fmla="*/ 69 h 183"/>
                <a:gd name="T16" fmla="*/ 64 w 192"/>
                <a:gd name="T17" fmla="*/ 63 h 183"/>
                <a:gd name="T18" fmla="*/ 70 w 192"/>
                <a:gd name="T19" fmla="*/ 59 h 183"/>
                <a:gd name="T20" fmla="*/ 94 w 192"/>
                <a:gd name="T21" fmla="*/ 2 h 183"/>
                <a:gd name="T22" fmla="*/ 97 w 192"/>
                <a:gd name="T23" fmla="*/ 2 h 183"/>
                <a:gd name="T24" fmla="*/ 122 w 192"/>
                <a:gd name="T25" fmla="*/ 59 h 183"/>
                <a:gd name="T26" fmla="*/ 128 w 192"/>
                <a:gd name="T27" fmla="*/ 63 h 183"/>
                <a:gd name="T28" fmla="*/ 189 w 192"/>
                <a:gd name="T29" fmla="*/ 69 h 183"/>
                <a:gd name="T30" fmla="*/ 190 w 192"/>
                <a:gd name="T31" fmla="*/ 72 h 183"/>
                <a:gd name="T32" fmla="*/ 144 w 192"/>
                <a:gd name="T33" fmla="*/ 113 h 183"/>
                <a:gd name="T34" fmla="*/ 141 w 192"/>
                <a:gd name="T35" fmla="*/ 119 h 183"/>
                <a:gd name="T36" fmla="*/ 155 w 192"/>
                <a:gd name="T37" fmla="*/ 179 h 183"/>
                <a:gd name="T38" fmla="*/ 152 w 192"/>
                <a:gd name="T39" fmla="*/ 181 h 183"/>
                <a:gd name="T40" fmla="*/ 99 w 192"/>
                <a:gd name="T41" fmla="*/ 15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83">
                  <a:moveTo>
                    <a:pt x="99" y="150"/>
                  </a:moveTo>
                  <a:cubicBezTo>
                    <a:pt x="97" y="149"/>
                    <a:pt x="94" y="149"/>
                    <a:pt x="92" y="150"/>
                  </a:cubicBezTo>
                  <a:cubicBezTo>
                    <a:pt x="39" y="181"/>
                    <a:pt x="39" y="181"/>
                    <a:pt x="39" y="181"/>
                  </a:cubicBezTo>
                  <a:cubicBezTo>
                    <a:pt x="37" y="183"/>
                    <a:pt x="36" y="182"/>
                    <a:pt x="37" y="179"/>
                  </a:cubicBezTo>
                  <a:cubicBezTo>
                    <a:pt x="50" y="119"/>
                    <a:pt x="50" y="119"/>
                    <a:pt x="50" y="119"/>
                  </a:cubicBezTo>
                  <a:cubicBezTo>
                    <a:pt x="51" y="117"/>
                    <a:pt x="50" y="114"/>
                    <a:pt x="48" y="113"/>
                  </a:cubicBezTo>
                  <a:cubicBezTo>
                    <a:pt x="2" y="72"/>
                    <a:pt x="2" y="72"/>
                    <a:pt x="2" y="72"/>
                  </a:cubicBezTo>
                  <a:cubicBezTo>
                    <a:pt x="0" y="70"/>
                    <a:pt x="0" y="69"/>
                    <a:pt x="3" y="69"/>
                  </a:cubicBezTo>
                  <a:cubicBezTo>
                    <a:pt x="64" y="63"/>
                    <a:pt x="64" y="63"/>
                    <a:pt x="64" y="63"/>
                  </a:cubicBezTo>
                  <a:cubicBezTo>
                    <a:pt x="66" y="63"/>
                    <a:pt x="69" y="61"/>
                    <a:pt x="70" y="59"/>
                  </a:cubicBezTo>
                  <a:cubicBezTo>
                    <a:pt x="94" y="2"/>
                    <a:pt x="94" y="2"/>
                    <a:pt x="94" y="2"/>
                  </a:cubicBezTo>
                  <a:cubicBezTo>
                    <a:pt x="95" y="0"/>
                    <a:pt x="97" y="0"/>
                    <a:pt x="97" y="2"/>
                  </a:cubicBezTo>
                  <a:cubicBezTo>
                    <a:pt x="122" y="59"/>
                    <a:pt x="122" y="59"/>
                    <a:pt x="122" y="59"/>
                  </a:cubicBezTo>
                  <a:cubicBezTo>
                    <a:pt x="123" y="61"/>
                    <a:pt x="125" y="63"/>
                    <a:pt x="128" y="63"/>
                  </a:cubicBezTo>
                  <a:cubicBezTo>
                    <a:pt x="189" y="69"/>
                    <a:pt x="189" y="69"/>
                    <a:pt x="189" y="69"/>
                  </a:cubicBezTo>
                  <a:cubicBezTo>
                    <a:pt x="191" y="69"/>
                    <a:pt x="192" y="70"/>
                    <a:pt x="190" y="72"/>
                  </a:cubicBezTo>
                  <a:cubicBezTo>
                    <a:pt x="144" y="113"/>
                    <a:pt x="144" y="113"/>
                    <a:pt x="144" y="113"/>
                  </a:cubicBezTo>
                  <a:cubicBezTo>
                    <a:pt x="142" y="114"/>
                    <a:pt x="141" y="117"/>
                    <a:pt x="141" y="119"/>
                  </a:cubicBezTo>
                  <a:cubicBezTo>
                    <a:pt x="155" y="179"/>
                    <a:pt x="155" y="179"/>
                    <a:pt x="155" y="179"/>
                  </a:cubicBezTo>
                  <a:cubicBezTo>
                    <a:pt x="156" y="182"/>
                    <a:pt x="154" y="183"/>
                    <a:pt x="152" y="181"/>
                  </a:cubicBezTo>
                  <a:lnTo>
                    <a:pt x="99"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0" name="Freeform 15"/>
            <p:cNvSpPr/>
            <p:nvPr/>
          </p:nvSpPr>
          <p:spPr bwMode="auto">
            <a:xfrm>
              <a:off x="5303838" y="3275013"/>
              <a:ext cx="479425" cy="458788"/>
            </a:xfrm>
            <a:custGeom>
              <a:avLst/>
              <a:gdLst>
                <a:gd name="T0" fmla="*/ 99 w 191"/>
                <a:gd name="T1" fmla="*/ 150 h 183"/>
                <a:gd name="T2" fmla="*/ 92 w 191"/>
                <a:gd name="T3" fmla="*/ 150 h 183"/>
                <a:gd name="T4" fmla="*/ 39 w 191"/>
                <a:gd name="T5" fmla="*/ 181 h 183"/>
                <a:gd name="T6" fmla="*/ 36 w 191"/>
                <a:gd name="T7" fmla="*/ 179 h 183"/>
                <a:gd name="T8" fmla="*/ 50 w 191"/>
                <a:gd name="T9" fmla="*/ 119 h 183"/>
                <a:gd name="T10" fmla="*/ 48 w 191"/>
                <a:gd name="T11" fmla="*/ 113 h 183"/>
                <a:gd name="T12" fmla="*/ 1 w 191"/>
                <a:gd name="T13" fmla="*/ 72 h 183"/>
                <a:gd name="T14" fmla="*/ 2 w 191"/>
                <a:gd name="T15" fmla="*/ 69 h 183"/>
                <a:gd name="T16" fmla="*/ 64 w 191"/>
                <a:gd name="T17" fmla="*/ 63 h 183"/>
                <a:gd name="T18" fmla="*/ 70 w 191"/>
                <a:gd name="T19" fmla="*/ 59 h 183"/>
                <a:gd name="T20" fmla="*/ 94 w 191"/>
                <a:gd name="T21" fmla="*/ 2 h 183"/>
                <a:gd name="T22" fmla="*/ 97 w 191"/>
                <a:gd name="T23" fmla="*/ 2 h 183"/>
                <a:gd name="T24" fmla="*/ 122 w 191"/>
                <a:gd name="T25" fmla="*/ 59 h 183"/>
                <a:gd name="T26" fmla="*/ 127 w 191"/>
                <a:gd name="T27" fmla="*/ 63 h 183"/>
                <a:gd name="T28" fmla="*/ 189 w 191"/>
                <a:gd name="T29" fmla="*/ 69 h 183"/>
                <a:gd name="T30" fmla="*/ 190 w 191"/>
                <a:gd name="T31" fmla="*/ 72 h 183"/>
                <a:gd name="T32" fmla="*/ 143 w 191"/>
                <a:gd name="T33" fmla="*/ 113 h 183"/>
                <a:gd name="T34" fmla="*/ 141 w 191"/>
                <a:gd name="T35" fmla="*/ 119 h 183"/>
                <a:gd name="T36" fmla="*/ 155 w 191"/>
                <a:gd name="T37" fmla="*/ 179 h 183"/>
                <a:gd name="T38" fmla="*/ 152 w 191"/>
                <a:gd name="T39" fmla="*/ 181 h 183"/>
                <a:gd name="T40" fmla="*/ 99 w 191"/>
                <a:gd name="T41" fmla="*/ 15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83">
                  <a:moveTo>
                    <a:pt x="99" y="150"/>
                  </a:moveTo>
                  <a:cubicBezTo>
                    <a:pt x="97" y="149"/>
                    <a:pt x="94" y="149"/>
                    <a:pt x="92" y="150"/>
                  </a:cubicBezTo>
                  <a:cubicBezTo>
                    <a:pt x="39" y="181"/>
                    <a:pt x="39" y="181"/>
                    <a:pt x="39" y="181"/>
                  </a:cubicBezTo>
                  <a:cubicBezTo>
                    <a:pt x="37" y="183"/>
                    <a:pt x="36" y="182"/>
                    <a:pt x="36" y="179"/>
                  </a:cubicBezTo>
                  <a:cubicBezTo>
                    <a:pt x="50" y="119"/>
                    <a:pt x="50" y="119"/>
                    <a:pt x="50" y="119"/>
                  </a:cubicBezTo>
                  <a:cubicBezTo>
                    <a:pt x="50" y="117"/>
                    <a:pt x="49" y="114"/>
                    <a:pt x="48" y="113"/>
                  </a:cubicBezTo>
                  <a:cubicBezTo>
                    <a:pt x="1" y="72"/>
                    <a:pt x="1" y="72"/>
                    <a:pt x="1" y="72"/>
                  </a:cubicBezTo>
                  <a:cubicBezTo>
                    <a:pt x="0" y="70"/>
                    <a:pt x="0" y="69"/>
                    <a:pt x="2" y="69"/>
                  </a:cubicBezTo>
                  <a:cubicBezTo>
                    <a:pt x="64" y="63"/>
                    <a:pt x="64" y="63"/>
                    <a:pt x="64" y="63"/>
                  </a:cubicBezTo>
                  <a:cubicBezTo>
                    <a:pt x="66" y="63"/>
                    <a:pt x="69" y="61"/>
                    <a:pt x="70" y="59"/>
                  </a:cubicBezTo>
                  <a:cubicBezTo>
                    <a:pt x="94" y="2"/>
                    <a:pt x="94" y="2"/>
                    <a:pt x="94" y="2"/>
                  </a:cubicBezTo>
                  <a:cubicBezTo>
                    <a:pt x="95" y="0"/>
                    <a:pt x="96" y="0"/>
                    <a:pt x="97" y="2"/>
                  </a:cubicBezTo>
                  <a:cubicBezTo>
                    <a:pt x="122" y="59"/>
                    <a:pt x="122" y="59"/>
                    <a:pt x="122" y="59"/>
                  </a:cubicBezTo>
                  <a:cubicBezTo>
                    <a:pt x="122" y="61"/>
                    <a:pt x="125" y="63"/>
                    <a:pt x="127" y="63"/>
                  </a:cubicBezTo>
                  <a:cubicBezTo>
                    <a:pt x="189" y="69"/>
                    <a:pt x="189" y="69"/>
                    <a:pt x="189" y="69"/>
                  </a:cubicBezTo>
                  <a:cubicBezTo>
                    <a:pt x="191" y="69"/>
                    <a:pt x="191" y="70"/>
                    <a:pt x="190" y="72"/>
                  </a:cubicBezTo>
                  <a:cubicBezTo>
                    <a:pt x="143" y="113"/>
                    <a:pt x="143" y="113"/>
                    <a:pt x="143" y="113"/>
                  </a:cubicBezTo>
                  <a:cubicBezTo>
                    <a:pt x="142" y="114"/>
                    <a:pt x="141" y="117"/>
                    <a:pt x="141" y="119"/>
                  </a:cubicBezTo>
                  <a:cubicBezTo>
                    <a:pt x="155" y="179"/>
                    <a:pt x="155" y="179"/>
                    <a:pt x="155" y="179"/>
                  </a:cubicBezTo>
                  <a:cubicBezTo>
                    <a:pt x="155" y="182"/>
                    <a:pt x="154" y="183"/>
                    <a:pt x="152" y="181"/>
                  </a:cubicBezTo>
                  <a:lnTo>
                    <a:pt x="99"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71" name="Freeform 84"/>
          <p:cNvSpPr>
            <a:spLocks noEditPoints="1"/>
          </p:cNvSpPr>
          <p:nvPr/>
        </p:nvSpPr>
        <p:spPr bwMode="auto">
          <a:xfrm>
            <a:off x="9218818" y="2365057"/>
            <a:ext cx="420688" cy="431800"/>
          </a:xfrm>
          <a:custGeom>
            <a:avLst/>
            <a:gdLst>
              <a:gd name="T0" fmla="*/ 72 w 112"/>
              <a:gd name="T1" fmla="*/ 43 h 115"/>
              <a:gd name="T2" fmla="*/ 89 w 112"/>
              <a:gd name="T3" fmla="*/ 83 h 115"/>
              <a:gd name="T4" fmla="*/ 23 w 112"/>
              <a:gd name="T5" fmla="*/ 92 h 115"/>
              <a:gd name="T6" fmla="*/ 32 w 112"/>
              <a:gd name="T7" fmla="*/ 26 h 115"/>
              <a:gd name="T8" fmla="*/ 72 w 112"/>
              <a:gd name="T9" fmla="*/ 43 h 115"/>
              <a:gd name="T10" fmla="*/ 66 w 112"/>
              <a:gd name="T11" fmla="*/ 48 h 115"/>
              <a:gd name="T12" fmla="*/ 38 w 112"/>
              <a:gd name="T13" fmla="*/ 33 h 115"/>
              <a:gd name="T14" fmla="*/ 53 w 112"/>
              <a:gd name="T15" fmla="*/ 62 h 115"/>
              <a:gd name="T16" fmla="*/ 82 w 112"/>
              <a:gd name="T17" fmla="*/ 77 h 115"/>
              <a:gd name="T18" fmla="*/ 66 w 112"/>
              <a:gd name="T19" fmla="*/ 48 h 115"/>
              <a:gd name="T20" fmla="*/ 62 w 112"/>
              <a:gd name="T21" fmla="*/ 14 h 115"/>
              <a:gd name="T22" fmla="*/ 67 w 112"/>
              <a:gd name="T23" fmla="*/ 4 h 115"/>
              <a:gd name="T24" fmla="*/ 75 w 112"/>
              <a:gd name="T25" fmla="*/ 2 h 115"/>
              <a:gd name="T26" fmla="*/ 77 w 112"/>
              <a:gd name="T27" fmla="*/ 9 h 115"/>
              <a:gd name="T28" fmla="*/ 71 w 112"/>
              <a:gd name="T29" fmla="*/ 19 h 115"/>
              <a:gd name="T30" fmla="*/ 66 w 112"/>
              <a:gd name="T31" fmla="*/ 22 h 115"/>
              <a:gd name="T32" fmla="*/ 64 w 112"/>
              <a:gd name="T33" fmla="*/ 21 h 115"/>
              <a:gd name="T34" fmla="*/ 62 w 112"/>
              <a:gd name="T35" fmla="*/ 14 h 115"/>
              <a:gd name="T36" fmla="*/ 79 w 112"/>
              <a:gd name="T37" fmla="*/ 33 h 115"/>
              <a:gd name="T38" fmla="*/ 79 w 112"/>
              <a:gd name="T39" fmla="*/ 26 h 115"/>
              <a:gd name="T40" fmla="*/ 90 w 112"/>
              <a:gd name="T41" fmla="*/ 15 h 115"/>
              <a:gd name="T42" fmla="*/ 97 w 112"/>
              <a:gd name="T43" fmla="*/ 15 h 115"/>
              <a:gd name="T44" fmla="*/ 97 w 112"/>
              <a:gd name="T45" fmla="*/ 23 h 115"/>
              <a:gd name="T46" fmla="*/ 87 w 112"/>
              <a:gd name="T47" fmla="*/ 33 h 115"/>
              <a:gd name="T48" fmla="*/ 83 w 112"/>
              <a:gd name="T49" fmla="*/ 35 h 115"/>
              <a:gd name="T50" fmla="*/ 79 w 112"/>
              <a:gd name="T51" fmla="*/ 33 h 115"/>
              <a:gd name="T52" fmla="*/ 109 w 112"/>
              <a:gd name="T53" fmla="*/ 45 h 115"/>
              <a:gd name="T54" fmla="*/ 98 w 112"/>
              <a:gd name="T55" fmla="*/ 51 h 115"/>
              <a:gd name="T56" fmla="*/ 96 w 112"/>
              <a:gd name="T57" fmla="*/ 52 h 115"/>
              <a:gd name="T58" fmla="*/ 91 w 112"/>
              <a:gd name="T59" fmla="*/ 49 h 115"/>
              <a:gd name="T60" fmla="*/ 93 w 112"/>
              <a:gd name="T61" fmla="*/ 41 h 115"/>
              <a:gd name="T62" fmla="*/ 104 w 112"/>
              <a:gd name="T63" fmla="*/ 36 h 115"/>
              <a:gd name="T64" fmla="*/ 111 w 112"/>
              <a:gd name="T65" fmla="*/ 38 h 115"/>
              <a:gd name="T66" fmla="*/ 109 w 112"/>
              <a:gd name="T6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5">
                <a:moveTo>
                  <a:pt x="72" y="43"/>
                </a:moveTo>
                <a:cubicBezTo>
                  <a:pt x="87" y="59"/>
                  <a:pt x="95" y="77"/>
                  <a:pt x="89" y="83"/>
                </a:cubicBezTo>
                <a:cubicBezTo>
                  <a:pt x="83" y="89"/>
                  <a:pt x="46" y="115"/>
                  <a:pt x="23" y="92"/>
                </a:cubicBezTo>
                <a:cubicBezTo>
                  <a:pt x="0" y="69"/>
                  <a:pt x="26" y="32"/>
                  <a:pt x="32" y="26"/>
                </a:cubicBezTo>
                <a:cubicBezTo>
                  <a:pt x="38" y="19"/>
                  <a:pt x="56" y="27"/>
                  <a:pt x="72" y="43"/>
                </a:cubicBezTo>
                <a:close/>
                <a:moveTo>
                  <a:pt x="66" y="48"/>
                </a:moveTo>
                <a:cubicBezTo>
                  <a:pt x="53" y="35"/>
                  <a:pt x="39" y="31"/>
                  <a:pt x="38" y="33"/>
                </a:cubicBezTo>
                <a:cubicBezTo>
                  <a:pt x="36" y="34"/>
                  <a:pt x="40" y="48"/>
                  <a:pt x="53" y="62"/>
                </a:cubicBezTo>
                <a:cubicBezTo>
                  <a:pt x="67" y="75"/>
                  <a:pt x="81" y="79"/>
                  <a:pt x="82" y="77"/>
                </a:cubicBezTo>
                <a:cubicBezTo>
                  <a:pt x="84" y="76"/>
                  <a:pt x="80" y="62"/>
                  <a:pt x="66" y="48"/>
                </a:cubicBezTo>
                <a:close/>
                <a:moveTo>
                  <a:pt x="62" y="14"/>
                </a:moveTo>
                <a:cubicBezTo>
                  <a:pt x="67" y="4"/>
                  <a:pt x="67" y="4"/>
                  <a:pt x="67" y="4"/>
                </a:cubicBezTo>
                <a:cubicBezTo>
                  <a:pt x="69" y="1"/>
                  <a:pt x="72" y="0"/>
                  <a:pt x="75" y="2"/>
                </a:cubicBezTo>
                <a:cubicBezTo>
                  <a:pt x="77" y="3"/>
                  <a:pt x="78" y="6"/>
                  <a:pt x="77" y="9"/>
                </a:cubicBezTo>
                <a:cubicBezTo>
                  <a:pt x="71" y="19"/>
                  <a:pt x="71" y="19"/>
                  <a:pt x="71" y="19"/>
                </a:cubicBezTo>
                <a:cubicBezTo>
                  <a:pt x="70" y="21"/>
                  <a:pt x="68" y="22"/>
                  <a:pt x="66" y="22"/>
                </a:cubicBezTo>
                <a:cubicBezTo>
                  <a:pt x="65" y="22"/>
                  <a:pt x="65" y="22"/>
                  <a:pt x="64" y="21"/>
                </a:cubicBezTo>
                <a:cubicBezTo>
                  <a:pt x="61" y="20"/>
                  <a:pt x="60" y="17"/>
                  <a:pt x="62" y="14"/>
                </a:cubicBezTo>
                <a:close/>
                <a:moveTo>
                  <a:pt x="79" y="33"/>
                </a:moveTo>
                <a:cubicBezTo>
                  <a:pt x="77" y="31"/>
                  <a:pt x="77" y="28"/>
                  <a:pt x="79" y="26"/>
                </a:cubicBezTo>
                <a:cubicBezTo>
                  <a:pt x="90" y="15"/>
                  <a:pt x="90" y="15"/>
                  <a:pt x="90" y="15"/>
                </a:cubicBezTo>
                <a:cubicBezTo>
                  <a:pt x="92" y="13"/>
                  <a:pt x="95" y="13"/>
                  <a:pt x="97" y="15"/>
                </a:cubicBezTo>
                <a:cubicBezTo>
                  <a:pt x="99" y="17"/>
                  <a:pt x="99" y="21"/>
                  <a:pt x="97" y="23"/>
                </a:cubicBezTo>
                <a:cubicBezTo>
                  <a:pt x="87" y="33"/>
                  <a:pt x="87" y="33"/>
                  <a:pt x="87" y="33"/>
                </a:cubicBezTo>
                <a:cubicBezTo>
                  <a:pt x="86" y="34"/>
                  <a:pt x="84" y="35"/>
                  <a:pt x="83" y="35"/>
                </a:cubicBezTo>
                <a:cubicBezTo>
                  <a:pt x="82" y="35"/>
                  <a:pt x="80" y="34"/>
                  <a:pt x="79" y="33"/>
                </a:cubicBezTo>
                <a:close/>
                <a:moveTo>
                  <a:pt x="109" y="45"/>
                </a:moveTo>
                <a:cubicBezTo>
                  <a:pt x="98" y="51"/>
                  <a:pt x="98" y="51"/>
                  <a:pt x="98" y="51"/>
                </a:cubicBezTo>
                <a:cubicBezTo>
                  <a:pt x="98" y="51"/>
                  <a:pt x="97" y="52"/>
                  <a:pt x="96" y="52"/>
                </a:cubicBezTo>
                <a:cubicBezTo>
                  <a:pt x="94" y="52"/>
                  <a:pt x="92" y="51"/>
                  <a:pt x="91" y="49"/>
                </a:cubicBezTo>
                <a:cubicBezTo>
                  <a:pt x="90" y="46"/>
                  <a:pt x="90" y="43"/>
                  <a:pt x="93" y="41"/>
                </a:cubicBezTo>
                <a:cubicBezTo>
                  <a:pt x="104" y="36"/>
                  <a:pt x="104" y="36"/>
                  <a:pt x="104" y="36"/>
                </a:cubicBezTo>
                <a:cubicBezTo>
                  <a:pt x="106" y="34"/>
                  <a:pt x="109" y="35"/>
                  <a:pt x="111" y="38"/>
                </a:cubicBezTo>
                <a:cubicBezTo>
                  <a:pt x="112" y="40"/>
                  <a:pt x="111" y="44"/>
                  <a:pt x="109" y="45"/>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 name="Slide Number Placeholder 4"/>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23</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fltVal val="0"/>
                                          </p:val>
                                        </p:tav>
                                        <p:tav tm="100000">
                                          <p:val>
                                            <p:strVal val="#ppt_h"/>
                                          </p:val>
                                        </p:tav>
                                      </p:tavLst>
                                    </p:anim>
                                    <p:animEffect transition="in" filter="fade">
                                      <p:cBhvr>
                                        <p:cTn id="48" dur="500"/>
                                        <p:tgtEl>
                                          <p:spTgt spid="5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53" presetClass="entr" presetSubtype="16"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53" presetClass="entr" presetSubtype="16"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p:cTn id="70" dur="500" fill="hold"/>
                                        <p:tgtEl>
                                          <p:spTgt spid="71"/>
                                        </p:tgtEl>
                                        <p:attrNameLst>
                                          <p:attrName>ppt_w</p:attrName>
                                        </p:attrNameLst>
                                      </p:cBhvr>
                                      <p:tavLst>
                                        <p:tav tm="0">
                                          <p:val>
                                            <p:fltVal val="0"/>
                                          </p:val>
                                        </p:tav>
                                        <p:tav tm="100000">
                                          <p:val>
                                            <p:strVal val="#ppt_w"/>
                                          </p:val>
                                        </p:tav>
                                      </p:tavLst>
                                    </p:anim>
                                    <p:anim calcmode="lin" valueType="num">
                                      <p:cBhvr>
                                        <p:cTn id="71" dur="500" fill="hold"/>
                                        <p:tgtEl>
                                          <p:spTgt spid="71"/>
                                        </p:tgtEl>
                                        <p:attrNameLst>
                                          <p:attrName>ppt_h</p:attrName>
                                        </p:attrNameLst>
                                      </p:cBhvr>
                                      <p:tavLst>
                                        <p:tav tm="0">
                                          <p:val>
                                            <p:fltVal val="0"/>
                                          </p:val>
                                        </p:tav>
                                        <p:tav tm="100000">
                                          <p:val>
                                            <p:strVal val="#ppt_h"/>
                                          </p:val>
                                        </p:tav>
                                      </p:tavLst>
                                    </p:anim>
                                    <p:animEffect transition="in" filter="fade">
                                      <p:cBhvr>
                                        <p:cTn id="72" dur="500"/>
                                        <p:tgtEl>
                                          <p:spTgt spid="7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53" presetClass="entr" presetSubtype="16"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 calcmode="lin" valueType="num">
                                      <p:cBhvr>
                                        <p:cTn id="78" dur="500" fill="hold"/>
                                        <p:tgtEl>
                                          <p:spTgt spid="65"/>
                                        </p:tgtEl>
                                        <p:attrNameLst>
                                          <p:attrName>ppt_w</p:attrName>
                                        </p:attrNameLst>
                                      </p:cBhvr>
                                      <p:tavLst>
                                        <p:tav tm="0">
                                          <p:val>
                                            <p:fltVal val="0"/>
                                          </p:val>
                                        </p:tav>
                                        <p:tav tm="100000">
                                          <p:val>
                                            <p:strVal val="#ppt_w"/>
                                          </p:val>
                                        </p:tav>
                                      </p:tavLst>
                                    </p:anim>
                                    <p:anim calcmode="lin" valueType="num">
                                      <p:cBhvr>
                                        <p:cTn id="79" dur="500" fill="hold"/>
                                        <p:tgtEl>
                                          <p:spTgt spid="65"/>
                                        </p:tgtEl>
                                        <p:attrNameLst>
                                          <p:attrName>ppt_h</p:attrName>
                                        </p:attrNameLst>
                                      </p:cBhvr>
                                      <p:tavLst>
                                        <p:tav tm="0">
                                          <p:val>
                                            <p:fltVal val="0"/>
                                          </p:val>
                                        </p:tav>
                                        <p:tav tm="100000">
                                          <p:val>
                                            <p:strVal val="#ppt_h"/>
                                          </p:val>
                                        </p:tav>
                                      </p:tavLst>
                                    </p:anim>
                                    <p:animEffect transition="in" filter="fade">
                                      <p:cBhvr>
                                        <p:cTn id="80" dur="500"/>
                                        <p:tgtEl>
                                          <p:spTgt spid="65"/>
                                        </p:tgtEl>
                                      </p:cBhvr>
                                    </p:animEffect>
                                  </p:childTnLst>
                                </p:cTn>
                              </p:par>
                            </p:childTnLst>
                          </p:cTn>
                        </p:par>
                        <p:par>
                          <p:cTn id="81" fill="hold">
                            <p:stCondLst>
                              <p:cond delay="5000"/>
                            </p:stCondLst>
                            <p:childTnLst>
                              <p:par>
                                <p:cTn id="82" presetID="22" presetClass="entr" presetSubtype="1"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500"/>
                                        <p:tgtEl>
                                          <p:spTgt spid="2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500"/>
                                        <p:tgtEl>
                                          <p:spTgt spid="18"/>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up)">
                                      <p:cBhvr>
                                        <p:cTn id="90" dur="500"/>
                                        <p:tgtEl>
                                          <p:spTgt spid="14"/>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up)">
                                      <p:cBhvr>
                                        <p:cTn id="93" dur="500"/>
                                        <p:tgtEl>
                                          <p:spTgt spid="10"/>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ipe(up)">
                                      <p:cBhvr>
                                        <p:cTn id="96" dur="500"/>
                                        <p:tgtEl>
                                          <p:spTgt spid="3"/>
                                        </p:tgtEl>
                                      </p:cBhvr>
                                    </p:animEffect>
                                  </p:childTnLst>
                                </p:cTn>
                              </p:par>
                            </p:childTnLst>
                          </p:cTn>
                        </p:par>
                        <p:par>
                          <p:cTn id="97" fill="hold">
                            <p:stCondLst>
                              <p:cond delay="5500"/>
                            </p:stCondLst>
                            <p:childTnLst>
                              <p:par>
                                <p:cTn id="98" presetID="10"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P spid="11" grpId="0" animBg="1"/>
      <p:bldP spid="13" grpId="0" animBg="1"/>
      <p:bldP spid="14" grpId="0" animBg="1"/>
      <p:bldP spid="15" grpId="0" animBg="1"/>
      <p:bldP spid="17" grpId="0" animBg="1"/>
      <p:bldP spid="18" grpId="0" animBg="1"/>
      <p:bldP spid="19" grpId="0" animBg="1"/>
      <p:bldP spid="21" grpId="0" animBg="1"/>
      <p:bldP spid="23" grpId="0" animBg="1"/>
      <p:bldP spid="24" grpId="0" animBg="1"/>
      <p:bldP spid="44" grpId="0"/>
      <p:bldP spid="45" grpId="0"/>
      <p:bldP spid="46" grpId="0"/>
      <p:bldP spid="47" grpId="0"/>
      <p:bldP spid="48" grpId="0"/>
      <p:bldP spid="49" grpId="0"/>
      <p:bldP spid="50" grpId="0"/>
      <p:bldP spid="51" grpId="0"/>
      <p:bldP spid="52" grpId="0"/>
      <p:bldP spid="53" grpId="0"/>
      <p:bldP spid="54"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Seven Project Timeline</a:t>
            </a:r>
          </a:p>
        </p:txBody>
      </p:sp>
      <p:sp>
        <p:nvSpPr>
          <p:cNvPr id="3" name="AutoShape 6"/>
          <p:cNvSpPr/>
          <p:nvPr/>
        </p:nvSpPr>
        <p:spPr bwMode="auto">
          <a:xfrm>
            <a:off x="8965245" y="3598753"/>
            <a:ext cx="1701717" cy="166545"/>
          </a:xfrm>
          <a:prstGeom prst="roundRect">
            <a:avLst>
              <a:gd name="adj" fmla="val 50000"/>
            </a:avLst>
          </a:prstGeom>
          <a:solidFill>
            <a:schemeClr val="tx1">
              <a:lumMod val="20000"/>
              <a:lumOff val="8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4" name="AutoShape 7"/>
          <p:cNvSpPr/>
          <p:nvPr/>
        </p:nvSpPr>
        <p:spPr bwMode="auto">
          <a:xfrm>
            <a:off x="7417496" y="3598753"/>
            <a:ext cx="1700822" cy="166545"/>
          </a:xfrm>
          <a:prstGeom prst="roundRect">
            <a:avLst>
              <a:gd name="adj" fmla="val 50000"/>
            </a:avLst>
          </a:prstGeom>
          <a:solidFill>
            <a:schemeClr val="tx1">
              <a:lumMod val="20000"/>
              <a:lumOff val="8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5" name="AutoShape 8"/>
          <p:cNvSpPr/>
          <p:nvPr/>
        </p:nvSpPr>
        <p:spPr bwMode="auto">
          <a:xfrm>
            <a:off x="5876015" y="3598753"/>
            <a:ext cx="1701717" cy="166545"/>
          </a:xfrm>
          <a:prstGeom prst="roundRect">
            <a:avLst>
              <a:gd name="adj" fmla="val 50000"/>
            </a:avLst>
          </a:prstGeom>
          <a:solidFill>
            <a:schemeClr val="tx1">
              <a:lumMod val="20000"/>
              <a:lumOff val="8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6" name="AutoShape 9"/>
          <p:cNvSpPr/>
          <p:nvPr/>
        </p:nvSpPr>
        <p:spPr bwMode="auto">
          <a:xfrm>
            <a:off x="4341693" y="3598753"/>
            <a:ext cx="1701717" cy="166545"/>
          </a:xfrm>
          <a:prstGeom prst="roundRect">
            <a:avLst>
              <a:gd name="adj" fmla="val 50000"/>
            </a:avLst>
          </a:prstGeom>
          <a:solidFill>
            <a:schemeClr val="tx1">
              <a:lumMod val="20000"/>
              <a:lumOff val="8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7" name="AutoShape 10"/>
          <p:cNvSpPr/>
          <p:nvPr/>
        </p:nvSpPr>
        <p:spPr bwMode="auto">
          <a:xfrm>
            <a:off x="2801107" y="3598753"/>
            <a:ext cx="1700822" cy="166545"/>
          </a:xfrm>
          <a:prstGeom prst="roundRect">
            <a:avLst>
              <a:gd name="adj" fmla="val 50000"/>
            </a:avLst>
          </a:prstGeom>
          <a:solidFill>
            <a:schemeClr val="tx1">
              <a:lumMod val="20000"/>
              <a:lumOff val="8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8" name="AutoShape 11"/>
          <p:cNvSpPr/>
          <p:nvPr/>
        </p:nvSpPr>
        <p:spPr bwMode="auto">
          <a:xfrm>
            <a:off x="1232771" y="3598753"/>
            <a:ext cx="1701717" cy="166545"/>
          </a:xfrm>
          <a:prstGeom prst="roundRect">
            <a:avLst>
              <a:gd name="adj" fmla="val 50000"/>
            </a:avLst>
          </a:prstGeom>
          <a:solidFill>
            <a:schemeClr val="tx1">
              <a:lumMod val="20000"/>
              <a:lumOff val="80000"/>
            </a:schemeClr>
          </a:solidFill>
          <a:ln w="25400" cap="flat" cmpd="sng">
            <a:solidFill>
              <a:srgbClr val="000000">
                <a:alpha val="0"/>
              </a:srgbClr>
            </a:solid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nvGrpSpPr>
          <p:cNvPr id="16" name="Group 15"/>
          <p:cNvGrpSpPr/>
          <p:nvPr/>
        </p:nvGrpSpPr>
        <p:grpSpPr>
          <a:xfrm>
            <a:off x="1170864" y="3493096"/>
            <a:ext cx="377762" cy="377861"/>
            <a:chOff x="1170864" y="3493096"/>
            <a:chExt cx="377762" cy="377861"/>
          </a:xfrm>
        </p:grpSpPr>
        <p:sp>
          <p:nvSpPr>
            <p:cNvPr id="9" name="AutoShape 13"/>
            <p:cNvSpPr/>
            <p:nvPr/>
          </p:nvSpPr>
          <p:spPr bwMode="auto">
            <a:xfrm>
              <a:off x="1170864" y="3493096"/>
              <a:ext cx="377762"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17" name="AutoShape 14"/>
            <p:cNvSpPr/>
            <p:nvPr/>
          </p:nvSpPr>
          <p:spPr bwMode="auto">
            <a:xfrm>
              <a:off x="1278285" y="3600544"/>
              <a:ext cx="162921"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grpSp>
        <p:nvGrpSpPr>
          <p:cNvPr id="61" name="Group 60"/>
          <p:cNvGrpSpPr/>
          <p:nvPr/>
        </p:nvGrpSpPr>
        <p:grpSpPr>
          <a:xfrm>
            <a:off x="5783775" y="3493096"/>
            <a:ext cx="377762" cy="377861"/>
            <a:chOff x="5783775" y="3493096"/>
            <a:chExt cx="377762" cy="377861"/>
          </a:xfrm>
        </p:grpSpPr>
        <p:sp>
          <p:nvSpPr>
            <p:cNvPr id="10" name="AutoShape 16"/>
            <p:cNvSpPr/>
            <p:nvPr/>
          </p:nvSpPr>
          <p:spPr bwMode="auto">
            <a:xfrm>
              <a:off x="5783775" y="3493096"/>
              <a:ext cx="377762"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18" name="AutoShape 17"/>
            <p:cNvSpPr/>
            <p:nvPr/>
          </p:nvSpPr>
          <p:spPr bwMode="auto">
            <a:xfrm>
              <a:off x="5891196" y="3600544"/>
              <a:ext cx="162921"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grpSp>
        <p:nvGrpSpPr>
          <p:cNvPr id="59" name="Group 58"/>
          <p:cNvGrpSpPr/>
          <p:nvPr/>
        </p:nvGrpSpPr>
        <p:grpSpPr>
          <a:xfrm>
            <a:off x="2715300" y="3493096"/>
            <a:ext cx="377762" cy="377861"/>
            <a:chOff x="2715300" y="3493096"/>
            <a:chExt cx="377762" cy="377861"/>
          </a:xfrm>
        </p:grpSpPr>
        <p:sp>
          <p:nvSpPr>
            <p:cNvPr id="11" name="AutoShape 19"/>
            <p:cNvSpPr/>
            <p:nvPr/>
          </p:nvSpPr>
          <p:spPr bwMode="auto">
            <a:xfrm>
              <a:off x="2715300" y="3493096"/>
              <a:ext cx="377762"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19" name="AutoShape 20"/>
            <p:cNvSpPr/>
            <p:nvPr/>
          </p:nvSpPr>
          <p:spPr bwMode="auto">
            <a:xfrm>
              <a:off x="2822721" y="3600544"/>
              <a:ext cx="162921"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grpSp>
        <p:nvGrpSpPr>
          <p:cNvPr id="63" name="Group 62"/>
          <p:cNvGrpSpPr/>
          <p:nvPr/>
        </p:nvGrpSpPr>
        <p:grpSpPr>
          <a:xfrm>
            <a:off x="8867648" y="3493096"/>
            <a:ext cx="377762" cy="377861"/>
            <a:chOff x="8867648" y="3493096"/>
            <a:chExt cx="377762" cy="377861"/>
          </a:xfrm>
        </p:grpSpPr>
        <p:sp>
          <p:nvSpPr>
            <p:cNvPr id="12" name="AutoShape 22"/>
            <p:cNvSpPr/>
            <p:nvPr/>
          </p:nvSpPr>
          <p:spPr bwMode="auto">
            <a:xfrm>
              <a:off x="8867648" y="3493096"/>
              <a:ext cx="377762"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solidFill>
            <a:ln w="25400" cap="flat" cmpd="sng">
              <a:noFill/>
              <a:prstDash val="solid"/>
              <a:miter lim="0"/>
            </a:ln>
            <a:effectLst/>
          </p:spPr>
          <p:txBody>
            <a:bodyPr lIns="0" tIns="0" rIns="0" bIns="0" anchor="ctr"/>
            <a:lstStyle/>
            <a:p>
              <a:pPr>
                <a:defRPr/>
              </a:pPr>
              <a:endParaRPr lang="es-ES" sz="5600">
                <a:solidFill>
                  <a:srgbClr val="2BB1E8"/>
                </a:solidFill>
                <a:effectLst>
                  <a:outerShdw blurRad="38100" dist="38100" dir="2700000" algn="tl">
                    <a:srgbClr val="000000"/>
                  </a:outerShdw>
                </a:effectLst>
                <a:cs typeface="+mn-ea"/>
                <a:sym typeface="+mn-lt"/>
              </a:endParaRPr>
            </a:p>
          </p:txBody>
        </p:sp>
        <p:sp>
          <p:nvSpPr>
            <p:cNvPr id="20" name="AutoShape 23"/>
            <p:cNvSpPr/>
            <p:nvPr/>
          </p:nvSpPr>
          <p:spPr bwMode="auto">
            <a:xfrm>
              <a:off x="8975069" y="3600544"/>
              <a:ext cx="162921"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grpSp>
        <p:nvGrpSpPr>
          <p:cNvPr id="64" name="Group 63"/>
          <p:cNvGrpSpPr/>
          <p:nvPr/>
        </p:nvGrpSpPr>
        <p:grpSpPr>
          <a:xfrm>
            <a:off x="10426313" y="3493096"/>
            <a:ext cx="377762" cy="377861"/>
            <a:chOff x="10426313" y="3493096"/>
            <a:chExt cx="377762" cy="377861"/>
          </a:xfrm>
        </p:grpSpPr>
        <p:sp>
          <p:nvSpPr>
            <p:cNvPr id="13" name="AutoShape 25"/>
            <p:cNvSpPr/>
            <p:nvPr/>
          </p:nvSpPr>
          <p:spPr bwMode="auto">
            <a:xfrm>
              <a:off x="10426313" y="3493096"/>
              <a:ext cx="377762"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ln>
            <a:effectLst/>
          </p:spPr>
          <p:txBody>
            <a:bodyPr lIns="0" tIns="0" rIns="0" bIns="0" anchor="ctr"/>
            <a:lstStyle/>
            <a:p>
              <a:pPr>
                <a:defRPr/>
              </a:pPr>
              <a:endParaRPr lang="es-ES" sz="5600">
                <a:solidFill>
                  <a:srgbClr val="2BB1E8"/>
                </a:solidFill>
                <a:effectLst>
                  <a:outerShdw blurRad="38100" dist="38100" dir="2700000" algn="tl">
                    <a:srgbClr val="000000"/>
                  </a:outerShdw>
                </a:effectLst>
                <a:cs typeface="+mn-ea"/>
                <a:sym typeface="+mn-lt"/>
              </a:endParaRPr>
            </a:p>
          </p:txBody>
        </p:sp>
        <p:sp>
          <p:nvSpPr>
            <p:cNvPr id="21" name="AutoShape 26"/>
            <p:cNvSpPr/>
            <p:nvPr/>
          </p:nvSpPr>
          <p:spPr bwMode="auto">
            <a:xfrm>
              <a:off x="10533734" y="3600544"/>
              <a:ext cx="162921"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grpSp>
        <p:nvGrpSpPr>
          <p:cNvPr id="60" name="Group 59"/>
          <p:cNvGrpSpPr/>
          <p:nvPr/>
        </p:nvGrpSpPr>
        <p:grpSpPr>
          <a:xfrm>
            <a:off x="4209558" y="3493096"/>
            <a:ext cx="376867" cy="377861"/>
            <a:chOff x="4209558" y="3493096"/>
            <a:chExt cx="376867" cy="377861"/>
          </a:xfrm>
        </p:grpSpPr>
        <p:sp>
          <p:nvSpPr>
            <p:cNvPr id="14" name="AutoShape 28"/>
            <p:cNvSpPr/>
            <p:nvPr/>
          </p:nvSpPr>
          <p:spPr bwMode="auto">
            <a:xfrm>
              <a:off x="4209558" y="3493096"/>
              <a:ext cx="376867"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22" name="AutoShape 29"/>
            <p:cNvSpPr/>
            <p:nvPr/>
          </p:nvSpPr>
          <p:spPr bwMode="auto">
            <a:xfrm>
              <a:off x="4316083" y="3600544"/>
              <a:ext cx="163817"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grpSp>
        <p:nvGrpSpPr>
          <p:cNvPr id="62" name="Group 61"/>
          <p:cNvGrpSpPr/>
          <p:nvPr/>
        </p:nvGrpSpPr>
        <p:grpSpPr>
          <a:xfrm>
            <a:off x="7375104" y="3493096"/>
            <a:ext cx="377762" cy="377861"/>
            <a:chOff x="7375104" y="3493096"/>
            <a:chExt cx="377762" cy="377861"/>
          </a:xfrm>
        </p:grpSpPr>
        <p:sp>
          <p:nvSpPr>
            <p:cNvPr id="15" name="AutoShape 31"/>
            <p:cNvSpPr/>
            <p:nvPr/>
          </p:nvSpPr>
          <p:spPr bwMode="auto">
            <a:xfrm>
              <a:off x="7375104" y="3493096"/>
              <a:ext cx="377762" cy="37786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sp>
          <p:nvSpPr>
            <p:cNvPr id="23" name="AutoShape 32"/>
            <p:cNvSpPr/>
            <p:nvPr/>
          </p:nvSpPr>
          <p:spPr bwMode="auto">
            <a:xfrm>
              <a:off x="7482525" y="3600544"/>
              <a:ext cx="162921" cy="1629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lumMod val="60000"/>
                <a:lumOff val="40000"/>
              </a:schemeClr>
            </a:solidFill>
            <a:ln w="25400" cap="flat" cmpd="sng">
              <a:noFill/>
              <a:prstDash val="solid"/>
              <a:miter lim="0"/>
            </a:ln>
            <a:effectLst/>
          </p:spPr>
          <p:txBody>
            <a:bodyPr lIns="0" tIns="0" rIns="0" bIns="0" anchor="ctr"/>
            <a:lstStyle/>
            <a:p>
              <a:pPr>
                <a:defRPr/>
              </a:pPr>
              <a:endParaRPr lang="es-ES" sz="5600">
                <a:effectLst>
                  <a:outerShdw blurRad="38100" dist="38100" dir="2700000" algn="tl">
                    <a:srgbClr val="000000"/>
                  </a:outerShdw>
                </a:effectLst>
                <a:cs typeface="+mn-ea"/>
                <a:sym typeface="+mn-lt"/>
              </a:endParaRPr>
            </a:p>
          </p:txBody>
        </p:sp>
      </p:grpSp>
      <p:sp>
        <p:nvSpPr>
          <p:cNvPr id="24" name="AutoShape 54"/>
          <p:cNvSpPr/>
          <p:nvPr/>
        </p:nvSpPr>
        <p:spPr bwMode="auto">
          <a:xfrm rot="21599989">
            <a:off x="1219203" y="3162692"/>
            <a:ext cx="281084"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25" name="AutoShape 55"/>
          <p:cNvSpPr/>
          <p:nvPr/>
        </p:nvSpPr>
        <p:spPr bwMode="auto">
          <a:xfrm rot="21599989">
            <a:off x="4257002" y="3162692"/>
            <a:ext cx="281979"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3"/>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26" name="AutoShape 56"/>
          <p:cNvSpPr/>
          <p:nvPr/>
        </p:nvSpPr>
        <p:spPr bwMode="auto">
          <a:xfrm rot="21599989">
            <a:off x="7422996" y="3162692"/>
            <a:ext cx="281979"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5"/>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27" name="AutoShape 57"/>
          <p:cNvSpPr/>
          <p:nvPr/>
        </p:nvSpPr>
        <p:spPr bwMode="auto">
          <a:xfrm rot="21599989">
            <a:off x="10474205" y="3162692"/>
            <a:ext cx="281978"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28" name="AutoShape 58"/>
          <p:cNvSpPr/>
          <p:nvPr/>
        </p:nvSpPr>
        <p:spPr bwMode="auto">
          <a:xfrm rot="10799989">
            <a:off x="8915540" y="4034815"/>
            <a:ext cx="281978"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6"/>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29" name="AutoShape 59"/>
          <p:cNvSpPr/>
          <p:nvPr/>
        </p:nvSpPr>
        <p:spPr bwMode="auto">
          <a:xfrm rot="10799989">
            <a:off x="5831667" y="4034815"/>
            <a:ext cx="281979"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4"/>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30" name="AutoShape 60"/>
          <p:cNvSpPr/>
          <p:nvPr/>
        </p:nvSpPr>
        <p:spPr bwMode="auto">
          <a:xfrm rot="10799989">
            <a:off x="2763192" y="4034815"/>
            <a:ext cx="281979" cy="188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p:spPr>
        <p:txBody>
          <a:bodyPr lIns="38092" tIns="38092" rIns="38092" bIns="38092" anchor="ctr"/>
          <a:lstStyle/>
          <a:p>
            <a:pPr defTabSz="456565">
              <a:defRPr/>
            </a:pPr>
            <a:endParaRPr lang="es-ES" sz="3000">
              <a:effectLst>
                <a:outerShdw blurRad="38100" dist="38100" dir="2700000" algn="tl">
                  <a:srgbClr val="000000"/>
                </a:outerShdw>
              </a:effectLst>
              <a:cs typeface="+mn-ea"/>
              <a:sym typeface="+mn-lt"/>
            </a:endParaRPr>
          </a:p>
        </p:txBody>
      </p:sp>
      <p:sp>
        <p:nvSpPr>
          <p:cNvPr id="31" name="Oval 30"/>
          <p:cNvSpPr/>
          <p:nvPr/>
        </p:nvSpPr>
        <p:spPr>
          <a:xfrm>
            <a:off x="902545" y="400855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Oval 31"/>
          <p:cNvSpPr/>
          <p:nvPr/>
        </p:nvSpPr>
        <p:spPr>
          <a:xfrm>
            <a:off x="2446981" y="2408421"/>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Oval 32"/>
          <p:cNvSpPr/>
          <p:nvPr/>
        </p:nvSpPr>
        <p:spPr>
          <a:xfrm>
            <a:off x="3940791" y="4008559"/>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Oval 33"/>
          <p:cNvSpPr/>
          <p:nvPr/>
        </p:nvSpPr>
        <p:spPr>
          <a:xfrm>
            <a:off x="5515456" y="2408421"/>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Oval 34"/>
          <p:cNvSpPr/>
          <p:nvPr/>
        </p:nvSpPr>
        <p:spPr>
          <a:xfrm>
            <a:off x="7106785" y="400855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35"/>
          <p:cNvSpPr/>
          <p:nvPr/>
        </p:nvSpPr>
        <p:spPr>
          <a:xfrm>
            <a:off x="8599329" y="2408421"/>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Oval 36"/>
          <p:cNvSpPr/>
          <p:nvPr/>
        </p:nvSpPr>
        <p:spPr>
          <a:xfrm>
            <a:off x="10157994" y="400855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8" name="TextBox 37"/>
          <p:cNvSpPr txBox="1"/>
          <p:nvPr/>
        </p:nvSpPr>
        <p:spPr>
          <a:xfrm>
            <a:off x="863851" y="2199609"/>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39" name="Rectangle 38"/>
          <p:cNvSpPr/>
          <p:nvPr/>
        </p:nvSpPr>
        <p:spPr>
          <a:xfrm>
            <a:off x="353364" y="2391297"/>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0" name="TextBox 39"/>
          <p:cNvSpPr txBox="1"/>
          <p:nvPr/>
        </p:nvSpPr>
        <p:spPr>
          <a:xfrm>
            <a:off x="2408287" y="4380975"/>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1" name="Rectangle 40"/>
          <p:cNvSpPr/>
          <p:nvPr/>
        </p:nvSpPr>
        <p:spPr>
          <a:xfrm>
            <a:off x="1897800" y="4572663"/>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2" name="TextBox 41"/>
          <p:cNvSpPr txBox="1"/>
          <p:nvPr/>
        </p:nvSpPr>
        <p:spPr>
          <a:xfrm>
            <a:off x="3902096" y="2199609"/>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3" name="Rectangle 42"/>
          <p:cNvSpPr/>
          <p:nvPr/>
        </p:nvSpPr>
        <p:spPr>
          <a:xfrm>
            <a:off x="3391610" y="2391297"/>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4" name="TextBox 43"/>
          <p:cNvSpPr txBox="1"/>
          <p:nvPr/>
        </p:nvSpPr>
        <p:spPr>
          <a:xfrm>
            <a:off x="5476762" y="4380975"/>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5" name="Rectangle 44"/>
          <p:cNvSpPr/>
          <p:nvPr/>
        </p:nvSpPr>
        <p:spPr>
          <a:xfrm>
            <a:off x="4966275" y="4572663"/>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6" name="TextBox 45"/>
          <p:cNvSpPr txBox="1"/>
          <p:nvPr/>
        </p:nvSpPr>
        <p:spPr>
          <a:xfrm>
            <a:off x="7068091" y="2199609"/>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7" name="Rectangle 46"/>
          <p:cNvSpPr/>
          <p:nvPr/>
        </p:nvSpPr>
        <p:spPr>
          <a:xfrm>
            <a:off x="6629681" y="2391297"/>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8" name="TextBox 47"/>
          <p:cNvSpPr txBox="1"/>
          <p:nvPr/>
        </p:nvSpPr>
        <p:spPr>
          <a:xfrm>
            <a:off x="8560634" y="4380975"/>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9" name="Rectangle 48"/>
          <p:cNvSpPr/>
          <p:nvPr/>
        </p:nvSpPr>
        <p:spPr>
          <a:xfrm>
            <a:off x="8050148" y="4572663"/>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0" name="TextBox 49"/>
          <p:cNvSpPr txBox="1"/>
          <p:nvPr/>
        </p:nvSpPr>
        <p:spPr>
          <a:xfrm>
            <a:off x="10119299" y="2199609"/>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51" name="Rectangle 50"/>
          <p:cNvSpPr/>
          <p:nvPr/>
        </p:nvSpPr>
        <p:spPr>
          <a:xfrm>
            <a:off x="9608813" y="2391297"/>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2" name="Freeform 22"/>
          <p:cNvSpPr>
            <a:spLocks noEditPoints="1"/>
          </p:cNvSpPr>
          <p:nvPr/>
        </p:nvSpPr>
        <p:spPr bwMode="auto">
          <a:xfrm>
            <a:off x="1147371" y="4270006"/>
            <a:ext cx="390525" cy="395288"/>
          </a:xfrm>
          <a:custGeom>
            <a:avLst/>
            <a:gdLst>
              <a:gd name="T0" fmla="*/ 104 w 104"/>
              <a:gd name="T1" fmla="*/ 52 h 105"/>
              <a:gd name="T2" fmla="*/ 53 w 104"/>
              <a:gd name="T3" fmla="*/ 104 h 105"/>
              <a:gd name="T4" fmla="*/ 1 w 104"/>
              <a:gd name="T5" fmla="*/ 53 h 105"/>
              <a:gd name="T6" fmla="*/ 52 w 104"/>
              <a:gd name="T7" fmla="*/ 1 h 105"/>
              <a:gd name="T8" fmla="*/ 104 w 104"/>
              <a:gd name="T9" fmla="*/ 52 h 105"/>
              <a:gd name="T10" fmla="*/ 93 w 104"/>
              <a:gd name="T11" fmla="*/ 52 h 105"/>
              <a:gd name="T12" fmla="*/ 52 w 104"/>
              <a:gd name="T13" fmla="*/ 12 h 105"/>
              <a:gd name="T14" fmla="*/ 11 w 104"/>
              <a:gd name="T15" fmla="*/ 53 h 105"/>
              <a:gd name="T16" fmla="*/ 53 w 104"/>
              <a:gd name="T17" fmla="*/ 94 h 105"/>
              <a:gd name="T18" fmla="*/ 93 w 104"/>
              <a:gd name="T19" fmla="*/ 52 h 105"/>
              <a:gd name="T20" fmla="*/ 42 w 104"/>
              <a:gd name="T21" fmla="*/ 42 h 105"/>
              <a:gd name="T22" fmla="*/ 77 w 104"/>
              <a:gd name="T23" fmla="*/ 28 h 105"/>
              <a:gd name="T24" fmla="*/ 63 w 104"/>
              <a:gd name="T25" fmla="*/ 63 h 105"/>
              <a:gd name="T26" fmla="*/ 28 w 104"/>
              <a:gd name="T27" fmla="*/ 77 h 105"/>
              <a:gd name="T28" fmla="*/ 42 w 104"/>
              <a:gd name="T29" fmla="*/ 42 h 105"/>
              <a:gd name="T30" fmla="*/ 47 w 104"/>
              <a:gd name="T31" fmla="*/ 58 h 105"/>
              <a:gd name="T32" fmla="*/ 58 w 104"/>
              <a:gd name="T33" fmla="*/ 58 h 105"/>
              <a:gd name="T34" fmla="*/ 67 w 104"/>
              <a:gd name="T35" fmla="*/ 37 h 105"/>
              <a:gd name="T36" fmla="*/ 47 w 104"/>
              <a:gd name="T37" fmla="*/ 47 h 105"/>
              <a:gd name="T38" fmla="*/ 47 w 104"/>
              <a:gd name="T3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05">
                <a:moveTo>
                  <a:pt x="104" y="52"/>
                </a:moveTo>
                <a:cubicBezTo>
                  <a:pt x="104" y="80"/>
                  <a:pt x="82" y="104"/>
                  <a:pt x="53" y="104"/>
                </a:cubicBezTo>
                <a:cubicBezTo>
                  <a:pt x="24" y="105"/>
                  <a:pt x="1" y="82"/>
                  <a:pt x="1" y="53"/>
                </a:cubicBezTo>
                <a:cubicBezTo>
                  <a:pt x="0" y="25"/>
                  <a:pt x="23" y="1"/>
                  <a:pt x="52" y="1"/>
                </a:cubicBezTo>
                <a:cubicBezTo>
                  <a:pt x="80" y="0"/>
                  <a:pt x="104" y="23"/>
                  <a:pt x="104" y="52"/>
                </a:cubicBezTo>
                <a:close/>
                <a:moveTo>
                  <a:pt x="93" y="52"/>
                </a:moveTo>
                <a:cubicBezTo>
                  <a:pt x="93" y="29"/>
                  <a:pt x="74" y="11"/>
                  <a:pt x="52" y="12"/>
                </a:cubicBezTo>
                <a:cubicBezTo>
                  <a:pt x="29" y="12"/>
                  <a:pt x="11" y="31"/>
                  <a:pt x="11" y="53"/>
                </a:cubicBezTo>
                <a:cubicBezTo>
                  <a:pt x="12" y="76"/>
                  <a:pt x="30" y="94"/>
                  <a:pt x="53" y="94"/>
                </a:cubicBezTo>
                <a:cubicBezTo>
                  <a:pt x="76" y="93"/>
                  <a:pt x="93" y="75"/>
                  <a:pt x="93" y="52"/>
                </a:cubicBezTo>
                <a:close/>
                <a:moveTo>
                  <a:pt x="42" y="42"/>
                </a:moveTo>
                <a:cubicBezTo>
                  <a:pt x="52" y="31"/>
                  <a:pt x="77" y="28"/>
                  <a:pt x="77" y="28"/>
                </a:cubicBezTo>
                <a:cubicBezTo>
                  <a:pt x="77" y="28"/>
                  <a:pt x="74" y="53"/>
                  <a:pt x="63" y="63"/>
                </a:cubicBezTo>
                <a:cubicBezTo>
                  <a:pt x="52" y="74"/>
                  <a:pt x="28" y="77"/>
                  <a:pt x="28" y="77"/>
                </a:cubicBezTo>
                <a:cubicBezTo>
                  <a:pt x="28" y="77"/>
                  <a:pt x="31" y="52"/>
                  <a:pt x="42" y="42"/>
                </a:cubicBezTo>
                <a:close/>
                <a:moveTo>
                  <a:pt x="47" y="58"/>
                </a:moveTo>
                <a:cubicBezTo>
                  <a:pt x="50" y="61"/>
                  <a:pt x="55" y="61"/>
                  <a:pt x="58" y="58"/>
                </a:cubicBezTo>
                <a:cubicBezTo>
                  <a:pt x="62" y="53"/>
                  <a:pt x="65" y="45"/>
                  <a:pt x="67" y="37"/>
                </a:cubicBezTo>
                <a:cubicBezTo>
                  <a:pt x="60" y="39"/>
                  <a:pt x="51" y="43"/>
                  <a:pt x="47" y="47"/>
                </a:cubicBezTo>
                <a:cubicBezTo>
                  <a:pt x="44" y="50"/>
                  <a:pt x="44" y="55"/>
                  <a:pt x="47" y="58"/>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3" name="Freeform 32"/>
          <p:cNvSpPr>
            <a:spLocks noEditPoints="1"/>
          </p:cNvSpPr>
          <p:nvPr/>
        </p:nvSpPr>
        <p:spPr bwMode="auto">
          <a:xfrm>
            <a:off x="7359969" y="4274470"/>
            <a:ext cx="396875" cy="347663"/>
          </a:xfrm>
          <a:custGeom>
            <a:avLst/>
            <a:gdLst>
              <a:gd name="T0" fmla="*/ 106 w 106"/>
              <a:gd name="T1" fmla="*/ 39 h 92"/>
              <a:gd name="T2" fmla="*/ 106 w 106"/>
              <a:gd name="T3" fmla="*/ 58 h 92"/>
              <a:gd name="T4" fmla="*/ 100 w 106"/>
              <a:gd name="T5" fmla="*/ 65 h 92"/>
              <a:gd name="T6" fmla="*/ 89 w 106"/>
              <a:gd name="T7" fmla="*/ 65 h 92"/>
              <a:gd name="T8" fmla="*/ 94 w 106"/>
              <a:gd name="T9" fmla="*/ 92 h 92"/>
              <a:gd name="T10" fmla="*/ 12 w 106"/>
              <a:gd name="T11" fmla="*/ 92 h 92"/>
              <a:gd name="T12" fmla="*/ 16 w 106"/>
              <a:gd name="T13" fmla="*/ 65 h 92"/>
              <a:gd name="T14" fmla="*/ 6 w 106"/>
              <a:gd name="T15" fmla="*/ 65 h 92"/>
              <a:gd name="T16" fmla="*/ 0 w 106"/>
              <a:gd name="T17" fmla="*/ 58 h 92"/>
              <a:gd name="T18" fmla="*/ 0 w 106"/>
              <a:gd name="T19" fmla="*/ 39 h 92"/>
              <a:gd name="T20" fmla="*/ 6 w 106"/>
              <a:gd name="T21" fmla="*/ 33 h 92"/>
              <a:gd name="T22" fmla="*/ 100 w 106"/>
              <a:gd name="T23" fmla="*/ 33 h 92"/>
              <a:gd name="T24" fmla="*/ 106 w 106"/>
              <a:gd name="T25" fmla="*/ 39 h 92"/>
              <a:gd name="T26" fmla="*/ 6 w 106"/>
              <a:gd name="T27" fmla="*/ 23 h 92"/>
              <a:gd name="T28" fmla="*/ 27 w 106"/>
              <a:gd name="T29" fmla="*/ 16 h 92"/>
              <a:gd name="T30" fmla="*/ 32 w 106"/>
              <a:gd name="T31" fmla="*/ 16 h 92"/>
              <a:gd name="T32" fmla="*/ 32 w 106"/>
              <a:gd name="T33" fmla="*/ 0 h 92"/>
              <a:gd name="T34" fmla="*/ 73 w 106"/>
              <a:gd name="T35" fmla="*/ 0 h 92"/>
              <a:gd name="T36" fmla="*/ 73 w 106"/>
              <a:gd name="T37" fmla="*/ 16 h 92"/>
              <a:gd name="T38" fmla="*/ 78 w 106"/>
              <a:gd name="T39" fmla="*/ 16 h 92"/>
              <a:gd name="T40" fmla="*/ 100 w 106"/>
              <a:gd name="T41" fmla="*/ 23 h 92"/>
              <a:gd name="T42" fmla="*/ 98 w 106"/>
              <a:gd name="T43" fmla="*/ 27 h 92"/>
              <a:gd name="T44" fmla="*/ 7 w 106"/>
              <a:gd name="T45" fmla="*/ 27 h 92"/>
              <a:gd name="T46" fmla="*/ 6 w 106"/>
              <a:gd name="T47" fmla="*/ 23 h 92"/>
              <a:gd name="T48" fmla="*/ 83 w 106"/>
              <a:gd name="T49" fmla="*/ 81 h 92"/>
              <a:gd name="T50" fmla="*/ 75 w 106"/>
              <a:gd name="T51" fmla="*/ 46 h 92"/>
              <a:gd name="T52" fmla="*/ 30 w 106"/>
              <a:gd name="T53" fmla="*/ 46 h 92"/>
              <a:gd name="T54" fmla="*/ 22 w 106"/>
              <a:gd name="T55" fmla="*/ 81 h 92"/>
              <a:gd name="T56" fmla="*/ 83 w 106"/>
              <a:gd name="T57"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 h="92">
                <a:moveTo>
                  <a:pt x="106" y="39"/>
                </a:moveTo>
                <a:cubicBezTo>
                  <a:pt x="106" y="58"/>
                  <a:pt x="106" y="58"/>
                  <a:pt x="106" y="58"/>
                </a:cubicBezTo>
                <a:cubicBezTo>
                  <a:pt x="106" y="61"/>
                  <a:pt x="103" y="65"/>
                  <a:pt x="100" y="65"/>
                </a:cubicBezTo>
                <a:cubicBezTo>
                  <a:pt x="89" y="65"/>
                  <a:pt x="89" y="65"/>
                  <a:pt x="89" y="65"/>
                </a:cubicBezTo>
                <a:cubicBezTo>
                  <a:pt x="94" y="92"/>
                  <a:pt x="94" y="92"/>
                  <a:pt x="94" y="92"/>
                </a:cubicBezTo>
                <a:cubicBezTo>
                  <a:pt x="12" y="92"/>
                  <a:pt x="12" y="92"/>
                  <a:pt x="12" y="92"/>
                </a:cubicBezTo>
                <a:cubicBezTo>
                  <a:pt x="16" y="65"/>
                  <a:pt x="16" y="65"/>
                  <a:pt x="16" y="65"/>
                </a:cubicBezTo>
                <a:cubicBezTo>
                  <a:pt x="6" y="65"/>
                  <a:pt x="6" y="65"/>
                  <a:pt x="6" y="65"/>
                </a:cubicBezTo>
                <a:cubicBezTo>
                  <a:pt x="3" y="65"/>
                  <a:pt x="0" y="61"/>
                  <a:pt x="0" y="58"/>
                </a:cubicBezTo>
                <a:cubicBezTo>
                  <a:pt x="0" y="39"/>
                  <a:pt x="0" y="39"/>
                  <a:pt x="0" y="39"/>
                </a:cubicBezTo>
                <a:cubicBezTo>
                  <a:pt x="0" y="36"/>
                  <a:pt x="3" y="33"/>
                  <a:pt x="6" y="33"/>
                </a:cubicBezTo>
                <a:cubicBezTo>
                  <a:pt x="100" y="33"/>
                  <a:pt x="100" y="33"/>
                  <a:pt x="100" y="33"/>
                </a:cubicBezTo>
                <a:cubicBezTo>
                  <a:pt x="103" y="33"/>
                  <a:pt x="106" y="36"/>
                  <a:pt x="106" y="39"/>
                </a:cubicBezTo>
                <a:close/>
                <a:moveTo>
                  <a:pt x="6" y="23"/>
                </a:moveTo>
                <a:cubicBezTo>
                  <a:pt x="7" y="22"/>
                  <a:pt x="24" y="16"/>
                  <a:pt x="27" y="16"/>
                </a:cubicBezTo>
                <a:cubicBezTo>
                  <a:pt x="32" y="16"/>
                  <a:pt x="32" y="16"/>
                  <a:pt x="32" y="16"/>
                </a:cubicBezTo>
                <a:cubicBezTo>
                  <a:pt x="32" y="0"/>
                  <a:pt x="32" y="0"/>
                  <a:pt x="32" y="0"/>
                </a:cubicBezTo>
                <a:cubicBezTo>
                  <a:pt x="73" y="0"/>
                  <a:pt x="73" y="0"/>
                  <a:pt x="73" y="0"/>
                </a:cubicBezTo>
                <a:cubicBezTo>
                  <a:pt x="73" y="16"/>
                  <a:pt x="73" y="16"/>
                  <a:pt x="73" y="16"/>
                </a:cubicBezTo>
                <a:cubicBezTo>
                  <a:pt x="78" y="16"/>
                  <a:pt x="78" y="16"/>
                  <a:pt x="78" y="16"/>
                </a:cubicBezTo>
                <a:cubicBezTo>
                  <a:pt x="81" y="16"/>
                  <a:pt x="98" y="22"/>
                  <a:pt x="100" y="23"/>
                </a:cubicBezTo>
                <a:cubicBezTo>
                  <a:pt x="101" y="23"/>
                  <a:pt x="102" y="27"/>
                  <a:pt x="98" y="27"/>
                </a:cubicBezTo>
                <a:cubicBezTo>
                  <a:pt x="7" y="27"/>
                  <a:pt x="7" y="27"/>
                  <a:pt x="7" y="27"/>
                </a:cubicBezTo>
                <a:cubicBezTo>
                  <a:pt x="4" y="27"/>
                  <a:pt x="4" y="23"/>
                  <a:pt x="6" y="23"/>
                </a:cubicBezTo>
                <a:close/>
                <a:moveTo>
                  <a:pt x="83" y="81"/>
                </a:moveTo>
                <a:cubicBezTo>
                  <a:pt x="75" y="46"/>
                  <a:pt x="75" y="46"/>
                  <a:pt x="75" y="46"/>
                </a:cubicBezTo>
                <a:cubicBezTo>
                  <a:pt x="30" y="46"/>
                  <a:pt x="30" y="46"/>
                  <a:pt x="30" y="46"/>
                </a:cubicBezTo>
                <a:cubicBezTo>
                  <a:pt x="22" y="81"/>
                  <a:pt x="22" y="81"/>
                  <a:pt x="22" y="81"/>
                </a:cubicBezTo>
                <a:lnTo>
                  <a:pt x="83" y="81"/>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4" name="Freeform 38"/>
          <p:cNvSpPr>
            <a:spLocks noEditPoints="1"/>
          </p:cNvSpPr>
          <p:nvPr/>
        </p:nvSpPr>
        <p:spPr bwMode="auto">
          <a:xfrm>
            <a:off x="2722907" y="2687970"/>
            <a:ext cx="365125" cy="371475"/>
          </a:xfrm>
          <a:custGeom>
            <a:avLst/>
            <a:gdLst>
              <a:gd name="T0" fmla="*/ 55 w 97"/>
              <a:gd name="T1" fmla="*/ 80 h 99"/>
              <a:gd name="T2" fmla="*/ 72 w 97"/>
              <a:gd name="T3" fmla="*/ 89 h 99"/>
              <a:gd name="T4" fmla="*/ 48 w 97"/>
              <a:gd name="T5" fmla="*/ 99 h 99"/>
              <a:gd name="T6" fmla="*/ 24 w 97"/>
              <a:gd name="T7" fmla="*/ 89 h 99"/>
              <a:gd name="T8" fmla="*/ 42 w 97"/>
              <a:gd name="T9" fmla="*/ 80 h 99"/>
              <a:gd name="T10" fmla="*/ 42 w 97"/>
              <a:gd name="T11" fmla="*/ 73 h 99"/>
              <a:gd name="T12" fmla="*/ 26 w 97"/>
              <a:gd name="T13" fmla="*/ 54 h 99"/>
              <a:gd name="T14" fmla="*/ 0 w 97"/>
              <a:gd name="T15" fmla="*/ 14 h 99"/>
              <a:gd name="T16" fmla="*/ 4 w 97"/>
              <a:gd name="T17" fmla="*/ 10 h 99"/>
              <a:gd name="T18" fmla="*/ 22 w 97"/>
              <a:gd name="T19" fmla="*/ 10 h 99"/>
              <a:gd name="T20" fmla="*/ 48 w 97"/>
              <a:gd name="T21" fmla="*/ 0 h 99"/>
              <a:gd name="T22" fmla="*/ 75 w 97"/>
              <a:gd name="T23" fmla="*/ 10 h 99"/>
              <a:gd name="T24" fmla="*/ 93 w 97"/>
              <a:gd name="T25" fmla="*/ 10 h 99"/>
              <a:gd name="T26" fmla="*/ 97 w 97"/>
              <a:gd name="T27" fmla="*/ 14 h 99"/>
              <a:gd name="T28" fmla="*/ 70 w 97"/>
              <a:gd name="T29" fmla="*/ 54 h 99"/>
              <a:gd name="T30" fmla="*/ 55 w 97"/>
              <a:gd name="T31" fmla="*/ 73 h 99"/>
              <a:gd name="T32" fmla="*/ 55 w 97"/>
              <a:gd name="T33" fmla="*/ 80 h 99"/>
              <a:gd name="T34" fmla="*/ 27 w 97"/>
              <a:gd name="T35" fmla="*/ 46 h 99"/>
              <a:gd name="T36" fmla="*/ 21 w 97"/>
              <a:gd name="T37" fmla="*/ 17 h 99"/>
              <a:gd name="T38" fmla="*/ 7 w 97"/>
              <a:gd name="T39" fmla="*/ 17 h 99"/>
              <a:gd name="T40" fmla="*/ 27 w 97"/>
              <a:gd name="T41" fmla="*/ 46 h 99"/>
              <a:gd name="T42" fmla="*/ 28 w 97"/>
              <a:gd name="T43" fmla="*/ 15 h 99"/>
              <a:gd name="T44" fmla="*/ 48 w 97"/>
              <a:gd name="T45" fmla="*/ 23 h 99"/>
              <a:gd name="T46" fmla="*/ 69 w 97"/>
              <a:gd name="T47" fmla="*/ 15 h 99"/>
              <a:gd name="T48" fmla="*/ 48 w 97"/>
              <a:gd name="T49" fmla="*/ 7 h 99"/>
              <a:gd name="T50" fmla="*/ 28 w 97"/>
              <a:gd name="T51" fmla="*/ 15 h 99"/>
              <a:gd name="T52" fmla="*/ 89 w 97"/>
              <a:gd name="T53" fmla="*/ 17 h 99"/>
              <a:gd name="T54" fmla="*/ 75 w 97"/>
              <a:gd name="T55" fmla="*/ 17 h 99"/>
              <a:gd name="T56" fmla="*/ 70 w 97"/>
              <a:gd name="T57" fmla="*/ 46 h 99"/>
              <a:gd name="T58" fmla="*/ 89 w 97"/>
              <a:gd name="T59" fmla="*/ 1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9">
                <a:moveTo>
                  <a:pt x="55" y="80"/>
                </a:moveTo>
                <a:cubicBezTo>
                  <a:pt x="65" y="81"/>
                  <a:pt x="72" y="85"/>
                  <a:pt x="72" y="89"/>
                </a:cubicBezTo>
                <a:cubicBezTo>
                  <a:pt x="72" y="95"/>
                  <a:pt x="62" y="99"/>
                  <a:pt x="48" y="99"/>
                </a:cubicBezTo>
                <a:cubicBezTo>
                  <a:pt x="35" y="99"/>
                  <a:pt x="24" y="95"/>
                  <a:pt x="24" y="89"/>
                </a:cubicBezTo>
                <a:cubicBezTo>
                  <a:pt x="24" y="85"/>
                  <a:pt x="32" y="81"/>
                  <a:pt x="42" y="80"/>
                </a:cubicBezTo>
                <a:cubicBezTo>
                  <a:pt x="42" y="73"/>
                  <a:pt x="42" y="73"/>
                  <a:pt x="42" y="73"/>
                </a:cubicBezTo>
                <a:cubicBezTo>
                  <a:pt x="42" y="65"/>
                  <a:pt x="36" y="61"/>
                  <a:pt x="26" y="54"/>
                </a:cubicBezTo>
                <a:cubicBezTo>
                  <a:pt x="15" y="47"/>
                  <a:pt x="0" y="37"/>
                  <a:pt x="0" y="14"/>
                </a:cubicBezTo>
                <a:cubicBezTo>
                  <a:pt x="0" y="11"/>
                  <a:pt x="1" y="10"/>
                  <a:pt x="4" y="10"/>
                </a:cubicBezTo>
                <a:cubicBezTo>
                  <a:pt x="22" y="10"/>
                  <a:pt x="22" y="10"/>
                  <a:pt x="22" y="10"/>
                </a:cubicBezTo>
                <a:cubicBezTo>
                  <a:pt x="25" y="5"/>
                  <a:pt x="32" y="0"/>
                  <a:pt x="48" y="0"/>
                </a:cubicBezTo>
                <a:cubicBezTo>
                  <a:pt x="64" y="0"/>
                  <a:pt x="72" y="5"/>
                  <a:pt x="75" y="10"/>
                </a:cubicBezTo>
                <a:cubicBezTo>
                  <a:pt x="93" y="10"/>
                  <a:pt x="93" y="10"/>
                  <a:pt x="93" y="10"/>
                </a:cubicBezTo>
                <a:cubicBezTo>
                  <a:pt x="95" y="10"/>
                  <a:pt x="97" y="11"/>
                  <a:pt x="97" y="14"/>
                </a:cubicBezTo>
                <a:cubicBezTo>
                  <a:pt x="97" y="37"/>
                  <a:pt x="82" y="47"/>
                  <a:pt x="70" y="54"/>
                </a:cubicBezTo>
                <a:cubicBezTo>
                  <a:pt x="61" y="61"/>
                  <a:pt x="55" y="65"/>
                  <a:pt x="55" y="73"/>
                </a:cubicBezTo>
                <a:lnTo>
                  <a:pt x="55" y="80"/>
                </a:lnTo>
                <a:close/>
                <a:moveTo>
                  <a:pt x="27" y="46"/>
                </a:moveTo>
                <a:cubicBezTo>
                  <a:pt x="24" y="39"/>
                  <a:pt x="21" y="30"/>
                  <a:pt x="21" y="17"/>
                </a:cubicBezTo>
                <a:cubicBezTo>
                  <a:pt x="7" y="17"/>
                  <a:pt x="7" y="17"/>
                  <a:pt x="7" y="17"/>
                </a:cubicBezTo>
                <a:cubicBezTo>
                  <a:pt x="9" y="32"/>
                  <a:pt x="18" y="39"/>
                  <a:pt x="27" y="46"/>
                </a:cubicBezTo>
                <a:close/>
                <a:moveTo>
                  <a:pt x="28" y="15"/>
                </a:moveTo>
                <a:cubicBezTo>
                  <a:pt x="28" y="17"/>
                  <a:pt x="34" y="23"/>
                  <a:pt x="48" y="23"/>
                </a:cubicBezTo>
                <a:cubicBezTo>
                  <a:pt x="63" y="23"/>
                  <a:pt x="69" y="17"/>
                  <a:pt x="69" y="15"/>
                </a:cubicBezTo>
                <a:cubicBezTo>
                  <a:pt x="69" y="13"/>
                  <a:pt x="63" y="7"/>
                  <a:pt x="48" y="7"/>
                </a:cubicBezTo>
                <a:cubicBezTo>
                  <a:pt x="34" y="7"/>
                  <a:pt x="28" y="13"/>
                  <a:pt x="28" y="15"/>
                </a:cubicBezTo>
                <a:close/>
                <a:moveTo>
                  <a:pt x="89" y="17"/>
                </a:moveTo>
                <a:cubicBezTo>
                  <a:pt x="75" y="17"/>
                  <a:pt x="75" y="17"/>
                  <a:pt x="75" y="17"/>
                </a:cubicBezTo>
                <a:cubicBezTo>
                  <a:pt x="75" y="30"/>
                  <a:pt x="73" y="39"/>
                  <a:pt x="70" y="46"/>
                </a:cubicBezTo>
                <a:cubicBezTo>
                  <a:pt x="79" y="39"/>
                  <a:pt x="88" y="32"/>
                  <a:pt x="89" y="17"/>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5" name="Freeform 47"/>
          <p:cNvSpPr>
            <a:spLocks noEditPoints="1"/>
          </p:cNvSpPr>
          <p:nvPr/>
        </p:nvSpPr>
        <p:spPr bwMode="auto">
          <a:xfrm>
            <a:off x="5777445" y="2666587"/>
            <a:ext cx="377825" cy="381000"/>
          </a:xfrm>
          <a:custGeom>
            <a:avLst/>
            <a:gdLst>
              <a:gd name="T0" fmla="*/ 100 w 101"/>
              <a:gd name="T1" fmla="*/ 50 h 101"/>
              <a:gd name="T2" fmla="*/ 51 w 101"/>
              <a:gd name="T3" fmla="*/ 100 h 101"/>
              <a:gd name="T4" fmla="*/ 1 w 101"/>
              <a:gd name="T5" fmla="*/ 51 h 101"/>
              <a:gd name="T6" fmla="*/ 50 w 101"/>
              <a:gd name="T7" fmla="*/ 1 h 101"/>
              <a:gd name="T8" fmla="*/ 100 w 101"/>
              <a:gd name="T9" fmla="*/ 50 h 101"/>
              <a:gd name="T10" fmla="*/ 20 w 101"/>
              <a:gd name="T11" fmla="*/ 51 h 101"/>
              <a:gd name="T12" fmla="*/ 23 w 101"/>
              <a:gd name="T13" fmla="*/ 37 h 101"/>
              <a:gd name="T14" fmla="*/ 12 w 101"/>
              <a:gd name="T15" fmla="*/ 31 h 101"/>
              <a:gd name="T16" fmla="*/ 7 w 101"/>
              <a:gd name="T17" fmla="*/ 51 h 101"/>
              <a:gd name="T18" fmla="*/ 12 w 101"/>
              <a:gd name="T19" fmla="*/ 70 h 101"/>
              <a:gd name="T20" fmla="*/ 23 w 101"/>
              <a:gd name="T21" fmla="*/ 64 h 101"/>
              <a:gd name="T22" fmla="*/ 20 w 101"/>
              <a:gd name="T23" fmla="*/ 51 h 101"/>
              <a:gd name="T24" fmla="*/ 74 w 101"/>
              <a:gd name="T25" fmla="*/ 51 h 101"/>
              <a:gd name="T26" fmla="*/ 51 w 101"/>
              <a:gd name="T27" fmla="*/ 27 h 101"/>
              <a:gd name="T28" fmla="*/ 27 w 101"/>
              <a:gd name="T29" fmla="*/ 51 h 101"/>
              <a:gd name="T30" fmla="*/ 51 w 101"/>
              <a:gd name="T31" fmla="*/ 74 h 101"/>
              <a:gd name="T32" fmla="*/ 74 w 101"/>
              <a:gd name="T33" fmla="*/ 51 h 101"/>
              <a:gd name="T34" fmla="*/ 31 w 101"/>
              <a:gd name="T35" fmla="*/ 12 h 101"/>
              <a:gd name="T36" fmla="*/ 37 w 101"/>
              <a:gd name="T37" fmla="*/ 23 h 101"/>
              <a:gd name="T38" fmla="*/ 51 w 101"/>
              <a:gd name="T39" fmla="*/ 20 h 101"/>
              <a:gd name="T40" fmla="*/ 64 w 101"/>
              <a:gd name="T41" fmla="*/ 23 h 101"/>
              <a:gd name="T42" fmla="*/ 70 w 101"/>
              <a:gd name="T43" fmla="*/ 12 h 101"/>
              <a:gd name="T44" fmla="*/ 50 w 101"/>
              <a:gd name="T45" fmla="*/ 7 h 101"/>
              <a:gd name="T46" fmla="*/ 31 w 101"/>
              <a:gd name="T47" fmla="*/ 12 h 101"/>
              <a:gd name="T48" fmla="*/ 70 w 101"/>
              <a:gd name="T49" fmla="*/ 89 h 101"/>
              <a:gd name="T50" fmla="*/ 64 w 101"/>
              <a:gd name="T51" fmla="*/ 78 h 101"/>
              <a:gd name="T52" fmla="*/ 51 w 101"/>
              <a:gd name="T53" fmla="*/ 81 h 101"/>
              <a:gd name="T54" fmla="*/ 37 w 101"/>
              <a:gd name="T55" fmla="*/ 78 h 101"/>
              <a:gd name="T56" fmla="*/ 31 w 101"/>
              <a:gd name="T57" fmla="*/ 89 h 101"/>
              <a:gd name="T58" fmla="*/ 51 w 101"/>
              <a:gd name="T59" fmla="*/ 94 h 101"/>
              <a:gd name="T60" fmla="*/ 70 w 101"/>
              <a:gd name="T61" fmla="*/ 89 h 101"/>
              <a:gd name="T62" fmla="*/ 89 w 101"/>
              <a:gd name="T63" fmla="*/ 70 h 101"/>
              <a:gd name="T64" fmla="*/ 94 w 101"/>
              <a:gd name="T65" fmla="*/ 50 h 101"/>
              <a:gd name="T66" fmla="*/ 89 w 101"/>
              <a:gd name="T67" fmla="*/ 31 h 101"/>
              <a:gd name="T68" fmla="*/ 78 w 101"/>
              <a:gd name="T69" fmla="*/ 37 h 101"/>
              <a:gd name="T70" fmla="*/ 81 w 101"/>
              <a:gd name="T71" fmla="*/ 51 h 101"/>
              <a:gd name="T72" fmla="*/ 78 w 101"/>
              <a:gd name="T73" fmla="*/ 64 h 101"/>
              <a:gd name="T74" fmla="*/ 89 w 101"/>
              <a:gd name="T7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6" name="Freeform 58"/>
          <p:cNvSpPr/>
          <p:nvPr/>
        </p:nvSpPr>
        <p:spPr bwMode="auto">
          <a:xfrm>
            <a:off x="4251027" y="4270006"/>
            <a:ext cx="280988" cy="365125"/>
          </a:xfrm>
          <a:custGeom>
            <a:avLst/>
            <a:gdLst>
              <a:gd name="T0" fmla="*/ 75 w 75"/>
              <a:gd name="T1" fmla="*/ 44 h 97"/>
              <a:gd name="T2" fmla="*/ 75 w 75"/>
              <a:gd name="T3" fmla="*/ 86 h 97"/>
              <a:gd name="T4" fmla="*/ 70 w 75"/>
              <a:gd name="T5" fmla="*/ 93 h 97"/>
              <a:gd name="T6" fmla="*/ 63 w 75"/>
              <a:gd name="T7" fmla="*/ 95 h 97"/>
              <a:gd name="T8" fmla="*/ 53 w 75"/>
              <a:gd name="T9" fmla="*/ 97 h 97"/>
              <a:gd name="T10" fmla="*/ 22 w 75"/>
              <a:gd name="T11" fmla="*/ 97 h 97"/>
              <a:gd name="T12" fmla="*/ 11 w 75"/>
              <a:gd name="T13" fmla="*/ 95 h 97"/>
              <a:gd name="T14" fmla="*/ 4 w 75"/>
              <a:gd name="T15" fmla="*/ 93 h 97"/>
              <a:gd name="T16" fmla="*/ 0 w 75"/>
              <a:gd name="T17" fmla="*/ 86 h 97"/>
              <a:gd name="T18" fmla="*/ 0 w 75"/>
              <a:gd name="T19" fmla="*/ 44 h 97"/>
              <a:gd name="T20" fmla="*/ 5 w 75"/>
              <a:gd name="T21" fmla="*/ 38 h 97"/>
              <a:gd name="T22" fmla="*/ 48 w 75"/>
              <a:gd name="T23" fmla="*/ 38 h 97"/>
              <a:gd name="T24" fmla="*/ 48 w 75"/>
              <a:gd name="T25" fmla="*/ 22 h 97"/>
              <a:gd name="T26" fmla="*/ 37 w 75"/>
              <a:gd name="T27" fmla="*/ 11 h 97"/>
              <a:gd name="T28" fmla="*/ 27 w 75"/>
              <a:gd name="T29" fmla="*/ 22 h 97"/>
              <a:gd name="T30" fmla="*/ 27 w 75"/>
              <a:gd name="T31" fmla="*/ 27 h 97"/>
              <a:gd name="T32" fmla="*/ 16 w 75"/>
              <a:gd name="T33" fmla="*/ 27 h 97"/>
              <a:gd name="T34" fmla="*/ 16 w 75"/>
              <a:gd name="T35" fmla="*/ 25 h 97"/>
              <a:gd name="T36" fmla="*/ 37 w 75"/>
              <a:gd name="T37" fmla="*/ 0 h 97"/>
              <a:gd name="T38" fmla="*/ 59 w 75"/>
              <a:gd name="T39" fmla="*/ 25 h 97"/>
              <a:gd name="T40" fmla="*/ 59 w 75"/>
              <a:gd name="T41" fmla="*/ 38 h 97"/>
              <a:gd name="T42" fmla="*/ 69 w 75"/>
              <a:gd name="T43" fmla="*/ 38 h 97"/>
              <a:gd name="T44" fmla="*/ 75 w 75"/>
              <a:gd name="T45"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7">
                <a:moveTo>
                  <a:pt x="75" y="44"/>
                </a:moveTo>
                <a:cubicBezTo>
                  <a:pt x="75" y="86"/>
                  <a:pt x="75" y="86"/>
                  <a:pt x="75" y="86"/>
                </a:cubicBezTo>
                <a:cubicBezTo>
                  <a:pt x="75" y="89"/>
                  <a:pt x="73" y="92"/>
                  <a:pt x="70" y="93"/>
                </a:cubicBezTo>
                <a:cubicBezTo>
                  <a:pt x="63" y="95"/>
                  <a:pt x="63" y="95"/>
                  <a:pt x="63" y="95"/>
                </a:cubicBezTo>
                <a:cubicBezTo>
                  <a:pt x="61" y="96"/>
                  <a:pt x="56" y="97"/>
                  <a:pt x="53" y="97"/>
                </a:cubicBezTo>
                <a:cubicBezTo>
                  <a:pt x="22" y="97"/>
                  <a:pt x="22" y="97"/>
                  <a:pt x="22" y="97"/>
                </a:cubicBezTo>
                <a:cubicBezTo>
                  <a:pt x="19" y="97"/>
                  <a:pt x="14" y="96"/>
                  <a:pt x="11" y="95"/>
                </a:cubicBezTo>
                <a:cubicBezTo>
                  <a:pt x="4" y="93"/>
                  <a:pt x="4" y="93"/>
                  <a:pt x="4" y="93"/>
                </a:cubicBezTo>
                <a:cubicBezTo>
                  <a:pt x="2" y="92"/>
                  <a:pt x="0" y="89"/>
                  <a:pt x="0" y="86"/>
                </a:cubicBezTo>
                <a:cubicBezTo>
                  <a:pt x="0" y="44"/>
                  <a:pt x="0" y="44"/>
                  <a:pt x="0" y="44"/>
                </a:cubicBezTo>
                <a:cubicBezTo>
                  <a:pt x="0" y="41"/>
                  <a:pt x="2" y="38"/>
                  <a:pt x="5" y="38"/>
                </a:cubicBezTo>
                <a:cubicBezTo>
                  <a:pt x="48" y="38"/>
                  <a:pt x="48" y="38"/>
                  <a:pt x="48" y="38"/>
                </a:cubicBezTo>
                <a:cubicBezTo>
                  <a:pt x="48" y="22"/>
                  <a:pt x="48" y="22"/>
                  <a:pt x="48" y="22"/>
                </a:cubicBezTo>
                <a:cubicBezTo>
                  <a:pt x="48" y="15"/>
                  <a:pt x="44" y="11"/>
                  <a:pt x="37" y="11"/>
                </a:cubicBezTo>
                <a:cubicBezTo>
                  <a:pt x="31" y="11"/>
                  <a:pt x="27" y="15"/>
                  <a:pt x="27" y="22"/>
                </a:cubicBezTo>
                <a:cubicBezTo>
                  <a:pt x="27" y="27"/>
                  <a:pt x="27" y="27"/>
                  <a:pt x="27" y="27"/>
                </a:cubicBezTo>
                <a:cubicBezTo>
                  <a:pt x="16" y="27"/>
                  <a:pt x="16" y="27"/>
                  <a:pt x="16" y="27"/>
                </a:cubicBezTo>
                <a:cubicBezTo>
                  <a:pt x="16" y="25"/>
                  <a:pt x="16" y="25"/>
                  <a:pt x="16" y="25"/>
                </a:cubicBezTo>
                <a:cubicBezTo>
                  <a:pt x="16" y="9"/>
                  <a:pt x="23" y="0"/>
                  <a:pt x="37" y="0"/>
                </a:cubicBezTo>
                <a:cubicBezTo>
                  <a:pt x="52" y="0"/>
                  <a:pt x="59" y="9"/>
                  <a:pt x="59" y="25"/>
                </a:cubicBezTo>
                <a:cubicBezTo>
                  <a:pt x="59" y="38"/>
                  <a:pt x="59" y="38"/>
                  <a:pt x="59" y="38"/>
                </a:cubicBezTo>
                <a:cubicBezTo>
                  <a:pt x="69" y="38"/>
                  <a:pt x="69" y="38"/>
                  <a:pt x="69" y="38"/>
                </a:cubicBezTo>
                <a:cubicBezTo>
                  <a:pt x="71" y="38"/>
                  <a:pt x="75" y="41"/>
                  <a:pt x="75" y="44"/>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7" name="Freeform 17"/>
          <p:cNvSpPr>
            <a:spLocks noEditPoints="1"/>
          </p:cNvSpPr>
          <p:nvPr/>
        </p:nvSpPr>
        <p:spPr bwMode="auto">
          <a:xfrm>
            <a:off x="8875679" y="2674524"/>
            <a:ext cx="404813" cy="365125"/>
          </a:xfrm>
          <a:custGeom>
            <a:avLst/>
            <a:gdLst>
              <a:gd name="T0" fmla="*/ 86 w 108"/>
              <a:gd name="T1" fmla="*/ 86 h 97"/>
              <a:gd name="T2" fmla="*/ 86 w 108"/>
              <a:gd name="T3" fmla="*/ 97 h 97"/>
              <a:gd name="T4" fmla="*/ 0 w 108"/>
              <a:gd name="T5" fmla="*/ 97 h 97"/>
              <a:gd name="T6" fmla="*/ 0 w 108"/>
              <a:gd name="T7" fmla="*/ 76 h 97"/>
              <a:gd name="T8" fmla="*/ 8 w 108"/>
              <a:gd name="T9" fmla="*/ 73 h 97"/>
              <a:gd name="T10" fmla="*/ 26 w 108"/>
              <a:gd name="T11" fmla="*/ 55 h 97"/>
              <a:gd name="T12" fmla="*/ 20 w 108"/>
              <a:gd name="T13" fmla="*/ 42 h 97"/>
              <a:gd name="T14" fmla="*/ 15 w 108"/>
              <a:gd name="T15" fmla="*/ 33 h 97"/>
              <a:gd name="T16" fmla="*/ 17 w 108"/>
              <a:gd name="T17" fmla="*/ 28 h 97"/>
              <a:gd name="T18" fmla="*/ 16 w 108"/>
              <a:gd name="T19" fmla="*/ 19 h 97"/>
              <a:gd name="T20" fmla="*/ 38 w 108"/>
              <a:gd name="T21" fmla="*/ 0 h 97"/>
              <a:gd name="T22" fmla="*/ 59 w 108"/>
              <a:gd name="T23" fmla="*/ 19 h 97"/>
              <a:gd name="T24" fmla="*/ 58 w 108"/>
              <a:gd name="T25" fmla="*/ 28 h 97"/>
              <a:gd name="T26" fmla="*/ 60 w 108"/>
              <a:gd name="T27" fmla="*/ 33 h 97"/>
              <a:gd name="T28" fmla="*/ 55 w 108"/>
              <a:gd name="T29" fmla="*/ 42 h 97"/>
              <a:gd name="T30" fmla="*/ 49 w 108"/>
              <a:gd name="T31" fmla="*/ 55 h 97"/>
              <a:gd name="T32" fmla="*/ 66 w 108"/>
              <a:gd name="T33" fmla="*/ 73 h 97"/>
              <a:gd name="T34" fmla="*/ 86 w 108"/>
              <a:gd name="T35" fmla="*/ 86 h 97"/>
              <a:gd name="T36" fmla="*/ 108 w 108"/>
              <a:gd name="T37" fmla="*/ 43 h 97"/>
              <a:gd name="T38" fmla="*/ 108 w 108"/>
              <a:gd name="T39" fmla="*/ 54 h 97"/>
              <a:gd name="T40" fmla="*/ 92 w 108"/>
              <a:gd name="T41" fmla="*/ 54 h 97"/>
              <a:gd name="T42" fmla="*/ 92 w 108"/>
              <a:gd name="T43" fmla="*/ 70 h 97"/>
              <a:gd name="T44" fmla="*/ 81 w 108"/>
              <a:gd name="T45" fmla="*/ 70 h 97"/>
              <a:gd name="T46" fmla="*/ 81 w 108"/>
              <a:gd name="T47" fmla="*/ 54 h 97"/>
              <a:gd name="T48" fmla="*/ 65 w 108"/>
              <a:gd name="T49" fmla="*/ 54 h 97"/>
              <a:gd name="T50" fmla="*/ 65 w 108"/>
              <a:gd name="T51" fmla="*/ 43 h 97"/>
              <a:gd name="T52" fmla="*/ 81 w 108"/>
              <a:gd name="T53" fmla="*/ 43 h 97"/>
              <a:gd name="T54" fmla="*/ 81 w 108"/>
              <a:gd name="T55" fmla="*/ 27 h 97"/>
              <a:gd name="T56" fmla="*/ 92 w 108"/>
              <a:gd name="T57" fmla="*/ 27 h 97"/>
              <a:gd name="T58" fmla="*/ 92 w 108"/>
              <a:gd name="T59" fmla="*/ 43 h 97"/>
              <a:gd name="T60" fmla="*/ 108 w 108"/>
              <a:gd name="T61"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97">
                <a:moveTo>
                  <a:pt x="86" y="86"/>
                </a:moveTo>
                <a:cubicBezTo>
                  <a:pt x="86" y="89"/>
                  <a:pt x="86" y="97"/>
                  <a:pt x="86" y="97"/>
                </a:cubicBezTo>
                <a:cubicBezTo>
                  <a:pt x="0" y="97"/>
                  <a:pt x="0" y="97"/>
                  <a:pt x="0" y="97"/>
                </a:cubicBezTo>
                <a:cubicBezTo>
                  <a:pt x="0" y="76"/>
                  <a:pt x="0" y="76"/>
                  <a:pt x="0" y="76"/>
                </a:cubicBezTo>
                <a:cubicBezTo>
                  <a:pt x="3" y="74"/>
                  <a:pt x="7" y="73"/>
                  <a:pt x="8" y="73"/>
                </a:cubicBezTo>
                <a:cubicBezTo>
                  <a:pt x="22" y="68"/>
                  <a:pt x="26" y="64"/>
                  <a:pt x="26" y="55"/>
                </a:cubicBezTo>
                <a:cubicBezTo>
                  <a:pt x="26" y="50"/>
                  <a:pt x="22" y="52"/>
                  <a:pt x="20" y="42"/>
                </a:cubicBezTo>
                <a:cubicBezTo>
                  <a:pt x="19" y="38"/>
                  <a:pt x="16" y="42"/>
                  <a:pt x="15" y="33"/>
                </a:cubicBezTo>
                <a:cubicBezTo>
                  <a:pt x="15" y="29"/>
                  <a:pt x="17" y="28"/>
                  <a:pt x="17" y="28"/>
                </a:cubicBezTo>
                <a:cubicBezTo>
                  <a:pt x="17" y="28"/>
                  <a:pt x="16" y="23"/>
                  <a:pt x="16" y="19"/>
                </a:cubicBezTo>
                <a:cubicBezTo>
                  <a:pt x="15" y="14"/>
                  <a:pt x="19" y="0"/>
                  <a:pt x="38" y="0"/>
                </a:cubicBezTo>
                <a:cubicBezTo>
                  <a:pt x="56" y="0"/>
                  <a:pt x="60" y="14"/>
                  <a:pt x="59" y="19"/>
                </a:cubicBezTo>
                <a:cubicBezTo>
                  <a:pt x="59" y="23"/>
                  <a:pt x="58" y="28"/>
                  <a:pt x="58" y="28"/>
                </a:cubicBezTo>
                <a:cubicBezTo>
                  <a:pt x="58" y="28"/>
                  <a:pt x="60" y="29"/>
                  <a:pt x="60" y="33"/>
                </a:cubicBezTo>
                <a:cubicBezTo>
                  <a:pt x="59" y="42"/>
                  <a:pt x="55" y="38"/>
                  <a:pt x="55" y="42"/>
                </a:cubicBezTo>
                <a:cubicBezTo>
                  <a:pt x="53" y="52"/>
                  <a:pt x="49" y="50"/>
                  <a:pt x="49" y="55"/>
                </a:cubicBezTo>
                <a:cubicBezTo>
                  <a:pt x="49" y="64"/>
                  <a:pt x="53" y="68"/>
                  <a:pt x="66" y="73"/>
                </a:cubicBezTo>
                <a:cubicBezTo>
                  <a:pt x="80" y="78"/>
                  <a:pt x="86" y="83"/>
                  <a:pt x="86" y="86"/>
                </a:cubicBezTo>
                <a:close/>
                <a:moveTo>
                  <a:pt x="108" y="43"/>
                </a:moveTo>
                <a:cubicBezTo>
                  <a:pt x="108" y="54"/>
                  <a:pt x="108" y="54"/>
                  <a:pt x="108" y="54"/>
                </a:cubicBezTo>
                <a:cubicBezTo>
                  <a:pt x="92" y="54"/>
                  <a:pt x="92" y="54"/>
                  <a:pt x="92" y="54"/>
                </a:cubicBezTo>
                <a:cubicBezTo>
                  <a:pt x="92" y="70"/>
                  <a:pt x="92" y="70"/>
                  <a:pt x="92" y="70"/>
                </a:cubicBezTo>
                <a:cubicBezTo>
                  <a:pt x="81" y="70"/>
                  <a:pt x="81" y="70"/>
                  <a:pt x="81" y="70"/>
                </a:cubicBezTo>
                <a:cubicBezTo>
                  <a:pt x="81" y="54"/>
                  <a:pt x="81" y="54"/>
                  <a:pt x="81" y="54"/>
                </a:cubicBezTo>
                <a:cubicBezTo>
                  <a:pt x="65" y="54"/>
                  <a:pt x="65" y="54"/>
                  <a:pt x="65" y="54"/>
                </a:cubicBezTo>
                <a:cubicBezTo>
                  <a:pt x="65" y="43"/>
                  <a:pt x="65" y="43"/>
                  <a:pt x="65" y="43"/>
                </a:cubicBezTo>
                <a:cubicBezTo>
                  <a:pt x="81" y="43"/>
                  <a:pt x="81" y="43"/>
                  <a:pt x="81" y="43"/>
                </a:cubicBezTo>
                <a:cubicBezTo>
                  <a:pt x="81" y="27"/>
                  <a:pt x="81" y="27"/>
                  <a:pt x="81" y="27"/>
                </a:cubicBezTo>
                <a:cubicBezTo>
                  <a:pt x="92" y="27"/>
                  <a:pt x="92" y="27"/>
                  <a:pt x="92" y="27"/>
                </a:cubicBezTo>
                <a:cubicBezTo>
                  <a:pt x="92" y="43"/>
                  <a:pt x="92" y="43"/>
                  <a:pt x="92" y="43"/>
                </a:cubicBezTo>
                <a:lnTo>
                  <a:pt x="108" y="43"/>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28"/>
          <p:cNvSpPr>
            <a:spLocks noEditPoints="1"/>
          </p:cNvSpPr>
          <p:nvPr/>
        </p:nvSpPr>
        <p:spPr bwMode="auto">
          <a:xfrm>
            <a:off x="10415567" y="4274470"/>
            <a:ext cx="368300" cy="347663"/>
          </a:xfrm>
          <a:custGeom>
            <a:avLst/>
            <a:gdLst>
              <a:gd name="T0" fmla="*/ 5 w 98"/>
              <a:gd name="T1" fmla="*/ 38 h 92"/>
              <a:gd name="T2" fmla="*/ 22 w 98"/>
              <a:gd name="T3" fmla="*/ 38 h 92"/>
              <a:gd name="T4" fmla="*/ 22 w 98"/>
              <a:gd name="T5" fmla="*/ 81 h 92"/>
              <a:gd name="T6" fmla="*/ 5 w 98"/>
              <a:gd name="T7" fmla="*/ 81 h 92"/>
              <a:gd name="T8" fmla="*/ 0 w 98"/>
              <a:gd name="T9" fmla="*/ 76 h 92"/>
              <a:gd name="T10" fmla="*/ 0 w 98"/>
              <a:gd name="T11" fmla="*/ 42 h 92"/>
              <a:gd name="T12" fmla="*/ 5 w 98"/>
              <a:gd name="T13" fmla="*/ 38 h 92"/>
              <a:gd name="T14" fmla="*/ 98 w 98"/>
              <a:gd name="T15" fmla="*/ 47 h 92"/>
              <a:gd name="T16" fmla="*/ 98 w 98"/>
              <a:gd name="T17" fmla="*/ 73 h 92"/>
              <a:gd name="T18" fmla="*/ 74 w 98"/>
              <a:gd name="T19" fmla="*/ 92 h 92"/>
              <a:gd name="T20" fmla="*/ 51 w 98"/>
              <a:gd name="T21" fmla="*/ 92 h 92"/>
              <a:gd name="T22" fmla="*/ 27 w 98"/>
              <a:gd name="T23" fmla="*/ 81 h 92"/>
              <a:gd name="T24" fmla="*/ 27 w 98"/>
              <a:gd name="T25" fmla="*/ 38 h 92"/>
              <a:gd name="T26" fmla="*/ 29 w 98"/>
              <a:gd name="T27" fmla="*/ 38 h 92"/>
              <a:gd name="T28" fmla="*/ 52 w 98"/>
              <a:gd name="T29" fmla="*/ 16 h 92"/>
              <a:gd name="T30" fmla="*/ 58 w 98"/>
              <a:gd name="T31" fmla="*/ 0 h 92"/>
              <a:gd name="T32" fmla="*/ 66 w 98"/>
              <a:gd name="T33" fmla="*/ 15 h 92"/>
              <a:gd name="T34" fmla="*/ 65 w 98"/>
              <a:gd name="T35" fmla="*/ 32 h 92"/>
              <a:gd name="T36" fmla="*/ 85 w 98"/>
              <a:gd name="T37" fmla="*/ 31 h 92"/>
              <a:gd name="T38" fmla="*/ 98 w 98"/>
              <a:gd name="T39"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92">
                <a:moveTo>
                  <a:pt x="5" y="38"/>
                </a:moveTo>
                <a:cubicBezTo>
                  <a:pt x="22" y="38"/>
                  <a:pt x="22" y="38"/>
                  <a:pt x="22" y="38"/>
                </a:cubicBezTo>
                <a:cubicBezTo>
                  <a:pt x="22" y="81"/>
                  <a:pt x="22" y="81"/>
                  <a:pt x="22" y="81"/>
                </a:cubicBezTo>
                <a:cubicBezTo>
                  <a:pt x="16" y="81"/>
                  <a:pt x="5" y="81"/>
                  <a:pt x="5" y="81"/>
                </a:cubicBezTo>
                <a:cubicBezTo>
                  <a:pt x="2" y="81"/>
                  <a:pt x="0" y="79"/>
                  <a:pt x="0" y="76"/>
                </a:cubicBezTo>
                <a:cubicBezTo>
                  <a:pt x="0" y="42"/>
                  <a:pt x="0" y="42"/>
                  <a:pt x="0" y="42"/>
                </a:cubicBezTo>
                <a:cubicBezTo>
                  <a:pt x="0" y="40"/>
                  <a:pt x="1" y="38"/>
                  <a:pt x="5" y="38"/>
                </a:cubicBezTo>
                <a:close/>
                <a:moveTo>
                  <a:pt x="98" y="47"/>
                </a:moveTo>
                <a:cubicBezTo>
                  <a:pt x="98" y="73"/>
                  <a:pt x="98" y="73"/>
                  <a:pt x="98" y="73"/>
                </a:cubicBezTo>
                <a:cubicBezTo>
                  <a:pt x="98" y="81"/>
                  <a:pt x="85" y="92"/>
                  <a:pt x="74" y="92"/>
                </a:cubicBezTo>
                <a:cubicBezTo>
                  <a:pt x="74" y="92"/>
                  <a:pt x="58" y="92"/>
                  <a:pt x="51" y="92"/>
                </a:cubicBezTo>
                <a:cubicBezTo>
                  <a:pt x="40" y="92"/>
                  <a:pt x="40" y="81"/>
                  <a:pt x="27" y="81"/>
                </a:cubicBezTo>
                <a:cubicBezTo>
                  <a:pt x="27" y="38"/>
                  <a:pt x="27" y="38"/>
                  <a:pt x="27" y="38"/>
                </a:cubicBezTo>
                <a:cubicBezTo>
                  <a:pt x="29" y="38"/>
                  <a:pt x="29" y="38"/>
                  <a:pt x="29" y="38"/>
                </a:cubicBezTo>
                <a:cubicBezTo>
                  <a:pt x="38" y="38"/>
                  <a:pt x="50" y="23"/>
                  <a:pt x="52" y="16"/>
                </a:cubicBezTo>
                <a:cubicBezTo>
                  <a:pt x="54" y="8"/>
                  <a:pt x="52" y="0"/>
                  <a:pt x="58" y="0"/>
                </a:cubicBezTo>
                <a:cubicBezTo>
                  <a:pt x="64" y="0"/>
                  <a:pt x="66" y="4"/>
                  <a:pt x="66" y="15"/>
                </a:cubicBezTo>
                <a:cubicBezTo>
                  <a:pt x="65" y="32"/>
                  <a:pt x="65" y="32"/>
                  <a:pt x="65" y="32"/>
                </a:cubicBezTo>
                <a:cubicBezTo>
                  <a:pt x="65" y="32"/>
                  <a:pt x="79" y="31"/>
                  <a:pt x="85" y="31"/>
                </a:cubicBezTo>
                <a:cubicBezTo>
                  <a:pt x="93" y="31"/>
                  <a:pt x="98" y="37"/>
                  <a:pt x="98" y="47"/>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65" name="Slide Number Placeholder 64"/>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24</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ppt_w</p:attrName>
                                        </p:attrNameLst>
                                      </p:cBhvr>
                                      <p:tavLst>
                                        <p:tav tm="0">
                                          <p:val>
                                            <p:fltVal val="0"/>
                                          </p:val>
                                        </p:tav>
                                        <p:tav tm="100000">
                                          <p:val>
                                            <p:strVal val="#ppt_w"/>
                                          </p:val>
                                        </p:tav>
                                      </p:tavLst>
                                    </p:anim>
                                    <p:anim calcmode="lin" valueType="num">
                                      <p:cBhvr>
                                        <p:cTn id="55" dur="500" fill="hold"/>
                                        <p:tgtEl>
                                          <p:spTgt spid="54"/>
                                        </p:tgtEl>
                                        <p:attrNameLst>
                                          <p:attrName>ppt_h</p:attrName>
                                        </p:attrNameLst>
                                      </p:cBhvr>
                                      <p:tavLst>
                                        <p:tav tm="0">
                                          <p:val>
                                            <p:fltVal val="0"/>
                                          </p:val>
                                        </p:tav>
                                        <p:tav tm="100000">
                                          <p:val>
                                            <p:strVal val="#ppt_h"/>
                                          </p:val>
                                        </p:tav>
                                      </p:tavLst>
                                    </p:anim>
                                    <p:animEffect transition="in" filter="fade">
                                      <p:cBhvr>
                                        <p:cTn id="56" dur="500"/>
                                        <p:tgtEl>
                                          <p:spTgt spid="54"/>
                                        </p:tgtEl>
                                      </p:cBhvr>
                                    </p:animEffect>
                                  </p:childTnLst>
                                </p:cTn>
                              </p:par>
                            </p:childTnLst>
                          </p:cTn>
                        </p:par>
                        <p:par>
                          <p:cTn id="57" fill="hold">
                            <p:stCondLst>
                              <p:cond delay="5000"/>
                            </p:stCondLst>
                            <p:childTnLst>
                              <p:par>
                                <p:cTn id="58" presetID="12"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p:tgtEl>
                                          <p:spTgt spid="30"/>
                                        </p:tgtEl>
                                        <p:attrNameLst>
                                          <p:attrName>ppt_y</p:attrName>
                                        </p:attrNameLst>
                                      </p:cBhvr>
                                      <p:tavLst>
                                        <p:tav tm="0">
                                          <p:val>
                                            <p:strVal val="#ppt_y-#ppt_h*1.125000"/>
                                          </p:val>
                                        </p:tav>
                                        <p:tav tm="100000">
                                          <p:val>
                                            <p:strVal val="#ppt_y"/>
                                          </p:val>
                                        </p:tav>
                                      </p:tavLst>
                                    </p:anim>
                                    <p:animEffect transition="in" filter="wipe(down)">
                                      <p:cBhvr>
                                        <p:cTn id="61" dur="500"/>
                                        <p:tgtEl>
                                          <p:spTgt spid="3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500" fill="hold"/>
                                        <p:tgtEl>
                                          <p:spTgt spid="56"/>
                                        </p:tgtEl>
                                        <p:attrNameLst>
                                          <p:attrName>ppt_w</p:attrName>
                                        </p:attrNameLst>
                                      </p:cBhvr>
                                      <p:tavLst>
                                        <p:tav tm="0">
                                          <p:val>
                                            <p:fltVal val="0"/>
                                          </p:val>
                                        </p:tav>
                                        <p:tav tm="100000">
                                          <p:val>
                                            <p:strVal val="#ppt_w"/>
                                          </p:val>
                                        </p:tav>
                                      </p:tavLst>
                                    </p:anim>
                                    <p:anim calcmode="lin" valueType="num">
                                      <p:cBhvr>
                                        <p:cTn id="90" dur="500" fill="hold"/>
                                        <p:tgtEl>
                                          <p:spTgt spid="56"/>
                                        </p:tgtEl>
                                        <p:attrNameLst>
                                          <p:attrName>ppt_h</p:attrName>
                                        </p:attrNameLst>
                                      </p:cBhvr>
                                      <p:tavLst>
                                        <p:tav tm="0">
                                          <p:val>
                                            <p:fltVal val="0"/>
                                          </p:val>
                                        </p:tav>
                                        <p:tav tm="100000">
                                          <p:val>
                                            <p:strVal val="#ppt_h"/>
                                          </p:val>
                                        </p:tav>
                                      </p:tavLst>
                                    </p:anim>
                                    <p:animEffect transition="in" filter="fade">
                                      <p:cBhvr>
                                        <p:cTn id="91" dur="500"/>
                                        <p:tgtEl>
                                          <p:spTgt spid="56"/>
                                        </p:tgtEl>
                                      </p:cBhvr>
                                    </p:animEffect>
                                  </p:childTnLst>
                                </p:cTn>
                              </p:par>
                            </p:childTnLst>
                          </p:cTn>
                        </p:par>
                        <p:par>
                          <p:cTn id="92" fill="hold">
                            <p:stCondLst>
                              <p:cond delay="8500"/>
                            </p:stCondLst>
                            <p:childTnLst>
                              <p:par>
                                <p:cTn id="93" presetID="12" presetClass="entr" presetSubtype="4"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p:tgtEl>
                                          <p:spTgt spid="25"/>
                                        </p:tgtEl>
                                        <p:attrNameLst>
                                          <p:attrName>ppt_y</p:attrName>
                                        </p:attrNameLst>
                                      </p:cBhvr>
                                      <p:tavLst>
                                        <p:tav tm="0">
                                          <p:val>
                                            <p:strVal val="#ppt_y+#ppt_h*1.125000"/>
                                          </p:val>
                                        </p:tav>
                                        <p:tav tm="100000">
                                          <p:val>
                                            <p:strVal val="#ppt_y"/>
                                          </p:val>
                                        </p:tav>
                                      </p:tavLst>
                                    </p:anim>
                                    <p:animEffect transition="in" filter="wipe(up)">
                                      <p:cBhvr>
                                        <p:cTn id="96" dur="500"/>
                                        <p:tgtEl>
                                          <p:spTgt spid="25"/>
                                        </p:tgtEl>
                                      </p:cBhvr>
                                    </p:animEffect>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childTnLst>
                          </p:cTn>
                        </p:par>
                        <p:par>
                          <p:cTn id="101" fill="hold">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par>
                          <p:cTn id="105" fill="hold">
                            <p:stCondLst>
                              <p:cond delay="1000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par>
                          <p:cTn id="109" fill="hold">
                            <p:stCondLst>
                              <p:cond delay="10500"/>
                            </p:stCondLst>
                            <p:childTnLst>
                              <p:par>
                                <p:cTn id="110" presetID="53" presetClass="entr" presetSubtype="16" fill="hold"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childTnLst>
                          </p:cTn>
                        </p:par>
                        <p:par>
                          <p:cTn id="115" fill="hold">
                            <p:stCondLst>
                              <p:cond delay="11000"/>
                            </p:stCondLst>
                            <p:childTnLst>
                              <p:par>
                                <p:cTn id="116" presetID="53" presetClass="entr" presetSubtype="16"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childTnLst>
                          </p:cTn>
                        </p:par>
                        <p:par>
                          <p:cTn id="121" fill="hold">
                            <p:stCondLst>
                              <p:cond delay="11500"/>
                            </p:stCondLst>
                            <p:childTnLst>
                              <p:par>
                                <p:cTn id="122" presetID="53" presetClass="entr" presetSubtype="16"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p:cTn id="124" dur="500" fill="hold"/>
                                        <p:tgtEl>
                                          <p:spTgt spid="55"/>
                                        </p:tgtEl>
                                        <p:attrNameLst>
                                          <p:attrName>ppt_w</p:attrName>
                                        </p:attrNameLst>
                                      </p:cBhvr>
                                      <p:tavLst>
                                        <p:tav tm="0">
                                          <p:val>
                                            <p:fltVal val="0"/>
                                          </p:val>
                                        </p:tav>
                                        <p:tav tm="100000">
                                          <p:val>
                                            <p:strVal val="#ppt_w"/>
                                          </p:val>
                                        </p:tav>
                                      </p:tavLst>
                                    </p:anim>
                                    <p:anim calcmode="lin" valueType="num">
                                      <p:cBhvr>
                                        <p:cTn id="125" dur="500" fill="hold"/>
                                        <p:tgtEl>
                                          <p:spTgt spid="55"/>
                                        </p:tgtEl>
                                        <p:attrNameLst>
                                          <p:attrName>ppt_h</p:attrName>
                                        </p:attrNameLst>
                                      </p:cBhvr>
                                      <p:tavLst>
                                        <p:tav tm="0">
                                          <p:val>
                                            <p:fltVal val="0"/>
                                          </p:val>
                                        </p:tav>
                                        <p:tav tm="100000">
                                          <p:val>
                                            <p:strVal val="#ppt_h"/>
                                          </p:val>
                                        </p:tav>
                                      </p:tavLst>
                                    </p:anim>
                                    <p:animEffect transition="in" filter="fade">
                                      <p:cBhvr>
                                        <p:cTn id="126" dur="500"/>
                                        <p:tgtEl>
                                          <p:spTgt spid="55"/>
                                        </p:tgtEl>
                                      </p:cBhvr>
                                    </p:animEffect>
                                  </p:childTnLst>
                                </p:cTn>
                              </p:par>
                            </p:childTnLst>
                          </p:cTn>
                        </p:par>
                        <p:par>
                          <p:cTn id="127" fill="hold">
                            <p:stCondLst>
                              <p:cond delay="12000"/>
                            </p:stCondLst>
                            <p:childTnLst>
                              <p:par>
                                <p:cTn id="128" presetID="12" presetClass="entr" presetSubtype="1"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additive="base">
                                        <p:cTn id="130" dur="500"/>
                                        <p:tgtEl>
                                          <p:spTgt spid="29"/>
                                        </p:tgtEl>
                                        <p:attrNameLst>
                                          <p:attrName>ppt_y</p:attrName>
                                        </p:attrNameLst>
                                      </p:cBhvr>
                                      <p:tavLst>
                                        <p:tav tm="0">
                                          <p:val>
                                            <p:strVal val="#ppt_y-#ppt_h*1.125000"/>
                                          </p:val>
                                        </p:tav>
                                        <p:tav tm="100000">
                                          <p:val>
                                            <p:strVal val="#ppt_y"/>
                                          </p:val>
                                        </p:tav>
                                      </p:tavLst>
                                    </p:anim>
                                    <p:animEffect transition="in" filter="wipe(down)">
                                      <p:cBhvr>
                                        <p:cTn id="131" dur="500"/>
                                        <p:tgtEl>
                                          <p:spTgt spid="29"/>
                                        </p:tgtEl>
                                      </p:cBhvr>
                                    </p:animEffect>
                                  </p:childTnLst>
                                </p:cTn>
                              </p:par>
                            </p:childTnLst>
                          </p:cTn>
                        </p:par>
                        <p:par>
                          <p:cTn id="132" fill="hold">
                            <p:stCondLst>
                              <p:cond delay="12500"/>
                            </p:stCondLst>
                            <p:childTnLst>
                              <p:par>
                                <p:cTn id="133" presetID="10" presetClass="entr" presetSubtype="0" fill="hold" grpId="0" nodeType="after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childTnLst>
                          </p:cTn>
                        </p:par>
                        <p:par>
                          <p:cTn id="136" fill="hold">
                            <p:stCondLst>
                              <p:cond delay="13000"/>
                            </p:stCondLst>
                            <p:childTnLst>
                              <p:par>
                                <p:cTn id="137" presetID="10" presetClass="entr" presetSubtype="0" fill="hold" grpId="0" nodeType="after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par>
                          <p:cTn id="140" fill="hold">
                            <p:stCondLst>
                              <p:cond delay="13500"/>
                            </p:stCondLst>
                            <p:childTnLst>
                              <p:par>
                                <p:cTn id="141" presetID="22" presetClass="entr" presetSubtype="8" fill="hold" grpId="0" nodeType="after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wipe(left)">
                                      <p:cBhvr>
                                        <p:cTn id="143" dur="500"/>
                                        <p:tgtEl>
                                          <p:spTgt spid="5"/>
                                        </p:tgtEl>
                                      </p:cBhvr>
                                    </p:animEffect>
                                  </p:childTnLst>
                                </p:cTn>
                              </p:par>
                            </p:childTnLst>
                          </p:cTn>
                        </p:par>
                        <p:par>
                          <p:cTn id="144" fill="hold">
                            <p:stCondLst>
                              <p:cond delay="14000"/>
                            </p:stCondLst>
                            <p:childTnLst>
                              <p:par>
                                <p:cTn id="145" presetID="53" presetClass="entr" presetSubtype="16" fill="hold" nodeType="afterEffect">
                                  <p:stCondLst>
                                    <p:cond delay="0"/>
                                  </p:stCondLst>
                                  <p:childTnLst>
                                    <p:set>
                                      <p:cBhvr>
                                        <p:cTn id="146" dur="1" fill="hold">
                                          <p:stCondLst>
                                            <p:cond delay="0"/>
                                          </p:stCondLst>
                                        </p:cTn>
                                        <p:tgtEl>
                                          <p:spTgt spid="62"/>
                                        </p:tgtEl>
                                        <p:attrNameLst>
                                          <p:attrName>style.visibility</p:attrName>
                                        </p:attrNameLst>
                                      </p:cBhvr>
                                      <p:to>
                                        <p:strVal val="visible"/>
                                      </p:to>
                                    </p:set>
                                    <p:anim calcmode="lin" valueType="num">
                                      <p:cBhvr>
                                        <p:cTn id="147" dur="500" fill="hold"/>
                                        <p:tgtEl>
                                          <p:spTgt spid="62"/>
                                        </p:tgtEl>
                                        <p:attrNameLst>
                                          <p:attrName>ppt_w</p:attrName>
                                        </p:attrNameLst>
                                      </p:cBhvr>
                                      <p:tavLst>
                                        <p:tav tm="0">
                                          <p:val>
                                            <p:fltVal val="0"/>
                                          </p:val>
                                        </p:tav>
                                        <p:tav tm="100000">
                                          <p:val>
                                            <p:strVal val="#ppt_w"/>
                                          </p:val>
                                        </p:tav>
                                      </p:tavLst>
                                    </p:anim>
                                    <p:anim calcmode="lin" valueType="num">
                                      <p:cBhvr>
                                        <p:cTn id="148" dur="500" fill="hold"/>
                                        <p:tgtEl>
                                          <p:spTgt spid="62"/>
                                        </p:tgtEl>
                                        <p:attrNameLst>
                                          <p:attrName>ppt_h</p:attrName>
                                        </p:attrNameLst>
                                      </p:cBhvr>
                                      <p:tavLst>
                                        <p:tav tm="0">
                                          <p:val>
                                            <p:fltVal val="0"/>
                                          </p:val>
                                        </p:tav>
                                        <p:tav tm="100000">
                                          <p:val>
                                            <p:strVal val="#ppt_h"/>
                                          </p:val>
                                        </p:tav>
                                      </p:tavLst>
                                    </p:anim>
                                    <p:animEffect transition="in" filter="fade">
                                      <p:cBhvr>
                                        <p:cTn id="149" dur="500"/>
                                        <p:tgtEl>
                                          <p:spTgt spid="6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35"/>
                                        </p:tgtEl>
                                        <p:attrNameLst>
                                          <p:attrName>style.visibility</p:attrName>
                                        </p:attrNameLst>
                                      </p:cBhvr>
                                      <p:to>
                                        <p:strVal val="visible"/>
                                      </p:to>
                                    </p:set>
                                    <p:anim calcmode="lin" valueType="num">
                                      <p:cBhvr>
                                        <p:cTn id="153" dur="500" fill="hold"/>
                                        <p:tgtEl>
                                          <p:spTgt spid="35"/>
                                        </p:tgtEl>
                                        <p:attrNameLst>
                                          <p:attrName>ppt_w</p:attrName>
                                        </p:attrNameLst>
                                      </p:cBhvr>
                                      <p:tavLst>
                                        <p:tav tm="0">
                                          <p:val>
                                            <p:fltVal val="0"/>
                                          </p:val>
                                        </p:tav>
                                        <p:tav tm="100000">
                                          <p:val>
                                            <p:strVal val="#ppt_w"/>
                                          </p:val>
                                        </p:tav>
                                      </p:tavLst>
                                    </p:anim>
                                    <p:anim calcmode="lin" valueType="num">
                                      <p:cBhvr>
                                        <p:cTn id="154" dur="500" fill="hold"/>
                                        <p:tgtEl>
                                          <p:spTgt spid="35"/>
                                        </p:tgtEl>
                                        <p:attrNameLst>
                                          <p:attrName>ppt_h</p:attrName>
                                        </p:attrNameLst>
                                      </p:cBhvr>
                                      <p:tavLst>
                                        <p:tav tm="0">
                                          <p:val>
                                            <p:fltVal val="0"/>
                                          </p:val>
                                        </p:tav>
                                        <p:tav tm="100000">
                                          <p:val>
                                            <p:strVal val="#ppt_h"/>
                                          </p:val>
                                        </p:tav>
                                      </p:tavLst>
                                    </p:anim>
                                    <p:animEffect transition="in" filter="fade">
                                      <p:cBhvr>
                                        <p:cTn id="155" dur="500"/>
                                        <p:tgtEl>
                                          <p:spTgt spid="35"/>
                                        </p:tgtEl>
                                      </p:cBhvr>
                                    </p:animEffect>
                                  </p:childTnLst>
                                </p:cTn>
                              </p:par>
                            </p:childTnLst>
                          </p:cTn>
                        </p:par>
                        <p:par>
                          <p:cTn id="156" fill="hold">
                            <p:stCondLst>
                              <p:cond delay="15000"/>
                            </p:stCondLst>
                            <p:childTnLst>
                              <p:par>
                                <p:cTn id="157" presetID="53" presetClass="entr" presetSubtype="16" fill="hold" grpId="0" nodeType="afterEffect">
                                  <p:stCondLst>
                                    <p:cond delay="0"/>
                                  </p:stCondLst>
                                  <p:childTnLst>
                                    <p:set>
                                      <p:cBhvr>
                                        <p:cTn id="158" dur="1" fill="hold">
                                          <p:stCondLst>
                                            <p:cond delay="0"/>
                                          </p:stCondLst>
                                        </p:cTn>
                                        <p:tgtEl>
                                          <p:spTgt spid="53"/>
                                        </p:tgtEl>
                                        <p:attrNameLst>
                                          <p:attrName>style.visibility</p:attrName>
                                        </p:attrNameLst>
                                      </p:cBhvr>
                                      <p:to>
                                        <p:strVal val="visible"/>
                                      </p:to>
                                    </p:set>
                                    <p:anim calcmode="lin" valueType="num">
                                      <p:cBhvr>
                                        <p:cTn id="159" dur="500" fill="hold"/>
                                        <p:tgtEl>
                                          <p:spTgt spid="53"/>
                                        </p:tgtEl>
                                        <p:attrNameLst>
                                          <p:attrName>ppt_w</p:attrName>
                                        </p:attrNameLst>
                                      </p:cBhvr>
                                      <p:tavLst>
                                        <p:tav tm="0">
                                          <p:val>
                                            <p:fltVal val="0"/>
                                          </p:val>
                                        </p:tav>
                                        <p:tav tm="100000">
                                          <p:val>
                                            <p:strVal val="#ppt_w"/>
                                          </p:val>
                                        </p:tav>
                                      </p:tavLst>
                                    </p:anim>
                                    <p:anim calcmode="lin" valueType="num">
                                      <p:cBhvr>
                                        <p:cTn id="160" dur="500" fill="hold"/>
                                        <p:tgtEl>
                                          <p:spTgt spid="53"/>
                                        </p:tgtEl>
                                        <p:attrNameLst>
                                          <p:attrName>ppt_h</p:attrName>
                                        </p:attrNameLst>
                                      </p:cBhvr>
                                      <p:tavLst>
                                        <p:tav tm="0">
                                          <p:val>
                                            <p:fltVal val="0"/>
                                          </p:val>
                                        </p:tav>
                                        <p:tav tm="100000">
                                          <p:val>
                                            <p:strVal val="#ppt_h"/>
                                          </p:val>
                                        </p:tav>
                                      </p:tavLst>
                                    </p:anim>
                                    <p:animEffect transition="in" filter="fade">
                                      <p:cBhvr>
                                        <p:cTn id="161" dur="500"/>
                                        <p:tgtEl>
                                          <p:spTgt spid="53"/>
                                        </p:tgtEl>
                                      </p:cBhvr>
                                    </p:animEffect>
                                  </p:childTnLst>
                                </p:cTn>
                              </p:par>
                            </p:childTnLst>
                          </p:cTn>
                        </p:par>
                        <p:par>
                          <p:cTn id="162" fill="hold">
                            <p:stCondLst>
                              <p:cond delay="15500"/>
                            </p:stCondLst>
                            <p:childTnLst>
                              <p:par>
                                <p:cTn id="163" presetID="12" presetClass="entr" presetSubtype="4" fill="hold" grpId="0" nodeType="after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additive="base">
                                        <p:cTn id="165" dur="500"/>
                                        <p:tgtEl>
                                          <p:spTgt spid="26"/>
                                        </p:tgtEl>
                                        <p:attrNameLst>
                                          <p:attrName>ppt_y</p:attrName>
                                        </p:attrNameLst>
                                      </p:cBhvr>
                                      <p:tavLst>
                                        <p:tav tm="0">
                                          <p:val>
                                            <p:strVal val="#ppt_y+#ppt_h*1.125000"/>
                                          </p:val>
                                        </p:tav>
                                        <p:tav tm="100000">
                                          <p:val>
                                            <p:strVal val="#ppt_y"/>
                                          </p:val>
                                        </p:tav>
                                      </p:tavLst>
                                    </p:anim>
                                    <p:animEffect transition="in" filter="wipe(up)">
                                      <p:cBhvr>
                                        <p:cTn id="166" dur="500"/>
                                        <p:tgtEl>
                                          <p:spTgt spid="26"/>
                                        </p:tgtEl>
                                      </p:cBhvr>
                                    </p:animEffect>
                                  </p:childTnLst>
                                </p:cTn>
                              </p:par>
                            </p:childTnLst>
                          </p:cTn>
                        </p:par>
                        <p:par>
                          <p:cTn id="167" fill="hold">
                            <p:stCondLst>
                              <p:cond delay="16000"/>
                            </p:stCondLst>
                            <p:childTnLst>
                              <p:par>
                                <p:cTn id="168" presetID="10" presetClass="entr" presetSubtype="0"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fade">
                                      <p:cBhvr>
                                        <p:cTn id="170" dur="500"/>
                                        <p:tgtEl>
                                          <p:spTgt spid="46"/>
                                        </p:tgtEl>
                                      </p:cBhvr>
                                    </p:animEffect>
                                  </p:childTnLst>
                                </p:cTn>
                              </p:par>
                            </p:childTnLst>
                          </p:cTn>
                        </p:par>
                        <p:par>
                          <p:cTn id="171" fill="hold">
                            <p:stCondLst>
                              <p:cond delay="16500"/>
                            </p:stCondLst>
                            <p:childTnLst>
                              <p:par>
                                <p:cTn id="172" presetID="10" presetClass="entr" presetSubtype="0" fill="hold" grpId="0" nodeType="afterEffect">
                                  <p:stCondLst>
                                    <p:cond delay="0"/>
                                  </p:stCondLst>
                                  <p:childTnLst>
                                    <p:set>
                                      <p:cBhvr>
                                        <p:cTn id="173" dur="1" fill="hold">
                                          <p:stCondLst>
                                            <p:cond delay="0"/>
                                          </p:stCondLst>
                                        </p:cTn>
                                        <p:tgtEl>
                                          <p:spTgt spid="47"/>
                                        </p:tgtEl>
                                        <p:attrNameLst>
                                          <p:attrName>style.visibility</p:attrName>
                                        </p:attrNameLst>
                                      </p:cBhvr>
                                      <p:to>
                                        <p:strVal val="visible"/>
                                      </p:to>
                                    </p:set>
                                    <p:animEffect transition="in" filter="fade">
                                      <p:cBhvr>
                                        <p:cTn id="174" dur="500"/>
                                        <p:tgtEl>
                                          <p:spTgt spid="47"/>
                                        </p:tgtEl>
                                      </p:cBhvr>
                                    </p:animEffect>
                                  </p:childTnLst>
                                </p:cTn>
                              </p:par>
                            </p:childTnLst>
                          </p:cTn>
                        </p:par>
                        <p:par>
                          <p:cTn id="175" fill="hold">
                            <p:stCondLst>
                              <p:cond delay="17000"/>
                            </p:stCondLst>
                            <p:childTnLst>
                              <p:par>
                                <p:cTn id="176" presetID="22" presetClass="entr" presetSubtype="8" fill="hold" grpId="0" nodeType="afterEffect">
                                  <p:stCondLst>
                                    <p:cond delay="0"/>
                                  </p:stCondLst>
                                  <p:childTnLst>
                                    <p:set>
                                      <p:cBhvr>
                                        <p:cTn id="177" dur="1" fill="hold">
                                          <p:stCondLst>
                                            <p:cond delay="0"/>
                                          </p:stCondLst>
                                        </p:cTn>
                                        <p:tgtEl>
                                          <p:spTgt spid="4"/>
                                        </p:tgtEl>
                                        <p:attrNameLst>
                                          <p:attrName>style.visibility</p:attrName>
                                        </p:attrNameLst>
                                      </p:cBhvr>
                                      <p:to>
                                        <p:strVal val="visible"/>
                                      </p:to>
                                    </p:set>
                                    <p:animEffect transition="in" filter="wipe(left)">
                                      <p:cBhvr>
                                        <p:cTn id="178" dur="500"/>
                                        <p:tgtEl>
                                          <p:spTgt spid="4"/>
                                        </p:tgtEl>
                                      </p:cBhvr>
                                    </p:animEffect>
                                  </p:childTnLst>
                                </p:cTn>
                              </p:par>
                            </p:childTnLst>
                          </p:cTn>
                        </p:par>
                        <p:par>
                          <p:cTn id="179" fill="hold">
                            <p:stCondLst>
                              <p:cond delay="17500"/>
                            </p:stCondLst>
                            <p:childTnLst>
                              <p:par>
                                <p:cTn id="180" presetID="53" presetClass="entr" presetSubtype="16" fill="hold" nodeType="after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p:cTn id="182" dur="500" fill="hold"/>
                                        <p:tgtEl>
                                          <p:spTgt spid="63"/>
                                        </p:tgtEl>
                                        <p:attrNameLst>
                                          <p:attrName>ppt_w</p:attrName>
                                        </p:attrNameLst>
                                      </p:cBhvr>
                                      <p:tavLst>
                                        <p:tav tm="0">
                                          <p:val>
                                            <p:fltVal val="0"/>
                                          </p:val>
                                        </p:tav>
                                        <p:tav tm="100000">
                                          <p:val>
                                            <p:strVal val="#ppt_w"/>
                                          </p:val>
                                        </p:tav>
                                      </p:tavLst>
                                    </p:anim>
                                    <p:anim calcmode="lin" valueType="num">
                                      <p:cBhvr>
                                        <p:cTn id="183" dur="500" fill="hold"/>
                                        <p:tgtEl>
                                          <p:spTgt spid="63"/>
                                        </p:tgtEl>
                                        <p:attrNameLst>
                                          <p:attrName>ppt_h</p:attrName>
                                        </p:attrNameLst>
                                      </p:cBhvr>
                                      <p:tavLst>
                                        <p:tav tm="0">
                                          <p:val>
                                            <p:fltVal val="0"/>
                                          </p:val>
                                        </p:tav>
                                        <p:tav tm="100000">
                                          <p:val>
                                            <p:strVal val="#ppt_h"/>
                                          </p:val>
                                        </p:tav>
                                      </p:tavLst>
                                    </p:anim>
                                    <p:animEffect transition="in" filter="fade">
                                      <p:cBhvr>
                                        <p:cTn id="184" dur="500"/>
                                        <p:tgtEl>
                                          <p:spTgt spid="63"/>
                                        </p:tgtEl>
                                      </p:cBhvr>
                                    </p:animEffect>
                                  </p:childTnLst>
                                </p:cTn>
                              </p:par>
                            </p:childTnLst>
                          </p:cTn>
                        </p:par>
                        <p:par>
                          <p:cTn id="185" fill="hold">
                            <p:stCondLst>
                              <p:cond delay="18000"/>
                            </p:stCondLst>
                            <p:childTnLst>
                              <p:par>
                                <p:cTn id="186" presetID="53" presetClass="entr" presetSubtype="16" fill="hold" grpId="0" nodeType="afterEffect">
                                  <p:stCondLst>
                                    <p:cond delay="0"/>
                                  </p:stCondLst>
                                  <p:childTnLst>
                                    <p:set>
                                      <p:cBhvr>
                                        <p:cTn id="187" dur="1" fill="hold">
                                          <p:stCondLst>
                                            <p:cond delay="0"/>
                                          </p:stCondLst>
                                        </p:cTn>
                                        <p:tgtEl>
                                          <p:spTgt spid="36"/>
                                        </p:tgtEl>
                                        <p:attrNameLst>
                                          <p:attrName>style.visibility</p:attrName>
                                        </p:attrNameLst>
                                      </p:cBhvr>
                                      <p:to>
                                        <p:strVal val="visible"/>
                                      </p:to>
                                    </p:set>
                                    <p:anim calcmode="lin" valueType="num">
                                      <p:cBhvr>
                                        <p:cTn id="188" dur="500" fill="hold"/>
                                        <p:tgtEl>
                                          <p:spTgt spid="36"/>
                                        </p:tgtEl>
                                        <p:attrNameLst>
                                          <p:attrName>ppt_w</p:attrName>
                                        </p:attrNameLst>
                                      </p:cBhvr>
                                      <p:tavLst>
                                        <p:tav tm="0">
                                          <p:val>
                                            <p:fltVal val="0"/>
                                          </p:val>
                                        </p:tav>
                                        <p:tav tm="100000">
                                          <p:val>
                                            <p:strVal val="#ppt_w"/>
                                          </p:val>
                                        </p:tav>
                                      </p:tavLst>
                                    </p:anim>
                                    <p:anim calcmode="lin" valueType="num">
                                      <p:cBhvr>
                                        <p:cTn id="189" dur="500" fill="hold"/>
                                        <p:tgtEl>
                                          <p:spTgt spid="36"/>
                                        </p:tgtEl>
                                        <p:attrNameLst>
                                          <p:attrName>ppt_h</p:attrName>
                                        </p:attrNameLst>
                                      </p:cBhvr>
                                      <p:tavLst>
                                        <p:tav tm="0">
                                          <p:val>
                                            <p:fltVal val="0"/>
                                          </p:val>
                                        </p:tav>
                                        <p:tav tm="100000">
                                          <p:val>
                                            <p:strVal val="#ppt_h"/>
                                          </p:val>
                                        </p:tav>
                                      </p:tavLst>
                                    </p:anim>
                                    <p:animEffect transition="in" filter="fade">
                                      <p:cBhvr>
                                        <p:cTn id="190" dur="500"/>
                                        <p:tgtEl>
                                          <p:spTgt spid="36"/>
                                        </p:tgtEl>
                                      </p:cBhvr>
                                    </p:animEffect>
                                  </p:childTnLst>
                                </p:cTn>
                              </p:par>
                            </p:childTnLst>
                          </p:cTn>
                        </p:par>
                        <p:par>
                          <p:cTn id="191" fill="hold">
                            <p:stCondLst>
                              <p:cond delay="18500"/>
                            </p:stCondLst>
                            <p:childTnLst>
                              <p:par>
                                <p:cTn id="192" presetID="53" presetClass="entr" presetSubtype="16" fill="hold" grpId="0" nodeType="afterEffect">
                                  <p:stCondLst>
                                    <p:cond delay="0"/>
                                  </p:stCondLst>
                                  <p:childTnLst>
                                    <p:set>
                                      <p:cBhvr>
                                        <p:cTn id="193" dur="1" fill="hold">
                                          <p:stCondLst>
                                            <p:cond delay="0"/>
                                          </p:stCondLst>
                                        </p:cTn>
                                        <p:tgtEl>
                                          <p:spTgt spid="57"/>
                                        </p:tgtEl>
                                        <p:attrNameLst>
                                          <p:attrName>style.visibility</p:attrName>
                                        </p:attrNameLst>
                                      </p:cBhvr>
                                      <p:to>
                                        <p:strVal val="visible"/>
                                      </p:to>
                                    </p:set>
                                    <p:anim calcmode="lin" valueType="num">
                                      <p:cBhvr>
                                        <p:cTn id="194" dur="500" fill="hold"/>
                                        <p:tgtEl>
                                          <p:spTgt spid="57"/>
                                        </p:tgtEl>
                                        <p:attrNameLst>
                                          <p:attrName>ppt_w</p:attrName>
                                        </p:attrNameLst>
                                      </p:cBhvr>
                                      <p:tavLst>
                                        <p:tav tm="0">
                                          <p:val>
                                            <p:fltVal val="0"/>
                                          </p:val>
                                        </p:tav>
                                        <p:tav tm="100000">
                                          <p:val>
                                            <p:strVal val="#ppt_w"/>
                                          </p:val>
                                        </p:tav>
                                      </p:tavLst>
                                    </p:anim>
                                    <p:anim calcmode="lin" valueType="num">
                                      <p:cBhvr>
                                        <p:cTn id="195" dur="500" fill="hold"/>
                                        <p:tgtEl>
                                          <p:spTgt spid="57"/>
                                        </p:tgtEl>
                                        <p:attrNameLst>
                                          <p:attrName>ppt_h</p:attrName>
                                        </p:attrNameLst>
                                      </p:cBhvr>
                                      <p:tavLst>
                                        <p:tav tm="0">
                                          <p:val>
                                            <p:fltVal val="0"/>
                                          </p:val>
                                        </p:tav>
                                        <p:tav tm="100000">
                                          <p:val>
                                            <p:strVal val="#ppt_h"/>
                                          </p:val>
                                        </p:tav>
                                      </p:tavLst>
                                    </p:anim>
                                    <p:animEffect transition="in" filter="fade">
                                      <p:cBhvr>
                                        <p:cTn id="196" dur="500"/>
                                        <p:tgtEl>
                                          <p:spTgt spid="57"/>
                                        </p:tgtEl>
                                      </p:cBhvr>
                                    </p:animEffect>
                                  </p:childTnLst>
                                </p:cTn>
                              </p:par>
                            </p:childTnLst>
                          </p:cTn>
                        </p:par>
                        <p:par>
                          <p:cTn id="197" fill="hold">
                            <p:stCondLst>
                              <p:cond delay="19000"/>
                            </p:stCondLst>
                            <p:childTnLst>
                              <p:par>
                                <p:cTn id="198" presetID="12" presetClass="entr" presetSubtype="1" fill="hold" grpId="0" nodeType="afterEffect">
                                  <p:stCondLst>
                                    <p:cond delay="0"/>
                                  </p:stCondLst>
                                  <p:childTnLst>
                                    <p:set>
                                      <p:cBhvr>
                                        <p:cTn id="199" dur="1" fill="hold">
                                          <p:stCondLst>
                                            <p:cond delay="0"/>
                                          </p:stCondLst>
                                        </p:cTn>
                                        <p:tgtEl>
                                          <p:spTgt spid="28"/>
                                        </p:tgtEl>
                                        <p:attrNameLst>
                                          <p:attrName>style.visibility</p:attrName>
                                        </p:attrNameLst>
                                      </p:cBhvr>
                                      <p:to>
                                        <p:strVal val="visible"/>
                                      </p:to>
                                    </p:set>
                                    <p:anim calcmode="lin" valueType="num">
                                      <p:cBhvr additive="base">
                                        <p:cTn id="200" dur="500"/>
                                        <p:tgtEl>
                                          <p:spTgt spid="28"/>
                                        </p:tgtEl>
                                        <p:attrNameLst>
                                          <p:attrName>ppt_y</p:attrName>
                                        </p:attrNameLst>
                                      </p:cBhvr>
                                      <p:tavLst>
                                        <p:tav tm="0">
                                          <p:val>
                                            <p:strVal val="#ppt_y-#ppt_h*1.125000"/>
                                          </p:val>
                                        </p:tav>
                                        <p:tav tm="100000">
                                          <p:val>
                                            <p:strVal val="#ppt_y"/>
                                          </p:val>
                                        </p:tav>
                                      </p:tavLst>
                                    </p:anim>
                                    <p:animEffect transition="in" filter="wipe(down)">
                                      <p:cBhvr>
                                        <p:cTn id="201" dur="500"/>
                                        <p:tgtEl>
                                          <p:spTgt spid="28"/>
                                        </p:tgtEl>
                                      </p:cBhvr>
                                    </p:animEffect>
                                  </p:childTnLst>
                                </p:cTn>
                              </p:par>
                            </p:childTnLst>
                          </p:cTn>
                        </p:par>
                        <p:par>
                          <p:cTn id="202" fill="hold">
                            <p:stCondLst>
                              <p:cond delay="19500"/>
                            </p:stCondLst>
                            <p:childTnLst>
                              <p:par>
                                <p:cTn id="203" presetID="10" presetClass="entr" presetSubtype="0" fill="hold" grpId="0" nodeType="afterEffect">
                                  <p:stCondLst>
                                    <p:cond delay="0"/>
                                  </p:stCondLst>
                                  <p:childTnLst>
                                    <p:set>
                                      <p:cBhvr>
                                        <p:cTn id="204" dur="1" fill="hold">
                                          <p:stCondLst>
                                            <p:cond delay="0"/>
                                          </p:stCondLst>
                                        </p:cTn>
                                        <p:tgtEl>
                                          <p:spTgt spid="48"/>
                                        </p:tgtEl>
                                        <p:attrNameLst>
                                          <p:attrName>style.visibility</p:attrName>
                                        </p:attrNameLst>
                                      </p:cBhvr>
                                      <p:to>
                                        <p:strVal val="visible"/>
                                      </p:to>
                                    </p:set>
                                    <p:animEffect transition="in" filter="fade">
                                      <p:cBhvr>
                                        <p:cTn id="205" dur="500"/>
                                        <p:tgtEl>
                                          <p:spTgt spid="48"/>
                                        </p:tgtEl>
                                      </p:cBhvr>
                                    </p:animEffect>
                                  </p:childTnLst>
                                </p:cTn>
                              </p:par>
                            </p:childTnLst>
                          </p:cTn>
                        </p:par>
                        <p:par>
                          <p:cTn id="206" fill="hold">
                            <p:stCondLst>
                              <p:cond delay="20000"/>
                            </p:stCondLst>
                            <p:childTnLst>
                              <p:par>
                                <p:cTn id="207" presetID="10" presetClass="entr" presetSubtype="0" fill="hold" grpId="0" nodeType="afterEffect">
                                  <p:stCondLst>
                                    <p:cond delay="0"/>
                                  </p:stCondLst>
                                  <p:childTnLst>
                                    <p:set>
                                      <p:cBhvr>
                                        <p:cTn id="208" dur="1" fill="hold">
                                          <p:stCondLst>
                                            <p:cond delay="0"/>
                                          </p:stCondLst>
                                        </p:cTn>
                                        <p:tgtEl>
                                          <p:spTgt spid="49"/>
                                        </p:tgtEl>
                                        <p:attrNameLst>
                                          <p:attrName>style.visibility</p:attrName>
                                        </p:attrNameLst>
                                      </p:cBhvr>
                                      <p:to>
                                        <p:strVal val="visible"/>
                                      </p:to>
                                    </p:set>
                                    <p:animEffect transition="in" filter="fade">
                                      <p:cBhvr>
                                        <p:cTn id="209" dur="500"/>
                                        <p:tgtEl>
                                          <p:spTgt spid="49"/>
                                        </p:tgtEl>
                                      </p:cBhvr>
                                    </p:animEffect>
                                  </p:childTnLst>
                                </p:cTn>
                              </p:par>
                            </p:childTnLst>
                          </p:cTn>
                        </p:par>
                        <p:par>
                          <p:cTn id="210" fill="hold">
                            <p:stCondLst>
                              <p:cond delay="20500"/>
                            </p:stCondLst>
                            <p:childTnLst>
                              <p:par>
                                <p:cTn id="211" presetID="22" presetClass="entr" presetSubtype="8" fill="hold" grpId="0" nodeType="afterEffect">
                                  <p:stCondLst>
                                    <p:cond delay="0"/>
                                  </p:stCondLst>
                                  <p:childTnLst>
                                    <p:set>
                                      <p:cBhvr>
                                        <p:cTn id="212" dur="1" fill="hold">
                                          <p:stCondLst>
                                            <p:cond delay="0"/>
                                          </p:stCondLst>
                                        </p:cTn>
                                        <p:tgtEl>
                                          <p:spTgt spid="3"/>
                                        </p:tgtEl>
                                        <p:attrNameLst>
                                          <p:attrName>style.visibility</p:attrName>
                                        </p:attrNameLst>
                                      </p:cBhvr>
                                      <p:to>
                                        <p:strVal val="visible"/>
                                      </p:to>
                                    </p:set>
                                    <p:animEffect transition="in" filter="wipe(left)">
                                      <p:cBhvr>
                                        <p:cTn id="213" dur="500"/>
                                        <p:tgtEl>
                                          <p:spTgt spid="3"/>
                                        </p:tgtEl>
                                      </p:cBhvr>
                                    </p:animEffect>
                                  </p:childTnLst>
                                </p:cTn>
                              </p:par>
                            </p:childTnLst>
                          </p:cTn>
                        </p:par>
                        <p:par>
                          <p:cTn id="214" fill="hold">
                            <p:stCondLst>
                              <p:cond delay="21000"/>
                            </p:stCondLst>
                            <p:childTnLst>
                              <p:par>
                                <p:cTn id="215" presetID="53" presetClass="entr" presetSubtype="16" fill="hold" nodeType="afterEffect">
                                  <p:stCondLst>
                                    <p:cond delay="0"/>
                                  </p:stCondLst>
                                  <p:childTnLst>
                                    <p:set>
                                      <p:cBhvr>
                                        <p:cTn id="216" dur="1" fill="hold">
                                          <p:stCondLst>
                                            <p:cond delay="0"/>
                                          </p:stCondLst>
                                        </p:cTn>
                                        <p:tgtEl>
                                          <p:spTgt spid="64"/>
                                        </p:tgtEl>
                                        <p:attrNameLst>
                                          <p:attrName>style.visibility</p:attrName>
                                        </p:attrNameLst>
                                      </p:cBhvr>
                                      <p:to>
                                        <p:strVal val="visible"/>
                                      </p:to>
                                    </p:set>
                                    <p:anim calcmode="lin" valueType="num">
                                      <p:cBhvr>
                                        <p:cTn id="217" dur="500" fill="hold"/>
                                        <p:tgtEl>
                                          <p:spTgt spid="64"/>
                                        </p:tgtEl>
                                        <p:attrNameLst>
                                          <p:attrName>ppt_w</p:attrName>
                                        </p:attrNameLst>
                                      </p:cBhvr>
                                      <p:tavLst>
                                        <p:tav tm="0">
                                          <p:val>
                                            <p:fltVal val="0"/>
                                          </p:val>
                                        </p:tav>
                                        <p:tav tm="100000">
                                          <p:val>
                                            <p:strVal val="#ppt_w"/>
                                          </p:val>
                                        </p:tav>
                                      </p:tavLst>
                                    </p:anim>
                                    <p:anim calcmode="lin" valueType="num">
                                      <p:cBhvr>
                                        <p:cTn id="218" dur="500" fill="hold"/>
                                        <p:tgtEl>
                                          <p:spTgt spid="64"/>
                                        </p:tgtEl>
                                        <p:attrNameLst>
                                          <p:attrName>ppt_h</p:attrName>
                                        </p:attrNameLst>
                                      </p:cBhvr>
                                      <p:tavLst>
                                        <p:tav tm="0">
                                          <p:val>
                                            <p:fltVal val="0"/>
                                          </p:val>
                                        </p:tav>
                                        <p:tav tm="100000">
                                          <p:val>
                                            <p:strVal val="#ppt_h"/>
                                          </p:val>
                                        </p:tav>
                                      </p:tavLst>
                                    </p:anim>
                                    <p:animEffect transition="in" filter="fade">
                                      <p:cBhvr>
                                        <p:cTn id="219" dur="500"/>
                                        <p:tgtEl>
                                          <p:spTgt spid="64"/>
                                        </p:tgtEl>
                                      </p:cBhvr>
                                    </p:animEffect>
                                  </p:childTnLst>
                                </p:cTn>
                              </p:par>
                            </p:childTnLst>
                          </p:cTn>
                        </p:par>
                        <p:par>
                          <p:cTn id="220" fill="hold">
                            <p:stCondLst>
                              <p:cond delay="21500"/>
                            </p:stCondLst>
                            <p:childTnLst>
                              <p:par>
                                <p:cTn id="221" presetID="53" presetClass="entr" presetSubtype="16" fill="hold" grpId="0" nodeType="afterEffect">
                                  <p:stCondLst>
                                    <p:cond delay="0"/>
                                  </p:stCondLst>
                                  <p:childTnLst>
                                    <p:set>
                                      <p:cBhvr>
                                        <p:cTn id="222" dur="1" fill="hold">
                                          <p:stCondLst>
                                            <p:cond delay="0"/>
                                          </p:stCondLst>
                                        </p:cTn>
                                        <p:tgtEl>
                                          <p:spTgt spid="37"/>
                                        </p:tgtEl>
                                        <p:attrNameLst>
                                          <p:attrName>style.visibility</p:attrName>
                                        </p:attrNameLst>
                                      </p:cBhvr>
                                      <p:to>
                                        <p:strVal val="visible"/>
                                      </p:to>
                                    </p:set>
                                    <p:anim calcmode="lin" valueType="num">
                                      <p:cBhvr>
                                        <p:cTn id="223" dur="500" fill="hold"/>
                                        <p:tgtEl>
                                          <p:spTgt spid="37"/>
                                        </p:tgtEl>
                                        <p:attrNameLst>
                                          <p:attrName>ppt_w</p:attrName>
                                        </p:attrNameLst>
                                      </p:cBhvr>
                                      <p:tavLst>
                                        <p:tav tm="0">
                                          <p:val>
                                            <p:fltVal val="0"/>
                                          </p:val>
                                        </p:tav>
                                        <p:tav tm="100000">
                                          <p:val>
                                            <p:strVal val="#ppt_w"/>
                                          </p:val>
                                        </p:tav>
                                      </p:tavLst>
                                    </p:anim>
                                    <p:anim calcmode="lin" valueType="num">
                                      <p:cBhvr>
                                        <p:cTn id="224" dur="500" fill="hold"/>
                                        <p:tgtEl>
                                          <p:spTgt spid="37"/>
                                        </p:tgtEl>
                                        <p:attrNameLst>
                                          <p:attrName>ppt_h</p:attrName>
                                        </p:attrNameLst>
                                      </p:cBhvr>
                                      <p:tavLst>
                                        <p:tav tm="0">
                                          <p:val>
                                            <p:fltVal val="0"/>
                                          </p:val>
                                        </p:tav>
                                        <p:tav tm="100000">
                                          <p:val>
                                            <p:strVal val="#ppt_h"/>
                                          </p:val>
                                        </p:tav>
                                      </p:tavLst>
                                    </p:anim>
                                    <p:animEffect transition="in" filter="fade">
                                      <p:cBhvr>
                                        <p:cTn id="225" dur="500"/>
                                        <p:tgtEl>
                                          <p:spTgt spid="37"/>
                                        </p:tgtEl>
                                      </p:cBhvr>
                                    </p:animEffect>
                                  </p:childTnLst>
                                </p:cTn>
                              </p:par>
                            </p:childTnLst>
                          </p:cTn>
                        </p:par>
                        <p:par>
                          <p:cTn id="226" fill="hold">
                            <p:stCondLst>
                              <p:cond delay="22000"/>
                            </p:stCondLst>
                            <p:childTnLst>
                              <p:par>
                                <p:cTn id="227" presetID="53" presetClass="entr" presetSubtype="16" fill="hold" grpId="0" nodeType="afterEffect">
                                  <p:stCondLst>
                                    <p:cond delay="0"/>
                                  </p:stCondLst>
                                  <p:childTnLst>
                                    <p:set>
                                      <p:cBhvr>
                                        <p:cTn id="228" dur="1" fill="hold">
                                          <p:stCondLst>
                                            <p:cond delay="0"/>
                                          </p:stCondLst>
                                        </p:cTn>
                                        <p:tgtEl>
                                          <p:spTgt spid="58"/>
                                        </p:tgtEl>
                                        <p:attrNameLst>
                                          <p:attrName>style.visibility</p:attrName>
                                        </p:attrNameLst>
                                      </p:cBhvr>
                                      <p:to>
                                        <p:strVal val="visible"/>
                                      </p:to>
                                    </p:set>
                                    <p:anim calcmode="lin" valueType="num">
                                      <p:cBhvr>
                                        <p:cTn id="229" dur="500" fill="hold"/>
                                        <p:tgtEl>
                                          <p:spTgt spid="58"/>
                                        </p:tgtEl>
                                        <p:attrNameLst>
                                          <p:attrName>ppt_w</p:attrName>
                                        </p:attrNameLst>
                                      </p:cBhvr>
                                      <p:tavLst>
                                        <p:tav tm="0">
                                          <p:val>
                                            <p:fltVal val="0"/>
                                          </p:val>
                                        </p:tav>
                                        <p:tav tm="100000">
                                          <p:val>
                                            <p:strVal val="#ppt_w"/>
                                          </p:val>
                                        </p:tav>
                                      </p:tavLst>
                                    </p:anim>
                                    <p:anim calcmode="lin" valueType="num">
                                      <p:cBhvr>
                                        <p:cTn id="230" dur="500" fill="hold"/>
                                        <p:tgtEl>
                                          <p:spTgt spid="58"/>
                                        </p:tgtEl>
                                        <p:attrNameLst>
                                          <p:attrName>ppt_h</p:attrName>
                                        </p:attrNameLst>
                                      </p:cBhvr>
                                      <p:tavLst>
                                        <p:tav tm="0">
                                          <p:val>
                                            <p:fltVal val="0"/>
                                          </p:val>
                                        </p:tav>
                                        <p:tav tm="100000">
                                          <p:val>
                                            <p:strVal val="#ppt_h"/>
                                          </p:val>
                                        </p:tav>
                                      </p:tavLst>
                                    </p:anim>
                                    <p:animEffect transition="in" filter="fade">
                                      <p:cBhvr>
                                        <p:cTn id="231" dur="500"/>
                                        <p:tgtEl>
                                          <p:spTgt spid="58"/>
                                        </p:tgtEl>
                                      </p:cBhvr>
                                    </p:animEffect>
                                  </p:childTnLst>
                                </p:cTn>
                              </p:par>
                            </p:childTnLst>
                          </p:cTn>
                        </p:par>
                        <p:par>
                          <p:cTn id="232" fill="hold">
                            <p:stCondLst>
                              <p:cond delay="22500"/>
                            </p:stCondLst>
                            <p:childTnLst>
                              <p:par>
                                <p:cTn id="233" presetID="12" presetClass="entr" presetSubtype="4" fill="hold" grpId="0" nodeType="afterEffect">
                                  <p:stCondLst>
                                    <p:cond delay="0"/>
                                  </p:stCondLst>
                                  <p:childTnLst>
                                    <p:set>
                                      <p:cBhvr>
                                        <p:cTn id="234" dur="1" fill="hold">
                                          <p:stCondLst>
                                            <p:cond delay="0"/>
                                          </p:stCondLst>
                                        </p:cTn>
                                        <p:tgtEl>
                                          <p:spTgt spid="27"/>
                                        </p:tgtEl>
                                        <p:attrNameLst>
                                          <p:attrName>style.visibility</p:attrName>
                                        </p:attrNameLst>
                                      </p:cBhvr>
                                      <p:to>
                                        <p:strVal val="visible"/>
                                      </p:to>
                                    </p:set>
                                    <p:anim calcmode="lin" valueType="num">
                                      <p:cBhvr additive="base">
                                        <p:cTn id="235" dur="500"/>
                                        <p:tgtEl>
                                          <p:spTgt spid="27"/>
                                        </p:tgtEl>
                                        <p:attrNameLst>
                                          <p:attrName>ppt_y</p:attrName>
                                        </p:attrNameLst>
                                      </p:cBhvr>
                                      <p:tavLst>
                                        <p:tav tm="0">
                                          <p:val>
                                            <p:strVal val="#ppt_y+#ppt_h*1.125000"/>
                                          </p:val>
                                        </p:tav>
                                        <p:tav tm="100000">
                                          <p:val>
                                            <p:strVal val="#ppt_y"/>
                                          </p:val>
                                        </p:tav>
                                      </p:tavLst>
                                    </p:anim>
                                    <p:animEffect transition="in" filter="wipe(up)">
                                      <p:cBhvr>
                                        <p:cTn id="236" dur="500"/>
                                        <p:tgtEl>
                                          <p:spTgt spid="27"/>
                                        </p:tgtEl>
                                      </p:cBhvr>
                                    </p:animEffect>
                                  </p:childTnLst>
                                </p:cTn>
                              </p:par>
                            </p:childTnLst>
                          </p:cTn>
                        </p:par>
                        <p:par>
                          <p:cTn id="237" fill="hold">
                            <p:stCondLst>
                              <p:cond delay="23000"/>
                            </p:stCondLst>
                            <p:childTnLst>
                              <p:par>
                                <p:cTn id="238" presetID="10" presetClass="entr" presetSubtype="0" fill="hold" grpId="0" nodeType="afterEffect">
                                  <p:stCondLst>
                                    <p:cond delay="0"/>
                                  </p:stCondLst>
                                  <p:childTnLst>
                                    <p:set>
                                      <p:cBhvr>
                                        <p:cTn id="239" dur="1" fill="hold">
                                          <p:stCondLst>
                                            <p:cond delay="0"/>
                                          </p:stCondLst>
                                        </p:cTn>
                                        <p:tgtEl>
                                          <p:spTgt spid="50"/>
                                        </p:tgtEl>
                                        <p:attrNameLst>
                                          <p:attrName>style.visibility</p:attrName>
                                        </p:attrNameLst>
                                      </p:cBhvr>
                                      <p:to>
                                        <p:strVal val="visible"/>
                                      </p:to>
                                    </p:set>
                                    <p:animEffect transition="in" filter="fade">
                                      <p:cBhvr>
                                        <p:cTn id="240" dur="500"/>
                                        <p:tgtEl>
                                          <p:spTgt spid="50"/>
                                        </p:tgtEl>
                                      </p:cBhvr>
                                    </p:animEffect>
                                  </p:childTnLst>
                                </p:cTn>
                              </p:par>
                            </p:childTnLst>
                          </p:cTn>
                        </p:par>
                        <p:par>
                          <p:cTn id="241" fill="hold">
                            <p:stCondLst>
                              <p:cond delay="23500"/>
                            </p:stCondLst>
                            <p:childTnLst>
                              <p:par>
                                <p:cTn id="242" presetID="10" presetClass="entr" presetSubtype="0" fill="hold" grpId="0" nodeType="afterEffect">
                                  <p:stCondLst>
                                    <p:cond delay="0"/>
                                  </p:stCondLst>
                                  <p:childTnLst>
                                    <p:set>
                                      <p:cBhvr>
                                        <p:cTn id="243" dur="1" fill="hold">
                                          <p:stCondLst>
                                            <p:cond delay="0"/>
                                          </p:stCondLst>
                                        </p:cTn>
                                        <p:tgtEl>
                                          <p:spTgt spid="51"/>
                                        </p:tgtEl>
                                        <p:attrNameLst>
                                          <p:attrName>style.visibility</p:attrName>
                                        </p:attrNameLst>
                                      </p:cBhvr>
                                      <p:to>
                                        <p:strVal val="visible"/>
                                      </p:to>
                                    </p:set>
                                    <p:animEffect transition="in" filter="fade">
                                      <p:cBhvr>
                                        <p:cTn id="2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animBg="1"/>
      <p:bldP spid="53" grpId="0" animBg="1"/>
      <p:bldP spid="54" grpId="0" animBg="1"/>
      <p:bldP spid="55" grpId="0" animBg="1"/>
      <p:bldP spid="56" grpId="0" animBg="1"/>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ea typeface="+mn-ea"/>
                <a:cs typeface="+mn-ea"/>
                <a:sym typeface="+mn-lt"/>
              </a:rPr>
              <a:t>Chainlink</a:t>
            </a:r>
            <a:r>
              <a:rPr lang="en-US" dirty="0">
                <a:latin typeface="+mn-lt"/>
                <a:ea typeface="+mn-ea"/>
                <a:cs typeface="+mn-ea"/>
                <a:sym typeface="+mn-lt"/>
              </a:rPr>
              <a:t> Process</a:t>
            </a:r>
          </a:p>
        </p:txBody>
      </p:sp>
      <p:sp>
        <p:nvSpPr>
          <p:cNvPr id="20" name="Freeform 5"/>
          <p:cNvSpPr/>
          <p:nvPr/>
        </p:nvSpPr>
        <p:spPr bwMode="auto">
          <a:xfrm rot="18900000">
            <a:off x="1280385" y="3220616"/>
            <a:ext cx="2622762" cy="1146619"/>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2" name="Freeform 5"/>
          <p:cNvSpPr/>
          <p:nvPr/>
        </p:nvSpPr>
        <p:spPr bwMode="auto">
          <a:xfrm rot="2700000">
            <a:off x="2336794" y="3220617"/>
            <a:ext cx="2622763" cy="1146618"/>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2"/>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3" name="Freeform 5"/>
          <p:cNvSpPr/>
          <p:nvPr/>
        </p:nvSpPr>
        <p:spPr bwMode="auto">
          <a:xfrm rot="18900000">
            <a:off x="3380589" y="3220617"/>
            <a:ext cx="2622762" cy="1146619"/>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5" name="Freeform 5"/>
          <p:cNvSpPr/>
          <p:nvPr/>
        </p:nvSpPr>
        <p:spPr bwMode="auto">
          <a:xfrm rot="2700000">
            <a:off x="4432679" y="3220621"/>
            <a:ext cx="2622763" cy="1146618"/>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4"/>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6" name="Freeform 5"/>
          <p:cNvSpPr/>
          <p:nvPr/>
        </p:nvSpPr>
        <p:spPr bwMode="auto">
          <a:xfrm rot="18900000">
            <a:off x="5490350" y="3220622"/>
            <a:ext cx="2622762" cy="1146619"/>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5"/>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8" name="Freeform 5"/>
          <p:cNvSpPr/>
          <p:nvPr/>
        </p:nvSpPr>
        <p:spPr bwMode="auto">
          <a:xfrm rot="2700000">
            <a:off x="6546759" y="3220622"/>
            <a:ext cx="2622763" cy="1146618"/>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9" name="Freeform 5"/>
          <p:cNvSpPr/>
          <p:nvPr/>
        </p:nvSpPr>
        <p:spPr bwMode="auto">
          <a:xfrm rot="18900000">
            <a:off x="7590552" y="3220624"/>
            <a:ext cx="2622762" cy="1146619"/>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tx2">
              <a:lumMod val="60000"/>
              <a:lumOff val="4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1" name="Freeform 5"/>
          <p:cNvSpPr/>
          <p:nvPr/>
        </p:nvSpPr>
        <p:spPr bwMode="auto">
          <a:xfrm rot="2700000">
            <a:off x="8642644" y="3220627"/>
            <a:ext cx="2622763" cy="1146618"/>
          </a:xfrm>
          <a:custGeom>
            <a:avLst/>
            <a:gdLst/>
            <a:ahLst/>
            <a:cxnLst>
              <a:cxn ang="0">
                <a:pos x="800" y="0"/>
              </a:cxn>
              <a:cxn ang="0">
                <a:pos x="677" y="36"/>
              </a:cxn>
              <a:cxn ang="0">
                <a:pos x="677" y="36"/>
              </a:cxn>
              <a:cxn ang="0">
                <a:pos x="676" y="37"/>
              </a:cxn>
              <a:cxn ang="0">
                <a:pos x="674" y="38"/>
              </a:cxn>
              <a:cxn ang="0">
                <a:pos x="345" y="36"/>
              </a:cxn>
              <a:cxn ang="0">
                <a:pos x="345" y="36"/>
              </a:cxn>
              <a:cxn ang="0">
                <a:pos x="223" y="0"/>
              </a:cxn>
              <a:cxn ang="0">
                <a:pos x="0" y="223"/>
              </a:cxn>
              <a:cxn ang="0">
                <a:pos x="223" y="446"/>
              </a:cxn>
              <a:cxn ang="0">
                <a:pos x="345" y="409"/>
              </a:cxn>
              <a:cxn ang="0">
                <a:pos x="345" y="409"/>
              </a:cxn>
              <a:cxn ang="0">
                <a:pos x="675" y="408"/>
              </a:cxn>
              <a:cxn ang="0">
                <a:pos x="675" y="408"/>
              </a:cxn>
              <a:cxn ang="0">
                <a:pos x="677" y="409"/>
              </a:cxn>
              <a:cxn ang="0">
                <a:pos x="677" y="409"/>
              </a:cxn>
              <a:cxn ang="0">
                <a:pos x="800" y="446"/>
              </a:cxn>
              <a:cxn ang="0">
                <a:pos x="1023" y="223"/>
              </a:cxn>
              <a:cxn ang="0">
                <a:pos x="800" y="0"/>
              </a:cxn>
            </a:cxnLst>
            <a:rect l="0" t="0" r="r" b="b"/>
            <a:pathLst>
              <a:path w="1023" h="446">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tx2">
              <a:lumMod val="40000"/>
              <a:lumOff val="6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21" name="Oval 6"/>
          <p:cNvSpPr>
            <a:spLocks noChangeArrowheads="1"/>
          </p:cNvSpPr>
          <p:nvPr/>
        </p:nvSpPr>
        <p:spPr bwMode="auto">
          <a:xfrm>
            <a:off x="1632067" y="3879697"/>
            <a:ext cx="869284" cy="872266"/>
          </a:xfrm>
          <a:prstGeom prst="ellipse">
            <a:avLst/>
          </a:prstGeom>
          <a:solidFill>
            <a:schemeClr val="bg1"/>
          </a:solidFill>
          <a:ln w="9525">
            <a:noFill/>
            <a:round/>
          </a:ln>
        </p:spPr>
        <p:txBody>
          <a:bodyPr vert="horz" wrap="square" lIns="91440" tIns="45720" rIns="91440" bIns="45720" numCol="1" anchor="ctr" anchorCtr="0" compatLnSpc="1"/>
          <a:lstStyle/>
          <a:p>
            <a:pPr algn="ctr"/>
            <a:endParaRPr lang="en-US" sz="1600" b="1" dirty="0">
              <a:solidFill>
                <a:schemeClr val="accent1"/>
              </a:solidFill>
              <a:cs typeface="+mn-ea"/>
              <a:sym typeface="+mn-lt"/>
            </a:endParaRPr>
          </a:p>
        </p:txBody>
      </p:sp>
      <p:sp>
        <p:nvSpPr>
          <p:cNvPr id="24" name="Oval 6"/>
          <p:cNvSpPr>
            <a:spLocks noChangeArrowheads="1"/>
          </p:cNvSpPr>
          <p:nvPr/>
        </p:nvSpPr>
        <p:spPr bwMode="auto">
          <a:xfrm>
            <a:off x="3732270" y="3879697"/>
            <a:ext cx="869284" cy="872266"/>
          </a:xfrm>
          <a:prstGeom prst="ellipse">
            <a:avLst/>
          </a:prstGeom>
          <a:solidFill>
            <a:schemeClr val="bg1"/>
          </a:solidFill>
          <a:ln w="9525">
            <a:noFill/>
            <a:round/>
          </a:ln>
        </p:spPr>
        <p:txBody>
          <a:bodyPr vert="horz" wrap="square" lIns="91440" tIns="45720" rIns="91440" bIns="45720" numCol="1" anchor="ctr" anchorCtr="0" compatLnSpc="1"/>
          <a:lstStyle/>
          <a:p>
            <a:pPr algn="ctr"/>
            <a:endParaRPr lang="en-US" sz="1600" b="1" dirty="0">
              <a:solidFill>
                <a:schemeClr val="accent3"/>
              </a:solidFill>
              <a:cs typeface="+mn-ea"/>
              <a:sym typeface="+mn-lt"/>
            </a:endParaRPr>
          </a:p>
        </p:txBody>
      </p:sp>
      <p:sp>
        <p:nvSpPr>
          <p:cNvPr id="27" name="Oval 6"/>
          <p:cNvSpPr>
            <a:spLocks noChangeArrowheads="1"/>
          </p:cNvSpPr>
          <p:nvPr/>
        </p:nvSpPr>
        <p:spPr bwMode="auto">
          <a:xfrm>
            <a:off x="5842032" y="3879697"/>
            <a:ext cx="869284" cy="872266"/>
          </a:xfrm>
          <a:prstGeom prst="ellipse">
            <a:avLst/>
          </a:prstGeom>
          <a:solidFill>
            <a:schemeClr val="bg1"/>
          </a:solidFill>
          <a:ln w="9525">
            <a:noFill/>
            <a:round/>
          </a:ln>
        </p:spPr>
        <p:txBody>
          <a:bodyPr vert="horz" wrap="square" lIns="91440" tIns="45720" rIns="91440" bIns="45720" numCol="1" anchor="ctr" anchorCtr="0" compatLnSpc="1"/>
          <a:lstStyle/>
          <a:p>
            <a:pPr algn="ctr"/>
            <a:endParaRPr lang="en-US" sz="1600" b="1" dirty="0">
              <a:solidFill>
                <a:schemeClr val="accent5"/>
              </a:solidFill>
              <a:cs typeface="+mn-ea"/>
              <a:sym typeface="+mn-lt"/>
            </a:endParaRPr>
          </a:p>
        </p:txBody>
      </p:sp>
      <p:sp>
        <p:nvSpPr>
          <p:cNvPr id="30" name="Oval 6"/>
          <p:cNvSpPr>
            <a:spLocks noChangeArrowheads="1"/>
          </p:cNvSpPr>
          <p:nvPr/>
        </p:nvSpPr>
        <p:spPr bwMode="auto">
          <a:xfrm>
            <a:off x="7942233" y="3879697"/>
            <a:ext cx="869284" cy="872266"/>
          </a:xfrm>
          <a:prstGeom prst="ellipse">
            <a:avLst/>
          </a:prstGeom>
          <a:solidFill>
            <a:schemeClr val="bg1"/>
          </a:solidFill>
          <a:ln w="9525">
            <a:noFill/>
            <a:round/>
          </a:ln>
        </p:spPr>
        <p:txBody>
          <a:bodyPr vert="horz" wrap="square" lIns="91440" tIns="45720" rIns="91440" bIns="45720" numCol="1" anchor="ctr" anchorCtr="0" compatLnSpc="1"/>
          <a:lstStyle/>
          <a:p>
            <a:pPr algn="ctr"/>
            <a:endParaRPr lang="en-US" sz="1600" b="1" dirty="0">
              <a:solidFill>
                <a:schemeClr val="accent1"/>
              </a:solidFill>
              <a:cs typeface="+mn-ea"/>
              <a:sym typeface="+mn-lt"/>
            </a:endParaRPr>
          </a:p>
        </p:txBody>
      </p:sp>
      <p:sp>
        <p:nvSpPr>
          <p:cNvPr id="32" name="Oval 7"/>
          <p:cNvSpPr>
            <a:spLocks noChangeArrowheads="1"/>
          </p:cNvSpPr>
          <p:nvPr/>
        </p:nvSpPr>
        <p:spPr bwMode="auto">
          <a:xfrm>
            <a:off x="10042332" y="3879698"/>
            <a:ext cx="869284" cy="872265"/>
          </a:xfrm>
          <a:prstGeom prst="ellipse">
            <a:avLst/>
          </a:prstGeom>
          <a:solidFill>
            <a:schemeClr val="bg1"/>
          </a:solidFill>
          <a:ln w="9525">
            <a:noFill/>
            <a:round/>
          </a:ln>
        </p:spPr>
        <p:txBody>
          <a:bodyPr vert="horz" wrap="square" lIns="91440" tIns="45720" rIns="91440" bIns="45720" numCol="1" anchor="ctr" anchorCtr="0" compatLnSpc="1"/>
          <a:lstStyle/>
          <a:p>
            <a:pPr algn="ctr"/>
            <a:endParaRPr lang="en-US" sz="1600" b="1" dirty="0">
              <a:solidFill>
                <a:schemeClr val="accent2"/>
              </a:solidFill>
              <a:cs typeface="+mn-ea"/>
              <a:sym typeface="+mn-lt"/>
            </a:endParaRPr>
          </a:p>
        </p:txBody>
      </p:sp>
      <p:sp>
        <p:nvSpPr>
          <p:cNvPr id="34" name="Oval 6"/>
          <p:cNvSpPr>
            <a:spLocks noChangeArrowheads="1"/>
          </p:cNvSpPr>
          <p:nvPr/>
        </p:nvSpPr>
        <p:spPr bwMode="auto">
          <a:xfrm rot="2700000">
            <a:off x="4786470" y="2832741"/>
            <a:ext cx="869284" cy="872265"/>
          </a:xfrm>
          <a:prstGeom prst="ellipse">
            <a:avLst/>
          </a:pr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37" name="Oval 6"/>
          <p:cNvSpPr>
            <a:spLocks noChangeArrowheads="1"/>
          </p:cNvSpPr>
          <p:nvPr/>
        </p:nvSpPr>
        <p:spPr bwMode="auto">
          <a:xfrm rot="2700000">
            <a:off x="8996433" y="2832741"/>
            <a:ext cx="869284" cy="872265"/>
          </a:xfrm>
          <a:prstGeom prst="ellipse">
            <a:avLst/>
          </a:pr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0" name="Oval 6"/>
          <p:cNvSpPr>
            <a:spLocks noChangeArrowheads="1"/>
          </p:cNvSpPr>
          <p:nvPr/>
        </p:nvSpPr>
        <p:spPr bwMode="auto">
          <a:xfrm rot="2700000">
            <a:off x="6900548" y="2832741"/>
            <a:ext cx="869284" cy="872265"/>
          </a:xfrm>
          <a:prstGeom prst="ellipse">
            <a:avLst/>
          </a:pr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3" name="Oval 6"/>
          <p:cNvSpPr>
            <a:spLocks noChangeArrowheads="1"/>
          </p:cNvSpPr>
          <p:nvPr/>
        </p:nvSpPr>
        <p:spPr bwMode="auto">
          <a:xfrm rot="2700000">
            <a:off x="2690584" y="2832741"/>
            <a:ext cx="869284" cy="872265"/>
          </a:xfrm>
          <a:prstGeom prst="ellipse">
            <a:avLst/>
          </a:pr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TextBox 44"/>
          <p:cNvSpPr txBox="1"/>
          <p:nvPr/>
        </p:nvSpPr>
        <p:spPr>
          <a:xfrm>
            <a:off x="2640012" y="1864173"/>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6" name="Rectangle 45"/>
          <p:cNvSpPr/>
          <p:nvPr/>
        </p:nvSpPr>
        <p:spPr>
          <a:xfrm>
            <a:off x="2129525" y="2055861"/>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7" name="TextBox 46"/>
          <p:cNvSpPr txBox="1"/>
          <p:nvPr/>
        </p:nvSpPr>
        <p:spPr>
          <a:xfrm>
            <a:off x="1541585" y="4996326"/>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48" name="Rectangle 47"/>
          <p:cNvSpPr/>
          <p:nvPr/>
        </p:nvSpPr>
        <p:spPr>
          <a:xfrm>
            <a:off x="1031095" y="5188014"/>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49" name="TextBox 48"/>
          <p:cNvSpPr txBox="1"/>
          <p:nvPr/>
        </p:nvSpPr>
        <p:spPr>
          <a:xfrm>
            <a:off x="4690328" y="1864173"/>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50" name="Rectangle 49"/>
          <p:cNvSpPr/>
          <p:nvPr/>
        </p:nvSpPr>
        <p:spPr>
          <a:xfrm>
            <a:off x="4179840" y="2055861"/>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1" name="TextBox 50"/>
          <p:cNvSpPr txBox="1"/>
          <p:nvPr/>
        </p:nvSpPr>
        <p:spPr>
          <a:xfrm>
            <a:off x="3613715" y="5004695"/>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52" name="Rectangle 51"/>
          <p:cNvSpPr/>
          <p:nvPr/>
        </p:nvSpPr>
        <p:spPr>
          <a:xfrm>
            <a:off x="3103228" y="5196383"/>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3" name="TextBox 52"/>
          <p:cNvSpPr txBox="1"/>
          <p:nvPr/>
        </p:nvSpPr>
        <p:spPr>
          <a:xfrm>
            <a:off x="6828132" y="1864173"/>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54" name="Rectangle 53"/>
          <p:cNvSpPr/>
          <p:nvPr/>
        </p:nvSpPr>
        <p:spPr>
          <a:xfrm>
            <a:off x="6317642" y="2055861"/>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5" name="TextBox 54"/>
          <p:cNvSpPr txBox="1"/>
          <p:nvPr/>
        </p:nvSpPr>
        <p:spPr>
          <a:xfrm>
            <a:off x="5773825" y="5004705"/>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56" name="Rectangle 55"/>
          <p:cNvSpPr/>
          <p:nvPr/>
        </p:nvSpPr>
        <p:spPr>
          <a:xfrm>
            <a:off x="5263337" y="5196393"/>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7" name="TextBox 56"/>
          <p:cNvSpPr txBox="1"/>
          <p:nvPr/>
        </p:nvSpPr>
        <p:spPr>
          <a:xfrm>
            <a:off x="8892202" y="1864173"/>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58" name="Rectangle 57"/>
          <p:cNvSpPr/>
          <p:nvPr/>
        </p:nvSpPr>
        <p:spPr>
          <a:xfrm>
            <a:off x="8381715" y="2055861"/>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59" name="TextBox 58"/>
          <p:cNvSpPr txBox="1"/>
          <p:nvPr/>
        </p:nvSpPr>
        <p:spPr>
          <a:xfrm>
            <a:off x="7847936" y="4990532"/>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60" name="Rectangle 59"/>
          <p:cNvSpPr/>
          <p:nvPr/>
        </p:nvSpPr>
        <p:spPr>
          <a:xfrm>
            <a:off x="7337449" y="5182220"/>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sp>
        <p:nvSpPr>
          <p:cNvPr id="61" name="TextBox 60"/>
          <p:cNvSpPr txBox="1"/>
          <p:nvPr/>
        </p:nvSpPr>
        <p:spPr>
          <a:xfrm>
            <a:off x="10009275" y="4990542"/>
            <a:ext cx="991792" cy="257369"/>
          </a:xfrm>
          <a:prstGeom prst="rect">
            <a:avLst/>
          </a:prstGeom>
          <a:noFill/>
        </p:spPr>
        <p:txBody>
          <a:bodyPr wrap="none" lIns="72000" tIns="36000" rIns="72000" bIns="36000" rtlCol="0" anchor="t">
            <a:spAutoFit/>
          </a:bodyPr>
          <a:lstStyle/>
          <a:p>
            <a:pPr algn="ctr"/>
            <a:r>
              <a:rPr lang="en-US" sz="1200" b="1" dirty="0">
                <a:cs typeface="+mn-ea"/>
                <a:sym typeface="+mn-lt"/>
              </a:rPr>
              <a:t>Description</a:t>
            </a:r>
            <a:endParaRPr lang="id-ID" sz="1200" b="1" dirty="0">
              <a:cs typeface="+mn-ea"/>
              <a:sym typeface="+mn-lt"/>
            </a:endParaRPr>
          </a:p>
        </p:txBody>
      </p:sp>
      <p:sp>
        <p:nvSpPr>
          <p:cNvPr id="62" name="Rectangle 61"/>
          <p:cNvSpPr/>
          <p:nvPr/>
        </p:nvSpPr>
        <p:spPr>
          <a:xfrm>
            <a:off x="9498787" y="5182230"/>
            <a:ext cx="2012762" cy="600164"/>
          </a:xfrm>
          <a:prstGeom prst="rect">
            <a:avLst/>
          </a:prstGeom>
        </p:spPr>
        <p:txBody>
          <a:bodyPr wrap="square">
            <a:spAutoFit/>
          </a:bodyPr>
          <a:lstStyle/>
          <a:p>
            <a:pPr algn="ctr"/>
            <a:r>
              <a:rPr lang="id-ID" sz="1100" dirty="0">
                <a:solidFill>
                  <a:schemeClr val="tx1">
                    <a:lumMod val="50000"/>
                    <a:lumOff val="50000"/>
                  </a:schemeClr>
                </a:solidFill>
                <a:cs typeface="+mn-ea"/>
                <a:sym typeface="+mn-lt"/>
              </a:rPr>
              <a:t>Suitable for all categories business and personal presentation</a:t>
            </a:r>
          </a:p>
        </p:txBody>
      </p:sp>
      <p:grpSp>
        <p:nvGrpSpPr>
          <p:cNvPr id="38" name="Group 37"/>
          <p:cNvGrpSpPr/>
          <p:nvPr/>
        </p:nvGrpSpPr>
        <p:grpSpPr>
          <a:xfrm>
            <a:off x="3986731" y="4142793"/>
            <a:ext cx="360363" cy="346075"/>
            <a:chOff x="2659063" y="4224338"/>
            <a:chExt cx="360363" cy="346075"/>
          </a:xfrm>
          <a:solidFill>
            <a:schemeClr val="accent3"/>
          </a:solidFill>
        </p:grpSpPr>
        <p:sp>
          <p:nvSpPr>
            <p:cNvPr id="39" name="Freeform 10"/>
            <p:cNvSpPr>
              <a:spLocks noEditPoints="1"/>
            </p:cNvSpPr>
            <p:nvPr/>
          </p:nvSpPr>
          <p:spPr bwMode="auto">
            <a:xfrm>
              <a:off x="2659063" y="4405313"/>
              <a:ext cx="150813" cy="165100"/>
            </a:xfrm>
            <a:custGeom>
              <a:avLst/>
              <a:gdLst>
                <a:gd name="T0" fmla="*/ 31 w 40"/>
                <a:gd name="T1" fmla="*/ 27 h 44"/>
                <a:gd name="T2" fmla="*/ 36 w 40"/>
                <a:gd name="T3" fmla="*/ 16 h 44"/>
                <a:gd name="T4" fmla="*/ 20 w 40"/>
                <a:gd name="T5" fmla="*/ 0 h 44"/>
                <a:gd name="T6" fmla="*/ 4 w 40"/>
                <a:gd name="T7" fmla="*/ 16 h 44"/>
                <a:gd name="T8" fmla="*/ 9 w 40"/>
                <a:gd name="T9" fmla="*/ 27 h 44"/>
                <a:gd name="T10" fmla="*/ 0 w 40"/>
                <a:gd name="T11" fmla="*/ 44 h 44"/>
                <a:gd name="T12" fmla="*/ 8 w 40"/>
                <a:gd name="T13" fmla="*/ 44 h 44"/>
                <a:gd name="T14" fmla="*/ 20 w 40"/>
                <a:gd name="T15" fmla="*/ 32 h 44"/>
                <a:gd name="T16" fmla="*/ 32 w 40"/>
                <a:gd name="T17" fmla="*/ 44 h 44"/>
                <a:gd name="T18" fmla="*/ 40 w 40"/>
                <a:gd name="T19" fmla="*/ 44 h 44"/>
                <a:gd name="T20" fmla="*/ 31 w 40"/>
                <a:gd name="T21" fmla="*/ 27 h 44"/>
                <a:gd name="T22" fmla="*/ 12 w 40"/>
                <a:gd name="T23" fmla="*/ 16 h 44"/>
                <a:gd name="T24" fmla="*/ 20 w 40"/>
                <a:gd name="T25" fmla="*/ 8 h 44"/>
                <a:gd name="T26" fmla="*/ 28 w 40"/>
                <a:gd name="T27" fmla="*/ 16 h 44"/>
                <a:gd name="T28" fmla="*/ 20 w 40"/>
                <a:gd name="T29" fmla="*/ 24 h 44"/>
                <a:gd name="T30" fmla="*/ 12 w 40"/>
                <a:gd name="T31"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4">
                  <a:moveTo>
                    <a:pt x="31" y="27"/>
                  </a:moveTo>
                  <a:cubicBezTo>
                    <a:pt x="34" y="24"/>
                    <a:pt x="36" y="20"/>
                    <a:pt x="36" y="16"/>
                  </a:cubicBezTo>
                  <a:cubicBezTo>
                    <a:pt x="36" y="7"/>
                    <a:pt x="29" y="0"/>
                    <a:pt x="20" y="0"/>
                  </a:cubicBezTo>
                  <a:cubicBezTo>
                    <a:pt x="11" y="0"/>
                    <a:pt x="4" y="7"/>
                    <a:pt x="4" y="16"/>
                  </a:cubicBezTo>
                  <a:cubicBezTo>
                    <a:pt x="4" y="20"/>
                    <a:pt x="6" y="24"/>
                    <a:pt x="9" y="27"/>
                  </a:cubicBezTo>
                  <a:cubicBezTo>
                    <a:pt x="4" y="31"/>
                    <a:pt x="0" y="37"/>
                    <a:pt x="0" y="44"/>
                  </a:cubicBezTo>
                  <a:cubicBezTo>
                    <a:pt x="8" y="44"/>
                    <a:pt x="8" y="44"/>
                    <a:pt x="8" y="44"/>
                  </a:cubicBezTo>
                  <a:cubicBezTo>
                    <a:pt x="8" y="37"/>
                    <a:pt x="13" y="32"/>
                    <a:pt x="20" y="32"/>
                  </a:cubicBezTo>
                  <a:cubicBezTo>
                    <a:pt x="27" y="32"/>
                    <a:pt x="32" y="37"/>
                    <a:pt x="32" y="44"/>
                  </a:cubicBezTo>
                  <a:cubicBezTo>
                    <a:pt x="40" y="44"/>
                    <a:pt x="40" y="44"/>
                    <a:pt x="40" y="44"/>
                  </a:cubicBezTo>
                  <a:cubicBezTo>
                    <a:pt x="40" y="37"/>
                    <a:pt x="37" y="31"/>
                    <a:pt x="31" y="27"/>
                  </a:cubicBezTo>
                  <a:close/>
                  <a:moveTo>
                    <a:pt x="12" y="16"/>
                  </a:moveTo>
                  <a:cubicBezTo>
                    <a:pt x="12" y="12"/>
                    <a:pt x="16" y="8"/>
                    <a:pt x="20" y="8"/>
                  </a:cubicBezTo>
                  <a:cubicBezTo>
                    <a:pt x="25" y="8"/>
                    <a:pt x="28" y="12"/>
                    <a:pt x="28" y="16"/>
                  </a:cubicBezTo>
                  <a:cubicBezTo>
                    <a:pt x="28" y="20"/>
                    <a:pt x="25" y="24"/>
                    <a:pt x="20" y="24"/>
                  </a:cubicBezTo>
                  <a:cubicBezTo>
                    <a:pt x="16" y="24"/>
                    <a:pt x="12" y="20"/>
                    <a:pt x="1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1" name="Freeform 11"/>
            <p:cNvSpPr>
              <a:spLocks noEditPoints="1"/>
            </p:cNvSpPr>
            <p:nvPr/>
          </p:nvSpPr>
          <p:spPr bwMode="auto">
            <a:xfrm>
              <a:off x="2659063" y="4224338"/>
              <a:ext cx="360363" cy="346075"/>
            </a:xfrm>
            <a:custGeom>
              <a:avLst/>
              <a:gdLst>
                <a:gd name="T0" fmla="*/ 96 w 96"/>
                <a:gd name="T1" fmla="*/ 44 h 92"/>
                <a:gd name="T2" fmla="*/ 96 w 96"/>
                <a:gd name="T3" fmla="*/ 8 h 92"/>
                <a:gd name="T4" fmla="*/ 60 w 96"/>
                <a:gd name="T5" fmla="*/ 8 h 92"/>
                <a:gd name="T6" fmla="*/ 60 w 96"/>
                <a:gd name="T7" fmla="*/ 0 h 92"/>
                <a:gd name="T8" fmla="*/ 0 w 96"/>
                <a:gd name="T9" fmla="*/ 0 h 92"/>
                <a:gd name="T10" fmla="*/ 0 w 96"/>
                <a:gd name="T11" fmla="*/ 32 h 92"/>
                <a:gd name="T12" fmla="*/ 8 w 96"/>
                <a:gd name="T13" fmla="*/ 32 h 92"/>
                <a:gd name="T14" fmla="*/ 8 w 96"/>
                <a:gd name="T15" fmla="*/ 43 h 92"/>
                <a:gd name="T16" fmla="*/ 25 w 96"/>
                <a:gd name="T17" fmla="*/ 32 h 92"/>
                <a:gd name="T18" fmla="*/ 40 w 96"/>
                <a:gd name="T19" fmla="*/ 32 h 92"/>
                <a:gd name="T20" fmla="*/ 40 w 96"/>
                <a:gd name="T21" fmla="*/ 44 h 92"/>
                <a:gd name="T22" fmla="*/ 70 w 96"/>
                <a:gd name="T23" fmla="*/ 44 h 92"/>
                <a:gd name="T24" fmla="*/ 75 w 96"/>
                <a:gd name="T25" fmla="*/ 48 h 92"/>
                <a:gd name="T26" fmla="*/ 60 w 96"/>
                <a:gd name="T27" fmla="*/ 64 h 92"/>
                <a:gd name="T28" fmla="*/ 65 w 96"/>
                <a:gd name="T29" fmla="*/ 75 h 92"/>
                <a:gd name="T30" fmla="*/ 56 w 96"/>
                <a:gd name="T31" fmla="*/ 92 h 92"/>
                <a:gd name="T32" fmla="*/ 64 w 96"/>
                <a:gd name="T33" fmla="*/ 92 h 92"/>
                <a:gd name="T34" fmla="*/ 76 w 96"/>
                <a:gd name="T35" fmla="*/ 80 h 92"/>
                <a:gd name="T36" fmla="*/ 88 w 96"/>
                <a:gd name="T37" fmla="*/ 92 h 92"/>
                <a:gd name="T38" fmla="*/ 96 w 96"/>
                <a:gd name="T39" fmla="*/ 92 h 92"/>
                <a:gd name="T40" fmla="*/ 87 w 96"/>
                <a:gd name="T41" fmla="*/ 75 h 92"/>
                <a:gd name="T42" fmla="*/ 92 w 96"/>
                <a:gd name="T43" fmla="*/ 64 h 92"/>
                <a:gd name="T44" fmla="*/ 88 w 96"/>
                <a:gd name="T45" fmla="*/ 53 h 92"/>
                <a:gd name="T46" fmla="*/ 88 w 96"/>
                <a:gd name="T47" fmla="*/ 44 h 92"/>
                <a:gd name="T48" fmla="*/ 96 w 96"/>
                <a:gd name="T49" fmla="*/ 44 h 92"/>
                <a:gd name="T50" fmla="*/ 23 w 96"/>
                <a:gd name="T51" fmla="*/ 24 h 92"/>
                <a:gd name="T52" fmla="*/ 16 w 96"/>
                <a:gd name="T53" fmla="*/ 28 h 92"/>
                <a:gd name="T54" fmla="*/ 16 w 96"/>
                <a:gd name="T55" fmla="*/ 24 h 92"/>
                <a:gd name="T56" fmla="*/ 8 w 96"/>
                <a:gd name="T57" fmla="*/ 24 h 92"/>
                <a:gd name="T58" fmla="*/ 8 w 96"/>
                <a:gd name="T59" fmla="*/ 8 h 92"/>
                <a:gd name="T60" fmla="*/ 52 w 96"/>
                <a:gd name="T61" fmla="*/ 8 h 92"/>
                <a:gd name="T62" fmla="*/ 52 w 96"/>
                <a:gd name="T63" fmla="*/ 24 h 92"/>
                <a:gd name="T64" fmla="*/ 23 w 96"/>
                <a:gd name="T65" fmla="*/ 24 h 92"/>
                <a:gd name="T66" fmla="*/ 48 w 96"/>
                <a:gd name="T67" fmla="*/ 36 h 92"/>
                <a:gd name="T68" fmla="*/ 48 w 96"/>
                <a:gd name="T69" fmla="*/ 32 h 92"/>
                <a:gd name="T70" fmla="*/ 60 w 96"/>
                <a:gd name="T71" fmla="*/ 32 h 92"/>
                <a:gd name="T72" fmla="*/ 60 w 96"/>
                <a:gd name="T73" fmla="*/ 16 h 92"/>
                <a:gd name="T74" fmla="*/ 88 w 96"/>
                <a:gd name="T75" fmla="*/ 16 h 92"/>
                <a:gd name="T76" fmla="*/ 88 w 96"/>
                <a:gd name="T77" fmla="*/ 36 h 92"/>
                <a:gd name="T78" fmla="*/ 80 w 96"/>
                <a:gd name="T79" fmla="*/ 36 h 92"/>
                <a:gd name="T80" fmla="*/ 80 w 96"/>
                <a:gd name="T81" fmla="*/ 42 h 92"/>
                <a:gd name="T82" fmla="*/ 74 w 96"/>
                <a:gd name="T83" fmla="*/ 36 h 92"/>
                <a:gd name="T84" fmla="*/ 48 w 96"/>
                <a:gd name="T85" fmla="*/ 36 h 92"/>
                <a:gd name="T86" fmla="*/ 68 w 96"/>
                <a:gd name="T87" fmla="*/ 64 h 92"/>
                <a:gd name="T88" fmla="*/ 76 w 96"/>
                <a:gd name="T89" fmla="*/ 56 h 92"/>
                <a:gd name="T90" fmla="*/ 84 w 96"/>
                <a:gd name="T91" fmla="*/ 64 h 92"/>
                <a:gd name="T92" fmla="*/ 76 w 96"/>
                <a:gd name="T93" fmla="*/ 72 h 92"/>
                <a:gd name="T94" fmla="*/ 68 w 96"/>
                <a:gd name="T95" fmla="*/ 6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92">
                  <a:moveTo>
                    <a:pt x="96" y="44"/>
                  </a:moveTo>
                  <a:cubicBezTo>
                    <a:pt x="96" y="8"/>
                    <a:pt x="96" y="8"/>
                    <a:pt x="96" y="8"/>
                  </a:cubicBezTo>
                  <a:cubicBezTo>
                    <a:pt x="60" y="8"/>
                    <a:pt x="60" y="8"/>
                    <a:pt x="60" y="8"/>
                  </a:cubicBezTo>
                  <a:cubicBezTo>
                    <a:pt x="60" y="0"/>
                    <a:pt x="60" y="0"/>
                    <a:pt x="60" y="0"/>
                  </a:cubicBezTo>
                  <a:cubicBezTo>
                    <a:pt x="0" y="0"/>
                    <a:pt x="0" y="0"/>
                    <a:pt x="0" y="0"/>
                  </a:cubicBezTo>
                  <a:cubicBezTo>
                    <a:pt x="0" y="32"/>
                    <a:pt x="0" y="32"/>
                    <a:pt x="0" y="32"/>
                  </a:cubicBezTo>
                  <a:cubicBezTo>
                    <a:pt x="8" y="32"/>
                    <a:pt x="8" y="32"/>
                    <a:pt x="8" y="32"/>
                  </a:cubicBezTo>
                  <a:cubicBezTo>
                    <a:pt x="8" y="43"/>
                    <a:pt x="8" y="43"/>
                    <a:pt x="8" y="43"/>
                  </a:cubicBezTo>
                  <a:cubicBezTo>
                    <a:pt x="25" y="32"/>
                    <a:pt x="25" y="32"/>
                    <a:pt x="25" y="32"/>
                  </a:cubicBezTo>
                  <a:cubicBezTo>
                    <a:pt x="40" y="32"/>
                    <a:pt x="40" y="32"/>
                    <a:pt x="40" y="32"/>
                  </a:cubicBezTo>
                  <a:cubicBezTo>
                    <a:pt x="40" y="44"/>
                    <a:pt x="40" y="44"/>
                    <a:pt x="40" y="44"/>
                  </a:cubicBezTo>
                  <a:cubicBezTo>
                    <a:pt x="70" y="44"/>
                    <a:pt x="70" y="44"/>
                    <a:pt x="70" y="44"/>
                  </a:cubicBezTo>
                  <a:cubicBezTo>
                    <a:pt x="75" y="48"/>
                    <a:pt x="75" y="48"/>
                    <a:pt x="75" y="48"/>
                  </a:cubicBezTo>
                  <a:cubicBezTo>
                    <a:pt x="66" y="49"/>
                    <a:pt x="60" y="56"/>
                    <a:pt x="60" y="64"/>
                  </a:cubicBezTo>
                  <a:cubicBezTo>
                    <a:pt x="60" y="68"/>
                    <a:pt x="62" y="72"/>
                    <a:pt x="65" y="75"/>
                  </a:cubicBezTo>
                  <a:cubicBezTo>
                    <a:pt x="60" y="79"/>
                    <a:pt x="56" y="85"/>
                    <a:pt x="56" y="92"/>
                  </a:cubicBezTo>
                  <a:cubicBezTo>
                    <a:pt x="64" y="92"/>
                    <a:pt x="64" y="92"/>
                    <a:pt x="64" y="92"/>
                  </a:cubicBezTo>
                  <a:cubicBezTo>
                    <a:pt x="64" y="85"/>
                    <a:pt x="69" y="80"/>
                    <a:pt x="76" y="80"/>
                  </a:cubicBezTo>
                  <a:cubicBezTo>
                    <a:pt x="83" y="80"/>
                    <a:pt x="88" y="85"/>
                    <a:pt x="88" y="92"/>
                  </a:cubicBezTo>
                  <a:cubicBezTo>
                    <a:pt x="96" y="92"/>
                    <a:pt x="96" y="92"/>
                    <a:pt x="96" y="92"/>
                  </a:cubicBezTo>
                  <a:cubicBezTo>
                    <a:pt x="96" y="85"/>
                    <a:pt x="93" y="79"/>
                    <a:pt x="87" y="75"/>
                  </a:cubicBezTo>
                  <a:cubicBezTo>
                    <a:pt x="90" y="72"/>
                    <a:pt x="92" y="68"/>
                    <a:pt x="92" y="64"/>
                  </a:cubicBezTo>
                  <a:cubicBezTo>
                    <a:pt x="92" y="60"/>
                    <a:pt x="91" y="56"/>
                    <a:pt x="88" y="53"/>
                  </a:cubicBezTo>
                  <a:cubicBezTo>
                    <a:pt x="88" y="44"/>
                    <a:pt x="88" y="44"/>
                    <a:pt x="88" y="44"/>
                  </a:cubicBezTo>
                  <a:lnTo>
                    <a:pt x="96" y="44"/>
                  </a:lnTo>
                  <a:close/>
                  <a:moveTo>
                    <a:pt x="23" y="24"/>
                  </a:moveTo>
                  <a:cubicBezTo>
                    <a:pt x="16" y="28"/>
                    <a:pt x="16" y="28"/>
                    <a:pt x="16" y="28"/>
                  </a:cubicBezTo>
                  <a:cubicBezTo>
                    <a:pt x="16" y="24"/>
                    <a:pt x="16" y="24"/>
                    <a:pt x="16" y="24"/>
                  </a:cubicBezTo>
                  <a:cubicBezTo>
                    <a:pt x="8" y="24"/>
                    <a:pt x="8" y="24"/>
                    <a:pt x="8" y="24"/>
                  </a:cubicBezTo>
                  <a:cubicBezTo>
                    <a:pt x="8" y="8"/>
                    <a:pt x="8" y="8"/>
                    <a:pt x="8" y="8"/>
                  </a:cubicBezTo>
                  <a:cubicBezTo>
                    <a:pt x="52" y="8"/>
                    <a:pt x="52" y="8"/>
                    <a:pt x="52" y="8"/>
                  </a:cubicBezTo>
                  <a:cubicBezTo>
                    <a:pt x="52" y="24"/>
                    <a:pt x="52" y="24"/>
                    <a:pt x="52" y="24"/>
                  </a:cubicBezTo>
                  <a:lnTo>
                    <a:pt x="23" y="24"/>
                  </a:lnTo>
                  <a:close/>
                  <a:moveTo>
                    <a:pt x="48" y="36"/>
                  </a:moveTo>
                  <a:cubicBezTo>
                    <a:pt x="48" y="32"/>
                    <a:pt x="48" y="32"/>
                    <a:pt x="48" y="32"/>
                  </a:cubicBezTo>
                  <a:cubicBezTo>
                    <a:pt x="60" y="32"/>
                    <a:pt x="60" y="32"/>
                    <a:pt x="60" y="32"/>
                  </a:cubicBezTo>
                  <a:cubicBezTo>
                    <a:pt x="60" y="16"/>
                    <a:pt x="60" y="16"/>
                    <a:pt x="60" y="16"/>
                  </a:cubicBezTo>
                  <a:cubicBezTo>
                    <a:pt x="88" y="16"/>
                    <a:pt x="88" y="16"/>
                    <a:pt x="88" y="16"/>
                  </a:cubicBezTo>
                  <a:cubicBezTo>
                    <a:pt x="88" y="36"/>
                    <a:pt x="88" y="36"/>
                    <a:pt x="88" y="36"/>
                  </a:cubicBezTo>
                  <a:cubicBezTo>
                    <a:pt x="80" y="36"/>
                    <a:pt x="80" y="36"/>
                    <a:pt x="80" y="36"/>
                  </a:cubicBezTo>
                  <a:cubicBezTo>
                    <a:pt x="80" y="42"/>
                    <a:pt x="80" y="42"/>
                    <a:pt x="80" y="42"/>
                  </a:cubicBezTo>
                  <a:cubicBezTo>
                    <a:pt x="74" y="36"/>
                    <a:pt x="74" y="36"/>
                    <a:pt x="74" y="36"/>
                  </a:cubicBezTo>
                  <a:lnTo>
                    <a:pt x="48" y="36"/>
                  </a:lnTo>
                  <a:close/>
                  <a:moveTo>
                    <a:pt x="68" y="64"/>
                  </a:moveTo>
                  <a:cubicBezTo>
                    <a:pt x="68" y="60"/>
                    <a:pt x="72" y="56"/>
                    <a:pt x="76" y="56"/>
                  </a:cubicBezTo>
                  <a:cubicBezTo>
                    <a:pt x="81" y="56"/>
                    <a:pt x="84" y="60"/>
                    <a:pt x="84" y="64"/>
                  </a:cubicBezTo>
                  <a:cubicBezTo>
                    <a:pt x="84" y="68"/>
                    <a:pt x="81" y="72"/>
                    <a:pt x="76" y="72"/>
                  </a:cubicBezTo>
                  <a:cubicBezTo>
                    <a:pt x="72" y="72"/>
                    <a:pt x="68" y="68"/>
                    <a:pt x="6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42" name="Freeform 13"/>
          <p:cNvSpPr>
            <a:spLocks noEditPoints="1"/>
          </p:cNvSpPr>
          <p:nvPr/>
        </p:nvSpPr>
        <p:spPr bwMode="auto">
          <a:xfrm>
            <a:off x="10292824" y="4119774"/>
            <a:ext cx="368300" cy="392113"/>
          </a:xfrm>
          <a:custGeom>
            <a:avLst/>
            <a:gdLst>
              <a:gd name="T0" fmla="*/ 97 w 98"/>
              <a:gd name="T1" fmla="*/ 53 h 104"/>
              <a:gd name="T2" fmla="*/ 86 w 98"/>
              <a:gd name="T3" fmla="*/ 32 h 104"/>
              <a:gd name="T4" fmla="*/ 44 w 98"/>
              <a:gd name="T5" fmla="*/ 0 h 104"/>
              <a:gd name="T6" fmla="*/ 0 w 98"/>
              <a:gd name="T7" fmla="*/ 44 h 104"/>
              <a:gd name="T8" fmla="*/ 7 w 98"/>
              <a:gd name="T9" fmla="*/ 67 h 104"/>
              <a:gd name="T10" fmla="*/ 12 w 98"/>
              <a:gd name="T11" fmla="*/ 85 h 104"/>
              <a:gd name="T12" fmla="*/ 12 w 98"/>
              <a:gd name="T13" fmla="*/ 104 h 104"/>
              <a:gd name="T14" fmla="*/ 20 w 98"/>
              <a:gd name="T15" fmla="*/ 104 h 104"/>
              <a:gd name="T16" fmla="*/ 20 w 98"/>
              <a:gd name="T17" fmla="*/ 85 h 104"/>
              <a:gd name="T18" fmla="*/ 14 w 98"/>
              <a:gd name="T19" fmla="*/ 64 h 104"/>
              <a:gd name="T20" fmla="*/ 8 w 98"/>
              <a:gd name="T21" fmla="*/ 44 h 104"/>
              <a:gd name="T22" fmla="*/ 40 w 98"/>
              <a:gd name="T23" fmla="*/ 9 h 104"/>
              <a:gd name="T24" fmla="*/ 40 w 98"/>
              <a:gd name="T25" fmla="*/ 37 h 104"/>
              <a:gd name="T26" fmla="*/ 28 w 98"/>
              <a:gd name="T27" fmla="*/ 52 h 104"/>
              <a:gd name="T28" fmla="*/ 44 w 98"/>
              <a:gd name="T29" fmla="*/ 68 h 104"/>
              <a:gd name="T30" fmla="*/ 53 w 98"/>
              <a:gd name="T31" fmla="*/ 66 h 104"/>
              <a:gd name="T32" fmla="*/ 60 w 98"/>
              <a:gd name="T33" fmla="*/ 71 h 104"/>
              <a:gd name="T34" fmla="*/ 66 w 98"/>
              <a:gd name="T35" fmla="*/ 76 h 104"/>
              <a:gd name="T36" fmla="*/ 72 w 98"/>
              <a:gd name="T37" fmla="*/ 70 h 104"/>
              <a:gd name="T38" fmla="*/ 66 w 98"/>
              <a:gd name="T39" fmla="*/ 64 h 104"/>
              <a:gd name="T40" fmla="*/ 65 w 98"/>
              <a:gd name="T41" fmla="*/ 65 h 104"/>
              <a:gd name="T42" fmla="*/ 58 w 98"/>
              <a:gd name="T43" fmla="*/ 60 h 104"/>
              <a:gd name="T44" fmla="*/ 60 w 98"/>
              <a:gd name="T45" fmla="*/ 52 h 104"/>
              <a:gd name="T46" fmla="*/ 48 w 98"/>
              <a:gd name="T47" fmla="*/ 37 h 104"/>
              <a:gd name="T48" fmla="*/ 48 w 98"/>
              <a:gd name="T49" fmla="*/ 9 h 104"/>
              <a:gd name="T50" fmla="*/ 79 w 98"/>
              <a:gd name="T51" fmla="*/ 34 h 104"/>
              <a:gd name="T52" fmla="*/ 79 w 98"/>
              <a:gd name="T53" fmla="*/ 35 h 104"/>
              <a:gd name="T54" fmla="*/ 90 w 98"/>
              <a:gd name="T55" fmla="*/ 56 h 104"/>
              <a:gd name="T56" fmla="*/ 90 w 98"/>
              <a:gd name="T57" fmla="*/ 58 h 104"/>
              <a:gd name="T58" fmla="*/ 83 w 98"/>
              <a:gd name="T59" fmla="*/ 60 h 104"/>
              <a:gd name="T60" fmla="*/ 80 w 98"/>
              <a:gd name="T61" fmla="*/ 60 h 104"/>
              <a:gd name="T62" fmla="*/ 80 w 98"/>
              <a:gd name="T63" fmla="*/ 72 h 104"/>
              <a:gd name="T64" fmla="*/ 68 w 98"/>
              <a:gd name="T65" fmla="*/ 84 h 104"/>
              <a:gd name="T66" fmla="*/ 60 w 98"/>
              <a:gd name="T67" fmla="*/ 84 h 104"/>
              <a:gd name="T68" fmla="*/ 60 w 98"/>
              <a:gd name="T69" fmla="*/ 104 h 104"/>
              <a:gd name="T70" fmla="*/ 68 w 98"/>
              <a:gd name="T71" fmla="*/ 104 h 104"/>
              <a:gd name="T72" fmla="*/ 68 w 98"/>
              <a:gd name="T73" fmla="*/ 92 h 104"/>
              <a:gd name="T74" fmla="*/ 88 w 98"/>
              <a:gd name="T75" fmla="*/ 72 h 104"/>
              <a:gd name="T76" fmla="*/ 88 w 98"/>
              <a:gd name="T77" fmla="*/ 66 h 104"/>
              <a:gd name="T78" fmla="*/ 92 w 98"/>
              <a:gd name="T79" fmla="*/ 65 h 104"/>
              <a:gd name="T80" fmla="*/ 97 w 98"/>
              <a:gd name="T81" fmla="*/ 61 h 104"/>
              <a:gd name="T82" fmla="*/ 97 w 98"/>
              <a:gd name="T83" fmla="*/ 53 h 104"/>
              <a:gd name="T84" fmla="*/ 52 w 98"/>
              <a:gd name="T85" fmla="*/ 52 h 104"/>
              <a:gd name="T86" fmla="*/ 44 w 98"/>
              <a:gd name="T87" fmla="*/ 60 h 104"/>
              <a:gd name="T88" fmla="*/ 36 w 98"/>
              <a:gd name="T89" fmla="*/ 52 h 104"/>
              <a:gd name="T90" fmla="*/ 44 w 98"/>
              <a:gd name="T91" fmla="*/ 44 h 104"/>
              <a:gd name="T92" fmla="*/ 52 w 98"/>
              <a:gd name="T93"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4">
                <a:moveTo>
                  <a:pt x="97" y="53"/>
                </a:moveTo>
                <a:cubicBezTo>
                  <a:pt x="96" y="51"/>
                  <a:pt x="88" y="35"/>
                  <a:pt x="86" y="32"/>
                </a:cubicBezTo>
                <a:cubicBezTo>
                  <a:pt x="85" y="27"/>
                  <a:pt x="77" y="0"/>
                  <a:pt x="44" y="0"/>
                </a:cubicBezTo>
                <a:cubicBezTo>
                  <a:pt x="20" y="0"/>
                  <a:pt x="0" y="20"/>
                  <a:pt x="0" y="44"/>
                </a:cubicBezTo>
                <a:cubicBezTo>
                  <a:pt x="0" y="53"/>
                  <a:pt x="3" y="60"/>
                  <a:pt x="7" y="67"/>
                </a:cubicBezTo>
                <a:cubicBezTo>
                  <a:pt x="10" y="73"/>
                  <a:pt x="12" y="79"/>
                  <a:pt x="12" y="85"/>
                </a:cubicBezTo>
                <a:cubicBezTo>
                  <a:pt x="12" y="104"/>
                  <a:pt x="12" y="104"/>
                  <a:pt x="12" y="104"/>
                </a:cubicBezTo>
                <a:cubicBezTo>
                  <a:pt x="20" y="104"/>
                  <a:pt x="20" y="104"/>
                  <a:pt x="20" y="104"/>
                </a:cubicBezTo>
                <a:cubicBezTo>
                  <a:pt x="20" y="85"/>
                  <a:pt x="20" y="85"/>
                  <a:pt x="20" y="85"/>
                </a:cubicBezTo>
                <a:cubicBezTo>
                  <a:pt x="20" y="77"/>
                  <a:pt x="17" y="70"/>
                  <a:pt x="14" y="64"/>
                </a:cubicBezTo>
                <a:cubicBezTo>
                  <a:pt x="11" y="57"/>
                  <a:pt x="8" y="51"/>
                  <a:pt x="8" y="44"/>
                </a:cubicBezTo>
                <a:cubicBezTo>
                  <a:pt x="8" y="26"/>
                  <a:pt x="22" y="11"/>
                  <a:pt x="40" y="9"/>
                </a:cubicBezTo>
                <a:cubicBezTo>
                  <a:pt x="40" y="37"/>
                  <a:pt x="40" y="37"/>
                  <a:pt x="40" y="37"/>
                </a:cubicBezTo>
                <a:cubicBezTo>
                  <a:pt x="33" y="39"/>
                  <a:pt x="28" y="45"/>
                  <a:pt x="28" y="52"/>
                </a:cubicBezTo>
                <a:cubicBezTo>
                  <a:pt x="28" y="61"/>
                  <a:pt x="35" y="68"/>
                  <a:pt x="44" y="68"/>
                </a:cubicBezTo>
                <a:cubicBezTo>
                  <a:pt x="47" y="68"/>
                  <a:pt x="50" y="67"/>
                  <a:pt x="53" y="66"/>
                </a:cubicBezTo>
                <a:cubicBezTo>
                  <a:pt x="60" y="71"/>
                  <a:pt x="60" y="71"/>
                  <a:pt x="60" y="71"/>
                </a:cubicBezTo>
                <a:cubicBezTo>
                  <a:pt x="61" y="74"/>
                  <a:pt x="63" y="76"/>
                  <a:pt x="66" y="76"/>
                </a:cubicBezTo>
                <a:cubicBezTo>
                  <a:pt x="70" y="76"/>
                  <a:pt x="72" y="74"/>
                  <a:pt x="72" y="70"/>
                </a:cubicBezTo>
                <a:cubicBezTo>
                  <a:pt x="72" y="67"/>
                  <a:pt x="70" y="64"/>
                  <a:pt x="66" y="64"/>
                </a:cubicBezTo>
                <a:cubicBezTo>
                  <a:pt x="66" y="64"/>
                  <a:pt x="65" y="64"/>
                  <a:pt x="65" y="65"/>
                </a:cubicBezTo>
                <a:cubicBezTo>
                  <a:pt x="58" y="60"/>
                  <a:pt x="58" y="60"/>
                  <a:pt x="58" y="60"/>
                </a:cubicBezTo>
                <a:cubicBezTo>
                  <a:pt x="59" y="58"/>
                  <a:pt x="60" y="55"/>
                  <a:pt x="60" y="52"/>
                </a:cubicBezTo>
                <a:cubicBezTo>
                  <a:pt x="60" y="45"/>
                  <a:pt x="55" y="39"/>
                  <a:pt x="48" y="37"/>
                </a:cubicBezTo>
                <a:cubicBezTo>
                  <a:pt x="48" y="9"/>
                  <a:pt x="48" y="9"/>
                  <a:pt x="48" y="9"/>
                </a:cubicBezTo>
                <a:cubicBezTo>
                  <a:pt x="74" y="11"/>
                  <a:pt x="78" y="33"/>
                  <a:pt x="79" y="34"/>
                </a:cubicBezTo>
                <a:cubicBezTo>
                  <a:pt x="79" y="35"/>
                  <a:pt x="79" y="35"/>
                  <a:pt x="79" y="35"/>
                </a:cubicBezTo>
                <a:cubicBezTo>
                  <a:pt x="79" y="35"/>
                  <a:pt x="89" y="54"/>
                  <a:pt x="90" y="56"/>
                </a:cubicBezTo>
                <a:cubicBezTo>
                  <a:pt x="90" y="57"/>
                  <a:pt x="90" y="58"/>
                  <a:pt x="90" y="58"/>
                </a:cubicBezTo>
                <a:cubicBezTo>
                  <a:pt x="88" y="58"/>
                  <a:pt x="83" y="60"/>
                  <a:pt x="83" y="60"/>
                </a:cubicBezTo>
                <a:cubicBezTo>
                  <a:pt x="80" y="60"/>
                  <a:pt x="80" y="60"/>
                  <a:pt x="80" y="60"/>
                </a:cubicBezTo>
                <a:cubicBezTo>
                  <a:pt x="80" y="72"/>
                  <a:pt x="80" y="72"/>
                  <a:pt x="80" y="72"/>
                </a:cubicBezTo>
                <a:cubicBezTo>
                  <a:pt x="80" y="78"/>
                  <a:pt x="74" y="84"/>
                  <a:pt x="68" y="84"/>
                </a:cubicBezTo>
                <a:cubicBezTo>
                  <a:pt x="60" y="84"/>
                  <a:pt x="60" y="84"/>
                  <a:pt x="60" y="84"/>
                </a:cubicBezTo>
                <a:cubicBezTo>
                  <a:pt x="60" y="104"/>
                  <a:pt x="60" y="104"/>
                  <a:pt x="60" y="104"/>
                </a:cubicBezTo>
                <a:cubicBezTo>
                  <a:pt x="68" y="104"/>
                  <a:pt x="68" y="104"/>
                  <a:pt x="68" y="104"/>
                </a:cubicBezTo>
                <a:cubicBezTo>
                  <a:pt x="68" y="92"/>
                  <a:pt x="68" y="92"/>
                  <a:pt x="68" y="92"/>
                </a:cubicBezTo>
                <a:cubicBezTo>
                  <a:pt x="78" y="92"/>
                  <a:pt x="88" y="82"/>
                  <a:pt x="88" y="72"/>
                </a:cubicBezTo>
                <a:cubicBezTo>
                  <a:pt x="88" y="66"/>
                  <a:pt x="88" y="66"/>
                  <a:pt x="88" y="66"/>
                </a:cubicBezTo>
                <a:cubicBezTo>
                  <a:pt x="90" y="66"/>
                  <a:pt x="91" y="66"/>
                  <a:pt x="92" y="65"/>
                </a:cubicBezTo>
                <a:cubicBezTo>
                  <a:pt x="94" y="65"/>
                  <a:pt x="96" y="63"/>
                  <a:pt x="97" y="61"/>
                </a:cubicBezTo>
                <a:cubicBezTo>
                  <a:pt x="98" y="58"/>
                  <a:pt x="98" y="55"/>
                  <a:pt x="97" y="53"/>
                </a:cubicBezTo>
                <a:close/>
                <a:moveTo>
                  <a:pt x="52" y="52"/>
                </a:moveTo>
                <a:cubicBezTo>
                  <a:pt x="52" y="57"/>
                  <a:pt x="49" y="60"/>
                  <a:pt x="44" y="60"/>
                </a:cubicBezTo>
                <a:cubicBezTo>
                  <a:pt x="40" y="60"/>
                  <a:pt x="36" y="57"/>
                  <a:pt x="36" y="52"/>
                </a:cubicBezTo>
                <a:cubicBezTo>
                  <a:pt x="36" y="48"/>
                  <a:pt x="40" y="44"/>
                  <a:pt x="44" y="44"/>
                </a:cubicBezTo>
                <a:cubicBezTo>
                  <a:pt x="49" y="44"/>
                  <a:pt x="52" y="48"/>
                  <a:pt x="52" y="52"/>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cs typeface="+mn-ea"/>
              <a:sym typeface="+mn-lt"/>
            </a:endParaRPr>
          </a:p>
        </p:txBody>
      </p:sp>
      <p:grpSp>
        <p:nvGrpSpPr>
          <p:cNvPr id="44" name="Group 43"/>
          <p:cNvGrpSpPr/>
          <p:nvPr/>
        </p:nvGrpSpPr>
        <p:grpSpPr>
          <a:xfrm>
            <a:off x="4980606" y="3102979"/>
            <a:ext cx="481013" cy="331788"/>
            <a:chOff x="5126038" y="3187700"/>
            <a:chExt cx="481013" cy="331788"/>
          </a:xfrm>
          <a:solidFill>
            <a:schemeClr val="accent4"/>
          </a:solidFill>
        </p:grpSpPr>
        <p:sp>
          <p:nvSpPr>
            <p:cNvPr id="63" name="Freeform 24"/>
            <p:cNvSpPr>
              <a:spLocks noEditPoints="1"/>
            </p:cNvSpPr>
            <p:nvPr/>
          </p:nvSpPr>
          <p:spPr bwMode="auto">
            <a:xfrm>
              <a:off x="5126038" y="3187700"/>
              <a:ext cx="481013" cy="331788"/>
            </a:xfrm>
            <a:custGeom>
              <a:avLst/>
              <a:gdLst>
                <a:gd name="T0" fmla="*/ 120 w 128"/>
                <a:gd name="T1" fmla="*/ 46 h 88"/>
                <a:gd name="T2" fmla="*/ 93 w 128"/>
                <a:gd name="T3" fmla="*/ 20 h 88"/>
                <a:gd name="T4" fmla="*/ 64 w 128"/>
                <a:gd name="T5" fmla="*/ 0 h 88"/>
                <a:gd name="T6" fmla="*/ 32 w 128"/>
                <a:gd name="T7" fmla="*/ 28 h 88"/>
                <a:gd name="T8" fmla="*/ 17 w 128"/>
                <a:gd name="T9" fmla="*/ 41 h 88"/>
                <a:gd name="T10" fmla="*/ 0 w 128"/>
                <a:gd name="T11" fmla="*/ 64 h 88"/>
                <a:gd name="T12" fmla="*/ 24 w 128"/>
                <a:gd name="T13" fmla="*/ 88 h 88"/>
                <a:gd name="T14" fmla="*/ 104 w 128"/>
                <a:gd name="T15" fmla="*/ 88 h 88"/>
                <a:gd name="T16" fmla="*/ 128 w 128"/>
                <a:gd name="T17" fmla="*/ 64 h 88"/>
                <a:gd name="T18" fmla="*/ 120 w 128"/>
                <a:gd name="T19" fmla="*/ 46 h 88"/>
                <a:gd name="T20" fmla="*/ 104 w 128"/>
                <a:gd name="T21" fmla="*/ 80 h 88"/>
                <a:gd name="T22" fmla="*/ 24 w 128"/>
                <a:gd name="T23" fmla="*/ 80 h 88"/>
                <a:gd name="T24" fmla="*/ 8 w 128"/>
                <a:gd name="T25" fmla="*/ 64 h 88"/>
                <a:gd name="T26" fmla="*/ 21 w 128"/>
                <a:gd name="T27" fmla="*/ 48 h 88"/>
                <a:gd name="T28" fmla="*/ 23 w 128"/>
                <a:gd name="T29" fmla="*/ 48 h 88"/>
                <a:gd name="T30" fmla="*/ 24 w 128"/>
                <a:gd name="T31" fmla="*/ 45 h 88"/>
                <a:gd name="T32" fmla="*/ 36 w 128"/>
                <a:gd name="T33" fmla="*/ 36 h 88"/>
                <a:gd name="T34" fmla="*/ 40 w 128"/>
                <a:gd name="T35" fmla="*/ 36 h 88"/>
                <a:gd name="T36" fmla="*/ 40 w 128"/>
                <a:gd name="T37" fmla="*/ 32 h 88"/>
                <a:gd name="T38" fmla="*/ 64 w 128"/>
                <a:gd name="T39" fmla="*/ 8 h 88"/>
                <a:gd name="T40" fmla="*/ 87 w 128"/>
                <a:gd name="T41" fmla="*/ 25 h 88"/>
                <a:gd name="T42" fmla="*/ 88 w 128"/>
                <a:gd name="T43" fmla="*/ 28 h 88"/>
                <a:gd name="T44" fmla="*/ 92 w 128"/>
                <a:gd name="T45" fmla="*/ 28 h 88"/>
                <a:gd name="T46" fmla="*/ 112 w 128"/>
                <a:gd name="T47" fmla="*/ 48 h 88"/>
                <a:gd name="T48" fmla="*/ 112 w 128"/>
                <a:gd name="T49" fmla="*/ 50 h 88"/>
                <a:gd name="T50" fmla="*/ 113 w 128"/>
                <a:gd name="T51" fmla="*/ 51 h 88"/>
                <a:gd name="T52" fmla="*/ 120 w 128"/>
                <a:gd name="T53" fmla="*/ 64 h 88"/>
                <a:gd name="T54" fmla="*/ 104 w 12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88">
                  <a:moveTo>
                    <a:pt x="120" y="46"/>
                  </a:moveTo>
                  <a:cubicBezTo>
                    <a:pt x="119" y="32"/>
                    <a:pt x="107" y="21"/>
                    <a:pt x="93" y="20"/>
                  </a:cubicBezTo>
                  <a:cubicBezTo>
                    <a:pt x="89" y="8"/>
                    <a:pt x="77" y="0"/>
                    <a:pt x="64" y="0"/>
                  </a:cubicBezTo>
                  <a:cubicBezTo>
                    <a:pt x="47" y="0"/>
                    <a:pt x="34" y="12"/>
                    <a:pt x="32" y="28"/>
                  </a:cubicBezTo>
                  <a:cubicBezTo>
                    <a:pt x="25" y="30"/>
                    <a:pt x="19" y="34"/>
                    <a:pt x="17" y="41"/>
                  </a:cubicBezTo>
                  <a:cubicBezTo>
                    <a:pt x="7" y="44"/>
                    <a:pt x="0" y="53"/>
                    <a:pt x="0" y="64"/>
                  </a:cubicBezTo>
                  <a:cubicBezTo>
                    <a:pt x="0" y="77"/>
                    <a:pt x="10" y="88"/>
                    <a:pt x="24" y="88"/>
                  </a:cubicBezTo>
                  <a:cubicBezTo>
                    <a:pt x="104" y="88"/>
                    <a:pt x="104" y="88"/>
                    <a:pt x="104" y="88"/>
                  </a:cubicBezTo>
                  <a:cubicBezTo>
                    <a:pt x="117" y="88"/>
                    <a:pt x="128" y="77"/>
                    <a:pt x="128" y="64"/>
                  </a:cubicBezTo>
                  <a:cubicBezTo>
                    <a:pt x="128" y="57"/>
                    <a:pt x="125" y="51"/>
                    <a:pt x="120" y="46"/>
                  </a:cubicBezTo>
                  <a:close/>
                  <a:moveTo>
                    <a:pt x="104" y="80"/>
                  </a:moveTo>
                  <a:cubicBezTo>
                    <a:pt x="24" y="80"/>
                    <a:pt x="24" y="80"/>
                    <a:pt x="24" y="80"/>
                  </a:cubicBezTo>
                  <a:cubicBezTo>
                    <a:pt x="15" y="80"/>
                    <a:pt x="8" y="73"/>
                    <a:pt x="8" y="64"/>
                  </a:cubicBezTo>
                  <a:cubicBezTo>
                    <a:pt x="8" y="56"/>
                    <a:pt x="13" y="50"/>
                    <a:pt x="21" y="48"/>
                  </a:cubicBezTo>
                  <a:cubicBezTo>
                    <a:pt x="23" y="48"/>
                    <a:pt x="23" y="48"/>
                    <a:pt x="23" y="48"/>
                  </a:cubicBezTo>
                  <a:cubicBezTo>
                    <a:pt x="24" y="45"/>
                    <a:pt x="24" y="45"/>
                    <a:pt x="24" y="45"/>
                  </a:cubicBezTo>
                  <a:cubicBezTo>
                    <a:pt x="25" y="40"/>
                    <a:pt x="30" y="36"/>
                    <a:pt x="36" y="36"/>
                  </a:cubicBezTo>
                  <a:cubicBezTo>
                    <a:pt x="40" y="36"/>
                    <a:pt x="40" y="36"/>
                    <a:pt x="40" y="36"/>
                  </a:cubicBezTo>
                  <a:cubicBezTo>
                    <a:pt x="40" y="32"/>
                    <a:pt x="40" y="32"/>
                    <a:pt x="40" y="32"/>
                  </a:cubicBezTo>
                  <a:cubicBezTo>
                    <a:pt x="40" y="19"/>
                    <a:pt x="50" y="8"/>
                    <a:pt x="64" y="8"/>
                  </a:cubicBezTo>
                  <a:cubicBezTo>
                    <a:pt x="74" y="8"/>
                    <a:pt x="84" y="15"/>
                    <a:pt x="87" y="25"/>
                  </a:cubicBezTo>
                  <a:cubicBezTo>
                    <a:pt x="88" y="28"/>
                    <a:pt x="88" y="28"/>
                    <a:pt x="88" y="28"/>
                  </a:cubicBezTo>
                  <a:cubicBezTo>
                    <a:pt x="92" y="28"/>
                    <a:pt x="92" y="28"/>
                    <a:pt x="92" y="28"/>
                  </a:cubicBezTo>
                  <a:cubicBezTo>
                    <a:pt x="103" y="28"/>
                    <a:pt x="112" y="37"/>
                    <a:pt x="112" y="48"/>
                  </a:cubicBezTo>
                  <a:cubicBezTo>
                    <a:pt x="112" y="50"/>
                    <a:pt x="112" y="50"/>
                    <a:pt x="112" y="50"/>
                  </a:cubicBezTo>
                  <a:cubicBezTo>
                    <a:pt x="113" y="51"/>
                    <a:pt x="113" y="51"/>
                    <a:pt x="113" y="51"/>
                  </a:cubicBezTo>
                  <a:cubicBezTo>
                    <a:pt x="117" y="54"/>
                    <a:pt x="120" y="59"/>
                    <a:pt x="120" y="64"/>
                  </a:cubicBezTo>
                  <a:cubicBezTo>
                    <a:pt x="120" y="73"/>
                    <a:pt x="112" y="80"/>
                    <a:pt x="10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Freeform 25"/>
            <p:cNvSpPr/>
            <p:nvPr/>
          </p:nvSpPr>
          <p:spPr bwMode="auto">
            <a:xfrm>
              <a:off x="5294313" y="3292475"/>
              <a:ext cx="139700" cy="158750"/>
            </a:xfrm>
            <a:custGeom>
              <a:avLst/>
              <a:gdLst>
                <a:gd name="T0" fmla="*/ 55 w 88"/>
                <a:gd name="T1" fmla="*/ 62 h 100"/>
                <a:gd name="T2" fmla="*/ 55 w 88"/>
                <a:gd name="T3" fmla="*/ 0 h 100"/>
                <a:gd name="T4" fmla="*/ 36 w 88"/>
                <a:gd name="T5" fmla="*/ 0 h 100"/>
                <a:gd name="T6" fmla="*/ 36 w 88"/>
                <a:gd name="T7" fmla="*/ 62 h 100"/>
                <a:gd name="T8" fmla="*/ 12 w 88"/>
                <a:gd name="T9" fmla="*/ 41 h 100"/>
                <a:gd name="T10" fmla="*/ 0 w 88"/>
                <a:gd name="T11" fmla="*/ 55 h 100"/>
                <a:gd name="T12" fmla="*/ 45 w 88"/>
                <a:gd name="T13" fmla="*/ 100 h 100"/>
                <a:gd name="T14" fmla="*/ 88 w 88"/>
                <a:gd name="T15" fmla="*/ 55 h 100"/>
                <a:gd name="T16" fmla="*/ 76 w 88"/>
                <a:gd name="T17" fmla="*/ 41 h 100"/>
                <a:gd name="T18" fmla="*/ 55 w 88"/>
                <a:gd name="T19"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00">
                  <a:moveTo>
                    <a:pt x="55" y="62"/>
                  </a:moveTo>
                  <a:lnTo>
                    <a:pt x="55" y="0"/>
                  </a:lnTo>
                  <a:lnTo>
                    <a:pt x="36" y="0"/>
                  </a:lnTo>
                  <a:lnTo>
                    <a:pt x="36" y="62"/>
                  </a:lnTo>
                  <a:lnTo>
                    <a:pt x="12" y="41"/>
                  </a:lnTo>
                  <a:lnTo>
                    <a:pt x="0" y="55"/>
                  </a:lnTo>
                  <a:lnTo>
                    <a:pt x="45" y="100"/>
                  </a:lnTo>
                  <a:lnTo>
                    <a:pt x="88" y="55"/>
                  </a:lnTo>
                  <a:lnTo>
                    <a:pt x="76" y="41"/>
                  </a:lnTo>
                  <a:lnTo>
                    <a:pt x="55"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65" name="Freeform 26"/>
          <p:cNvSpPr>
            <a:spLocks noEditPoints="1"/>
          </p:cNvSpPr>
          <p:nvPr/>
        </p:nvSpPr>
        <p:spPr bwMode="auto">
          <a:xfrm>
            <a:off x="1890497" y="4093580"/>
            <a:ext cx="390525" cy="444500"/>
          </a:xfrm>
          <a:custGeom>
            <a:avLst/>
            <a:gdLst>
              <a:gd name="T0" fmla="*/ 100 w 104"/>
              <a:gd name="T1" fmla="*/ 56 h 118"/>
              <a:gd name="T2" fmla="*/ 83 w 104"/>
              <a:gd name="T3" fmla="*/ 56 h 118"/>
              <a:gd name="T4" fmla="*/ 80 w 104"/>
              <a:gd name="T5" fmla="*/ 59 h 118"/>
              <a:gd name="T6" fmla="*/ 80 w 104"/>
              <a:gd name="T7" fmla="*/ 27 h 118"/>
              <a:gd name="T8" fmla="*/ 53 w 104"/>
              <a:gd name="T9" fmla="*/ 0 h 118"/>
              <a:gd name="T10" fmla="*/ 0 w 104"/>
              <a:gd name="T11" fmla="*/ 0 h 118"/>
              <a:gd name="T12" fmla="*/ 0 w 104"/>
              <a:gd name="T13" fmla="*/ 104 h 118"/>
              <a:gd name="T14" fmla="*/ 41 w 104"/>
              <a:gd name="T15" fmla="*/ 104 h 118"/>
              <a:gd name="T16" fmla="*/ 39 w 104"/>
              <a:gd name="T17" fmla="*/ 118 h 118"/>
              <a:gd name="T18" fmla="*/ 60 w 104"/>
              <a:gd name="T19" fmla="*/ 113 h 118"/>
              <a:gd name="T20" fmla="*/ 100 w 104"/>
              <a:gd name="T21" fmla="*/ 73 h 118"/>
              <a:gd name="T22" fmla="*/ 104 w 104"/>
              <a:gd name="T23" fmla="*/ 64 h 118"/>
              <a:gd name="T24" fmla="*/ 100 w 104"/>
              <a:gd name="T25" fmla="*/ 56 h 118"/>
              <a:gd name="T26" fmla="*/ 56 w 104"/>
              <a:gd name="T27" fmla="*/ 14 h 118"/>
              <a:gd name="T28" fmla="*/ 66 w 104"/>
              <a:gd name="T29" fmla="*/ 24 h 118"/>
              <a:gd name="T30" fmla="*/ 56 w 104"/>
              <a:gd name="T31" fmla="*/ 24 h 118"/>
              <a:gd name="T32" fmla="*/ 56 w 104"/>
              <a:gd name="T33" fmla="*/ 14 h 118"/>
              <a:gd name="T34" fmla="*/ 8 w 104"/>
              <a:gd name="T35" fmla="*/ 96 h 118"/>
              <a:gd name="T36" fmla="*/ 8 w 104"/>
              <a:gd name="T37" fmla="*/ 8 h 118"/>
              <a:gd name="T38" fmla="*/ 48 w 104"/>
              <a:gd name="T39" fmla="*/ 8 h 118"/>
              <a:gd name="T40" fmla="*/ 48 w 104"/>
              <a:gd name="T41" fmla="*/ 32 h 118"/>
              <a:gd name="T42" fmla="*/ 72 w 104"/>
              <a:gd name="T43" fmla="*/ 32 h 118"/>
              <a:gd name="T44" fmla="*/ 72 w 104"/>
              <a:gd name="T45" fmla="*/ 67 h 118"/>
              <a:gd name="T46" fmla="*/ 43 w 104"/>
              <a:gd name="T47" fmla="*/ 96 h 118"/>
              <a:gd name="T48" fmla="*/ 43 w 104"/>
              <a:gd name="T49" fmla="*/ 96 h 118"/>
              <a:gd name="T50" fmla="*/ 8 w 104"/>
              <a:gd name="T51" fmla="*/ 96 h 118"/>
              <a:gd name="T52" fmla="*/ 95 w 104"/>
              <a:gd name="T53" fmla="*/ 67 h 118"/>
              <a:gd name="T54" fmla="*/ 56 w 104"/>
              <a:gd name="T55" fmla="*/ 106 h 118"/>
              <a:gd name="T56" fmla="*/ 49 w 104"/>
              <a:gd name="T57" fmla="*/ 107 h 118"/>
              <a:gd name="T58" fmla="*/ 50 w 104"/>
              <a:gd name="T59" fmla="*/ 100 h 118"/>
              <a:gd name="T60" fmla="*/ 89 w 104"/>
              <a:gd name="T61" fmla="*/ 62 h 118"/>
              <a:gd name="T62" fmla="*/ 95 w 104"/>
              <a:gd name="T63" fmla="*/ 62 h 118"/>
              <a:gd name="T64" fmla="*/ 96 w 104"/>
              <a:gd name="T65" fmla="*/ 64 h 118"/>
              <a:gd name="T66" fmla="*/ 95 w 104"/>
              <a:gd name="T67" fmla="*/ 6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8">
                <a:moveTo>
                  <a:pt x="100" y="56"/>
                </a:moveTo>
                <a:cubicBezTo>
                  <a:pt x="96" y="51"/>
                  <a:pt x="88" y="51"/>
                  <a:pt x="83" y="56"/>
                </a:cubicBezTo>
                <a:cubicBezTo>
                  <a:pt x="80" y="59"/>
                  <a:pt x="80" y="59"/>
                  <a:pt x="80" y="59"/>
                </a:cubicBezTo>
                <a:cubicBezTo>
                  <a:pt x="80" y="27"/>
                  <a:pt x="80" y="27"/>
                  <a:pt x="80" y="27"/>
                </a:cubicBezTo>
                <a:cubicBezTo>
                  <a:pt x="53" y="0"/>
                  <a:pt x="53" y="0"/>
                  <a:pt x="53" y="0"/>
                </a:cubicBezTo>
                <a:cubicBezTo>
                  <a:pt x="0" y="0"/>
                  <a:pt x="0" y="0"/>
                  <a:pt x="0" y="0"/>
                </a:cubicBezTo>
                <a:cubicBezTo>
                  <a:pt x="0" y="104"/>
                  <a:pt x="0" y="104"/>
                  <a:pt x="0" y="104"/>
                </a:cubicBezTo>
                <a:cubicBezTo>
                  <a:pt x="41" y="104"/>
                  <a:pt x="41" y="104"/>
                  <a:pt x="41" y="104"/>
                </a:cubicBezTo>
                <a:cubicBezTo>
                  <a:pt x="39" y="118"/>
                  <a:pt x="39" y="118"/>
                  <a:pt x="39" y="118"/>
                </a:cubicBezTo>
                <a:cubicBezTo>
                  <a:pt x="60" y="113"/>
                  <a:pt x="60" y="113"/>
                  <a:pt x="60" y="113"/>
                </a:cubicBezTo>
                <a:cubicBezTo>
                  <a:pt x="100" y="73"/>
                  <a:pt x="100" y="73"/>
                  <a:pt x="100" y="73"/>
                </a:cubicBezTo>
                <a:cubicBezTo>
                  <a:pt x="102" y="71"/>
                  <a:pt x="104" y="68"/>
                  <a:pt x="104" y="64"/>
                </a:cubicBezTo>
                <a:cubicBezTo>
                  <a:pt x="104" y="61"/>
                  <a:pt x="102" y="58"/>
                  <a:pt x="100" y="56"/>
                </a:cubicBezTo>
                <a:close/>
                <a:moveTo>
                  <a:pt x="56" y="14"/>
                </a:moveTo>
                <a:cubicBezTo>
                  <a:pt x="66" y="24"/>
                  <a:pt x="66" y="24"/>
                  <a:pt x="66" y="24"/>
                </a:cubicBezTo>
                <a:cubicBezTo>
                  <a:pt x="56" y="24"/>
                  <a:pt x="56" y="24"/>
                  <a:pt x="56" y="24"/>
                </a:cubicBezTo>
                <a:lnTo>
                  <a:pt x="56" y="14"/>
                </a:lnTo>
                <a:close/>
                <a:moveTo>
                  <a:pt x="8" y="96"/>
                </a:moveTo>
                <a:cubicBezTo>
                  <a:pt x="8" y="8"/>
                  <a:pt x="8" y="8"/>
                  <a:pt x="8" y="8"/>
                </a:cubicBezTo>
                <a:cubicBezTo>
                  <a:pt x="48" y="8"/>
                  <a:pt x="48" y="8"/>
                  <a:pt x="48" y="8"/>
                </a:cubicBezTo>
                <a:cubicBezTo>
                  <a:pt x="48" y="32"/>
                  <a:pt x="48" y="32"/>
                  <a:pt x="48" y="32"/>
                </a:cubicBezTo>
                <a:cubicBezTo>
                  <a:pt x="72" y="32"/>
                  <a:pt x="72" y="32"/>
                  <a:pt x="72" y="32"/>
                </a:cubicBezTo>
                <a:cubicBezTo>
                  <a:pt x="72" y="67"/>
                  <a:pt x="72" y="67"/>
                  <a:pt x="72" y="67"/>
                </a:cubicBezTo>
                <a:cubicBezTo>
                  <a:pt x="43" y="96"/>
                  <a:pt x="43" y="96"/>
                  <a:pt x="43" y="96"/>
                </a:cubicBezTo>
                <a:cubicBezTo>
                  <a:pt x="43" y="96"/>
                  <a:pt x="43" y="96"/>
                  <a:pt x="43" y="96"/>
                </a:cubicBezTo>
                <a:lnTo>
                  <a:pt x="8" y="96"/>
                </a:lnTo>
                <a:close/>
                <a:moveTo>
                  <a:pt x="95" y="67"/>
                </a:moveTo>
                <a:cubicBezTo>
                  <a:pt x="56" y="106"/>
                  <a:pt x="56" y="106"/>
                  <a:pt x="56" y="106"/>
                </a:cubicBezTo>
                <a:cubicBezTo>
                  <a:pt x="49" y="107"/>
                  <a:pt x="49" y="107"/>
                  <a:pt x="49" y="107"/>
                </a:cubicBezTo>
                <a:cubicBezTo>
                  <a:pt x="50" y="100"/>
                  <a:pt x="50" y="100"/>
                  <a:pt x="50" y="100"/>
                </a:cubicBezTo>
                <a:cubicBezTo>
                  <a:pt x="89" y="62"/>
                  <a:pt x="89" y="62"/>
                  <a:pt x="89" y="62"/>
                </a:cubicBezTo>
                <a:cubicBezTo>
                  <a:pt x="90" y="60"/>
                  <a:pt x="93" y="60"/>
                  <a:pt x="95" y="62"/>
                </a:cubicBezTo>
                <a:cubicBezTo>
                  <a:pt x="95" y="62"/>
                  <a:pt x="96" y="63"/>
                  <a:pt x="96" y="64"/>
                </a:cubicBezTo>
                <a:cubicBezTo>
                  <a:pt x="96" y="65"/>
                  <a:pt x="95" y="66"/>
                  <a:pt x="95" y="67"/>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66" name="Group 65"/>
          <p:cNvGrpSpPr/>
          <p:nvPr/>
        </p:nvGrpSpPr>
        <p:grpSpPr>
          <a:xfrm>
            <a:off x="8166531" y="4116599"/>
            <a:ext cx="420688" cy="398463"/>
            <a:chOff x="11353801" y="3154363"/>
            <a:chExt cx="420688" cy="398463"/>
          </a:xfrm>
          <a:solidFill>
            <a:schemeClr val="tx2">
              <a:lumMod val="60000"/>
              <a:lumOff val="40000"/>
            </a:schemeClr>
          </a:solidFill>
        </p:grpSpPr>
        <p:sp>
          <p:nvSpPr>
            <p:cNvPr id="67" name="Freeform 31"/>
            <p:cNvSpPr>
              <a:spLocks noEditPoints="1"/>
            </p:cNvSpPr>
            <p:nvPr/>
          </p:nvSpPr>
          <p:spPr bwMode="auto">
            <a:xfrm>
              <a:off x="11420476" y="3154363"/>
              <a:ext cx="277813" cy="398463"/>
            </a:xfrm>
            <a:custGeom>
              <a:avLst/>
              <a:gdLst>
                <a:gd name="T0" fmla="*/ 33 w 74"/>
                <a:gd name="T1" fmla="*/ 2 h 106"/>
                <a:gd name="T2" fmla="*/ 2 w 74"/>
                <a:gd name="T3" fmla="*/ 33 h 106"/>
                <a:gd name="T4" fmla="*/ 14 w 74"/>
                <a:gd name="T5" fmla="*/ 66 h 106"/>
                <a:gd name="T6" fmla="*/ 22 w 74"/>
                <a:gd name="T7" fmla="*/ 81 h 106"/>
                <a:gd name="T8" fmla="*/ 22 w 74"/>
                <a:gd name="T9" fmla="*/ 86 h 106"/>
                <a:gd name="T10" fmla="*/ 22 w 74"/>
                <a:gd name="T11" fmla="*/ 102 h 106"/>
                <a:gd name="T12" fmla="*/ 31 w 74"/>
                <a:gd name="T13" fmla="*/ 102 h 106"/>
                <a:gd name="T14" fmla="*/ 38 w 74"/>
                <a:gd name="T15" fmla="*/ 106 h 106"/>
                <a:gd name="T16" fmla="*/ 45 w 74"/>
                <a:gd name="T17" fmla="*/ 102 h 106"/>
                <a:gd name="T18" fmla="*/ 54 w 74"/>
                <a:gd name="T19" fmla="*/ 102 h 106"/>
                <a:gd name="T20" fmla="*/ 54 w 74"/>
                <a:gd name="T21" fmla="*/ 86 h 106"/>
                <a:gd name="T22" fmla="*/ 54 w 74"/>
                <a:gd name="T23" fmla="*/ 81 h 106"/>
                <a:gd name="T24" fmla="*/ 61 w 74"/>
                <a:gd name="T25" fmla="*/ 65 h 106"/>
                <a:gd name="T26" fmla="*/ 74 w 74"/>
                <a:gd name="T27" fmla="*/ 38 h 106"/>
                <a:gd name="T28" fmla="*/ 33 w 74"/>
                <a:gd name="T29" fmla="*/ 2 h 106"/>
                <a:gd name="T30" fmla="*/ 46 w 74"/>
                <a:gd name="T31" fmla="*/ 94 h 106"/>
                <a:gd name="T32" fmla="*/ 30 w 74"/>
                <a:gd name="T33" fmla="*/ 94 h 106"/>
                <a:gd name="T34" fmla="*/ 30 w 74"/>
                <a:gd name="T35" fmla="*/ 86 h 106"/>
                <a:gd name="T36" fmla="*/ 46 w 74"/>
                <a:gd name="T37" fmla="*/ 86 h 106"/>
                <a:gd name="T38" fmla="*/ 46 w 74"/>
                <a:gd name="T39" fmla="*/ 94 h 106"/>
                <a:gd name="T40" fmla="*/ 56 w 74"/>
                <a:gd name="T41" fmla="*/ 59 h 106"/>
                <a:gd name="T42" fmla="*/ 46 w 74"/>
                <a:gd name="T43" fmla="*/ 78 h 106"/>
                <a:gd name="T44" fmla="*/ 29 w 74"/>
                <a:gd name="T45" fmla="*/ 78 h 106"/>
                <a:gd name="T46" fmla="*/ 20 w 74"/>
                <a:gd name="T47" fmla="*/ 60 h 106"/>
                <a:gd name="T48" fmla="*/ 10 w 74"/>
                <a:gd name="T49" fmla="*/ 34 h 106"/>
                <a:gd name="T50" fmla="*/ 34 w 74"/>
                <a:gd name="T51" fmla="*/ 10 h 106"/>
                <a:gd name="T52" fmla="*/ 66 w 74"/>
                <a:gd name="T53" fmla="*/ 38 h 106"/>
                <a:gd name="T54" fmla="*/ 56 w 74"/>
                <a:gd name="T55" fmla="*/ 5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106">
                  <a:moveTo>
                    <a:pt x="33" y="2"/>
                  </a:moveTo>
                  <a:cubicBezTo>
                    <a:pt x="17" y="4"/>
                    <a:pt x="4" y="17"/>
                    <a:pt x="2" y="33"/>
                  </a:cubicBezTo>
                  <a:cubicBezTo>
                    <a:pt x="0" y="46"/>
                    <a:pt x="5" y="58"/>
                    <a:pt x="14" y="66"/>
                  </a:cubicBezTo>
                  <a:cubicBezTo>
                    <a:pt x="19" y="70"/>
                    <a:pt x="22" y="75"/>
                    <a:pt x="22" y="81"/>
                  </a:cubicBezTo>
                  <a:cubicBezTo>
                    <a:pt x="22" y="86"/>
                    <a:pt x="22" y="86"/>
                    <a:pt x="22" y="86"/>
                  </a:cubicBezTo>
                  <a:cubicBezTo>
                    <a:pt x="22" y="102"/>
                    <a:pt x="22" y="102"/>
                    <a:pt x="22" y="102"/>
                  </a:cubicBezTo>
                  <a:cubicBezTo>
                    <a:pt x="31" y="102"/>
                    <a:pt x="31" y="102"/>
                    <a:pt x="31" y="102"/>
                  </a:cubicBezTo>
                  <a:cubicBezTo>
                    <a:pt x="32" y="105"/>
                    <a:pt x="35" y="106"/>
                    <a:pt x="38" y="106"/>
                  </a:cubicBezTo>
                  <a:cubicBezTo>
                    <a:pt x="41" y="106"/>
                    <a:pt x="43" y="105"/>
                    <a:pt x="45" y="102"/>
                  </a:cubicBezTo>
                  <a:cubicBezTo>
                    <a:pt x="54" y="102"/>
                    <a:pt x="54" y="102"/>
                    <a:pt x="54" y="102"/>
                  </a:cubicBezTo>
                  <a:cubicBezTo>
                    <a:pt x="54" y="86"/>
                    <a:pt x="54" y="86"/>
                    <a:pt x="54" y="86"/>
                  </a:cubicBezTo>
                  <a:cubicBezTo>
                    <a:pt x="54" y="81"/>
                    <a:pt x="54" y="81"/>
                    <a:pt x="54" y="81"/>
                  </a:cubicBezTo>
                  <a:cubicBezTo>
                    <a:pt x="54" y="75"/>
                    <a:pt x="56" y="70"/>
                    <a:pt x="61" y="65"/>
                  </a:cubicBezTo>
                  <a:cubicBezTo>
                    <a:pt x="69" y="58"/>
                    <a:pt x="74" y="48"/>
                    <a:pt x="74" y="38"/>
                  </a:cubicBezTo>
                  <a:cubicBezTo>
                    <a:pt x="74" y="17"/>
                    <a:pt x="55" y="0"/>
                    <a:pt x="33" y="2"/>
                  </a:cubicBezTo>
                  <a:close/>
                  <a:moveTo>
                    <a:pt x="46" y="94"/>
                  </a:moveTo>
                  <a:cubicBezTo>
                    <a:pt x="30" y="94"/>
                    <a:pt x="30" y="94"/>
                    <a:pt x="30" y="94"/>
                  </a:cubicBezTo>
                  <a:cubicBezTo>
                    <a:pt x="30" y="86"/>
                    <a:pt x="30" y="86"/>
                    <a:pt x="30" y="86"/>
                  </a:cubicBezTo>
                  <a:cubicBezTo>
                    <a:pt x="46" y="86"/>
                    <a:pt x="46" y="86"/>
                    <a:pt x="46" y="86"/>
                  </a:cubicBezTo>
                  <a:lnTo>
                    <a:pt x="46" y="94"/>
                  </a:lnTo>
                  <a:close/>
                  <a:moveTo>
                    <a:pt x="56" y="59"/>
                  </a:moveTo>
                  <a:cubicBezTo>
                    <a:pt x="50" y="64"/>
                    <a:pt x="47" y="71"/>
                    <a:pt x="46" y="78"/>
                  </a:cubicBezTo>
                  <a:cubicBezTo>
                    <a:pt x="29" y="78"/>
                    <a:pt x="29" y="78"/>
                    <a:pt x="29" y="78"/>
                  </a:cubicBezTo>
                  <a:cubicBezTo>
                    <a:pt x="29" y="71"/>
                    <a:pt x="25" y="64"/>
                    <a:pt x="20" y="60"/>
                  </a:cubicBezTo>
                  <a:cubicBezTo>
                    <a:pt x="12" y="53"/>
                    <a:pt x="9" y="44"/>
                    <a:pt x="10" y="34"/>
                  </a:cubicBezTo>
                  <a:cubicBezTo>
                    <a:pt x="11" y="22"/>
                    <a:pt x="22" y="12"/>
                    <a:pt x="34" y="10"/>
                  </a:cubicBezTo>
                  <a:cubicBezTo>
                    <a:pt x="51" y="8"/>
                    <a:pt x="66" y="22"/>
                    <a:pt x="66" y="38"/>
                  </a:cubicBezTo>
                  <a:cubicBezTo>
                    <a:pt x="66" y="46"/>
                    <a:pt x="62" y="54"/>
                    <a:pt x="56"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Rectangle 32"/>
            <p:cNvSpPr>
              <a:spLocks noChangeArrowheads="1"/>
            </p:cNvSpPr>
            <p:nvPr/>
          </p:nvSpPr>
          <p:spPr bwMode="auto">
            <a:xfrm>
              <a:off x="11728451" y="3297238"/>
              <a:ext cx="460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9" name="Rectangle 33"/>
            <p:cNvSpPr>
              <a:spLocks noChangeArrowheads="1"/>
            </p:cNvSpPr>
            <p:nvPr/>
          </p:nvSpPr>
          <p:spPr bwMode="auto">
            <a:xfrm>
              <a:off x="11353801" y="3297238"/>
              <a:ext cx="444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34"/>
            <p:cNvSpPr/>
            <p:nvPr/>
          </p:nvSpPr>
          <p:spPr bwMode="auto">
            <a:xfrm>
              <a:off x="11668126" y="3417888"/>
              <a:ext cx="52388" cy="55563"/>
            </a:xfrm>
            <a:custGeom>
              <a:avLst/>
              <a:gdLst>
                <a:gd name="T0" fmla="*/ 0 w 33"/>
                <a:gd name="T1" fmla="*/ 14 h 35"/>
                <a:gd name="T2" fmla="*/ 19 w 33"/>
                <a:gd name="T3" fmla="*/ 35 h 35"/>
                <a:gd name="T4" fmla="*/ 33 w 33"/>
                <a:gd name="T5" fmla="*/ 21 h 35"/>
                <a:gd name="T6" fmla="*/ 15 w 33"/>
                <a:gd name="T7" fmla="*/ 0 h 35"/>
                <a:gd name="T8" fmla="*/ 0 w 33"/>
                <a:gd name="T9" fmla="*/ 14 h 35"/>
              </a:gdLst>
              <a:ahLst/>
              <a:cxnLst>
                <a:cxn ang="0">
                  <a:pos x="T0" y="T1"/>
                </a:cxn>
                <a:cxn ang="0">
                  <a:pos x="T2" y="T3"/>
                </a:cxn>
                <a:cxn ang="0">
                  <a:pos x="T4" y="T5"/>
                </a:cxn>
                <a:cxn ang="0">
                  <a:pos x="T6" y="T7"/>
                </a:cxn>
                <a:cxn ang="0">
                  <a:pos x="T8" y="T9"/>
                </a:cxn>
              </a:cxnLst>
              <a:rect l="0" t="0" r="r" b="b"/>
              <a:pathLst>
                <a:path w="33" h="35">
                  <a:moveTo>
                    <a:pt x="0" y="14"/>
                  </a:moveTo>
                  <a:lnTo>
                    <a:pt x="19" y="35"/>
                  </a:lnTo>
                  <a:lnTo>
                    <a:pt x="33" y="21"/>
                  </a:lnTo>
                  <a:lnTo>
                    <a:pt x="15" y="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35"/>
            <p:cNvSpPr/>
            <p:nvPr/>
          </p:nvSpPr>
          <p:spPr bwMode="auto">
            <a:xfrm>
              <a:off x="11401426" y="3154363"/>
              <a:ext cx="53975" cy="52388"/>
            </a:xfrm>
            <a:custGeom>
              <a:avLst/>
              <a:gdLst>
                <a:gd name="T0" fmla="*/ 34 w 34"/>
                <a:gd name="T1" fmla="*/ 19 h 33"/>
                <a:gd name="T2" fmla="*/ 15 w 34"/>
                <a:gd name="T3" fmla="*/ 0 h 33"/>
                <a:gd name="T4" fmla="*/ 0 w 34"/>
                <a:gd name="T5" fmla="*/ 11 h 33"/>
                <a:gd name="T6" fmla="*/ 22 w 34"/>
                <a:gd name="T7" fmla="*/ 33 h 33"/>
                <a:gd name="T8" fmla="*/ 34 w 34"/>
                <a:gd name="T9" fmla="*/ 19 h 33"/>
              </a:gdLst>
              <a:ahLst/>
              <a:cxnLst>
                <a:cxn ang="0">
                  <a:pos x="T0" y="T1"/>
                </a:cxn>
                <a:cxn ang="0">
                  <a:pos x="T2" y="T3"/>
                </a:cxn>
                <a:cxn ang="0">
                  <a:pos x="T4" y="T5"/>
                </a:cxn>
                <a:cxn ang="0">
                  <a:pos x="T6" y="T7"/>
                </a:cxn>
                <a:cxn ang="0">
                  <a:pos x="T8" y="T9"/>
                </a:cxn>
              </a:cxnLst>
              <a:rect l="0" t="0" r="r" b="b"/>
              <a:pathLst>
                <a:path w="34" h="33">
                  <a:moveTo>
                    <a:pt x="34" y="19"/>
                  </a:moveTo>
                  <a:lnTo>
                    <a:pt x="15" y="0"/>
                  </a:lnTo>
                  <a:lnTo>
                    <a:pt x="0" y="11"/>
                  </a:lnTo>
                  <a:lnTo>
                    <a:pt x="22" y="33"/>
                  </a:lnTo>
                  <a:lnTo>
                    <a:pt x="3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36"/>
            <p:cNvSpPr/>
            <p:nvPr/>
          </p:nvSpPr>
          <p:spPr bwMode="auto">
            <a:xfrm>
              <a:off x="11401426" y="3417888"/>
              <a:ext cx="53975" cy="55563"/>
            </a:xfrm>
            <a:custGeom>
              <a:avLst/>
              <a:gdLst>
                <a:gd name="T0" fmla="*/ 0 w 34"/>
                <a:gd name="T1" fmla="*/ 21 h 35"/>
                <a:gd name="T2" fmla="*/ 15 w 34"/>
                <a:gd name="T3" fmla="*/ 35 h 35"/>
                <a:gd name="T4" fmla="*/ 34 w 34"/>
                <a:gd name="T5" fmla="*/ 14 h 35"/>
                <a:gd name="T6" fmla="*/ 22 w 34"/>
                <a:gd name="T7" fmla="*/ 0 h 35"/>
                <a:gd name="T8" fmla="*/ 0 w 34"/>
                <a:gd name="T9" fmla="*/ 21 h 35"/>
              </a:gdLst>
              <a:ahLst/>
              <a:cxnLst>
                <a:cxn ang="0">
                  <a:pos x="T0" y="T1"/>
                </a:cxn>
                <a:cxn ang="0">
                  <a:pos x="T2" y="T3"/>
                </a:cxn>
                <a:cxn ang="0">
                  <a:pos x="T4" y="T5"/>
                </a:cxn>
                <a:cxn ang="0">
                  <a:pos x="T6" y="T7"/>
                </a:cxn>
                <a:cxn ang="0">
                  <a:pos x="T8" y="T9"/>
                </a:cxn>
              </a:cxnLst>
              <a:rect l="0" t="0" r="r" b="b"/>
              <a:pathLst>
                <a:path w="34" h="35">
                  <a:moveTo>
                    <a:pt x="0" y="21"/>
                  </a:moveTo>
                  <a:lnTo>
                    <a:pt x="15" y="35"/>
                  </a:lnTo>
                  <a:lnTo>
                    <a:pt x="34" y="14"/>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37"/>
            <p:cNvSpPr/>
            <p:nvPr/>
          </p:nvSpPr>
          <p:spPr bwMode="auto">
            <a:xfrm>
              <a:off x="11668126" y="3154363"/>
              <a:ext cx="52388" cy="52388"/>
            </a:xfrm>
            <a:custGeom>
              <a:avLst/>
              <a:gdLst>
                <a:gd name="T0" fmla="*/ 0 w 33"/>
                <a:gd name="T1" fmla="*/ 19 h 33"/>
                <a:gd name="T2" fmla="*/ 15 w 33"/>
                <a:gd name="T3" fmla="*/ 33 h 33"/>
                <a:gd name="T4" fmla="*/ 33 w 33"/>
                <a:gd name="T5" fmla="*/ 11 h 33"/>
                <a:gd name="T6" fmla="*/ 19 w 33"/>
                <a:gd name="T7" fmla="*/ 0 h 33"/>
                <a:gd name="T8" fmla="*/ 0 w 33"/>
                <a:gd name="T9" fmla="*/ 19 h 33"/>
              </a:gdLst>
              <a:ahLst/>
              <a:cxnLst>
                <a:cxn ang="0">
                  <a:pos x="T0" y="T1"/>
                </a:cxn>
                <a:cxn ang="0">
                  <a:pos x="T2" y="T3"/>
                </a:cxn>
                <a:cxn ang="0">
                  <a:pos x="T4" y="T5"/>
                </a:cxn>
                <a:cxn ang="0">
                  <a:pos x="T6" y="T7"/>
                </a:cxn>
                <a:cxn ang="0">
                  <a:pos x="T8" y="T9"/>
                </a:cxn>
              </a:cxnLst>
              <a:rect l="0" t="0" r="r" b="b"/>
              <a:pathLst>
                <a:path w="33" h="33">
                  <a:moveTo>
                    <a:pt x="0" y="19"/>
                  </a:moveTo>
                  <a:lnTo>
                    <a:pt x="15" y="33"/>
                  </a:lnTo>
                  <a:lnTo>
                    <a:pt x="33" y="11"/>
                  </a:lnTo>
                  <a:lnTo>
                    <a:pt x="19"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74" name="Group 73"/>
          <p:cNvGrpSpPr/>
          <p:nvPr/>
        </p:nvGrpSpPr>
        <p:grpSpPr>
          <a:xfrm>
            <a:off x="9265975" y="3065673"/>
            <a:ext cx="330200" cy="406400"/>
            <a:chOff x="11398251" y="2241550"/>
            <a:chExt cx="330200" cy="406400"/>
          </a:xfrm>
          <a:solidFill>
            <a:schemeClr val="tx2">
              <a:lumMod val="40000"/>
              <a:lumOff val="60000"/>
            </a:schemeClr>
          </a:solidFill>
        </p:grpSpPr>
        <p:sp>
          <p:nvSpPr>
            <p:cNvPr id="75" name="Freeform 38"/>
            <p:cNvSpPr>
              <a:spLocks noEditPoints="1"/>
            </p:cNvSpPr>
            <p:nvPr/>
          </p:nvSpPr>
          <p:spPr bwMode="auto">
            <a:xfrm>
              <a:off x="11398251" y="2241550"/>
              <a:ext cx="330200" cy="406400"/>
            </a:xfrm>
            <a:custGeom>
              <a:avLst/>
              <a:gdLst>
                <a:gd name="T0" fmla="*/ 68 w 88"/>
                <a:gd name="T1" fmla="*/ 8 h 108"/>
                <a:gd name="T2" fmla="*/ 64 w 88"/>
                <a:gd name="T3" fmla="*/ 8 h 108"/>
                <a:gd name="T4" fmla="*/ 55 w 88"/>
                <a:gd name="T5" fmla="*/ 8 h 108"/>
                <a:gd name="T6" fmla="*/ 44 w 88"/>
                <a:gd name="T7" fmla="*/ 0 h 108"/>
                <a:gd name="T8" fmla="*/ 32 w 88"/>
                <a:gd name="T9" fmla="*/ 8 h 108"/>
                <a:gd name="T10" fmla="*/ 24 w 88"/>
                <a:gd name="T11" fmla="*/ 8 h 108"/>
                <a:gd name="T12" fmla="*/ 20 w 88"/>
                <a:gd name="T13" fmla="*/ 8 h 108"/>
                <a:gd name="T14" fmla="*/ 0 w 88"/>
                <a:gd name="T15" fmla="*/ 8 h 108"/>
                <a:gd name="T16" fmla="*/ 0 w 88"/>
                <a:gd name="T17" fmla="*/ 108 h 108"/>
                <a:gd name="T18" fmla="*/ 88 w 88"/>
                <a:gd name="T19" fmla="*/ 108 h 108"/>
                <a:gd name="T20" fmla="*/ 88 w 88"/>
                <a:gd name="T21" fmla="*/ 8 h 108"/>
                <a:gd name="T22" fmla="*/ 68 w 88"/>
                <a:gd name="T23" fmla="*/ 8 h 108"/>
                <a:gd name="T24" fmla="*/ 28 w 88"/>
                <a:gd name="T25" fmla="*/ 16 h 108"/>
                <a:gd name="T26" fmla="*/ 40 w 88"/>
                <a:gd name="T27" fmla="*/ 16 h 108"/>
                <a:gd name="T28" fmla="*/ 40 w 88"/>
                <a:gd name="T29" fmla="*/ 12 h 108"/>
                <a:gd name="T30" fmla="*/ 44 w 88"/>
                <a:gd name="T31" fmla="*/ 8 h 108"/>
                <a:gd name="T32" fmla="*/ 48 w 88"/>
                <a:gd name="T33" fmla="*/ 12 h 108"/>
                <a:gd name="T34" fmla="*/ 48 w 88"/>
                <a:gd name="T35" fmla="*/ 16 h 108"/>
                <a:gd name="T36" fmla="*/ 60 w 88"/>
                <a:gd name="T37" fmla="*/ 16 h 108"/>
                <a:gd name="T38" fmla="*/ 60 w 88"/>
                <a:gd name="T39" fmla="*/ 24 h 108"/>
                <a:gd name="T40" fmla="*/ 28 w 88"/>
                <a:gd name="T41" fmla="*/ 24 h 108"/>
                <a:gd name="T42" fmla="*/ 28 w 88"/>
                <a:gd name="T43" fmla="*/ 16 h 108"/>
                <a:gd name="T44" fmla="*/ 80 w 88"/>
                <a:gd name="T45" fmla="*/ 100 h 108"/>
                <a:gd name="T46" fmla="*/ 8 w 88"/>
                <a:gd name="T47" fmla="*/ 100 h 108"/>
                <a:gd name="T48" fmla="*/ 8 w 88"/>
                <a:gd name="T49" fmla="*/ 16 h 108"/>
                <a:gd name="T50" fmla="*/ 20 w 88"/>
                <a:gd name="T51" fmla="*/ 16 h 108"/>
                <a:gd name="T52" fmla="*/ 20 w 88"/>
                <a:gd name="T53" fmla="*/ 32 h 108"/>
                <a:gd name="T54" fmla="*/ 68 w 88"/>
                <a:gd name="T55" fmla="*/ 32 h 108"/>
                <a:gd name="T56" fmla="*/ 68 w 88"/>
                <a:gd name="T57" fmla="*/ 16 h 108"/>
                <a:gd name="T58" fmla="*/ 80 w 88"/>
                <a:gd name="T59" fmla="*/ 16 h 108"/>
                <a:gd name="T60" fmla="*/ 80 w 88"/>
                <a:gd name="T61"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08">
                  <a:moveTo>
                    <a:pt x="68" y="8"/>
                  </a:moveTo>
                  <a:cubicBezTo>
                    <a:pt x="64" y="8"/>
                    <a:pt x="64" y="8"/>
                    <a:pt x="64" y="8"/>
                  </a:cubicBezTo>
                  <a:cubicBezTo>
                    <a:pt x="55" y="8"/>
                    <a:pt x="55" y="8"/>
                    <a:pt x="55" y="8"/>
                  </a:cubicBezTo>
                  <a:cubicBezTo>
                    <a:pt x="53" y="4"/>
                    <a:pt x="49" y="0"/>
                    <a:pt x="44" y="0"/>
                  </a:cubicBezTo>
                  <a:cubicBezTo>
                    <a:pt x="38" y="0"/>
                    <a:pt x="34" y="4"/>
                    <a:pt x="32" y="8"/>
                  </a:cubicBezTo>
                  <a:cubicBezTo>
                    <a:pt x="24" y="8"/>
                    <a:pt x="24" y="8"/>
                    <a:pt x="24" y="8"/>
                  </a:cubicBezTo>
                  <a:cubicBezTo>
                    <a:pt x="20" y="8"/>
                    <a:pt x="20" y="8"/>
                    <a:pt x="20" y="8"/>
                  </a:cubicBezTo>
                  <a:cubicBezTo>
                    <a:pt x="0" y="8"/>
                    <a:pt x="0" y="8"/>
                    <a:pt x="0" y="8"/>
                  </a:cubicBezTo>
                  <a:cubicBezTo>
                    <a:pt x="0" y="108"/>
                    <a:pt x="0" y="108"/>
                    <a:pt x="0" y="108"/>
                  </a:cubicBezTo>
                  <a:cubicBezTo>
                    <a:pt x="88" y="108"/>
                    <a:pt x="88" y="108"/>
                    <a:pt x="88" y="108"/>
                  </a:cubicBezTo>
                  <a:cubicBezTo>
                    <a:pt x="88" y="8"/>
                    <a:pt x="88" y="8"/>
                    <a:pt x="88" y="8"/>
                  </a:cubicBezTo>
                  <a:lnTo>
                    <a:pt x="68" y="8"/>
                  </a:lnTo>
                  <a:close/>
                  <a:moveTo>
                    <a:pt x="28" y="16"/>
                  </a:moveTo>
                  <a:cubicBezTo>
                    <a:pt x="40" y="16"/>
                    <a:pt x="40" y="16"/>
                    <a:pt x="40" y="16"/>
                  </a:cubicBezTo>
                  <a:cubicBezTo>
                    <a:pt x="40" y="12"/>
                    <a:pt x="40" y="12"/>
                    <a:pt x="40" y="12"/>
                  </a:cubicBezTo>
                  <a:cubicBezTo>
                    <a:pt x="40" y="10"/>
                    <a:pt x="41" y="8"/>
                    <a:pt x="44" y="8"/>
                  </a:cubicBezTo>
                  <a:cubicBezTo>
                    <a:pt x="46" y="8"/>
                    <a:pt x="48" y="10"/>
                    <a:pt x="48" y="12"/>
                  </a:cubicBezTo>
                  <a:cubicBezTo>
                    <a:pt x="48" y="16"/>
                    <a:pt x="48" y="16"/>
                    <a:pt x="48" y="16"/>
                  </a:cubicBezTo>
                  <a:cubicBezTo>
                    <a:pt x="60" y="16"/>
                    <a:pt x="60" y="16"/>
                    <a:pt x="60" y="16"/>
                  </a:cubicBezTo>
                  <a:cubicBezTo>
                    <a:pt x="60" y="24"/>
                    <a:pt x="60" y="24"/>
                    <a:pt x="60" y="24"/>
                  </a:cubicBezTo>
                  <a:cubicBezTo>
                    <a:pt x="28" y="24"/>
                    <a:pt x="28" y="24"/>
                    <a:pt x="28" y="24"/>
                  </a:cubicBezTo>
                  <a:lnTo>
                    <a:pt x="28" y="16"/>
                  </a:lnTo>
                  <a:close/>
                  <a:moveTo>
                    <a:pt x="80" y="100"/>
                  </a:moveTo>
                  <a:cubicBezTo>
                    <a:pt x="8" y="100"/>
                    <a:pt x="8" y="100"/>
                    <a:pt x="8" y="100"/>
                  </a:cubicBezTo>
                  <a:cubicBezTo>
                    <a:pt x="8" y="16"/>
                    <a:pt x="8" y="16"/>
                    <a:pt x="8" y="16"/>
                  </a:cubicBezTo>
                  <a:cubicBezTo>
                    <a:pt x="20" y="16"/>
                    <a:pt x="20" y="16"/>
                    <a:pt x="20" y="16"/>
                  </a:cubicBezTo>
                  <a:cubicBezTo>
                    <a:pt x="20" y="32"/>
                    <a:pt x="20" y="32"/>
                    <a:pt x="20" y="32"/>
                  </a:cubicBezTo>
                  <a:cubicBezTo>
                    <a:pt x="68" y="32"/>
                    <a:pt x="68" y="32"/>
                    <a:pt x="68" y="32"/>
                  </a:cubicBezTo>
                  <a:cubicBezTo>
                    <a:pt x="68" y="16"/>
                    <a:pt x="68" y="16"/>
                    <a:pt x="68" y="16"/>
                  </a:cubicBezTo>
                  <a:cubicBezTo>
                    <a:pt x="80" y="16"/>
                    <a:pt x="80" y="16"/>
                    <a:pt x="80" y="16"/>
                  </a:cubicBezTo>
                  <a:lnTo>
                    <a:pt x="8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39"/>
            <p:cNvSpPr/>
            <p:nvPr/>
          </p:nvSpPr>
          <p:spPr bwMode="auto">
            <a:xfrm>
              <a:off x="11477626" y="2414588"/>
              <a:ext cx="184150" cy="136525"/>
            </a:xfrm>
            <a:custGeom>
              <a:avLst/>
              <a:gdLst>
                <a:gd name="T0" fmla="*/ 45 w 116"/>
                <a:gd name="T1" fmla="*/ 59 h 86"/>
                <a:gd name="T2" fmla="*/ 12 w 116"/>
                <a:gd name="T3" fmla="*/ 29 h 86"/>
                <a:gd name="T4" fmla="*/ 0 w 116"/>
                <a:gd name="T5" fmla="*/ 40 h 86"/>
                <a:gd name="T6" fmla="*/ 45 w 116"/>
                <a:gd name="T7" fmla="*/ 86 h 86"/>
                <a:gd name="T8" fmla="*/ 116 w 116"/>
                <a:gd name="T9" fmla="*/ 12 h 86"/>
                <a:gd name="T10" fmla="*/ 104 w 116"/>
                <a:gd name="T11" fmla="*/ 0 h 86"/>
                <a:gd name="T12" fmla="*/ 45 w 116"/>
                <a:gd name="T13" fmla="*/ 59 h 86"/>
              </a:gdLst>
              <a:ahLst/>
              <a:cxnLst>
                <a:cxn ang="0">
                  <a:pos x="T0" y="T1"/>
                </a:cxn>
                <a:cxn ang="0">
                  <a:pos x="T2" y="T3"/>
                </a:cxn>
                <a:cxn ang="0">
                  <a:pos x="T4" y="T5"/>
                </a:cxn>
                <a:cxn ang="0">
                  <a:pos x="T6" y="T7"/>
                </a:cxn>
                <a:cxn ang="0">
                  <a:pos x="T8" y="T9"/>
                </a:cxn>
                <a:cxn ang="0">
                  <a:pos x="T10" y="T11"/>
                </a:cxn>
                <a:cxn ang="0">
                  <a:pos x="T12" y="T13"/>
                </a:cxn>
              </a:cxnLst>
              <a:rect l="0" t="0" r="r" b="b"/>
              <a:pathLst>
                <a:path w="116" h="86">
                  <a:moveTo>
                    <a:pt x="45" y="59"/>
                  </a:moveTo>
                  <a:lnTo>
                    <a:pt x="12" y="29"/>
                  </a:lnTo>
                  <a:lnTo>
                    <a:pt x="0" y="40"/>
                  </a:lnTo>
                  <a:lnTo>
                    <a:pt x="45" y="86"/>
                  </a:lnTo>
                  <a:lnTo>
                    <a:pt x="116" y="12"/>
                  </a:lnTo>
                  <a:lnTo>
                    <a:pt x="104" y="0"/>
                  </a:lnTo>
                  <a:lnTo>
                    <a:pt x="4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77" name="Freeform 41"/>
          <p:cNvSpPr>
            <a:spLocks noEditPoints="1"/>
          </p:cNvSpPr>
          <p:nvPr/>
        </p:nvSpPr>
        <p:spPr bwMode="auto">
          <a:xfrm>
            <a:off x="7138340" y="3071229"/>
            <a:ext cx="393700" cy="395288"/>
          </a:xfrm>
          <a:custGeom>
            <a:avLst/>
            <a:gdLst>
              <a:gd name="T0" fmla="*/ 79 w 105"/>
              <a:gd name="T1" fmla="*/ 57 h 105"/>
              <a:gd name="T2" fmla="*/ 105 w 105"/>
              <a:gd name="T3" fmla="*/ 29 h 105"/>
              <a:gd name="T4" fmla="*/ 102 w 105"/>
              <a:gd name="T5" fmla="*/ 17 h 105"/>
              <a:gd name="T6" fmla="*/ 99 w 105"/>
              <a:gd name="T7" fmla="*/ 12 h 105"/>
              <a:gd name="T8" fmla="*/ 80 w 105"/>
              <a:gd name="T9" fmla="*/ 31 h 105"/>
              <a:gd name="T10" fmla="*/ 74 w 105"/>
              <a:gd name="T11" fmla="*/ 25 h 105"/>
              <a:gd name="T12" fmla="*/ 93 w 105"/>
              <a:gd name="T13" fmla="*/ 6 h 105"/>
              <a:gd name="T14" fmla="*/ 88 w 105"/>
              <a:gd name="T15" fmla="*/ 4 h 105"/>
              <a:gd name="T16" fmla="*/ 77 w 105"/>
              <a:gd name="T17" fmla="*/ 1 h 105"/>
              <a:gd name="T18" fmla="*/ 49 w 105"/>
              <a:gd name="T19" fmla="*/ 29 h 105"/>
              <a:gd name="T20" fmla="*/ 49 w 105"/>
              <a:gd name="T21" fmla="*/ 34 h 105"/>
              <a:gd name="T22" fmla="*/ 44 w 105"/>
              <a:gd name="T23" fmla="*/ 39 h 105"/>
              <a:gd name="T24" fmla="*/ 28 w 105"/>
              <a:gd name="T25" fmla="*/ 23 h 105"/>
              <a:gd name="T26" fmla="*/ 29 w 105"/>
              <a:gd name="T27" fmla="*/ 12 h 105"/>
              <a:gd name="T28" fmla="*/ 10 w 105"/>
              <a:gd name="T29" fmla="*/ 0 h 105"/>
              <a:gd name="T30" fmla="*/ 0 w 105"/>
              <a:gd name="T31" fmla="*/ 10 h 105"/>
              <a:gd name="T32" fmla="*/ 11 w 105"/>
              <a:gd name="T33" fmla="*/ 29 h 105"/>
              <a:gd name="T34" fmla="*/ 22 w 105"/>
              <a:gd name="T35" fmla="*/ 29 h 105"/>
              <a:gd name="T36" fmla="*/ 38 w 105"/>
              <a:gd name="T37" fmla="*/ 45 h 105"/>
              <a:gd name="T38" fmla="*/ 5 w 105"/>
              <a:gd name="T39" fmla="*/ 78 h 105"/>
              <a:gd name="T40" fmla="*/ 1 w 105"/>
              <a:gd name="T41" fmla="*/ 89 h 105"/>
              <a:gd name="T42" fmla="*/ 5 w 105"/>
              <a:gd name="T43" fmla="*/ 101 h 105"/>
              <a:gd name="T44" fmla="*/ 17 w 105"/>
              <a:gd name="T45" fmla="*/ 105 h 105"/>
              <a:gd name="T46" fmla="*/ 28 w 105"/>
              <a:gd name="T47" fmla="*/ 101 h 105"/>
              <a:gd name="T48" fmla="*/ 53 w 105"/>
              <a:gd name="T49" fmla="*/ 76 h 105"/>
              <a:gd name="T50" fmla="*/ 77 w 105"/>
              <a:gd name="T51" fmla="*/ 101 h 105"/>
              <a:gd name="T52" fmla="*/ 89 w 105"/>
              <a:gd name="T53" fmla="*/ 105 h 105"/>
              <a:gd name="T54" fmla="*/ 100 w 105"/>
              <a:gd name="T55" fmla="*/ 101 h 105"/>
              <a:gd name="T56" fmla="*/ 105 w 105"/>
              <a:gd name="T57" fmla="*/ 89 h 105"/>
              <a:gd name="T58" fmla="*/ 100 w 105"/>
              <a:gd name="T59" fmla="*/ 78 h 105"/>
              <a:gd name="T60" fmla="*/ 79 w 105"/>
              <a:gd name="T61" fmla="*/ 57 h 105"/>
              <a:gd name="T62" fmla="*/ 15 w 105"/>
              <a:gd name="T63" fmla="*/ 21 h 105"/>
              <a:gd name="T64" fmla="*/ 10 w 105"/>
              <a:gd name="T65" fmla="*/ 12 h 105"/>
              <a:gd name="T66" fmla="*/ 11 w 105"/>
              <a:gd name="T67" fmla="*/ 10 h 105"/>
              <a:gd name="T68" fmla="*/ 20 w 105"/>
              <a:gd name="T69" fmla="*/ 16 h 105"/>
              <a:gd name="T70" fmla="*/ 20 w 105"/>
              <a:gd name="T71" fmla="*/ 20 h 105"/>
              <a:gd name="T72" fmla="*/ 19 w 105"/>
              <a:gd name="T73" fmla="*/ 21 h 105"/>
              <a:gd name="T74" fmla="*/ 15 w 105"/>
              <a:gd name="T75" fmla="*/ 21 h 105"/>
              <a:gd name="T76" fmla="*/ 22 w 105"/>
              <a:gd name="T77" fmla="*/ 95 h 105"/>
              <a:gd name="T78" fmla="*/ 11 w 105"/>
              <a:gd name="T79" fmla="*/ 95 h 105"/>
              <a:gd name="T80" fmla="*/ 9 w 105"/>
              <a:gd name="T81" fmla="*/ 89 h 105"/>
              <a:gd name="T82" fmla="*/ 11 w 105"/>
              <a:gd name="T83" fmla="*/ 84 h 105"/>
              <a:gd name="T84" fmla="*/ 58 w 105"/>
              <a:gd name="T85" fmla="*/ 37 h 105"/>
              <a:gd name="T86" fmla="*/ 57 w 105"/>
              <a:gd name="T87" fmla="*/ 35 h 105"/>
              <a:gd name="T88" fmla="*/ 57 w 105"/>
              <a:gd name="T89" fmla="*/ 29 h 105"/>
              <a:gd name="T90" fmla="*/ 77 w 105"/>
              <a:gd name="T91" fmla="*/ 9 h 105"/>
              <a:gd name="T92" fmla="*/ 79 w 105"/>
              <a:gd name="T93" fmla="*/ 10 h 105"/>
              <a:gd name="T94" fmla="*/ 63 w 105"/>
              <a:gd name="T95" fmla="*/ 25 h 105"/>
              <a:gd name="T96" fmla="*/ 80 w 105"/>
              <a:gd name="T97" fmla="*/ 42 h 105"/>
              <a:gd name="T98" fmla="*/ 96 w 105"/>
              <a:gd name="T99" fmla="*/ 26 h 105"/>
              <a:gd name="T100" fmla="*/ 97 w 105"/>
              <a:gd name="T101" fmla="*/ 29 h 105"/>
              <a:gd name="T102" fmla="*/ 71 w 105"/>
              <a:gd name="T103" fmla="*/ 49 h 105"/>
              <a:gd name="T104" fmla="*/ 69 w 105"/>
              <a:gd name="T105" fmla="*/ 48 h 105"/>
              <a:gd name="T106" fmla="*/ 22 w 105"/>
              <a:gd name="T107" fmla="*/ 95 h 105"/>
              <a:gd name="T108" fmla="*/ 94 w 105"/>
              <a:gd name="T109" fmla="*/ 95 h 105"/>
              <a:gd name="T110" fmla="*/ 83 w 105"/>
              <a:gd name="T111" fmla="*/ 95 h 105"/>
              <a:gd name="T112" fmla="*/ 58 w 105"/>
              <a:gd name="T113" fmla="*/ 70 h 105"/>
              <a:gd name="T114" fmla="*/ 70 w 105"/>
              <a:gd name="T115" fmla="*/ 59 h 105"/>
              <a:gd name="T116" fmla="*/ 94 w 105"/>
              <a:gd name="T117" fmla="*/ 84 h 105"/>
              <a:gd name="T118" fmla="*/ 97 w 105"/>
              <a:gd name="T119" fmla="*/ 89 h 105"/>
              <a:gd name="T120" fmla="*/ 94 w 105"/>
              <a:gd name="T121"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grpSp>
        <p:nvGrpSpPr>
          <p:cNvPr id="78" name="Group 77"/>
          <p:cNvGrpSpPr/>
          <p:nvPr/>
        </p:nvGrpSpPr>
        <p:grpSpPr>
          <a:xfrm>
            <a:off x="6096493" y="4134855"/>
            <a:ext cx="360362" cy="361950"/>
            <a:chOff x="447676" y="2263775"/>
            <a:chExt cx="360362" cy="361950"/>
          </a:xfrm>
          <a:solidFill>
            <a:schemeClr val="accent5"/>
          </a:solidFill>
        </p:grpSpPr>
        <p:sp>
          <p:nvSpPr>
            <p:cNvPr id="79" name="Freeform 47"/>
            <p:cNvSpPr/>
            <p:nvPr/>
          </p:nvSpPr>
          <p:spPr bwMode="auto">
            <a:xfrm>
              <a:off x="703263" y="2400300"/>
              <a:ext cx="104775" cy="195263"/>
            </a:xfrm>
            <a:custGeom>
              <a:avLst/>
              <a:gdLst>
                <a:gd name="T0" fmla="*/ 28 w 28"/>
                <a:gd name="T1" fmla="*/ 12 h 52"/>
                <a:gd name="T2" fmla="*/ 26 w 28"/>
                <a:gd name="T3" fmla="*/ 0 h 52"/>
                <a:gd name="T4" fmla="*/ 19 w 28"/>
                <a:gd name="T5" fmla="*/ 7 h 52"/>
                <a:gd name="T6" fmla="*/ 20 w 28"/>
                <a:gd name="T7" fmla="*/ 12 h 52"/>
                <a:gd name="T8" fmla="*/ 8 w 28"/>
                <a:gd name="T9" fmla="*/ 41 h 52"/>
                <a:gd name="T10" fmla="*/ 8 w 28"/>
                <a:gd name="T11" fmla="*/ 28 h 52"/>
                <a:gd name="T12" fmla="*/ 0 w 28"/>
                <a:gd name="T13" fmla="*/ 28 h 52"/>
                <a:gd name="T14" fmla="*/ 0 w 28"/>
                <a:gd name="T15" fmla="*/ 52 h 52"/>
                <a:gd name="T16" fmla="*/ 24 w 28"/>
                <a:gd name="T17" fmla="*/ 52 h 52"/>
                <a:gd name="T18" fmla="*/ 24 w 28"/>
                <a:gd name="T19" fmla="*/ 44 h 52"/>
                <a:gd name="T20" fmla="*/ 15 w 28"/>
                <a:gd name="T21" fmla="*/ 44 h 52"/>
                <a:gd name="T22" fmla="*/ 28 w 28"/>
                <a:gd name="T2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2">
                  <a:moveTo>
                    <a:pt x="28" y="12"/>
                  </a:moveTo>
                  <a:cubicBezTo>
                    <a:pt x="28" y="8"/>
                    <a:pt x="27" y="4"/>
                    <a:pt x="26" y="0"/>
                  </a:cubicBezTo>
                  <a:cubicBezTo>
                    <a:pt x="19" y="7"/>
                    <a:pt x="19" y="7"/>
                    <a:pt x="19" y="7"/>
                  </a:cubicBezTo>
                  <a:cubicBezTo>
                    <a:pt x="19" y="9"/>
                    <a:pt x="20" y="11"/>
                    <a:pt x="20" y="12"/>
                  </a:cubicBezTo>
                  <a:cubicBezTo>
                    <a:pt x="20" y="24"/>
                    <a:pt x="15" y="34"/>
                    <a:pt x="8" y="41"/>
                  </a:cubicBezTo>
                  <a:cubicBezTo>
                    <a:pt x="8" y="28"/>
                    <a:pt x="8" y="28"/>
                    <a:pt x="8" y="28"/>
                  </a:cubicBezTo>
                  <a:cubicBezTo>
                    <a:pt x="0" y="28"/>
                    <a:pt x="0" y="28"/>
                    <a:pt x="0" y="28"/>
                  </a:cubicBezTo>
                  <a:cubicBezTo>
                    <a:pt x="0" y="52"/>
                    <a:pt x="0" y="52"/>
                    <a:pt x="0" y="52"/>
                  </a:cubicBezTo>
                  <a:cubicBezTo>
                    <a:pt x="24" y="52"/>
                    <a:pt x="24" y="52"/>
                    <a:pt x="24" y="52"/>
                  </a:cubicBezTo>
                  <a:cubicBezTo>
                    <a:pt x="24" y="44"/>
                    <a:pt x="24" y="44"/>
                    <a:pt x="24" y="44"/>
                  </a:cubicBezTo>
                  <a:cubicBezTo>
                    <a:pt x="15" y="44"/>
                    <a:pt x="15" y="44"/>
                    <a:pt x="15" y="44"/>
                  </a:cubicBezTo>
                  <a:cubicBezTo>
                    <a:pt x="23" y="36"/>
                    <a:pt x="28" y="25"/>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48"/>
            <p:cNvSpPr/>
            <p:nvPr/>
          </p:nvSpPr>
          <p:spPr bwMode="auto">
            <a:xfrm>
              <a:off x="447676" y="2293938"/>
              <a:ext cx="106363" cy="200025"/>
            </a:xfrm>
            <a:custGeom>
              <a:avLst/>
              <a:gdLst>
                <a:gd name="T0" fmla="*/ 8 w 28"/>
                <a:gd name="T1" fmla="*/ 40 h 53"/>
                <a:gd name="T2" fmla="*/ 20 w 28"/>
                <a:gd name="T3" fmla="*/ 12 h 53"/>
                <a:gd name="T4" fmla="*/ 20 w 28"/>
                <a:gd name="T5" fmla="*/ 24 h 53"/>
                <a:gd name="T6" fmla="*/ 28 w 28"/>
                <a:gd name="T7" fmla="*/ 24 h 53"/>
                <a:gd name="T8" fmla="*/ 28 w 28"/>
                <a:gd name="T9" fmla="*/ 0 h 53"/>
                <a:gd name="T10" fmla="*/ 4 w 28"/>
                <a:gd name="T11" fmla="*/ 0 h 53"/>
                <a:gd name="T12" fmla="*/ 4 w 28"/>
                <a:gd name="T13" fmla="*/ 8 h 53"/>
                <a:gd name="T14" fmla="*/ 12 w 28"/>
                <a:gd name="T15" fmla="*/ 8 h 53"/>
                <a:gd name="T16" fmla="*/ 0 w 28"/>
                <a:gd name="T17" fmla="*/ 40 h 53"/>
                <a:gd name="T18" fmla="*/ 1 w 28"/>
                <a:gd name="T19" fmla="*/ 53 h 53"/>
                <a:gd name="T20" fmla="*/ 8 w 28"/>
                <a:gd name="T21" fmla="*/ 46 h 53"/>
                <a:gd name="T22" fmla="*/ 8 w 28"/>
                <a:gd name="T23"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3">
                  <a:moveTo>
                    <a:pt x="8" y="40"/>
                  </a:moveTo>
                  <a:cubicBezTo>
                    <a:pt x="8" y="29"/>
                    <a:pt x="12" y="19"/>
                    <a:pt x="20" y="12"/>
                  </a:cubicBezTo>
                  <a:cubicBezTo>
                    <a:pt x="20" y="24"/>
                    <a:pt x="20" y="24"/>
                    <a:pt x="20" y="24"/>
                  </a:cubicBezTo>
                  <a:cubicBezTo>
                    <a:pt x="28" y="24"/>
                    <a:pt x="28" y="24"/>
                    <a:pt x="28" y="24"/>
                  </a:cubicBezTo>
                  <a:cubicBezTo>
                    <a:pt x="28" y="0"/>
                    <a:pt x="28" y="0"/>
                    <a:pt x="28" y="0"/>
                  </a:cubicBezTo>
                  <a:cubicBezTo>
                    <a:pt x="4" y="0"/>
                    <a:pt x="4" y="0"/>
                    <a:pt x="4" y="0"/>
                  </a:cubicBezTo>
                  <a:cubicBezTo>
                    <a:pt x="4" y="8"/>
                    <a:pt x="4" y="8"/>
                    <a:pt x="4" y="8"/>
                  </a:cubicBezTo>
                  <a:cubicBezTo>
                    <a:pt x="12" y="8"/>
                    <a:pt x="12" y="8"/>
                    <a:pt x="12" y="8"/>
                  </a:cubicBezTo>
                  <a:cubicBezTo>
                    <a:pt x="4" y="17"/>
                    <a:pt x="0" y="28"/>
                    <a:pt x="0" y="40"/>
                  </a:cubicBezTo>
                  <a:cubicBezTo>
                    <a:pt x="0" y="45"/>
                    <a:pt x="0" y="49"/>
                    <a:pt x="1" y="53"/>
                  </a:cubicBezTo>
                  <a:cubicBezTo>
                    <a:pt x="8" y="46"/>
                    <a:pt x="8" y="46"/>
                    <a:pt x="8" y="46"/>
                  </a:cubicBezTo>
                  <a:cubicBezTo>
                    <a:pt x="8" y="44"/>
                    <a:pt x="8" y="42"/>
                    <a:pt x="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49"/>
            <p:cNvSpPr/>
            <p:nvPr/>
          </p:nvSpPr>
          <p:spPr bwMode="auto">
            <a:xfrm>
              <a:off x="477838" y="2520950"/>
              <a:ext cx="192088" cy="104775"/>
            </a:xfrm>
            <a:custGeom>
              <a:avLst/>
              <a:gdLst>
                <a:gd name="T0" fmla="*/ 44 w 51"/>
                <a:gd name="T1" fmla="*/ 20 h 28"/>
                <a:gd name="T2" fmla="*/ 40 w 51"/>
                <a:gd name="T3" fmla="*/ 20 h 28"/>
                <a:gd name="T4" fmla="*/ 11 w 51"/>
                <a:gd name="T5" fmla="*/ 8 h 28"/>
                <a:gd name="T6" fmla="*/ 24 w 51"/>
                <a:gd name="T7" fmla="*/ 8 h 28"/>
                <a:gd name="T8" fmla="*/ 24 w 51"/>
                <a:gd name="T9" fmla="*/ 0 h 28"/>
                <a:gd name="T10" fmla="*/ 0 w 51"/>
                <a:gd name="T11" fmla="*/ 0 h 28"/>
                <a:gd name="T12" fmla="*/ 0 w 51"/>
                <a:gd name="T13" fmla="*/ 24 h 28"/>
                <a:gd name="T14" fmla="*/ 8 w 51"/>
                <a:gd name="T15" fmla="*/ 24 h 28"/>
                <a:gd name="T16" fmla="*/ 8 w 51"/>
                <a:gd name="T17" fmla="*/ 16 h 28"/>
                <a:gd name="T18" fmla="*/ 40 w 51"/>
                <a:gd name="T19" fmla="*/ 28 h 28"/>
                <a:gd name="T20" fmla="*/ 51 w 51"/>
                <a:gd name="T21" fmla="*/ 27 h 28"/>
                <a:gd name="T22" fmla="*/ 44 w 51"/>
                <a:gd name="T2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8">
                  <a:moveTo>
                    <a:pt x="44" y="20"/>
                  </a:moveTo>
                  <a:cubicBezTo>
                    <a:pt x="43" y="20"/>
                    <a:pt x="41" y="20"/>
                    <a:pt x="40" y="20"/>
                  </a:cubicBezTo>
                  <a:cubicBezTo>
                    <a:pt x="29" y="20"/>
                    <a:pt x="18" y="16"/>
                    <a:pt x="11" y="8"/>
                  </a:cubicBezTo>
                  <a:cubicBezTo>
                    <a:pt x="24" y="8"/>
                    <a:pt x="24" y="8"/>
                    <a:pt x="24" y="8"/>
                  </a:cubicBezTo>
                  <a:cubicBezTo>
                    <a:pt x="24" y="0"/>
                    <a:pt x="24" y="0"/>
                    <a:pt x="24" y="0"/>
                  </a:cubicBezTo>
                  <a:cubicBezTo>
                    <a:pt x="0" y="0"/>
                    <a:pt x="0" y="0"/>
                    <a:pt x="0" y="0"/>
                  </a:cubicBezTo>
                  <a:cubicBezTo>
                    <a:pt x="0" y="24"/>
                    <a:pt x="0" y="24"/>
                    <a:pt x="0" y="24"/>
                  </a:cubicBezTo>
                  <a:cubicBezTo>
                    <a:pt x="8" y="24"/>
                    <a:pt x="8" y="24"/>
                    <a:pt x="8" y="24"/>
                  </a:cubicBezTo>
                  <a:cubicBezTo>
                    <a:pt x="8" y="16"/>
                    <a:pt x="8" y="16"/>
                    <a:pt x="8" y="16"/>
                  </a:cubicBezTo>
                  <a:cubicBezTo>
                    <a:pt x="16" y="24"/>
                    <a:pt x="27" y="28"/>
                    <a:pt x="40" y="28"/>
                  </a:cubicBezTo>
                  <a:cubicBezTo>
                    <a:pt x="44" y="28"/>
                    <a:pt x="47" y="28"/>
                    <a:pt x="51" y="27"/>
                  </a:cubicBezTo>
                  <a:cubicBezTo>
                    <a:pt x="44" y="20"/>
                    <a:pt x="44" y="20"/>
                    <a:pt x="4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50"/>
            <p:cNvSpPr/>
            <p:nvPr/>
          </p:nvSpPr>
          <p:spPr bwMode="auto">
            <a:xfrm>
              <a:off x="576263" y="2263775"/>
              <a:ext cx="203200" cy="106363"/>
            </a:xfrm>
            <a:custGeom>
              <a:avLst/>
              <a:gdLst>
                <a:gd name="T0" fmla="*/ 30 w 54"/>
                <a:gd name="T1" fmla="*/ 28 h 28"/>
                <a:gd name="T2" fmla="*/ 54 w 54"/>
                <a:gd name="T3" fmla="*/ 28 h 28"/>
                <a:gd name="T4" fmla="*/ 54 w 54"/>
                <a:gd name="T5" fmla="*/ 4 h 28"/>
                <a:gd name="T6" fmla="*/ 46 w 54"/>
                <a:gd name="T7" fmla="*/ 4 h 28"/>
                <a:gd name="T8" fmla="*/ 46 w 54"/>
                <a:gd name="T9" fmla="*/ 13 h 28"/>
                <a:gd name="T10" fmla="*/ 14 w 54"/>
                <a:gd name="T11" fmla="*/ 0 h 28"/>
                <a:gd name="T12" fmla="*/ 0 w 54"/>
                <a:gd name="T13" fmla="*/ 2 h 28"/>
                <a:gd name="T14" fmla="*/ 7 w 54"/>
                <a:gd name="T15" fmla="*/ 9 h 28"/>
                <a:gd name="T16" fmla="*/ 14 w 54"/>
                <a:gd name="T17" fmla="*/ 8 h 28"/>
                <a:gd name="T18" fmla="*/ 42 w 54"/>
                <a:gd name="T19" fmla="*/ 20 h 28"/>
                <a:gd name="T20" fmla="*/ 30 w 54"/>
                <a:gd name="T21" fmla="*/ 20 h 28"/>
                <a:gd name="T22" fmla="*/ 30 w 5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8">
                  <a:moveTo>
                    <a:pt x="30" y="28"/>
                  </a:moveTo>
                  <a:cubicBezTo>
                    <a:pt x="54" y="28"/>
                    <a:pt x="54" y="28"/>
                    <a:pt x="54" y="28"/>
                  </a:cubicBezTo>
                  <a:cubicBezTo>
                    <a:pt x="54" y="4"/>
                    <a:pt x="54" y="4"/>
                    <a:pt x="54" y="4"/>
                  </a:cubicBezTo>
                  <a:cubicBezTo>
                    <a:pt x="46" y="4"/>
                    <a:pt x="46" y="4"/>
                    <a:pt x="46" y="4"/>
                  </a:cubicBezTo>
                  <a:cubicBezTo>
                    <a:pt x="46" y="13"/>
                    <a:pt x="46" y="13"/>
                    <a:pt x="46" y="13"/>
                  </a:cubicBezTo>
                  <a:cubicBezTo>
                    <a:pt x="37" y="5"/>
                    <a:pt x="26" y="0"/>
                    <a:pt x="14" y="0"/>
                  </a:cubicBezTo>
                  <a:cubicBezTo>
                    <a:pt x="9" y="0"/>
                    <a:pt x="4" y="1"/>
                    <a:pt x="0" y="2"/>
                  </a:cubicBezTo>
                  <a:cubicBezTo>
                    <a:pt x="7" y="9"/>
                    <a:pt x="7" y="9"/>
                    <a:pt x="7" y="9"/>
                  </a:cubicBezTo>
                  <a:cubicBezTo>
                    <a:pt x="9" y="9"/>
                    <a:pt x="11" y="8"/>
                    <a:pt x="14" y="8"/>
                  </a:cubicBezTo>
                  <a:cubicBezTo>
                    <a:pt x="25" y="8"/>
                    <a:pt x="35" y="13"/>
                    <a:pt x="42" y="20"/>
                  </a:cubicBezTo>
                  <a:cubicBezTo>
                    <a:pt x="30" y="20"/>
                    <a:pt x="30" y="20"/>
                    <a:pt x="30" y="20"/>
                  </a:cubicBezTo>
                  <a:lnTo>
                    <a:pt x="3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83" name="Group 82"/>
          <p:cNvGrpSpPr/>
          <p:nvPr/>
        </p:nvGrpSpPr>
        <p:grpSpPr>
          <a:xfrm>
            <a:off x="2884720" y="3102979"/>
            <a:ext cx="481013" cy="331788"/>
            <a:chOff x="2598738" y="2279650"/>
            <a:chExt cx="481013" cy="331788"/>
          </a:xfrm>
          <a:solidFill>
            <a:schemeClr val="accent2"/>
          </a:solidFill>
        </p:grpSpPr>
        <p:sp>
          <p:nvSpPr>
            <p:cNvPr id="84" name="Freeform 56"/>
            <p:cNvSpPr>
              <a:spLocks noEditPoints="1"/>
            </p:cNvSpPr>
            <p:nvPr/>
          </p:nvSpPr>
          <p:spPr bwMode="auto">
            <a:xfrm>
              <a:off x="2598738" y="2279650"/>
              <a:ext cx="481013" cy="331788"/>
            </a:xfrm>
            <a:custGeom>
              <a:avLst/>
              <a:gdLst>
                <a:gd name="T0" fmla="*/ 120 w 128"/>
                <a:gd name="T1" fmla="*/ 47 h 88"/>
                <a:gd name="T2" fmla="*/ 94 w 128"/>
                <a:gd name="T3" fmla="*/ 20 h 88"/>
                <a:gd name="T4" fmla="*/ 64 w 128"/>
                <a:gd name="T5" fmla="*/ 0 h 88"/>
                <a:gd name="T6" fmla="*/ 32 w 128"/>
                <a:gd name="T7" fmla="*/ 29 h 88"/>
                <a:gd name="T8" fmla="*/ 17 w 128"/>
                <a:gd name="T9" fmla="*/ 41 h 88"/>
                <a:gd name="T10" fmla="*/ 0 w 128"/>
                <a:gd name="T11" fmla="*/ 64 h 88"/>
                <a:gd name="T12" fmla="*/ 24 w 128"/>
                <a:gd name="T13" fmla="*/ 88 h 88"/>
                <a:gd name="T14" fmla="*/ 104 w 128"/>
                <a:gd name="T15" fmla="*/ 88 h 88"/>
                <a:gd name="T16" fmla="*/ 128 w 128"/>
                <a:gd name="T17" fmla="*/ 64 h 88"/>
                <a:gd name="T18" fmla="*/ 120 w 128"/>
                <a:gd name="T19" fmla="*/ 47 h 88"/>
                <a:gd name="T20" fmla="*/ 104 w 128"/>
                <a:gd name="T21" fmla="*/ 80 h 88"/>
                <a:gd name="T22" fmla="*/ 24 w 128"/>
                <a:gd name="T23" fmla="*/ 80 h 88"/>
                <a:gd name="T24" fmla="*/ 8 w 128"/>
                <a:gd name="T25" fmla="*/ 64 h 88"/>
                <a:gd name="T26" fmla="*/ 21 w 128"/>
                <a:gd name="T27" fmla="*/ 49 h 88"/>
                <a:gd name="T28" fmla="*/ 24 w 128"/>
                <a:gd name="T29" fmla="*/ 48 h 88"/>
                <a:gd name="T30" fmla="*/ 24 w 128"/>
                <a:gd name="T31" fmla="*/ 46 h 88"/>
                <a:gd name="T32" fmla="*/ 36 w 128"/>
                <a:gd name="T33" fmla="*/ 36 h 88"/>
                <a:gd name="T34" fmla="*/ 40 w 128"/>
                <a:gd name="T35" fmla="*/ 36 h 88"/>
                <a:gd name="T36" fmla="*/ 40 w 128"/>
                <a:gd name="T37" fmla="*/ 32 h 88"/>
                <a:gd name="T38" fmla="*/ 64 w 128"/>
                <a:gd name="T39" fmla="*/ 8 h 88"/>
                <a:gd name="T40" fmla="*/ 87 w 128"/>
                <a:gd name="T41" fmla="*/ 26 h 88"/>
                <a:gd name="T42" fmla="*/ 88 w 128"/>
                <a:gd name="T43" fmla="*/ 29 h 88"/>
                <a:gd name="T44" fmla="*/ 92 w 128"/>
                <a:gd name="T45" fmla="*/ 28 h 88"/>
                <a:gd name="T46" fmla="*/ 112 w 128"/>
                <a:gd name="T47" fmla="*/ 48 h 88"/>
                <a:gd name="T48" fmla="*/ 112 w 128"/>
                <a:gd name="T49" fmla="*/ 50 h 88"/>
                <a:gd name="T50" fmla="*/ 114 w 128"/>
                <a:gd name="T51" fmla="*/ 52 h 88"/>
                <a:gd name="T52" fmla="*/ 120 w 128"/>
                <a:gd name="T53" fmla="*/ 64 h 88"/>
                <a:gd name="T54" fmla="*/ 104 w 12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88">
                  <a:moveTo>
                    <a:pt x="120" y="47"/>
                  </a:moveTo>
                  <a:cubicBezTo>
                    <a:pt x="119" y="33"/>
                    <a:pt x="108" y="21"/>
                    <a:pt x="94" y="20"/>
                  </a:cubicBezTo>
                  <a:cubicBezTo>
                    <a:pt x="89" y="9"/>
                    <a:pt x="77" y="0"/>
                    <a:pt x="64" y="0"/>
                  </a:cubicBezTo>
                  <a:cubicBezTo>
                    <a:pt x="48" y="0"/>
                    <a:pt x="34" y="13"/>
                    <a:pt x="32" y="29"/>
                  </a:cubicBezTo>
                  <a:cubicBezTo>
                    <a:pt x="26" y="30"/>
                    <a:pt x="20" y="35"/>
                    <a:pt x="17" y="41"/>
                  </a:cubicBezTo>
                  <a:cubicBezTo>
                    <a:pt x="7" y="44"/>
                    <a:pt x="0" y="54"/>
                    <a:pt x="0" y="64"/>
                  </a:cubicBezTo>
                  <a:cubicBezTo>
                    <a:pt x="0" y="78"/>
                    <a:pt x="11" y="88"/>
                    <a:pt x="24" y="88"/>
                  </a:cubicBezTo>
                  <a:cubicBezTo>
                    <a:pt x="104" y="88"/>
                    <a:pt x="104" y="88"/>
                    <a:pt x="104" y="88"/>
                  </a:cubicBezTo>
                  <a:cubicBezTo>
                    <a:pt x="117" y="88"/>
                    <a:pt x="128" y="78"/>
                    <a:pt x="128" y="64"/>
                  </a:cubicBezTo>
                  <a:cubicBezTo>
                    <a:pt x="128" y="58"/>
                    <a:pt x="125" y="51"/>
                    <a:pt x="120" y="47"/>
                  </a:cubicBezTo>
                  <a:close/>
                  <a:moveTo>
                    <a:pt x="104" y="80"/>
                  </a:moveTo>
                  <a:cubicBezTo>
                    <a:pt x="24" y="80"/>
                    <a:pt x="24" y="80"/>
                    <a:pt x="24" y="80"/>
                  </a:cubicBezTo>
                  <a:cubicBezTo>
                    <a:pt x="15" y="80"/>
                    <a:pt x="8" y="73"/>
                    <a:pt x="8" y="64"/>
                  </a:cubicBezTo>
                  <a:cubicBezTo>
                    <a:pt x="8" y="57"/>
                    <a:pt x="14" y="50"/>
                    <a:pt x="21" y="49"/>
                  </a:cubicBezTo>
                  <a:cubicBezTo>
                    <a:pt x="24" y="48"/>
                    <a:pt x="24" y="48"/>
                    <a:pt x="24" y="48"/>
                  </a:cubicBezTo>
                  <a:cubicBezTo>
                    <a:pt x="24" y="46"/>
                    <a:pt x="24" y="46"/>
                    <a:pt x="24" y="46"/>
                  </a:cubicBezTo>
                  <a:cubicBezTo>
                    <a:pt x="26" y="40"/>
                    <a:pt x="31" y="36"/>
                    <a:pt x="36" y="36"/>
                  </a:cubicBezTo>
                  <a:cubicBezTo>
                    <a:pt x="40" y="36"/>
                    <a:pt x="40" y="36"/>
                    <a:pt x="40" y="36"/>
                  </a:cubicBezTo>
                  <a:cubicBezTo>
                    <a:pt x="40" y="32"/>
                    <a:pt x="40" y="32"/>
                    <a:pt x="40" y="32"/>
                  </a:cubicBezTo>
                  <a:cubicBezTo>
                    <a:pt x="40" y="19"/>
                    <a:pt x="51" y="8"/>
                    <a:pt x="64" y="8"/>
                  </a:cubicBezTo>
                  <a:cubicBezTo>
                    <a:pt x="75" y="8"/>
                    <a:pt x="84" y="15"/>
                    <a:pt x="87" y="26"/>
                  </a:cubicBezTo>
                  <a:cubicBezTo>
                    <a:pt x="88" y="29"/>
                    <a:pt x="88" y="29"/>
                    <a:pt x="88" y="29"/>
                  </a:cubicBezTo>
                  <a:cubicBezTo>
                    <a:pt x="92" y="28"/>
                    <a:pt x="92" y="28"/>
                    <a:pt x="92" y="28"/>
                  </a:cubicBezTo>
                  <a:cubicBezTo>
                    <a:pt x="103" y="28"/>
                    <a:pt x="112" y="37"/>
                    <a:pt x="112" y="48"/>
                  </a:cubicBezTo>
                  <a:cubicBezTo>
                    <a:pt x="112" y="50"/>
                    <a:pt x="112" y="50"/>
                    <a:pt x="112" y="50"/>
                  </a:cubicBezTo>
                  <a:cubicBezTo>
                    <a:pt x="114" y="52"/>
                    <a:pt x="114" y="52"/>
                    <a:pt x="114" y="52"/>
                  </a:cubicBezTo>
                  <a:cubicBezTo>
                    <a:pt x="118" y="55"/>
                    <a:pt x="120" y="59"/>
                    <a:pt x="120" y="64"/>
                  </a:cubicBezTo>
                  <a:cubicBezTo>
                    <a:pt x="120" y="73"/>
                    <a:pt x="113" y="80"/>
                    <a:pt x="10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57"/>
            <p:cNvSpPr/>
            <p:nvPr/>
          </p:nvSpPr>
          <p:spPr bwMode="auto">
            <a:xfrm>
              <a:off x="2768601" y="2395538"/>
              <a:ext cx="142875" cy="155575"/>
            </a:xfrm>
            <a:custGeom>
              <a:avLst/>
              <a:gdLst>
                <a:gd name="T0" fmla="*/ 0 w 90"/>
                <a:gd name="T1" fmla="*/ 45 h 98"/>
                <a:gd name="T2" fmla="*/ 14 w 90"/>
                <a:gd name="T3" fmla="*/ 57 h 98"/>
                <a:gd name="T4" fmla="*/ 35 w 90"/>
                <a:gd name="T5" fmla="*/ 36 h 98"/>
                <a:gd name="T6" fmla="*/ 35 w 90"/>
                <a:gd name="T7" fmla="*/ 98 h 98"/>
                <a:gd name="T8" fmla="*/ 54 w 90"/>
                <a:gd name="T9" fmla="*/ 98 h 98"/>
                <a:gd name="T10" fmla="*/ 54 w 90"/>
                <a:gd name="T11" fmla="*/ 36 h 98"/>
                <a:gd name="T12" fmla="*/ 75 w 90"/>
                <a:gd name="T13" fmla="*/ 57 h 98"/>
                <a:gd name="T14" fmla="*/ 90 w 90"/>
                <a:gd name="T15" fmla="*/ 45 h 98"/>
                <a:gd name="T16" fmla="*/ 45 w 90"/>
                <a:gd name="T17" fmla="*/ 0 h 98"/>
                <a:gd name="T18" fmla="*/ 0 w 90"/>
                <a:gd name="T19"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8">
                  <a:moveTo>
                    <a:pt x="0" y="45"/>
                  </a:moveTo>
                  <a:lnTo>
                    <a:pt x="14" y="57"/>
                  </a:lnTo>
                  <a:lnTo>
                    <a:pt x="35" y="36"/>
                  </a:lnTo>
                  <a:lnTo>
                    <a:pt x="35" y="98"/>
                  </a:lnTo>
                  <a:lnTo>
                    <a:pt x="54" y="98"/>
                  </a:lnTo>
                  <a:lnTo>
                    <a:pt x="54" y="36"/>
                  </a:lnTo>
                  <a:lnTo>
                    <a:pt x="75" y="57"/>
                  </a:lnTo>
                  <a:lnTo>
                    <a:pt x="90" y="45"/>
                  </a:lnTo>
                  <a:lnTo>
                    <a:pt x="4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25</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50" fill="hold"/>
                                        <p:tgtEl>
                                          <p:spTgt spid="20"/>
                                        </p:tgtEl>
                                        <p:attrNameLst>
                                          <p:attrName>ppt_w</p:attrName>
                                        </p:attrNameLst>
                                      </p:cBhvr>
                                      <p:tavLst>
                                        <p:tav tm="0">
                                          <p:val>
                                            <p:fltVal val="0"/>
                                          </p:val>
                                        </p:tav>
                                        <p:tav tm="100000">
                                          <p:val>
                                            <p:strVal val="#ppt_w"/>
                                          </p:val>
                                        </p:tav>
                                      </p:tavLst>
                                    </p:anim>
                                    <p:anim calcmode="lin" valueType="num">
                                      <p:cBhvr>
                                        <p:cTn id="8" dur="750" fill="hold"/>
                                        <p:tgtEl>
                                          <p:spTgt spid="20"/>
                                        </p:tgtEl>
                                        <p:attrNameLst>
                                          <p:attrName>ppt_h</p:attrName>
                                        </p:attrNameLst>
                                      </p:cBhvr>
                                      <p:tavLst>
                                        <p:tav tm="0">
                                          <p:val>
                                            <p:fltVal val="0"/>
                                          </p:val>
                                        </p:tav>
                                        <p:tav tm="100000">
                                          <p:val>
                                            <p:strVal val="#ppt_h"/>
                                          </p:val>
                                        </p:tav>
                                      </p:tavLst>
                                    </p:anim>
                                    <p:anim calcmode="lin" valueType="num">
                                      <p:cBhvr>
                                        <p:cTn id="9" dur="750" fill="hold"/>
                                        <p:tgtEl>
                                          <p:spTgt spid="20"/>
                                        </p:tgtEl>
                                        <p:attrNameLst>
                                          <p:attrName>style.rotation</p:attrName>
                                        </p:attrNameLst>
                                      </p:cBhvr>
                                      <p:tavLst>
                                        <p:tav tm="0">
                                          <p:val>
                                            <p:fltVal val="90"/>
                                          </p:val>
                                        </p:tav>
                                        <p:tav tm="100000">
                                          <p:val>
                                            <p:fltVal val="0"/>
                                          </p:val>
                                        </p:tav>
                                      </p:tavLst>
                                    </p:anim>
                                    <p:animEffect transition="in" filter="fade">
                                      <p:cBhvr>
                                        <p:cTn id="10" dur="750"/>
                                        <p:tgtEl>
                                          <p:spTgt spid="20"/>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 calcmode="lin" valueType="num">
                                      <p:cBhvr>
                                        <p:cTn id="13" dur="750" fill="hold"/>
                                        <p:tgtEl>
                                          <p:spTgt spid="22"/>
                                        </p:tgtEl>
                                        <p:attrNameLst>
                                          <p:attrName>ppt_w</p:attrName>
                                        </p:attrNameLst>
                                      </p:cBhvr>
                                      <p:tavLst>
                                        <p:tav tm="0">
                                          <p:val>
                                            <p:fltVal val="0"/>
                                          </p:val>
                                        </p:tav>
                                        <p:tav tm="100000">
                                          <p:val>
                                            <p:strVal val="#ppt_w"/>
                                          </p:val>
                                        </p:tav>
                                      </p:tavLst>
                                    </p:anim>
                                    <p:anim calcmode="lin" valueType="num">
                                      <p:cBhvr>
                                        <p:cTn id="14" dur="750" fill="hold"/>
                                        <p:tgtEl>
                                          <p:spTgt spid="22"/>
                                        </p:tgtEl>
                                        <p:attrNameLst>
                                          <p:attrName>ppt_h</p:attrName>
                                        </p:attrNameLst>
                                      </p:cBhvr>
                                      <p:tavLst>
                                        <p:tav tm="0">
                                          <p:val>
                                            <p:fltVal val="0"/>
                                          </p:val>
                                        </p:tav>
                                        <p:tav tm="100000">
                                          <p:val>
                                            <p:strVal val="#ppt_h"/>
                                          </p:val>
                                        </p:tav>
                                      </p:tavLst>
                                    </p:anim>
                                    <p:anim calcmode="lin" valueType="num">
                                      <p:cBhvr>
                                        <p:cTn id="15" dur="750" fill="hold"/>
                                        <p:tgtEl>
                                          <p:spTgt spid="22"/>
                                        </p:tgtEl>
                                        <p:attrNameLst>
                                          <p:attrName>style.rotation</p:attrName>
                                        </p:attrNameLst>
                                      </p:cBhvr>
                                      <p:tavLst>
                                        <p:tav tm="0">
                                          <p:val>
                                            <p:fltVal val="90"/>
                                          </p:val>
                                        </p:tav>
                                        <p:tav tm="100000">
                                          <p:val>
                                            <p:fltVal val="0"/>
                                          </p:val>
                                        </p:tav>
                                      </p:tavLst>
                                    </p:anim>
                                    <p:animEffect transition="in" filter="fade">
                                      <p:cBhvr>
                                        <p:cTn id="16" dur="750"/>
                                        <p:tgtEl>
                                          <p:spTgt spid="22"/>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750" fill="hold"/>
                                        <p:tgtEl>
                                          <p:spTgt spid="23"/>
                                        </p:tgtEl>
                                        <p:attrNameLst>
                                          <p:attrName>ppt_w</p:attrName>
                                        </p:attrNameLst>
                                      </p:cBhvr>
                                      <p:tavLst>
                                        <p:tav tm="0">
                                          <p:val>
                                            <p:fltVal val="0"/>
                                          </p:val>
                                        </p:tav>
                                        <p:tav tm="100000">
                                          <p:val>
                                            <p:strVal val="#ppt_w"/>
                                          </p:val>
                                        </p:tav>
                                      </p:tavLst>
                                    </p:anim>
                                    <p:anim calcmode="lin" valueType="num">
                                      <p:cBhvr>
                                        <p:cTn id="20" dur="750" fill="hold"/>
                                        <p:tgtEl>
                                          <p:spTgt spid="23"/>
                                        </p:tgtEl>
                                        <p:attrNameLst>
                                          <p:attrName>ppt_h</p:attrName>
                                        </p:attrNameLst>
                                      </p:cBhvr>
                                      <p:tavLst>
                                        <p:tav tm="0">
                                          <p:val>
                                            <p:fltVal val="0"/>
                                          </p:val>
                                        </p:tav>
                                        <p:tav tm="100000">
                                          <p:val>
                                            <p:strVal val="#ppt_h"/>
                                          </p:val>
                                        </p:tav>
                                      </p:tavLst>
                                    </p:anim>
                                    <p:anim calcmode="lin" valueType="num">
                                      <p:cBhvr>
                                        <p:cTn id="21" dur="750" fill="hold"/>
                                        <p:tgtEl>
                                          <p:spTgt spid="23"/>
                                        </p:tgtEl>
                                        <p:attrNameLst>
                                          <p:attrName>style.rotation</p:attrName>
                                        </p:attrNameLst>
                                      </p:cBhvr>
                                      <p:tavLst>
                                        <p:tav tm="0">
                                          <p:val>
                                            <p:fltVal val="90"/>
                                          </p:val>
                                        </p:tav>
                                        <p:tav tm="100000">
                                          <p:val>
                                            <p:fltVal val="0"/>
                                          </p:val>
                                        </p:tav>
                                      </p:tavLst>
                                    </p:anim>
                                    <p:animEffect transition="in" filter="fade">
                                      <p:cBhvr>
                                        <p:cTn id="22" dur="750"/>
                                        <p:tgtEl>
                                          <p:spTgt spid="23"/>
                                        </p:tgtEl>
                                      </p:cBhvr>
                                    </p:animEffect>
                                  </p:childTnLst>
                                </p:cTn>
                              </p:par>
                              <p:par>
                                <p:cTn id="23" presetID="31" presetClass="entr" presetSubtype="0" fill="hold" grpId="0" nodeType="withEffect">
                                  <p:stCondLst>
                                    <p:cond delay="750"/>
                                  </p:stCondLst>
                                  <p:childTnLst>
                                    <p:set>
                                      <p:cBhvr>
                                        <p:cTn id="24" dur="1" fill="hold">
                                          <p:stCondLst>
                                            <p:cond delay="0"/>
                                          </p:stCondLst>
                                        </p:cTn>
                                        <p:tgtEl>
                                          <p:spTgt spid="25"/>
                                        </p:tgtEl>
                                        <p:attrNameLst>
                                          <p:attrName>style.visibility</p:attrName>
                                        </p:attrNameLst>
                                      </p:cBhvr>
                                      <p:to>
                                        <p:strVal val="visible"/>
                                      </p:to>
                                    </p:set>
                                    <p:anim calcmode="lin" valueType="num">
                                      <p:cBhvr>
                                        <p:cTn id="25" dur="750" fill="hold"/>
                                        <p:tgtEl>
                                          <p:spTgt spid="25"/>
                                        </p:tgtEl>
                                        <p:attrNameLst>
                                          <p:attrName>ppt_w</p:attrName>
                                        </p:attrNameLst>
                                      </p:cBhvr>
                                      <p:tavLst>
                                        <p:tav tm="0">
                                          <p:val>
                                            <p:fltVal val="0"/>
                                          </p:val>
                                        </p:tav>
                                        <p:tav tm="100000">
                                          <p:val>
                                            <p:strVal val="#ppt_w"/>
                                          </p:val>
                                        </p:tav>
                                      </p:tavLst>
                                    </p:anim>
                                    <p:anim calcmode="lin" valueType="num">
                                      <p:cBhvr>
                                        <p:cTn id="26" dur="750" fill="hold"/>
                                        <p:tgtEl>
                                          <p:spTgt spid="25"/>
                                        </p:tgtEl>
                                        <p:attrNameLst>
                                          <p:attrName>ppt_h</p:attrName>
                                        </p:attrNameLst>
                                      </p:cBhvr>
                                      <p:tavLst>
                                        <p:tav tm="0">
                                          <p:val>
                                            <p:fltVal val="0"/>
                                          </p:val>
                                        </p:tav>
                                        <p:tav tm="100000">
                                          <p:val>
                                            <p:strVal val="#ppt_h"/>
                                          </p:val>
                                        </p:tav>
                                      </p:tavLst>
                                    </p:anim>
                                    <p:anim calcmode="lin" valueType="num">
                                      <p:cBhvr>
                                        <p:cTn id="27" dur="750" fill="hold"/>
                                        <p:tgtEl>
                                          <p:spTgt spid="25"/>
                                        </p:tgtEl>
                                        <p:attrNameLst>
                                          <p:attrName>style.rotation</p:attrName>
                                        </p:attrNameLst>
                                      </p:cBhvr>
                                      <p:tavLst>
                                        <p:tav tm="0">
                                          <p:val>
                                            <p:fltVal val="90"/>
                                          </p:val>
                                        </p:tav>
                                        <p:tav tm="100000">
                                          <p:val>
                                            <p:fltVal val="0"/>
                                          </p:val>
                                        </p:tav>
                                      </p:tavLst>
                                    </p:anim>
                                    <p:animEffect transition="in" filter="fade">
                                      <p:cBhvr>
                                        <p:cTn id="28" dur="750"/>
                                        <p:tgtEl>
                                          <p:spTgt spid="25"/>
                                        </p:tgtEl>
                                      </p:cBhvr>
                                    </p:animEffect>
                                  </p:childTnLst>
                                </p:cTn>
                              </p:par>
                              <p:par>
                                <p:cTn id="29" presetID="31"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750" fill="hold"/>
                                        <p:tgtEl>
                                          <p:spTgt spid="26"/>
                                        </p:tgtEl>
                                        <p:attrNameLst>
                                          <p:attrName>ppt_w</p:attrName>
                                        </p:attrNameLst>
                                      </p:cBhvr>
                                      <p:tavLst>
                                        <p:tav tm="0">
                                          <p:val>
                                            <p:fltVal val="0"/>
                                          </p:val>
                                        </p:tav>
                                        <p:tav tm="100000">
                                          <p:val>
                                            <p:strVal val="#ppt_w"/>
                                          </p:val>
                                        </p:tav>
                                      </p:tavLst>
                                    </p:anim>
                                    <p:anim calcmode="lin" valueType="num">
                                      <p:cBhvr>
                                        <p:cTn id="32" dur="750" fill="hold"/>
                                        <p:tgtEl>
                                          <p:spTgt spid="26"/>
                                        </p:tgtEl>
                                        <p:attrNameLst>
                                          <p:attrName>ppt_h</p:attrName>
                                        </p:attrNameLst>
                                      </p:cBhvr>
                                      <p:tavLst>
                                        <p:tav tm="0">
                                          <p:val>
                                            <p:fltVal val="0"/>
                                          </p:val>
                                        </p:tav>
                                        <p:tav tm="100000">
                                          <p:val>
                                            <p:strVal val="#ppt_h"/>
                                          </p:val>
                                        </p:tav>
                                      </p:tavLst>
                                    </p:anim>
                                    <p:anim calcmode="lin" valueType="num">
                                      <p:cBhvr>
                                        <p:cTn id="33" dur="750" fill="hold"/>
                                        <p:tgtEl>
                                          <p:spTgt spid="26"/>
                                        </p:tgtEl>
                                        <p:attrNameLst>
                                          <p:attrName>style.rotation</p:attrName>
                                        </p:attrNameLst>
                                      </p:cBhvr>
                                      <p:tavLst>
                                        <p:tav tm="0">
                                          <p:val>
                                            <p:fltVal val="90"/>
                                          </p:val>
                                        </p:tav>
                                        <p:tav tm="100000">
                                          <p:val>
                                            <p:fltVal val="0"/>
                                          </p:val>
                                        </p:tav>
                                      </p:tavLst>
                                    </p:anim>
                                    <p:animEffect transition="in" filter="fade">
                                      <p:cBhvr>
                                        <p:cTn id="34" dur="750"/>
                                        <p:tgtEl>
                                          <p:spTgt spid="26"/>
                                        </p:tgtEl>
                                      </p:cBhvr>
                                    </p:animEffect>
                                  </p:childTnLst>
                                </p:cTn>
                              </p:par>
                              <p:par>
                                <p:cTn id="35" presetID="31" presetClass="entr" presetSubtype="0" fill="hold" grpId="0" nodeType="withEffect">
                                  <p:stCondLst>
                                    <p:cond delay="1250"/>
                                  </p:stCondLst>
                                  <p:childTnLst>
                                    <p:set>
                                      <p:cBhvr>
                                        <p:cTn id="36" dur="1" fill="hold">
                                          <p:stCondLst>
                                            <p:cond delay="0"/>
                                          </p:stCondLst>
                                        </p:cTn>
                                        <p:tgtEl>
                                          <p:spTgt spid="28"/>
                                        </p:tgtEl>
                                        <p:attrNameLst>
                                          <p:attrName>style.visibility</p:attrName>
                                        </p:attrNameLst>
                                      </p:cBhvr>
                                      <p:to>
                                        <p:strVal val="visible"/>
                                      </p:to>
                                    </p:set>
                                    <p:anim calcmode="lin" valueType="num">
                                      <p:cBhvr>
                                        <p:cTn id="37" dur="750" fill="hold"/>
                                        <p:tgtEl>
                                          <p:spTgt spid="28"/>
                                        </p:tgtEl>
                                        <p:attrNameLst>
                                          <p:attrName>ppt_w</p:attrName>
                                        </p:attrNameLst>
                                      </p:cBhvr>
                                      <p:tavLst>
                                        <p:tav tm="0">
                                          <p:val>
                                            <p:fltVal val="0"/>
                                          </p:val>
                                        </p:tav>
                                        <p:tav tm="100000">
                                          <p:val>
                                            <p:strVal val="#ppt_w"/>
                                          </p:val>
                                        </p:tav>
                                      </p:tavLst>
                                    </p:anim>
                                    <p:anim calcmode="lin" valueType="num">
                                      <p:cBhvr>
                                        <p:cTn id="38" dur="750" fill="hold"/>
                                        <p:tgtEl>
                                          <p:spTgt spid="28"/>
                                        </p:tgtEl>
                                        <p:attrNameLst>
                                          <p:attrName>ppt_h</p:attrName>
                                        </p:attrNameLst>
                                      </p:cBhvr>
                                      <p:tavLst>
                                        <p:tav tm="0">
                                          <p:val>
                                            <p:fltVal val="0"/>
                                          </p:val>
                                        </p:tav>
                                        <p:tav tm="100000">
                                          <p:val>
                                            <p:strVal val="#ppt_h"/>
                                          </p:val>
                                        </p:tav>
                                      </p:tavLst>
                                    </p:anim>
                                    <p:anim calcmode="lin" valueType="num">
                                      <p:cBhvr>
                                        <p:cTn id="39" dur="750" fill="hold"/>
                                        <p:tgtEl>
                                          <p:spTgt spid="28"/>
                                        </p:tgtEl>
                                        <p:attrNameLst>
                                          <p:attrName>style.rotation</p:attrName>
                                        </p:attrNameLst>
                                      </p:cBhvr>
                                      <p:tavLst>
                                        <p:tav tm="0">
                                          <p:val>
                                            <p:fltVal val="90"/>
                                          </p:val>
                                        </p:tav>
                                        <p:tav tm="100000">
                                          <p:val>
                                            <p:fltVal val="0"/>
                                          </p:val>
                                        </p:tav>
                                      </p:tavLst>
                                    </p:anim>
                                    <p:animEffect transition="in" filter="fade">
                                      <p:cBhvr>
                                        <p:cTn id="40" dur="750"/>
                                        <p:tgtEl>
                                          <p:spTgt spid="28"/>
                                        </p:tgtEl>
                                      </p:cBhvr>
                                    </p:animEffect>
                                  </p:childTnLst>
                                </p:cTn>
                              </p:par>
                              <p:par>
                                <p:cTn id="41" presetID="31" presetClass="entr" presetSubtype="0" fill="hold" grpId="0" nodeType="withEffect">
                                  <p:stCondLst>
                                    <p:cond delay="150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 calcmode="lin" valueType="num">
                                      <p:cBhvr>
                                        <p:cTn id="45" dur="750" fill="hold"/>
                                        <p:tgtEl>
                                          <p:spTgt spid="29"/>
                                        </p:tgtEl>
                                        <p:attrNameLst>
                                          <p:attrName>style.rotation</p:attrName>
                                        </p:attrNameLst>
                                      </p:cBhvr>
                                      <p:tavLst>
                                        <p:tav tm="0">
                                          <p:val>
                                            <p:fltVal val="90"/>
                                          </p:val>
                                        </p:tav>
                                        <p:tav tm="100000">
                                          <p:val>
                                            <p:fltVal val="0"/>
                                          </p:val>
                                        </p:tav>
                                      </p:tavLst>
                                    </p:anim>
                                    <p:animEffect transition="in" filter="fade">
                                      <p:cBhvr>
                                        <p:cTn id="46" dur="750"/>
                                        <p:tgtEl>
                                          <p:spTgt spid="29"/>
                                        </p:tgtEl>
                                      </p:cBhvr>
                                    </p:animEffect>
                                  </p:childTnLst>
                                </p:cTn>
                              </p:par>
                              <p:par>
                                <p:cTn id="47" presetID="31" presetClass="entr" presetSubtype="0" fill="hold" grpId="0" nodeType="withEffect">
                                  <p:stCondLst>
                                    <p:cond delay="1750"/>
                                  </p:stCondLst>
                                  <p:childTnLst>
                                    <p:set>
                                      <p:cBhvr>
                                        <p:cTn id="48" dur="1" fill="hold">
                                          <p:stCondLst>
                                            <p:cond delay="0"/>
                                          </p:stCondLst>
                                        </p:cTn>
                                        <p:tgtEl>
                                          <p:spTgt spid="31"/>
                                        </p:tgtEl>
                                        <p:attrNameLst>
                                          <p:attrName>style.visibility</p:attrName>
                                        </p:attrNameLst>
                                      </p:cBhvr>
                                      <p:to>
                                        <p:strVal val="visible"/>
                                      </p:to>
                                    </p:set>
                                    <p:anim calcmode="lin" valueType="num">
                                      <p:cBhvr>
                                        <p:cTn id="49" dur="750" fill="hold"/>
                                        <p:tgtEl>
                                          <p:spTgt spid="31"/>
                                        </p:tgtEl>
                                        <p:attrNameLst>
                                          <p:attrName>ppt_w</p:attrName>
                                        </p:attrNameLst>
                                      </p:cBhvr>
                                      <p:tavLst>
                                        <p:tav tm="0">
                                          <p:val>
                                            <p:fltVal val="0"/>
                                          </p:val>
                                        </p:tav>
                                        <p:tav tm="100000">
                                          <p:val>
                                            <p:strVal val="#ppt_w"/>
                                          </p:val>
                                        </p:tav>
                                      </p:tavLst>
                                    </p:anim>
                                    <p:anim calcmode="lin" valueType="num">
                                      <p:cBhvr>
                                        <p:cTn id="50" dur="750" fill="hold"/>
                                        <p:tgtEl>
                                          <p:spTgt spid="31"/>
                                        </p:tgtEl>
                                        <p:attrNameLst>
                                          <p:attrName>ppt_h</p:attrName>
                                        </p:attrNameLst>
                                      </p:cBhvr>
                                      <p:tavLst>
                                        <p:tav tm="0">
                                          <p:val>
                                            <p:fltVal val="0"/>
                                          </p:val>
                                        </p:tav>
                                        <p:tav tm="100000">
                                          <p:val>
                                            <p:strVal val="#ppt_h"/>
                                          </p:val>
                                        </p:tav>
                                      </p:tavLst>
                                    </p:anim>
                                    <p:anim calcmode="lin" valueType="num">
                                      <p:cBhvr>
                                        <p:cTn id="51" dur="750" fill="hold"/>
                                        <p:tgtEl>
                                          <p:spTgt spid="31"/>
                                        </p:tgtEl>
                                        <p:attrNameLst>
                                          <p:attrName>style.rotation</p:attrName>
                                        </p:attrNameLst>
                                      </p:cBhvr>
                                      <p:tavLst>
                                        <p:tav tm="0">
                                          <p:val>
                                            <p:fltVal val="90"/>
                                          </p:val>
                                        </p:tav>
                                        <p:tav tm="100000">
                                          <p:val>
                                            <p:fltVal val="0"/>
                                          </p:val>
                                        </p:tav>
                                      </p:tavLst>
                                    </p:anim>
                                    <p:animEffect transition="in" filter="fade">
                                      <p:cBhvr>
                                        <p:cTn id="52" dur="750"/>
                                        <p:tgtEl>
                                          <p:spTgt spid="31"/>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ppt_w</p:attrName>
                                        </p:attrNameLst>
                                      </p:cBhvr>
                                      <p:tavLst>
                                        <p:tav tm="0">
                                          <p:val>
                                            <p:fltVal val="0"/>
                                          </p:val>
                                        </p:tav>
                                        <p:tav tm="100000">
                                          <p:val>
                                            <p:strVal val="#ppt_w"/>
                                          </p:val>
                                        </p:tav>
                                      </p:tavLst>
                                    </p:anim>
                                    <p:anim calcmode="lin" valueType="num">
                                      <p:cBhvr>
                                        <p:cTn id="87" dur="500" fill="hold"/>
                                        <p:tgtEl>
                                          <p:spTgt spid="30"/>
                                        </p:tgtEl>
                                        <p:attrNameLst>
                                          <p:attrName>ppt_h</p:attrName>
                                        </p:attrNameLst>
                                      </p:cBhvr>
                                      <p:tavLst>
                                        <p:tav tm="0">
                                          <p:val>
                                            <p:fltVal val="0"/>
                                          </p:val>
                                        </p:tav>
                                        <p:tav tm="100000">
                                          <p:val>
                                            <p:strVal val="#ppt_h"/>
                                          </p:val>
                                        </p:tav>
                                      </p:tavLst>
                                    </p:anim>
                                    <p:animEffect transition="in" filter="fade">
                                      <p:cBhvr>
                                        <p:cTn id="88" dur="500"/>
                                        <p:tgtEl>
                                          <p:spTgt spid="3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500" fill="hold"/>
                                        <p:tgtEl>
                                          <p:spTgt spid="32"/>
                                        </p:tgtEl>
                                        <p:attrNameLst>
                                          <p:attrName>ppt_w</p:attrName>
                                        </p:attrNameLst>
                                      </p:cBhvr>
                                      <p:tavLst>
                                        <p:tav tm="0">
                                          <p:val>
                                            <p:fltVal val="0"/>
                                          </p:val>
                                        </p:tav>
                                        <p:tav tm="100000">
                                          <p:val>
                                            <p:strVal val="#ppt_w"/>
                                          </p:val>
                                        </p:tav>
                                      </p:tavLst>
                                    </p:anim>
                                    <p:anim calcmode="lin" valueType="num">
                                      <p:cBhvr>
                                        <p:cTn id="97" dur="500" fill="hold"/>
                                        <p:tgtEl>
                                          <p:spTgt spid="32"/>
                                        </p:tgtEl>
                                        <p:attrNameLst>
                                          <p:attrName>ppt_h</p:attrName>
                                        </p:attrNameLst>
                                      </p:cBhvr>
                                      <p:tavLst>
                                        <p:tav tm="0">
                                          <p:val>
                                            <p:fltVal val="0"/>
                                          </p:val>
                                        </p:tav>
                                        <p:tav tm="100000">
                                          <p:val>
                                            <p:strVal val="#ppt_h"/>
                                          </p:val>
                                        </p:tav>
                                      </p:tavLst>
                                    </p:anim>
                                    <p:animEffect transition="in" filter="fade">
                                      <p:cBhvr>
                                        <p:cTn id="98" dur="500"/>
                                        <p:tgtEl>
                                          <p:spTgt spid="32"/>
                                        </p:tgtEl>
                                      </p:cBhvr>
                                    </p:animEffect>
                                  </p:childTnLst>
                                </p:cTn>
                              </p:par>
                            </p:childTnLst>
                          </p:cTn>
                        </p:par>
                        <p:par>
                          <p:cTn id="99" fill="hold">
                            <p:stCondLst>
                              <p:cond delay="1500"/>
                            </p:stCondLst>
                            <p:childTnLst>
                              <p:par>
                                <p:cTn id="100" presetID="53" presetClass="entr" presetSubtype="16"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par>
                                <p:cTn id="105" presetID="53" presetClass="entr" presetSubtype="16"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p:cTn id="107" dur="500" fill="hold"/>
                                        <p:tgtEl>
                                          <p:spTgt spid="83"/>
                                        </p:tgtEl>
                                        <p:attrNameLst>
                                          <p:attrName>ppt_w</p:attrName>
                                        </p:attrNameLst>
                                      </p:cBhvr>
                                      <p:tavLst>
                                        <p:tav tm="0">
                                          <p:val>
                                            <p:fltVal val="0"/>
                                          </p:val>
                                        </p:tav>
                                        <p:tav tm="100000">
                                          <p:val>
                                            <p:strVal val="#ppt_w"/>
                                          </p:val>
                                        </p:tav>
                                      </p:tavLst>
                                    </p:anim>
                                    <p:anim calcmode="lin" valueType="num">
                                      <p:cBhvr>
                                        <p:cTn id="108" dur="500" fill="hold"/>
                                        <p:tgtEl>
                                          <p:spTgt spid="83"/>
                                        </p:tgtEl>
                                        <p:attrNameLst>
                                          <p:attrName>ppt_h</p:attrName>
                                        </p:attrNameLst>
                                      </p:cBhvr>
                                      <p:tavLst>
                                        <p:tav tm="0">
                                          <p:val>
                                            <p:fltVal val="0"/>
                                          </p:val>
                                        </p:tav>
                                        <p:tav tm="100000">
                                          <p:val>
                                            <p:strVal val="#ppt_h"/>
                                          </p:val>
                                        </p:tav>
                                      </p:tavLst>
                                    </p:anim>
                                    <p:animEffect transition="in" filter="fade">
                                      <p:cBhvr>
                                        <p:cTn id="109" dur="500"/>
                                        <p:tgtEl>
                                          <p:spTgt spid="83"/>
                                        </p:tgtEl>
                                      </p:cBhvr>
                                    </p:animEffect>
                                  </p:childTnLst>
                                </p:cTn>
                              </p:par>
                              <p:par>
                                <p:cTn id="110" presetID="53" presetClass="entr" presetSubtype="16"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 calcmode="lin" valueType="num">
                                      <p:cBhvr>
                                        <p:cTn id="112" dur="500" fill="hold"/>
                                        <p:tgtEl>
                                          <p:spTgt spid="38"/>
                                        </p:tgtEl>
                                        <p:attrNameLst>
                                          <p:attrName>ppt_w</p:attrName>
                                        </p:attrNameLst>
                                      </p:cBhvr>
                                      <p:tavLst>
                                        <p:tav tm="0">
                                          <p:val>
                                            <p:fltVal val="0"/>
                                          </p:val>
                                        </p:tav>
                                        <p:tav tm="100000">
                                          <p:val>
                                            <p:strVal val="#ppt_w"/>
                                          </p:val>
                                        </p:tav>
                                      </p:tavLst>
                                    </p:anim>
                                    <p:anim calcmode="lin" valueType="num">
                                      <p:cBhvr>
                                        <p:cTn id="113" dur="500" fill="hold"/>
                                        <p:tgtEl>
                                          <p:spTgt spid="38"/>
                                        </p:tgtEl>
                                        <p:attrNameLst>
                                          <p:attrName>ppt_h</p:attrName>
                                        </p:attrNameLst>
                                      </p:cBhvr>
                                      <p:tavLst>
                                        <p:tav tm="0">
                                          <p:val>
                                            <p:fltVal val="0"/>
                                          </p:val>
                                        </p:tav>
                                        <p:tav tm="100000">
                                          <p:val>
                                            <p:strVal val="#ppt_h"/>
                                          </p:val>
                                        </p:tav>
                                      </p:tavLst>
                                    </p:anim>
                                    <p:animEffect transition="in" filter="fade">
                                      <p:cBhvr>
                                        <p:cTn id="114" dur="500"/>
                                        <p:tgtEl>
                                          <p:spTgt spid="38"/>
                                        </p:tgtEl>
                                      </p:cBhvr>
                                    </p:animEffect>
                                  </p:childTnLst>
                                </p:cTn>
                              </p:par>
                              <p:par>
                                <p:cTn id="115" presetID="53" presetClass="entr" presetSubtype="16"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nodeType="withEffect">
                                  <p:stCondLst>
                                    <p:cond delay="0"/>
                                  </p:stCondLst>
                                  <p:childTnLst>
                                    <p:set>
                                      <p:cBhvr>
                                        <p:cTn id="121" dur="1" fill="hold">
                                          <p:stCondLst>
                                            <p:cond delay="0"/>
                                          </p:stCondLst>
                                        </p:cTn>
                                        <p:tgtEl>
                                          <p:spTgt spid="78"/>
                                        </p:tgtEl>
                                        <p:attrNameLst>
                                          <p:attrName>style.visibility</p:attrName>
                                        </p:attrNameLst>
                                      </p:cBhvr>
                                      <p:to>
                                        <p:strVal val="visible"/>
                                      </p:to>
                                    </p:set>
                                    <p:anim calcmode="lin" valueType="num">
                                      <p:cBhvr>
                                        <p:cTn id="122" dur="500" fill="hold"/>
                                        <p:tgtEl>
                                          <p:spTgt spid="78"/>
                                        </p:tgtEl>
                                        <p:attrNameLst>
                                          <p:attrName>ppt_w</p:attrName>
                                        </p:attrNameLst>
                                      </p:cBhvr>
                                      <p:tavLst>
                                        <p:tav tm="0">
                                          <p:val>
                                            <p:fltVal val="0"/>
                                          </p:val>
                                        </p:tav>
                                        <p:tav tm="100000">
                                          <p:val>
                                            <p:strVal val="#ppt_w"/>
                                          </p:val>
                                        </p:tav>
                                      </p:tavLst>
                                    </p:anim>
                                    <p:anim calcmode="lin" valueType="num">
                                      <p:cBhvr>
                                        <p:cTn id="123" dur="500" fill="hold"/>
                                        <p:tgtEl>
                                          <p:spTgt spid="78"/>
                                        </p:tgtEl>
                                        <p:attrNameLst>
                                          <p:attrName>ppt_h</p:attrName>
                                        </p:attrNameLst>
                                      </p:cBhvr>
                                      <p:tavLst>
                                        <p:tav tm="0">
                                          <p:val>
                                            <p:fltVal val="0"/>
                                          </p:val>
                                        </p:tav>
                                        <p:tav tm="100000">
                                          <p:val>
                                            <p:strVal val="#ppt_h"/>
                                          </p:val>
                                        </p:tav>
                                      </p:tavLst>
                                    </p:anim>
                                    <p:animEffect transition="in" filter="fade">
                                      <p:cBhvr>
                                        <p:cTn id="124" dur="500"/>
                                        <p:tgtEl>
                                          <p:spTgt spid="7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p:cTn id="127" dur="500" fill="hold"/>
                                        <p:tgtEl>
                                          <p:spTgt spid="77"/>
                                        </p:tgtEl>
                                        <p:attrNameLst>
                                          <p:attrName>ppt_w</p:attrName>
                                        </p:attrNameLst>
                                      </p:cBhvr>
                                      <p:tavLst>
                                        <p:tav tm="0">
                                          <p:val>
                                            <p:fltVal val="0"/>
                                          </p:val>
                                        </p:tav>
                                        <p:tav tm="100000">
                                          <p:val>
                                            <p:strVal val="#ppt_w"/>
                                          </p:val>
                                        </p:tav>
                                      </p:tavLst>
                                    </p:anim>
                                    <p:anim calcmode="lin" valueType="num">
                                      <p:cBhvr>
                                        <p:cTn id="128" dur="500" fill="hold"/>
                                        <p:tgtEl>
                                          <p:spTgt spid="77"/>
                                        </p:tgtEl>
                                        <p:attrNameLst>
                                          <p:attrName>ppt_h</p:attrName>
                                        </p:attrNameLst>
                                      </p:cBhvr>
                                      <p:tavLst>
                                        <p:tav tm="0">
                                          <p:val>
                                            <p:fltVal val="0"/>
                                          </p:val>
                                        </p:tav>
                                        <p:tav tm="100000">
                                          <p:val>
                                            <p:strVal val="#ppt_h"/>
                                          </p:val>
                                        </p:tav>
                                      </p:tavLst>
                                    </p:anim>
                                    <p:animEffect transition="in" filter="fade">
                                      <p:cBhvr>
                                        <p:cTn id="129" dur="500"/>
                                        <p:tgtEl>
                                          <p:spTgt spid="77"/>
                                        </p:tgtEl>
                                      </p:cBhvr>
                                    </p:animEffect>
                                  </p:childTnLst>
                                </p:cTn>
                              </p:par>
                              <p:par>
                                <p:cTn id="130" presetID="53" presetClass="entr" presetSubtype="16" fill="hold" nodeType="withEffect">
                                  <p:stCondLst>
                                    <p:cond delay="0"/>
                                  </p:st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anim calcmode="lin" valueType="num">
                                      <p:cBhvr>
                                        <p:cTn id="137" dur="500" fill="hold"/>
                                        <p:tgtEl>
                                          <p:spTgt spid="74"/>
                                        </p:tgtEl>
                                        <p:attrNameLst>
                                          <p:attrName>ppt_w</p:attrName>
                                        </p:attrNameLst>
                                      </p:cBhvr>
                                      <p:tavLst>
                                        <p:tav tm="0">
                                          <p:val>
                                            <p:fltVal val="0"/>
                                          </p:val>
                                        </p:tav>
                                        <p:tav tm="100000">
                                          <p:val>
                                            <p:strVal val="#ppt_w"/>
                                          </p:val>
                                        </p:tav>
                                      </p:tavLst>
                                    </p:anim>
                                    <p:anim calcmode="lin" valueType="num">
                                      <p:cBhvr>
                                        <p:cTn id="138" dur="500" fill="hold"/>
                                        <p:tgtEl>
                                          <p:spTgt spid="74"/>
                                        </p:tgtEl>
                                        <p:attrNameLst>
                                          <p:attrName>ppt_h</p:attrName>
                                        </p:attrNameLst>
                                      </p:cBhvr>
                                      <p:tavLst>
                                        <p:tav tm="0">
                                          <p:val>
                                            <p:fltVal val="0"/>
                                          </p:val>
                                        </p:tav>
                                        <p:tav tm="100000">
                                          <p:val>
                                            <p:strVal val="#ppt_h"/>
                                          </p:val>
                                        </p:tav>
                                      </p:tavLst>
                                    </p:anim>
                                    <p:animEffect transition="in" filter="fade">
                                      <p:cBhvr>
                                        <p:cTn id="139" dur="500"/>
                                        <p:tgtEl>
                                          <p:spTgt spid="74"/>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2"/>
                                        </p:tgtEl>
                                        <p:attrNameLst>
                                          <p:attrName>style.visibility</p:attrName>
                                        </p:attrNameLst>
                                      </p:cBhvr>
                                      <p:to>
                                        <p:strVal val="visible"/>
                                      </p:to>
                                    </p:set>
                                    <p:anim calcmode="lin" valueType="num">
                                      <p:cBhvr>
                                        <p:cTn id="142" dur="500" fill="hold"/>
                                        <p:tgtEl>
                                          <p:spTgt spid="42"/>
                                        </p:tgtEl>
                                        <p:attrNameLst>
                                          <p:attrName>ppt_w</p:attrName>
                                        </p:attrNameLst>
                                      </p:cBhvr>
                                      <p:tavLst>
                                        <p:tav tm="0">
                                          <p:val>
                                            <p:fltVal val="0"/>
                                          </p:val>
                                        </p:tav>
                                        <p:tav tm="100000">
                                          <p:val>
                                            <p:strVal val="#ppt_w"/>
                                          </p:val>
                                        </p:tav>
                                      </p:tavLst>
                                    </p:anim>
                                    <p:anim calcmode="lin" valueType="num">
                                      <p:cBhvr>
                                        <p:cTn id="143" dur="500" fill="hold"/>
                                        <p:tgtEl>
                                          <p:spTgt spid="42"/>
                                        </p:tgtEl>
                                        <p:attrNameLst>
                                          <p:attrName>ppt_h</p:attrName>
                                        </p:attrNameLst>
                                      </p:cBhvr>
                                      <p:tavLst>
                                        <p:tav tm="0">
                                          <p:val>
                                            <p:fltVal val="0"/>
                                          </p:val>
                                        </p:tav>
                                        <p:tav tm="100000">
                                          <p:val>
                                            <p:strVal val="#ppt_h"/>
                                          </p:val>
                                        </p:tav>
                                      </p:tavLst>
                                    </p:anim>
                                    <p:animEffect transition="in" filter="fade">
                                      <p:cBhvr>
                                        <p:cTn id="144" dur="500"/>
                                        <p:tgtEl>
                                          <p:spTgt spid="42"/>
                                        </p:tgtEl>
                                      </p:cBhvr>
                                    </p:animEffec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500"/>
                                        <p:tgtEl>
                                          <p:spTgt spid="4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500"/>
                                        <p:tgtEl>
                                          <p:spTgt spid="5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fade">
                                      <p:cBhvr>
                                        <p:cTn id="157" dur="500"/>
                                        <p:tgtEl>
                                          <p:spTgt spid="4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fade">
                                      <p:cBhvr>
                                        <p:cTn id="163" dur="500"/>
                                        <p:tgtEl>
                                          <p:spTgt spid="5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fade">
                                      <p:cBhvr>
                                        <p:cTn id="166" dur="500"/>
                                        <p:tgtEl>
                                          <p:spTgt spid="5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fade">
                                      <p:cBhvr>
                                        <p:cTn id="169" dur="500"/>
                                        <p:tgtEl>
                                          <p:spTgt spid="5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fade">
                                      <p:cBhvr>
                                        <p:cTn id="172" dur="500"/>
                                        <p:tgtEl>
                                          <p:spTgt spid="61"/>
                                        </p:tgtEl>
                                      </p:cBhvr>
                                    </p:animEffect>
                                  </p:childTnLst>
                                </p:cTn>
                              </p:par>
                            </p:childTnLst>
                          </p:cTn>
                        </p:par>
                        <p:par>
                          <p:cTn id="173" fill="hold">
                            <p:stCondLst>
                              <p:cond delay="2500"/>
                            </p:stCondLst>
                            <p:childTnLst>
                              <p:par>
                                <p:cTn id="174" presetID="10" presetClass="entr" presetSubtype="0" fill="hold" grpId="0" nodeType="after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500"/>
                                        <p:tgtEl>
                                          <p:spTgt spid="4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fade">
                                      <p:cBhvr>
                                        <p:cTn id="179" dur="500"/>
                                        <p:tgtEl>
                                          <p:spTgt spid="46"/>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2"/>
                                        </p:tgtEl>
                                        <p:attrNameLst>
                                          <p:attrName>style.visibility</p:attrName>
                                        </p:attrNameLst>
                                      </p:cBhvr>
                                      <p:to>
                                        <p:strVal val="visible"/>
                                      </p:to>
                                    </p:set>
                                    <p:animEffect transition="in" filter="fade">
                                      <p:cBhvr>
                                        <p:cTn id="182" dur="500"/>
                                        <p:tgtEl>
                                          <p:spTgt spid="5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fade">
                                      <p:cBhvr>
                                        <p:cTn id="185" dur="500"/>
                                        <p:tgtEl>
                                          <p:spTgt spid="50"/>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6"/>
                                        </p:tgtEl>
                                        <p:attrNameLst>
                                          <p:attrName>style.visibility</p:attrName>
                                        </p:attrNameLst>
                                      </p:cBhvr>
                                      <p:to>
                                        <p:strVal val="visible"/>
                                      </p:to>
                                    </p:set>
                                    <p:animEffect transition="in" filter="fade">
                                      <p:cBhvr>
                                        <p:cTn id="188" dur="500"/>
                                        <p:tgtEl>
                                          <p:spTgt spid="5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fade">
                                      <p:cBhvr>
                                        <p:cTn id="191" dur="500"/>
                                        <p:tgtEl>
                                          <p:spTgt spid="5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60"/>
                                        </p:tgtEl>
                                        <p:attrNameLst>
                                          <p:attrName>style.visibility</p:attrName>
                                        </p:attrNameLst>
                                      </p:cBhvr>
                                      <p:to>
                                        <p:strVal val="visible"/>
                                      </p:to>
                                    </p:set>
                                    <p:animEffect transition="in" filter="fade">
                                      <p:cBhvr>
                                        <p:cTn id="194" dur="500"/>
                                        <p:tgtEl>
                                          <p:spTgt spid="6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fade">
                                      <p:cBhvr>
                                        <p:cTn id="197" dur="500"/>
                                        <p:tgtEl>
                                          <p:spTgt spid="58"/>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62"/>
                                        </p:tgtEl>
                                        <p:attrNameLst>
                                          <p:attrName>style.visibility</p:attrName>
                                        </p:attrNameLst>
                                      </p:cBhvr>
                                      <p:to>
                                        <p:strVal val="visible"/>
                                      </p:to>
                                    </p:set>
                                    <p:animEffect transition="in" filter="fade">
                                      <p:cBhvr>
                                        <p:cTn id="20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6" grpId="0" animBg="1"/>
      <p:bldP spid="28" grpId="0" animBg="1"/>
      <p:bldP spid="29" grpId="0" animBg="1"/>
      <p:bldP spid="31" grpId="0" animBg="1"/>
      <p:bldP spid="21" grpId="0" animBg="1"/>
      <p:bldP spid="24" grpId="0" animBg="1"/>
      <p:bldP spid="27" grpId="0" animBg="1"/>
      <p:bldP spid="30" grpId="0" animBg="1"/>
      <p:bldP spid="32" grpId="0" animBg="1"/>
      <p:bldP spid="34" grpId="0" animBg="1"/>
      <p:bldP spid="37" grpId="0" animBg="1"/>
      <p:bldP spid="40" grpId="0" animBg="1"/>
      <p:bldP spid="43" grpId="0" animBg="1"/>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42" grpId="0" animBg="1"/>
      <p:bldP spid="65"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882555" y="2867622"/>
            <a:ext cx="2791076" cy="2910925"/>
          </a:xfrm>
          <a:prstGeom prst="rect">
            <a:avLst/>
          </a:prstGeom>
          <a:solidFill>
            <a:schemeClr val="accent4">
              <a:lumMod val="40000"/>
              <a:lumOff val="60000"/>
            </a:schemeClr>
          </a:solidFill>
        </p:spPr>
        <p:txBody>
          <a:bodyPr wrap="square" lIns="182880" tIns="182880" rIns="182880" bIns="182880">
            <a:noAutofit/>
          </a:bodyPr>
          <a:lstStyle/>
          <a:p>
            <a:pPr marL="171450" indent="-171450">
              <a:lnSpc>
                <a:spcPct val="94000"/>
              </a:lnSpc>
              <a:spcAft>
                <a:spcPts val="800"/>
              </a:spcAft>
              <a:buClr>
                <a:schemeClr val="accent5"/>
              </a:buClr>
              <a:buFont typeface="Arial" panose="020B0604020202020204" pitchFamily="34" charset="0"/>
              <a:buChar char="•"/>
            </a:pPr>
            <a:endParaRPr lang="en-US" sz="1400" dirty="0">
              <a:solidFill>
                <a:schemeClr val="tx2"/>
              </a:solidFill>
              <a:cs typeface="+mn-ea"/>
              <a:sym typeface="+mn-lt"/>
            </a:endParaRPr>
          </a:p>
        </p:txBody>
      </p:sp>
      <p:sp>
        <p:nvSpPr>
          <p:cNvPr id="5" name="Rectangle 4"/>
          <p:cNvSpPr/>
          <p:nvPr/>
        </p:nvSpPr>
        <p:spPr>
          <a:xfrm>
            <a:off x="518369" y="2867622"/>
            <a:ext cx="2791076" cy="2910925"/>
          </a:xfrm>
          <a:prstGeom prst="rect">
            <a:avLst/>
          </a:prstGeom>
          <a:solidFill>
            <a:schemeClr val="accent1">
              <a:lumMod val="40000"/>
              <a:lumOff val="60000"/>
            </a:schemeClr>
          </a:solidFill>
        </p:spPr>
        <p:txBody>
          <a:bodyPr wrap="square" lIns="182880" tIns="182880" rIns="182880" bIns="182880">
            <a:noAutofit/>
          </a:bodyPr>
          <a:lstStyle/>
          <a:p>
            <a:pPr marL="171450" indent="-171450">
              <a:lnSpc>
                <a:spcPct val="94000"/>
              </a:lnSpc>
              <a:spcAft>
                <a:spcPts val="800"/>
              </a:spcAft>
              <a:buClr>
                <a:schemeClr val="accent1"/>
              </a:buClr>
              <a:buFont typeface="Arial" panose="020B0604020202020204" pitchFamily="34" charset="0"/>
              <a:buChar char="•"/>
            </a:pPr>
            <a:endParaRPr lang="en-US" sz="1400" dirty="0">
              <a:solidFill>
                <a:schemeClr val="tx2"/>
              </a:solidFill>
              <a:cs typeface="+mn-ea"/>
              <a:sym typeface="+mn-lt"/>
            </a:endParaRPr>
          </a:p>
        </p:txBody>
      </p:sp>
      <p:sp>
        <p:nvSpPr>
          <p:cNvPr id="6" name="Rectangle 5"/>
          <p:cNvSpPr/>
          <p:nvPr/>
        </p:nvSpPr>
        <p:spPr>
          <a:xfrm>
            <a:off x="3309445" y="2867622"/>
            <a:ext cx="2791076" cy="2910925"/>
          </a:xfrm>
          <a:prstGeom prst="rect">
            <a:avLst/>
          </a:prstGeom>
          <a:solidFill>
            <a:schemeClr val="accent2">
              <a:lumMod val="40000"/>
              <a:lumOff val="60000"/>
            </a:schemeClr>
          </a:solidFill>
        </p:spPr>
        <p:txBody>
          <a:bodyPr wrap="square" lIns="182880" tIns="182880" rIns="182880" bIns="182880">
            <a:noAutofit/>
          </a:bodyPr>
          <a:lstStyle/>
          <a:p>
            <a:pPr marL="171450" indent="-171450">
              <a:lnSpc>
                <a:spcPct val="94000"/>
              </a:lnSpc>
              <a:spcAft>
                <a:spcPts val="800"/>
              </a:spcAft>
              <a:buClr>
                <a:schemeClr val="accent4"/>
              </a:buClr>
              <a:buFont typeface="Arial" panose="020B0604020202020204" pitchFamily="34" charset="0"/>
              <a:buChar char="•"/>
            </a:pPr>
            <a:endParaRPr lang="en-US" sz="1400" dirty="0">
              <a:solidFill>
                <a:schemeClr val="tx2"/>
              </a:solidFill>
              <a:cs typeface="+mn-ea"/>
              <a:sym typeface="+mn-lt"/>
            </a:endParaRPr>
          </a:p>
        </p:txBody>
      </p:sp>
      <p:sp>
        <p:nvSpPr>
          <p:cNvPr id="7" name="Rectangle 6"/>
          <p:cNvSpPr/>
          <p:nvPr/>
        </p:nvSpPr>
        <p:spPr>
          <a:xfrm>
            <a:off x="6100520" y="2867622"/>
            <a:ext cx="2791076" cy="2910925"/>
          </a:xfrm>
          <a:prstGeom prst="rect">
            <a:avLst/>
          </a:prstGeom>
          <a:solidFill>
            <a:schemeClr val="accent3">
              <a:lumMod val="40000"/>
              <a:lumOff val="60000"/>
            </a:schemeClr>
          </a:solidFill>
        </p:spPr>
        <p:txBody>
          <a:bodyPr wrap="square" lIns="182880" tIns="182880" rIns="182880" bIns="182880">
            <a:noAutofit/>
          </a:bodyPr>
          <a:lstStyle/>
          <a:p>
            <a:pPr marL="171450" indent="-171450">
              <a:lnSpc>
                <a:spcPct val="94000"/>
              </a:lnSpc>
              <a:spcAft>
                <a:spcPts val="800"/>
              </a:spcAft>
              <a:buClr>
                <a:schemeClr val="accent5"/>
              </a:buClr>
              <a:buFont typeface="Arial" panose="020B0604020202020204" pitchFamily="34" charset="0"/>
              <a:buChar char="•"/>
            </a:pPr>
            <a:endParaRPr lang="en-US" sz="1400" dirty="0">
              <a:solidFill>
                <a:schemeClr val="tx2"/>
              </a:solidFill>
              <a:cs typeface="+mn-ea"/>
              <a:sym typeface="+mn-lt"/>
            </a:endParaRPr>
          </a:p>
        </p:txBody>
      </p:sp>
      <p:sp>
        <p:nvSpPr>
          <p:cNvPr id="14" name="TextBox 13"/>
          <p:cNvSpPr txBox="1"/>
          <p:nvPr/>
        </p:nvSpPr>
        <p:spPr>
          <a:xfrm>
            <a:off x="8882555" y="2133869"/>
            <a:ext cx="2791076" cy="461665"/>
          </a:xfrm>
          <a:prstGeom prst="rect">
            <a:avLst/>
          </a:prstGeom>
          <a:solidFill>
            <a:schemeClr val="accent4"/>
          </a:solidFill>
        </p:spPr>
        <p:txBody>
          <a:bodyPr wrap="square" lIns="243840" tIns="121920" rIns="243840" bIns="121920" rtlCol="0" anchor="ctr" anchorCtr="0">
            <a:spAutoFit/>
          </a:bodyPr>
          <a:lstStyle/>
          <a:p>
            <a:pPr marL="859155"/>
            <a:endParaRPr lang="en-US" sz="1400" dirty="0">
              <a:solidFill>
                <a:srgbClr val="FFFFFF"/>
              </a:solidFill>
              <a:cs typeface="+mn-ea"/>
              <a:sym typeface="+mn-lt"/>
            </a:endParaRPr>
          </a:p>
        </p:txBody>
      </p:sp>
      <p:sp>
        <p:nvSpPr>
          <p:cNvPr id="10" name="TextBox 9"/>
          <p:cNvSpPr txBox="1"/>
          <p:nvPr/>
        </p:nvSpPr>
        <p:spPr>
          <a:xfrm>
            <a:off x="6100520" y="2133869"/>
            <a:ext cx="2791076" cy="461665"/>
          </a:xfrm>
          <a:prstGeom prst="rect">
            <a:avLst/>
          </a:prstGeom>
          <a:solidFill>
            <a:schemeClr val="accent3"/>
          </a:solidFill>
        </p:spPr>
        <p:txBody>
          <a:bodyPr wrap="square" lIns="243840" tIns="121920" rIns="243840" bIns="121920" rtlCol="0" anchor="ctr" anchorCtr="0">
            <a:spAutoFit/>
          </a:bodyPr>
          <a:lstStyle/>
          <a:p>
            <a:pPr marL="859155"/>
            <a:endParaRPr lang="en-US" sz="1400" dirty="0">
              <a:solidFill>
                <a:srgbClr val="FFFFFF"/>
              </a:solidFill>
              <a:cs typeface="+mn-ea"/>
              <a:sym typeface="+mn-lt"/>
            </a:endParaRPr>
          </a:p>
        </p:txBody>
      </p:sp>
      <p:sp>
        <p:nvSpPr>
          <p:cNvPr id="9" name="TextBox 8"/>
          <p:cNvSpPr txBox="1"/>
          <p:nvPr/>
        </p:nvSpPr>
        <p:spPr>
          <a:xfrm>
            <a:off x="3309445" y="2133869"/>
            <a:ext cx="2791076" cy="461665"/>
          </a:xfrm>
          <a:prstGeom prst="rect">
            <a:avLst/>
          </a:prstGeom>
          <a:solidFill>
            <a:schemeClr val="accent2"/>
          </a:solidFill>
        </p:spPr>
        <p:txBody>
          <a:bodyPr wrap="square" lIns="243840" tIns="121920" rIns="243840" bIns="121920" rtlCol="0" anchor="ctr" anchorCtr="0">
            <a:spAutoFit/>
          </a:bodyPr>
          <a:lstStyle/>
          <a:p>
            <a:pPr marL="859155"/>
            <a:endParaRPr lang="en-US" sz="1400" dirty="0">
              <a:solidFill>
                <a:srgbClr val="FFFFFF"/>
              </a:solidFill>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Four Detail Process</a:t>
            </a:r>
          </a:p>
        </p:txBody>
      </p:sp>
      <p:sp>
        <p:nvSpPr>
          <p:cNvPr id="8" name="TextBox 7"/>
          <p:cNvSpPr txBox="1"/>
          <p:nvPr/>
        </p:nvSpPr>
        <p:spPr>
          <a:xfrm>
            <a:off x="518369" y="2133869"/>
            <a:ext cx="2791076" cy="461665"/>
          </a:xfrm>
          <a:prstGeom prst="rect">
            <a:avLst/>
          </a:prstGeom>
          <a:solidFill>
            <a:schemeClr val="accent1"/>
          </a:solidFill>
        </p:spPr>
        <p:txBody>
          <a:bodyPr wrap="square" lIns="243840" tIns="121920" rIns="243840" bIns="121920" rtlCol="0" anchor="ctr" anchorCtr="0">
            <a:spAutoFit/>
          </a:bodyPr>
          <a:lstStyle/>
          <a:p>
            <a:pPr marL="914400"/>
            <a:endParaRPr lang="en-US" sz="1400" dirty="0">
              <a:solidFill>
                <a:srgbClr val="FFFFFF"/>
              </a:solidFill>
              <a:cs typeface="+mn-ea"/>
              <a:sym typeface="+mn-lt"/>
            </a:endParaRPr>
          </a:p>
        </p:txBody>
      </p:sp>
      <p:sp>
        <p:nvSpPr>
          <p:cNvPr id="3" name="Right Arrow 2"/>
          <p:cNvSpPr/>
          <p:nvPr/>
        </p:nvSpPr>
        <p:spPr>
          <a:xfrm>
            <a:off x="3297305" y="1917567"/>
            <a:ext cx="365760" cy="89427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6" name="Right Arrow 15"/>
          <p:cNvSpPr/>
          <p:nvPr/>
        </p:nvSpPr>
        <p:spPr>
          <a:xfrm>
            <a:off x="6082181" y="1917567"/>
            <a:ext cx="365760" cy="89427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7" name="Right Arrow 16"/>
          <p:cNvSpPr/>
          <p:nvPr/>
        </p:nvSpPr>
        <p:spPr>
          <a:xfrm>
            <a:off x="8868736" y="1917567"/>
            <a:ext cx="365760" cy="894271"/>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8" name="TextBox 17"/>
          <p:cNvSpPr txBox="1"/>
          <p:nvPr/>
        </p:nvSpPr>
        <p:spPr>
          <a:xfrm>
            <a:off x="1526570" y="1936341"/>
            <a:ext cx="502876" cy="288147"/>
          </a:xfrm>
          <a:prstGeom prst="rect">
            <a:avLst/>
          </a:prstGeom>
          <a:noFill/>
        </p:spPr>
        <p:txBody>
          <a:bodyPr wrap="none" lIns="72000" tIns="36000" rIns="72000" bIns="36000" rtlCol="0" anchor="t">
            <a:spAutoFit/>
          </a:bodyPr>
          <a:lstStyle/>
          <a:p>
            <a:r>
              <a:rPr lang="en-US" sz="1400" b="1" dirty="0">
                <a:solidFill>
                  <a:schemeClr val="bg2"/>
                </a:solidFill>
                <a:cs typeface="+mn-ea"/>
                <a:sym typeface="+mn-lt"/>
              </a:rPr>
              <a:t>Idea</a:t>
            </a:r>
            <a:endParaRPr lang="id-ID" sz="1400" b="1" dirty="0">
              <a:solidFill>
                <a:schemeClr val="bg2"/>
              </a:solidFill>
              <a:cs typeface="+mn-ea"/>
              <a:sym typeface="+mn-lt"/>
            </a:endParaRPr>
          </a:p>
        </p:txBody>
      </p:sp>
      <p:sp>
        <p:nvSpPr>
          <p:cNvPr id="19" name="Rectangle 18"/>
          <p:cNvSpPr/>
          <p:nvPr/>
        </p:nvSpPr>
        <p:spPr>
          <a:xfrm>
            <a:off x="1526570" y="2164325"/>
            <a:ext cx="2012762" cy="600164"/>
          </a:xfrm>
          <a:prstGeom prst="rect">
            <a:avLst/>
          </a:prstGeom>
        </p:spPr>
        <p:txBody>
          <a:bodyPr wrap="square">
            <a:spAutoFit/>
          </a:bodyPr>
          <a:lstStyle/>
          <a:p>
            <a:r>
              <a:rPr lang="id-ID" sz="1100" dirty="0">
                <a:solidFill>
                  <a:schemeClr val="bg2"/>
                </a:solidFill>
                <a:cs typeface="+mn-ea"/>
                <a:sym typeface="+mn-lt"/>
              </a:rPr>
              <a:t>Suitable for all categories business and personal presentation</a:t>
            </a:r>
          </a:p>
        </p:txBody>
      </p:sp>
      <p:sp>
        <p:nvSpPr>
          <p:cNvPr id="20" name="TextBox 19"/>
          <p:cNvSpPr txBox="1"/>
          <p:nvPr/>
        </p:nvSpPr>
        <p:spPr>
          <a:xfrm>
            <a:off x="4382690" y="1936341"/>
            <a:ext cx="502876" cy="288147"/>
          </a:xfrm>
          <a:prstGeom prst="rect">
            <a:avLst/>
          </a:prstGeom>
          <a:noFill/>
        </p:spPr>
        <p:txBody>
          <a:bodyPr wrap="none" lIns="72000" tIns="36000" rIns="72000" bIns="36000" rtlCol="0" anchor="t">
            <a:spAutoFit/>
          </a:bodyPr>
          <a:lstStyle/>
          <a:p>
            <a:r>
              <a:rPr lang="en-US" sz="1400" b="1" dirty="0">
                <a:solidFill>
                  <a:schemeClr val="bg2"/>
                </a:solidFill>
                <a:cs typeface="+mn-ea"/>
                <a:sym typeface="+mn-lt"/>
              </a:rPr>
              <a:t>Idea</a:t>
            </a:r>
            <a:endParaRPr lang="id-ID" sz="1400" b="1" dirty="0">
              <a:solidFill>
                <a:schemeClr val="bg2"/>
              </a:solidFill>
              <a:cs typeface="+mn-ea"/>
              <a:sym typeface="+mn-lt"/>
            </a:endParaRPr>
          </a:p>
        </p:txBody>
      </p:sp>
      <p:sp>
        <p:nvSpPr>
          <p:cNvPr id="21" name="Rectangle 20"/>
          <p:cNvSpPr/>
          <p:nvPr/>
        </p:nvSpPr>
        <p:spPr>
          <a:xfrm>
            <a:off x="4382690" y="2164325"/>
            <a:ext cx="2012762" cy="600164"/>
          </a:xfrm>
          <a:prstGeom prst="rect">
            <a:avLst/>
          </a:prstGeom>
        </p:spPr>
        <p:txBody>
          <a:bodyPr wrap="square">
            <a:spAutoFit/>
          </a:bodyPr>
          <a:lstStyle/>
          <a:p>
            <a:r>
              <a:rPr lang="id-ID" sz="1100" dirty="0">
                <a:solidFill>
                  <a:schemeClr val="bg2"/>
                </a:solidFill>
                <a:cs typeface="+mn-ea"/>
                <a:sym typeface="+mn-lt"/>
              </a:rPr>
              <a:t>Suitable for all categories business and personal presentation</a:t>
            </a:r>
          </a:p>
        </p:txBody>
      </p:sp>
      <p:sp>
        <p:nvSpPr>
          <p:cNvPr id="22" name="TextBox 21"/>
          <p:cNvSpPr txBox="1"/>
          <p:nvPr/>
        </p:nvSpPr>
        <p:spPr>
          <a:xfrm>
            <a:off x="7212295" y="1936341"/>
            <a:ext cx="502876" cy="288147"/>
          </a:xfrm>
          <a:prstGeom prst="rect">
            <a:avLst/>
          </a:prstGeom>
          <a:noFill/>
        </p:spPr>
        <p:txBody>
          <a:bodyPr wrap="none" lIns="72000" tIns="36000" rIns="72000" bIns="36000" rtlCol="0" anchor="t">
            <a:spAutoFit/>
          </a:bodyPr>
          <a:lstStyle/>
          <a:p>
            <a:r>
              <a:rPr lang="en-US" sz="1400" b="1" dirty="0">
                <a:solidFill>
                  <a:schemeClr val="bg2"/>
                </a:solidFill>
                <a:cs typeface="+mn-ea"/>
                <a:sym typeface="+mn-lt"/>
              </a:rPr>
              <a:t>Idea</a:t>
            </a:r>
            <a:endParaRPr lang="id-ID" sz="1400" b="1" dirty="0">
              <a:solidFill>
                <a:schemeClr val="bg2"/>
              </a:solidFill>
              <a:cs typeface="+mn-ea"/>
              <a:sym typeface="+mn-lt"/>
            </a:endParaRPr>
          </a:p>
        </p:txBody>
      </p:sp>
      <p:sp>
        <p:nvSpPr>
          <p:cNvPr id="23" name="Rectangle 22"/>
          <p:cNvSpPr/>
          <p:nvPr/>
        </p:nvSpPr>
        <p:spPr>
          <a:xfrm>
            <a:off x="7212295" y="2164325"/>
            <a:ext cx="2012762" cy="600164"/>
          </a:xfrm>
          <a:prstGeom prst="rect">
            <a:avLst/>
          </a:prstGeom>
        </p:spPr>
        <p:txBody>
          <a:bodyPr wrap="square">
            <a:spAutoFit/>
          </a:bodyPr>
          <a:lstStyle/>
          <a:p>
            <a:r>
              <a:rPr lang="id-ID" sz="1100" dirty="0">
                <a:solidFill>
                  <a:schemeClr val="bg2"/>
                </a:solidFill>
                <a:cs typeface="+mn-ea"/>
                <a:sym typeface="+mn-lt"/>
              </a:rPr>
              <a:t>Suitable for all categories business and personal presentation</a:t>
            </a:r>
          </a:p>
        </p:txBody>
      </p:sp>
      <p:sp>
        <p:nvSpPr>
          <p:cNvPr id="24" name="TextBox 23"/>
          <p:cNvSpPr txBox="1"/>
          <p:nvPr/>
        </p:nvSpPr>
        <p:spPr>
          <a:xfrm>
            <a:off x="10003371" y="1936341"/>
            <a:ext cx="502876" cy="288147"/>
          </a:xfrm>
          <a:prstGeom prst="rect">
            <a:avLst/>
          </a:prstGeom>
          <a:noFill/>
        </p:spPr>
        <p:txBody>
          <a:bodyPr wrap="none" lIns="72000" tIns="36000" rIns="72000" bIns="36000" rtlCol="0" anchor="t">
            <a:spAutoFit/>
          </a:bodyPr>
          <a:lstStyle/>
          <a:p>
            <a:r>
              <a:rPr lang="en-US" sz="1400" b="1" dirty="0">
                <a:solidFill>
                  <a:schemeClr val="bg2"/>
                </a:solidFill>
                <a:cs typeface="+mn-ea"/>
                <a:sym typeface="+mn-lt"/>
              </a:rPr>
              <a:t>Idea</a:t>
            </a:r>
            <a:endParaRPr lang="id-ID" sz="1400" b="1" dirty="0">
              <a:solidFill>
                <a:schemeClr val="bg2"/>
              </a:solidFill>
              <a:cs typeface="+mn-ea"/>
              <a:sym typeface="+mn-lt"/>
            </a:endParaRPr>
          </a:p>
        </p:txBody>
      </p:sp>
      <p:sp>
        <p:nvSpPr>
          <p:cNvPr id="25" name="Rectangle 24"/>
          <p:cNvSpPr/>
          <p:nvPr/>
        </p:nvSpPr>
        <p:spPr>
          <a:xfrm>
            <a:off x="10003371" y="2164325"/>
            <a:ext cx="2012762" cy="600164"/>
          </a:xfrm>
          <a:prstGeom prst="rect">
            <a:avLst/>
          </a:prstGeom>
        </p:spPr>
        <p:txBody>
          <a:bodyPr wrap="square">
            <a:spAutoFit/>
          </a:bodyPr>
          <a:lstStyle/>
          <a:p>
            <a:r>
              <a:rPr lang="id-ID" sz="1100" dirty="0">
                <a:solidFill>
                  <a:schemeClr val="bg2"/>
                </a:solidFill>
                <a:cs typeface="+mn-ea"/>
                <a:sym typeface="+mn-lt"/>
              </a:rPr>
              <a:t>Suitable for all categories business and personal presentation</a:t>
            </a:r>
          </a:p>
        </p:txBody>
      </p:sp>
      <p:sp>
        <p:nvSpPr>
          <p:cNvPr id="26" name="Rectangle 25"/>
          <p:cNvSpPr/>
          <p:nvPr/>
        </p:nvSpPr>
        <p:spPr>
          <a:xfrm>
            <a:off x="518368" y="2970755"/>
            <a:ext cx="2778937" cy="2585323"/>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dirty="0">
                <a:solidFill>
                  <a:schemeClr val="tx2"/>
                </a:solidFill>
                <a:cs typeface="+mn-ea"/>
                <a:sym typeface="+mn-lt"/>
              </a:rPr>
              <a:t>Aenean </a:t>
            </a:r>
            <a:r>
              <a:rPr lang="en-US" sz="1200" dirty="0" err="1">
                <a:solidFill>
                  <a:schemeClr val="tx2"/>
                </a:solidFill>
                <a:cs typeface="+mn-ea"/>
                <a:sym typeface="+mn-lt"/>
              </a:rPr>
              <a:t>luctus</a:t>
            </a:r>
            <a:r>
              <a:rPr lang="en-US" sz="1200" dirty="0">
                <a:solidFill>
                  <a:schemeClr val="tx2"/>
                </a:solidFill>
                <a:cs typeface="+mn-ea"/>
                <a:sym typeface="+mn-lt"/>
              </a:rPr>
              <a:t> </a:t>
            </a:r>
            <a:r>
              <a:rPr lang="en-US" sz="1200" dirty="0" err="1">
                <a:solidFill>
                  <a:schemeClr val="tx2"/>
                </a:solidFill>
                <a:cs typeface="+mn-ea"/>
                <a:sym typeface="+mn-lt"/>
              </a:rPr>
              <a:t>orci</a:t>
            </a:r>
            <a:r>
              <a:rPr lang="en-US" sz="1200" dirty="0">
                <a:solidFill>
                  <a:schemeClr val="tx2"/>
                </a:solidFill>
                <a:cs typeface="+mn-ea"/>
                <a:sym typeface="+mn-lt"/>
              </a:rPr>
              <a:t> </a:t>
            </a:r>
            <a:r>
              <a:rPr lang="en-US" sz="1200" dirty="0" err="1">
                <a:solidFill>
                  <a:schemeClr val="tx2"/>
                </a:solidFill>
                <a:cs typeface="+mn-ea"/>
                <a:sym typeface="+mn-lt"/>
              </a:rPr>
              <a:t>efficitur</a:t>
            </a:r>
            <a:r>
              <a:rPr lang="en-US" sz="1200" dirty="0">
                <a:solidFill>
                  <a:schemeClr val="tx2"/>
                </a:solidFill>
                <a:cs typeface="+mn-ea"/>
                <a:sym typeface="+mn-lt"/>
              </a:rPr>
              <a:t> </a:t>
            </a:r>
            <a:r>
              <a:rPr lang="en-US" sz="1200" dirty="0" err="1">
                <a:solidFill>
                  <a:schemeClr val="tx2"/>
                </a:solidFill>
                <a:cs typeface="+mn-ea"/>
                <a:sym typeface="+mn-lt"/>
              </a:rPr>
              <a:t>mauris</a:t>
            </a:r>
            <a:r>
              <a:rPr lang="en-US" sz="1200" dirty="0">
                <a:solidFill>
                  <a:schemeClr val="tx2"/>
                </a:solidFill>
                <a:cs typeface="+mn-ea"/>
                <a:sym typeface="+mn-lt"/>
              </a:rPr>
              <a:t> </a:t>
            </a:r>
            <a:r>
              <a:rPr lang="en-US" sz="1200" dirty="0" err="1">
                <a:solidFill>
                  <a:schemeClr val="tx2"/>
                </a:solidFill>
                <a:cs typeface="+mn-ea"/>
                <a:sym typeface="+mn-lt"/>
              </a:rPr>
              <a:t>commodo</a:t>
            </a:r>
            <a:r>
              <a:rPr lang="en-US" sz="1200" dirty="0">
                <a:solidFill>
                  <a:schemeClr val="tx2"/>
                </a:solidFill>
                <a:cs typeface="+mn-ea"/>
                <a:sym typeface="+mn-lt"/>
              </a:rPr>
              <a:t>, </a:t>
            </a:r>
            <a:r>
              <a:rPr lang="en-US" sz="1200" dirty="0" err="1">
                <a:solidFill>
                  <a:schemeClr val="tx2"/>
                </a:solidFill>
                <a:cs typeface="+mn-ea"/>
                <a:sym typeface="+mn-lt"/>
              </a:rPr>
              <a:t>nec</a:t>
            </a:r>
            <a:r>
              <a:rPr lang="en-US" sz="1200" dirty="0">
                <a:solidFill>
                  <a:schemeClr val="tx2"/>
                </a:solidFill>
                <a:cs typeface="+mn-ea"/>
                <a:sym typeface="+mn-lt"/>
              </a:rPr>
              <a:t> </a:t>
            </a:r>
            <a:r>
              <a:rPr lang="en-US" sz="1200" dirty="0" err="1">
                <a:solidFill>
                  <a:schemeClr val="tx2"/>
                </a:solidFill>
                <a:cs typeface="+mn-ea"/>
                <a:sym typeface="+mn-lt"/>
              </a:rPr>
              <a:t>ornare</a:t>
            </a:r>
            <a:r>
              <a:rPr lang="en-US" sz="1200" dirty="0">
                <a:solidFill>
                  <a:schemeClr val="tx2"/>
                </a:solidFill>
                <a:cs typeface="+mn-ea"/>
                <a:sym typeface="+mn-lt"/>
              </a:rPr>
              <a:t> </a:t>
            </a:r>
            <a:r>
              <a:rPr lang="en-US" sz="1200" dirty="0" err="1">
                <a:solidFill>
                  <a:schemeClr val="tx2"/>
                </a:solidFill>
                <a:cs typeface="+mn-ea"/>
                <a:sym typeface="+mn-lt"/>
              </a:rPr>
              <a:t>metus</a:t>
            </a:r>
            <a:r>
              <a:rPr lang="en-US" sz="1200" dirty="0">
                <a:solidFill>
                  <a:schemeClr val="tx2"/>
                </a:solidFill>
                <a:cs typeface="+mn-ea"/>
                <a:sym typeface="+mn-lt"/>
              </a:rPr>
              <a:t> </a:t>
            </a:r>
            <a:r>
              <a:rPr lang="en-US" sz="1200" dirty="0" err="1">
                <a:solidFill>
                  <a:schemeClr val="tx2"/>
                </a:solidFill>
                <a:cs typeface="+mn-ea"/>
                <a:sym typeface="+mn-lt"/>
              </a:rPr>
              <a:t>elementum</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a:solidFill>
                  <a:schemeClr val="tx2"/>
                </a:solidFill>
                <a:cs typeface="+mn-ea"/>
                <a:sym typeface="+mn-lt"/>
              </a:rPr>
              <a:t>Maecenas id </a:t>
            </a:r>
            <a:r>
              <a:rPr lang="en-US" sz="1200" dirty="0" err="1">
                <a:solidFill>
                  <a:schemeClr val="tx2"/>
                </a:solidFill>
                <a:cs typeface="+mn-ea"/>
                <a:sym typeface="+mn-lt"/>
              </a:rPr>
              <a:t>orci</a:t>
            </a:r>
            <a:r>
              <a:rPr lang="en-US" sz="1200" dirty="0">
                <a:solidFill>
                  <a:schemeClr val="tx2"/>
                </a:solidFill>
                <a:cs typeface="+mn-ea"/>
                <a:sym typeface="+mn-lt"/>
              </a:rPr>
              <a:t> </a:t>
            </a:r>
            <a:r>
              <a:rPr lang="en-US" sz="1200" dirty="0" err="1">
                <a:solidFill>
                  <a:schemeClr val="tx2"/>
                </a:solidFill>
                <a:cs typeface="+mn-ea"/>
                <a:sym typeface="+mn-lt"/>
              </a:rPr>
              <a:t>sed</a:t>
            </a:r>
            <a:r>
              <a:rPr lang="en-US" sz="1200" dirty="0">
                <a:solidFill>
                  <a:schemeClr val="tx2"/>
                </a:solidFill>
                <a:cs typeface="+mn-ea"/>
                <a:sym typeface="+mn-lt"/>
              </a:rPr>
              <a:t> </a:t>
            </a:r>
            <a:r>
              <a:rPr lang="en-US" sz="1200" dirty="0" err="1">
                <a:solidFill>
                  <a:schemeClr val="tx2"/>
                </a:solidFill>
                <a:cs typeface="+mn-ea"/>
                <a:sym typeface="+mn-lt"/>
              </a:rPr>
              <a:t>sapien</a:t>
            </a:r>
            <a:r>
              <a:rPr lang="en-US" sz="1200" dirty="0">
                <a:solidFill>
                  <a:schemeClr val="tx2"/>
                </a:solidFill>
                <a:cs typeface="+mn-ea"/>
                <a:sym typeface="+mn-lt"/>
              </a:rPr>
              <a:t> </a:t>
            </a:r>
            <a:r>
              <a:rPr lang="en-US" sz="1200" dirty="0" err="1">
                <a:solidFill>
                  <a:schemeClr val="tx2"/>
                </a:solidFill>
                <a:cs typeface="+mn-ea"/>
                <a:sym typeface="+mn-lt"/>
              </a:rPr>
              <a:t>tempor</a:t>
            </a:r>
            <a:r>
              <a:rPr lang="en-US" sz="1200" dirty="0">
                <a:solidFill>
                  <a:schemeClr val="tx2"/>
                </a:solidFill>
                <a:cs typeface="+mn-ea"/>
                <a:sym typeface="+mn-lt"/>
              </a:rPr>
              <a:t> </a:t>
            </a:r>
            <a:r>
              <a:rPr lang="en-US" sz="1200" dirty="0" err="1">
                <a:solidFill>
                  <a:schemeClr val="tx2"/>
                </a:solidFill>
                <a:cs typeface="+mn-ea"/>
                <a:sym typeface="+mn-lt"/>
              </a:rPr>
              <a:t>vulputate</a:t>
            </a:r>
            <a:r>
              <a:rPr lang="en-US" sz="1200" dirty="0">
                <a:solidFill>
                  <a:schemeClr val="tx2"/>
                </a:solidFill>
                <a:cs typeface="+mn-ea"/>
                <a:sym typeface="+mn-lt"/>
              </a:rPr>
              <a:t> </a:t>
            </a:r>
            <a:r>
              <a:rPr lang="en-US" sz="1200" dirty="0" err="1">
                <a:solidFill>
                  <a:schemeClr val="tx2"/>
                </a:solidFill>
                <a:cs typeface="+mn-ea"/>
                <a:sym typeface="+mn-lt"/>
              </a:rPr>
              <a:t>eget</a:t>
            </a:r>
            <a:r>
              <a:rPr lang="en-US" sz="1200" dirty="0">
                <a:solidFill>
                  <a:schemeClr val="tx2"/>
                </a:solidFill>
                <a:cs typeface="+mn-ea"/>
                <a:sym typeface="+mn-lt"/>
              </a:rPr>
              <a:t> </a:t>
            </a:r>
            <a:r>
              <a:rPr lang="en-US" sz="1200" dirty="0" err="1">
                <a:solidFill>
                  <a:schemeClr val="tx2"/>
                </a:solidFill>
                <a:cs typeface="+mn-ea"/>
                <a:sym typeface="+mn-lt"/>
              </a:rPr>
              <a:t>vel</a:t>
            </a:r>
            <a:r>
              <a:rPr lang="en-US" sz="1200" dirty="0">
                <a:solidFill>
                  <a:schemeClr val="tx2"/>
                </a:solidFill>
                <a:cs typeface="+mn-ea"/>
                <a:sym typeface="+mn-lt"/>
              </a:rPr>
              <a:t> </a:t>
            </a:r>
            <a:r>
              <a:rPr lang="en-US" sz="1200" dirty="0" err="1">
                <a:solidFill>
                  <a:schemeClr val="tx2"/>
                </a:solidFill>
                <a:cs typeface="+mn-ea"/>
                <a:sym typeface="+mn-lt"/>
              </a:rPr>
              <a:t>metus</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a:solidFill>
                  <a:schemeClr val="tx2"/>
                </a:solidFill>
                <a:cs typeface="+mn-ea"/>
                <a:sym typeface="+mn-lt"/>
              </a:rPr>
              <a:t>Nunc id </a:t>
            </a:r>
            <a:r>
              <a:rPr lang="en-US" sz="1200" dirty="0" err="1">
                <a:solidFill>
                  <a:schemeClr val="tx2"/>
                </a:solidFill>
                <a:cs typeface="+mn-ea"/>
                <a:sym typeface="+mn-lt"/>
              </a:rPr>
              <a:t>odio</a:t>
            </a:r>
            <a:r>
              <a:rPr lang="en-US" sz="1200" dirty="0">
                <a:solidFill>
                  <a:schemeClr val="tx2"/>
                </a:solidFill>
                <a:cs typeface="+mn-ea"/>
                <a:sym typeface="+mn-lt"/>
              </a:rPr>
              <a:t> </a:t>
            </a:r>
            <a:r>
              <a:rPr lang="en-US" sz="1200" dirty="0" err="1">
                <a:solidFill>
                  <a:schemeClr val="tx2"/>
                </a:solidFill>
                <a:cs typeface="+mn-ea"/>
                <a:sym typeface="+mn-lt"/>
              </a:rPr>
              <a:t>vel</a:t>
            </a:r>
            <a:r>
              <a:rPr lang="en-US" sz="1200" dirty="0">
                <a:solidFill>
                  <a:schemeClr val="tx2"/>
                </a:solidFill>
                <a:cs typeface="+mn-ea"/>
                <a:sym typeface="+mn-lt"/>
              </a:rPr>
              <a:t> </a:t>
            </a:r>
            <a:r>
              <a:rPr lang="en-US" sz="1200" dirty="0" err="1">
                <a:solidFill>
                  <a:schemeClr val="tx2"/>
                </a:solidFill>
                <a:cs typeface="+mn-ea"/>
                <a:sym typeface="+mn-lt"/>
              </a:rPr>
              <a:t>nunc</a:t>
            </a:r>
            <a:r>
              <a:rPr lang="en-US" sz="1200" dirty="0">
                <a:solidFill>
                  <a:schemeClr val="tx2"/>
                </a:solidFill>
                <a:cs typeface="+mn-ea"/>
                <a:sym typeface="+mn-lt"/>
              </a:rPr>
              <a:t> </a:t>
            </a:r>
            <a:r>
              <a:rPr lang="en-US" sz="1200" dirty="0" err="1">
                <a:solidFill>
                  <a:schemeClr val="tx2"/>
                </a:solidFill>
                <a:cs typeface="+mn-ea"/>
                <a:sym typeface="+mn-lt"/>
              </a:rPr>
              <a:t>hendrerit</a:t>
            </a:r>
            <a:r>
              <a:rPr lang="en-US" sz="1200" dirty="0">
                <a:solidFill>
                  <a:schemeClr val="tx2"/>
                </a:solidFill>
                <a:cs typeface="+mn-ea"/>
                <a:sym typeface="+mn-lt"/>
              </a:rPr>
              <a:t> </a:t>
            </a:r>
            <a:r>
              <a:rPr lang="en-US" sz="1200" dirty="0" err="1">
                <a:solidFill>
                  <a:schemeClr val="tx2"/>
                </a:solidFill>
                <a:cs typeface="+mn-ea"/>
                <a:sym typeface="+mn-lt"/>
              </a:rPr>
              <a:t>vulputate</a:t>
            </a:r>
            <a:r>
              <a:rPr lang="en-US" sz="1200" dirty="0">
                <a:solidFill>
                  <a:schemeClr val="tx2"/>
                </a:solidFill>
                <a:cs typeface="+mn-ea"/>
                <a:sym typeface="+mn-lt"/>
              </a:rPr>
              <a:t> </a:t>
            </a:r>
            <a:r>
              <a:rPr lang="en-US" sz="1200" dirty="0" err="1">
                <a:solidFill>
                  <a:schemeClr val="tx2"/>
                </a:solidFill>
                <a:cs typeface="+mn-ea"/>
                <a:sym typeface="+mn-lt"/>
              </a:rPr>
              <a:t>sed</a:t>
            </a:r>
            <a:r>
              <a:rPr lang="en-US" sz="1200" dirty="0">
                <a:solidFill>
                  <a:schemeClr val="tx2"/>
                </a:solidFill>
                <a:cs typeface="+mn-ea"/>
                <a:sym typeface="+mn-lt"/>
              </a:rPr>
              <a:t> in </a:t>
            </a:r>
            <a:r>
              <a:rPr lang="en-US" sz="1200" dirty="0" err="1">
                <a:solidFill>
                  <a:schemeClr val="tx2"/>
                </a:solidFill>
                <a:cs typeface="+mn-ea"/>
                <a:sym typeface="+mn-lt"/>
              </a:rPr>
              <a:t>metus</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err="1">
                <a:solidFill>
                  <a:schemeClr val="tx2"/>
                </a:solidFill>
                <a:cs typeface="+mn-ea"/>
                <a:sym typeface="+mn-lt"/>
              </a:rPr>
              <a:t>Ut</a:t>
            </a:r>
            <a:r>
              <a:rPr lang="en-US" sz="1200" dirty="0">
                <a:solidFill>
                  <a:schemeClr val="tx2"/>
                </a:solidFill>
                <a:cs typeface="+mn-ea"/>
                <a:sym typeface="+mn-lt"/>
              </a:rPr>
              <a:t> </a:t>
            </a:r>
            <a:r>
              <a:rPr lang="en-US" sz="1200" dirty="0" err="1">
                <a:solidFill>
                  <a:schemeClr val="tx2"/>
                </a:solidFill>
                <a:cs typeface="+mn-ea"/>
                <a:sym typeface="+mn-lt"/>
              </a:rPr>
              <a:t>ultricies</a:t>
            </a:r>
            <a:r>
              <a:rPr lang="en-US" sz="1200" dirty="0">
                <a:solidFill>
                  <a:schemeClr val="tx2"/>
                </a:solidFill>
                <a:cs typeface="+mn-ea"/>
                <a:sym typeface="+mn-lt"/>
              </a:rPr>
              <a:t> </a:t>
            </a:r>
            <a:r>
              <a:rPr lang="en-US" sz="1200" dirty="0" err="1">
                <a:solidFill>
                  <a:schemeClr val="tx2"/>
                </a:solidFill>
                <a:cs typeface="+mn-ea"/>
                <a:sym typeface="+mn-lt"/>
              </a:rPr>
              <a:t>justo</a:t>
            </a:r>
            <a:r>
              <a:rPr lang="en-US" sz="1200" dirty="0">
                <a:solidFill>
                  <a:schemeClr val="tx2"/>
                </a:solidFill>
                <a:cs typeface="+mn-ea"/>
                <a:sym typeface="+mn-lt"/>
              </a:rPr>
              <a:t> </a:t>
            </a:r>
            <a:r>
              <a:rPr lang="en-US" sz="1200" dirty="0" err="1">
                <a:solidFill>
                  <a:schemeClr val="tx2"/>
                </a:solidFill>
                <a:cs typeface="+mn-ea"/>
                <a:sym typeface="+mn-lt"/>
              </a:rPr>
              <a:t>nec</a:t>
            </a:r>
            <a:r>
              <a:rPr lang="en-US" sz="1200" dirty="0">
                <a:solidFill>
                  <a:schemeClr val="tx2"/>
                </a:solidFill>
                <a:cs typeface="+mn-ea"/>
                <a:sym typeface="+mn-lt"/>
              </a:rPr>
              <a:t> </a:t>
            </a:r>
            <a:r>
              <a:rPr lang="en-US" sz="1200" dirty="0" err="1">
                <a:solidFill>
                  <a:schemeClr val="tx2"/>
                </a:solidFill>
                <a:cs typeface="+mn-ea"/>
                <a:sym typeface="+mn-lt"/>
              </a:rPr>
              <a:t>orci</a:t>
            </a:r>
            <a:r>
              <a:rPr lang="en-US" sz="1200" dirty="0">
                <a:solidFill>
                  <a:schemeClr val="tx2"/>
                </a:solidFill>
                <a:cs typeface="+mn-ea"/>
                <a:sym typeface="+mn-lt"/>
              </a:rPr>
              <a:t> </a:t>
            </a:r>
            <a:r>
              <a:rPr lang="en-US" sz="1200" dirty="0" err="1">
                <a:solidFill>
                  <a:schemeClr val="tx2"/>
                </a:solidFill>
                <a:cs typeface="+mn-ea"/>
                <a:sym typeface="+mn-lt"/>
              </a:rPr>
              <a:t>egestas</a:t>
            </a:r>
            <a:r>
              <a:rPr lang="en-US" sz="1200" dirty="0">
                <a:solidFill>
                  <a:schemeClr val="tx2"/>
                </a:solidFill>
                <a:cs typeface="+mn-ea"/>
                <a:sym typeface="+mn-lt"/>
              </a:rPr>
              <a:t> </a:t>
            </a:r>
            <a:r>
              <a:rPr lang="en-US" sz="1200" dirty="0" err="1">
                <a:solidFill>
                  <a:schemeClr val="tx2"/>
                </a:solidFill>
                <a:cs typeface="+mn-ea"/>
                <a:sym typeface="+mn-lt"/>
              </a:rPr>
              <a:t>ullamcorper</a:t>
            </a:r>
            <a:r>
              <a:rPr lang="en-US" sz="1200" dirty="0">
                <a:solidFill>
                  <a:schemeClr val="tx2"/>
                </a:solidFill>
                <a:cs typeface="+mn-ea"/>
                <a:sym typeface="+mn-lt"/>
              </a:rPr>
              <a:t>.</a:t>
            </a:r>
          </a:p>
        </p:txBody>
      </p:sp>
      <p:sp>
        <p:nvSpPr>
          <p:cNvPr id="27" name="Rectangle 26"/>
          <p:cNvSpPr/>
          <p:nvPr/>
        </p:nvSpPr>
        <p:spPr>
          <a:xfrm>
            <a:off x="3309444" y="2970755"/>
            <a:ext cx="2778937" cy="1754326"/>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dirty="0">
                <a:solidFill>
                  <a:schemeClr val="tx2"/>
                </a:solidFill>
                <a:cs typeface="+mn-ea"/>
                <a:sym typeface="+mn-lt"/>
              </a:rPr>
              <a:t>Aenean </a:t>
            </a:r>
            <a:r>
              <a:rPr lang="en-US" sz="1200" dirty="0" err="1">
                <a:solidFill>
                  <a:schemeClr val="tx2"/>
                </a:solidFill>
                <a:cs typeface="+mn-ea"/>
                <a:sym typeface="+mn-lt"/>
              </a:rPr>
              <a:t>sodales</a:t>
            </a:r>
            <a:r>
              <a:rPr lang="en-US" sz="1200" dirty="0">
                <a:solidFill>
                  <a:schemeClr val="tx2"/>
                </a:solidFill>
                <a:cs typeface="+mn-ea"/>
                <a:sym typeface="+mn-lt"/>
              </a:rPr>
              <a:t> </a:t>
            </a:r>
            <a:r>
              <a:rPr lang="en-US" sz="1200" dirty="0" err="1">
                <a:solidFill>
                  <a:schemeClr val="tx2"/>
                </a:solidFill>
                <a:cs typeface="+mn-ea"/>
                <a:sym typeface="+mn-lt"/>
              </a:rPr>
              <a:t>felis</a:t>
            </a:r>
            <a:r>
              <a:rPr lang="en-US" sz="1200" dirty="0">
                <a:solidFill>
                  <a:schemeClr val="tx2"/>
                </a:solidFill>
                <a:cs typeface="+mn-ea"/>
                <a:sym typeface="+mn-lt"/>
              </a:rPr>
              <a:t> </a:t>
            </a:r>
            <a:r>
              <a:rPr lang="en-US" sz="1200" dirty="0" err="1">
                <a:solidFill>
                  <a:schemeClr val="tx2"/>
                </a:solidFill>
                <a:cs typeface="+mn-ea"/>
                <a:sym typeface="+mn-lt"/>
              </a:rPr>
              <a:t>quis</a:t>
            </a:r>
            <a:r>
              <a:rPr lang="en-US" sz="1200" dirty="0">
                <a:solidFill>
                  <a:schemeClr val="tx2"/>
                </a:solidFill>
                <a:cs typeface="+mn-ea"/>
                <a:sym typeface="+mn-lt"/>
              </a:rPr>
              <a:t> mi </a:t>
            </a:r>
            <a:r>
              <a:rPr lang="en-US" sz="1200" dirty="0" err="1">
                <a:solidFill>
                  <a:schemeClr val="tx2"/>
                </a:solidFill>
                <a:cs typeface="+mn-ea"/>
                <a:sym typeface="+mn-lt"/>
              </a:rPr>
              <a:t>posuere</a:t>
            </a:r>
            <a:r>
              <a:rPr lang="en-US" sz="1200" dirty="0">
                <a:solidFill>
                  <a:schemeClr val="tx2"/>
                </a:solidFill>
                <a:cs typeface="+mn-ea"/>
                <a:sym typeface="+mn-lt"/>
              </a:rPr>
              <a:t> </a:t>
            </a:r>
            <a:r>
              <a:rPr lang="en-US" sz="1200" dirty="0" err="1">
                <a:solidFill>
                  <a:schemeClr val="tx2"/>
                </a:solidFill>
                <a:cs typeface="+mn-ea"/>
                <a:sym typeface="+mn-lt"/>
              </a:rPr>
              <a:t>iaculis</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err="1">
                <a:solidFill>
                  <a:schemeClr val="tx2"/>
                </a:solidFill>
                <a:cs typeface="+mn-ea"/>
                <a:sym typeface="+mn-lt"/>
              </a:rPr>
              <a:t>Sed</a:t>
            </a:r>
            <a:r>
              <a:rPr lang="en-US" sz="1200" dirty="0">
                <a:solidFill>
                  <a:schemeClr val="tx2"/>
                </a:solidFill>
                <a:cs typeface="+mn-ea"/>
                <a:sym typeface="+mn-lt"/>
              </a:rPr>
              <a:t> </a:t>
            </a:r>
            <a:r>
              <a:rPr lang="en-US" sz="1200" dirty="0" err="1">
                <a:solidFill>
                  <a:schemeClr val="tx2"/>
                </a:solidFill>
                <a:cs typeface="+mn-ea"/>
                <a:sym typeface="+mn-lt"/>
              </a:rPr>
              <a:t>sagittis</a:t>
            </a:r>
            <a:r>
              <a:rPr lang="en-US" sz="1200" dirty="0">
                <a:solidFill>
                  <a:schemeClr val="tx2"/>
                </a:solidFill>
                <a:cs typeface="+mn-ea"/>
                <a:sym typeface="+mn-lt"/>
              </a:rPr>
              <a:t> dui vitae </a:t>
            </a:r>
            <a:r>
              <a:rPr lang="en-US" sz="1200" dirty="0" err="1">
                <a:solidFill>
                  <a:schemeClr val="tx2"/>
                </a:solidFill>
                <a:cs typeface="+mn-ea"/>
                <a:sym typeface="+mn-lt"/>
              </a:rPr>
              <a:t>neque</a:t>
            </a:r>
            <a:r>
              <a:rPr lang="en-US" sz="1200" dirty="0">
                <a:solidFill>
                  <a:schemeClr val="tx2"/>
                </a:solidFill>
                <a:cs typeface="+mn-ea"/>
                <a:sym typeface="+mn-lt"/>
              </a:rPr>
              <a:t> </a:t>
            </a:r>
            <a:r>
              <a:rPr lang="en-US" sz="1200" dirty="0" err="1">
                <a:solidFill>
                  <a:schemeClr val="tx2"/>
                </a:solidFill>
                <a:cs typeface="+mn-ea"/>
                <a:sym typeface="+mn-lt"/>
              </a:rPr>
              <a:t>imperdiet</a:t>
            </a:r>
            <a:r>
              <a:rPr lang="en-US" sz="1200" dirty="0">
                <a:solidFill>
                  <a:schemeClr val="tx2"/>
                </a:solidFill>
                <a:cs typeface="+mn-ea"/>
                <a:sym typeface="+mn-lt"/>
              </a:rPr>
              <a:t> gravida.</a:t>
            </a:r>
          </a:p>
          <a:p>
            <a:pPr marL="171450" indent="-171450">
              <a:lnSpc>
                <a:spcPct val="150000"/>
              </a:lnSpc>
              <a:buFont typeface="Arial" panose="020B0604020202020204" pitchFamily="34" charset="0"/>
              <a:buChar char="•"/>
            </a:pPr>
            <a:r>
              <a:rPr lang="en-US" sz="1200" dirty="0" err="1">
                <a:solidFill>
                  <a:schemeClr val="tx2"/>
                </a:solidFill>
                <a:cs typeface="+mn-ea"/>
                <a:sym typeface="+mn-lt"/>
              </a:rPr>
              <a:t>Fusce</a:t>
            </a:r>
            <a:r>
              <a:rPr lang="en-US" sz="1200" dirty="0">
                <a:solidFill>
                  <a:schemeClr val="tx2"/>
                </a:solidFill>
                <a:cs typeface="+mn-ea"/>
                <a:sym typeface="+mn-lt"/>
              </a:rPr>
              <a:t> </a:t>
            </a:r>
            <a:r>
              <a:rPr lang="en-US" sz="1200" dirty="0" err="1">
                <a:solidFill>
                  <a:schemeClr val="tx2"/>
                </a:solidFill>
                <a:cs typeface="+mn-ea"/>
                <a:sym typeface="+mn-lt"/>
              </a:rPr>
              <a:t>bibendum</a:t>
            </a:r>
            <a:r>
              <a:rPr lang="en-US" sz="1200" dirty="0">
                <a:solidFill>
                  <a:schemeClr val="tx2"/>
                </a:solidFill>
                <a:cs typeface="+mn-ea"/>
                <a:sym typeface="+mn-lt"/>
              </a:rPr>
              <a:t> </a:t>
            </a:r>
            <a:r>
              <a:rPr lang="en-US" sz="1200" dirty="0" err="1">
                <a:solidFill>
                  <a:schemeClr val="tx2"/>
                </a:solidFill>
                <a:cs typeface="+mn-ea"/>
                <a:sym typeface="+mn-lt"/>
              </a:rPr>
              <a:t>velit</a:t>
            </a:r>
            <a:r>
              <a:rPr lang="en-US" sz="1200" dirty="0">
                <a:solidFill>
                  <a:schemeClr val="tx2"/>
                </a:solidFill>
                <a:cs typeface="+mn-ea"/>
                <a:sym typeface="+mn-lt"/>
              </a:rPr>
              <a:t> </a:t>
            </a:r>
            <a:r>
              <a:rPr lang="en-US" sz="1200" dirty="0" err="1">
                <a:solidFill>
                  <a:schemeClr val="tx2"/>
                </a:solidFill>
                <a:cs typeface="+mn-ea"/>
                <a:sym typeface="+mn-lt"/>
              </a:rPr>
              <a:t>ut</a:t>
            </a:r>
            <a:r>
              <a:rPr lang="en-US" sz="1200" dirty="0">
                <a:solidFill>
                  <a:schemeClr val="tx2"/>
                </a:solidFill>
                <a:cs typeface="+mn-ea"/>
                <a:sym typeface="+mn-lt"/>
              </a:rPr>
              <a:t> </a:t>
            </a:r>
            <a:r>
              <a:rPr lang="en-US" sz="1200" dirty="0" err="1">
                <a:solidFill>
                  <a:schemeClr val="tx2"/>
                </a:solidFill>
                <a:cs typeface="+mn-ea"/>
                <a:sym typeface="+mn-lt"/>
              </a:rPr>
              <a:t>elit</a:t>
            </a:r>
            <a:r>
              <a:rPr lang="en-US" sz="1200" dirty="0">
                <a:solidFill>
                  <a:schemeClr val="tx2"/>
                </a:solidFill>
                <a:cs typeface="+mn-ea"/>
                <a:sym typeface="+mn-lt"/>
              </a:rPr>
              <a:t> </a:t>
            </a:r>
            <a:r>
              <a:rPr lang="en-US" sz="1200" dirty="0" err="1">
                <a:solidFill>
                  <a:schemeClr val="tx2"/>
                </a:solidFill>
                <a:cs typeface="+mn-ea"/>
                <a:sym typeface="+mn-lt"/>
              </a:rPr>
              <a:t>elementum</a:t>
            </a:r>
            <a:r>
              <a:rPr lang="en-US" sz="1200" dirty="0">
                <a:solidFill>
                  <a:schemeClr val="tx2"/>
                </a:solidFill>
                <a:cs typeface="+mn-ea"/>
                <a:sym typeface="+mn-lt"/>
              </a:rPr>
              <a:t> </a:t>
            </a:r>
            <a:r>
              <a:rPr lang="en-US" sz="1200" dirty="0" err="1">
                <a:solidFill>
                  <a:schemeClr val="tx2"/>
                </a:solidFill>
                <a:cs typeface="+mn-ea"/>
                <a:sym typeface="+mn-lt"/>
              </a:rPr>
              <a:t>sodales</a:t>
            </a:r>
            <a:r>
              <a:rPr lang="en-US" sz="1200" dirty="0">
                <a:solidFill>
                  <a:schemeClr val="tx2"/>
                </a:solidFill>
                <a:cs typeface="+mn-ea"/>
                <a:sym typeface="+mn-lt"/>
              </a:rPr>
              <a:t>.</a:t>
            </a:r>
          </a:p>
        </p:txBody>
      </p:sp>
      <p:sp>
        <p:nvSpPr>
          <p:cNvPr id="28" name="Rectangle 27"/>
          <p:cNvSpPr/>
          <p:nvPr/>
        </p:nvSpPr>
        <p:spPr>
          <a:xfrm>
            <a:off x="6100215" y="2970755"/>
            <a:ext cx="2778937" cy="2585323"/>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dirty="0">
                <a:solidFill>
                  <a:schemeClr val="tx2"/>
                </a:solidFill>
                <a:cs typeface="+mn-ea"/>
                <a:sym typeface="+mn-lt"/>
              </a:rPr>
              <a:t>Aenean </a:t>
            </a:r>
            <a:r>
              <a:rPr lang="en-US" sz="1200" dirty="0" err="1">
                <a:solidFill>
                  <a:schemeClr val="tx2"/>
                </a:solidFill>
                <a:cs typeface="+mn-ea"/>
                <a:sym typeface="+mn-lt"/>
              </a:rPr>
              <a:t>luctus</a:t>
            </a:r>
            <a:r>
              <a:rPr lang="en-US" sz="1200" dirty="0">
                <a:solidFill>
                  <a:schemeClr val="tx2"/>
                </a:solidFill>
                <a:cs typeface="+mn-ea"/>
                <a:sym typeface="+mn-lt"/>
              </a:rPr>
              <a:t> </a:t>
            </a:r>
            <a:r>
              <a:rPr lang="en-US" sz="1200" dirty="0" err="1">
                <a:solidFill>
                  <a:schemeClr val="tx2"/>
                </a:solidFill>
                <a:cs typeface="+mn-ea"/>
                <a:sym typeface="+mn-lt"/>
              </a:rPr>
              <a:t>orci</a:t>
            </a:r>
            <a:r>
              <a:rPr lang="en-US" sz="1200" dirty="0">
                <a:solidFill>
                  <a:schemeClr val="tx2"/>
                </a:solidFill>
                <a:cs typeface="+mn-ea"/>
                <a:sym typeface="+mn-lt"/>
              </a:rPr>
              <a:t> </a:t>
            </a:r>
            <a:r>
              <a:rPr lang="en-US" sz="1200" dirty="0" err="1">
                <a:solidFill>
                  <a:schemeClr val="tx2"/>
                </a:solidFill>
                <a:cs typeface="+mn-ea"/>
                <a:sym typeface="+mn-lt"/>
              </a:rPr>
              <a:t>efficitur</a:t>
            </a:r>
            <a:r>
              <a:rPr lang="en-US" sz="1200" dirty="0">
                <a:solidFill>
                  <a:schemeClr val="tx2"/>
                </a:solidFill>
                <a:cs typeface="+mn-ea"/>
                <a:sym typeface="+mn-lt"/>
              </a:rPr>
              <a:t> </a:t>
            </a:r>
            <a:r>
              <a:rPr lang="en-US" sz="1200" dirty="0" err="1">
                <a:solidFill>
                  <a:schemeClr val="tx2"/>
                </a:solidFill>
                <a:cs typeface="+mn-ea"/>
                <a:sym typeface="+mn-lt"/>
              </a:rPr>
              <a:t>mauris</a:t>
            </a:r>
            <a:r>
              <a:rPr lang="en-US" sz="1200" dirty="0">
                <a:solidFill>
                  <a:schemeClr val="tx2"/>
                </a:solidFill>
                <a:cs typeface="+mn-ea"/>
                <a:sym typeface="+mn-lt"/>
              </a:rPr>
              <a:t> </a:t>
            </a:r>
            <a:r>
              <a:rPr lang="en-US" sz="1200" dirty="0" err="1">
                <a:solidFill>
                  <a:schemeClr val="tx2"/>
                </a:solidFill>
                <a:cs typeface="+mn-ea"/>
                <a:sym typeface="+mn-lt"/>
              </a:rPr>
              <a:t>commodo</a:t>
            </a:r>
            <a:r>
              <a:rPr lang="en-US" sz="1200" dirty="0">
                <a:solidFill>
                  <a:schemeClr val="tx2"/>
                </a:solidFill>
                <a:cs typeface="+mn-ea"/>
                <a:sym typeface="+mn-lt"/>
              </a:rPr>
              <a:t>, </a:t>
            </a:r>
            <a:r>
              <a:rPr lang="en-US" sz="1200" dirty="0" err="1">
                <a:solidFill>
                  <a:schemeClr val="tx2"/>
                </a:solidFill>
                <a:cs typeface="+mn-ea"/>
                <a:sym typeface="+mn-lt"/>
              </a:rPr>
              <a:t>nec</a:t>
            </a:r>
            <a:r>
              <a:rPr lang="en-US" sz="1200" dirty="0">
                <a:solidFill>
                  <a:schemeClr val="tx2"/>
                </a:solidFill>
                <a:cs typeface="+mn-ea"/>
                <a:sym typeface="+mn-lt"/>
              </a:rPr>
              <a:t> </a:t>
            </a:r>
            <a:r>
              <a:rPr lang="en-US" sz="1200" dirty="0" err="1">
                <a:solidFill>
                  <a:schemeClr val="tx2"/>
                </a:solidFill>
                <a:cs typeface="+mn-ea"/>
                <a:sym typeface="+mn-lt"/>
              </a:rPr>
              <a:t>ornare</a:t>
            </a:r>
            <a:r>
              <a:rPr lang="en-US" sz="1200" dirty="0">
                <a:solidFill>
                  <a:schemeClr val="tx2"/>
                </a:solidFill>
                <a:cs typeface="+mn-ea"/>
                <a:sym typeface="+mn-lt"/>
              </a:rPr>
              <a:t> </a:t>
            </a:r>
            <a:r>
              <a:rPr lang="en-US" sz="1200" dirty="0" err="1">
                <a:solidFill>
                  <a:schemeClr val="tx2"/>
                </a:solidFill>
                <a:cs typeface="+mn-ea"/>
                <a:sym typeface="+mn-lt"/>
              </a:rPr>
              <a:t>metus</a:t>
            </a:r>
            <a:r>
              <a:rPr lang="en-US" sz="1200" dirty="0">
                <a:solidFill>
                  <a:schemeClr val="tx2"/>
                </a:solidFill>
                <a:cs typeface="+mn-ea"/>
                <a:sym typeface="+mn-lt"/>
              </a:rPr>
              <a:t> </a:t>
            </a:r>
            <a:r>
              <a:rPr lang="en-US" sz="1200" dirty="0" err="1">
                <a:solidFill>
                  <a:schemeClr val="tx2"/>
                </a:solidFill>
                <a:cs typeface="+mn-ea"/>
                <a:sym typeface="+mn-lt"/>
              </a:rPr>
              <a:t>elementum</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a:solidFill>
                  <a:schemeClr val="tx2"/>
                </a:solidFill>
                <a:cs typeface="+mn-ea"/>
                <a:sym typeface="+mn-lt"/>
              </a:rPr>
              <a:t>Maecenas id </a:t>
            </a:r>
            <a:r>
              <a:rPr lang="en-US" sz="1200" dirty="0" err="1">
                <a:solidFill>
                  <a:schemeClr val="tx2"/>
                </a:solidFill>
                <a:cs typeface="+mn-ea"/>
                <a:sym typeface="+mn-lt"/>
              </a:rPr>
              <a:t>orci</a:t>
            </a:r>
            <a:r>
              <a:rPr lang="en-US" sz="1200" dirty="0">
                <a:solidFill>
                  <a:schemeClr val="tx2"/>
                </a:solidFill>
                <a:cs typeface="+mn-ea"/>
                <a:sym typeface="+mn-lt"/>
              </a:rPr>
              <a:t> </a:t>
            </a:r>
            <a:r>
              <a:rPr lang="en-US" sz="1200" dirty="0" err="1">
                <a:solidFill>
                  <a:schemeClr val="tx2"/>
                </a:solidFill>
                <a:cs typeface="+mn-ea"/>
                <a:sym typeface="+mn-lt"/>
              </a:rPr>
              <a:t>sed</a:t>
            </a:r>
            <a:r>
              <a:rPr lang="en-US" sz="1200" dirty="0">
                <a:solidFill>
                  <a:schemeClr val="tx2"/>
                </a:solidFill>
                <a:cs typeface="+mn-ea"/>
                <a:sym typeface="+mn-lt"/>
              </a:rPr>
              <a:t> </a:t>
            </a:r>
            <a:r>
              <a:rPr lang="en-US" sz="1200" dirty="0" err="1">
                <a:solidFill>
                  <a:schemeClr val="tx2"/>
                </a:solidFill>
                <a:cs typeface="+mn-ea"/>
                <a:sym typeface="+mn-lt"/>
              </a:rPr>
              <a:t>sapien</a:t>
            </a:r>
            <a:r>
              <a:rPr lang="en-US" sz="1200" dirty="0">
                <a:solidFill>
                  <a:schemeClr val="tx2"/>
                </a:solidFill>
                <a:cs typeface="+mn-ea"/>
                <a:sym typeface="+mn-lt"/>
              </a:rPr>
              <a:t> </a:t>
            </a:r>
            <a:r>
              <a:rPr lang="en-US" sz="1200" dirty="0" err="1">
                <a:solidFill>
                  <a:schemeClr val="tx2"/>
                </a:solidFill>
                <a:cs typeface="+mn-ea"/>
                <a:sym typeface="+mn-lt"/>
              </a:rPr>
              <a:t>tempor</a:t>
            </a:r>
            <a:r>
              <a:rPr lang="en-US" sz="1200" dirty="0">
                <a:solidFill>
                  <a:schemeClr val="tx2"/>
                </a:solidFill>
                <a:cs typeface="+mn-ea"/>
                <a:sym typeface="+mn-lt"/>
              </a:rPr>
              <a:t> </a:t>
            </a:r>
            <a:r>
              <a:rPr lang="en-US" sz="1200" dirty="0" err="1">
                <a:solidFill>
                  <a:schemeClr val="tx2"/>
                </a:solidFill>
                <a:cs typeface="+mn-ea"/>
                <a:sym typeface="+mn-lt"/>
              </a:rPr>
              <a:t>vulputate</a:t>
            </a:r>
            <a:r>
              <a:rPr lang="en-US" sz="1200" dirty="0">
                <a:solidFill>
                  <a:schemeClr val="tx2"/>
                </a:solidFill>
                <a:cs typeface="+mn-ea"/>
                <a:sym typeface="+mn-lt"/>
              </a:rPr>
              <a:t> </a:t>
            </a:r>
            <a:r>
              <a:rPr lang="en-US" sz="1200" dirty="0" err="1">
                <a:solidFill>
                  <a:schemeClr val="tx2"/>
                </a:solidFill>
                <a:cs typeface="+mn-ea"/>
                <a:sym typeface="+mn-lt"/>
              </a:rPr>
              <a:t>eget</a:t>
            </a:r>
            <a:r>
              <a:rPr lang="en-US" sz="1200" dirty="0">
                <a:solidFill>
                  <a:schemeClr val="tx2"/>
                </a:solidFill>
                <a:cs typeface="+mn-ea"/>
                <a:sym typeface="+mn-lt"/>
              </a:rPr>
              <a:t> </a:t>
            </a:r>
            <a:r>
              <a:rPr lang="en-US" sz="1200" dirty="0" err="1">
                <a:solidFill>
                  <a:schemeClr val="tx2"/>
                </a:solidFill>
                <a:cs typeface="+mn-ea"/>
                <a:sym typeface="+mn-lt"/>
              </a:rPr>
              <a:t>vel</a:t>
            </a:r>
            <a:r>
              <a:rPr lang="en-US" sz="1200" dirty="0">
                <a:solidFill>
                  <a:schemeClr val="tx2"/>
                </a:solidFill>
                <a:cs typeface="+mn-ea"/>
                <a:sym typeface="+mn-lt"/>
              </a:rPr>
              <a:t> </a:t>
            </a:r>
            <a:r>
              <a:rPr lang="en-US" sz="1200" dirty="0" err="1">
                <a:solidFill>
                  <a:schemeClr val="tx2"/>
                </a:solidFill>
                <a:cs typeface="+mn-ea"/>
                <a:sym typeface="+mn-lt"/>
              </a:rPr>
              <a:t>metus</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a:solidFill>
                  <a:schemeClr val="tx2"/>
                </a:solidFill>
                <a:cs typeface="+mn-ea"/>
                <a:sym typeface="+mn-lt"/>
              </a:rPr>
              <a:t>Nunc id </a:t>
            </a:r>
            <a:r>
              <a:rPr lang="en-US" sz="1200" dirty="0" err="1">
                <a:solidFill>
                  <a:schemeClr val="tx2"/>
                </a:solidFill>
                <a:cs typeface="+mn-ea"/>
                <a:sym typeface="+mn-lt"/>
              </a:rPr>
              <a:t>odio</a:t>
            </a:r>
            <a:r>
              <a:rPr lang="en-US" sz="1200" dirty="0">
                <a:solidFill>
                  <a:schemeClr val="tx2"/>
                </a:solidFill>
                <a:cs typeface="+mn-ea"/>
                <a:sym typeface="+mn-lt"/>
              </a:rPr>
              <a:t> </a:t>
            </a:r>
            <a:r>
              <a:rPr lang="en-US" sz="1200" dirty="0" err="1">
                <a:solidFill>
                  <a:schemeClr val="tx2"/>
                </a:solidFill>
                <a:cs typeface="+mn-ea"/>
                <a:sym typeface="+mn-lt"/>
              </a:rPr>
              <a:t>vel</a:t>
            </a:r>
            <a:r>
              <a:rPr lang="en-US" sz="1200" dirty="0">
                <a:solidFill>
                  <a:schemeClr val="tx2"/>
                </a:solidFill>
                <a:cs typeface="+mn-ea"/>
                <a:sym typeface="+mn-lt"/>
              </a:rPr>
              <a:t> </a:t>
            </a:r>
            <a:r>
              <a:rPr lang="en-US" sz="1200" dirty="0" err="1">
                <a:solidFill>
                  <a:schemeClr val="tx2"/>
                </a:solidFill>
                <a:cs typeface="+mn-ea"/>
                <a:sym typeface="+mn-lt"/>
              </a:rPr>
              <a:t>nunc</a:t>
            </a:r>
            <a:r>
              <a:rPr lang="en-US" sz="1200" dirty="0">
                <a:solidFill>
                  <a:schemeClr val="tx2"/>
                </a:solidFill>
                <a:cs typeface="+mn-ea"/>
                <a:sym typeface="+mn-lt"/>
              </a:rPr>
              <a:t> </a:t>
            </a:r>
            <a:r>
              <a:rPr lang="en-US" sz="1200" dirty="0" err="1">
                <a:solidFill>
                  <a:schemeClr val="tx2"/>
                </a:solidFill>
                <a:cs typeface="+mn-ea"/>
                <a:sym typeface="+mn-lt"/>
              </a:rPr>
              <a:t>hendrerit</a:t>
            </a:r>
            <a:r>
              <a:rPr lang="en-US" sz="1200" dirty="0">
                <a:solidFill>
                  <a:schemeClr val="tx2"/>
                </a:solidFill>
                <a:cs typeface="+mn-ea"/>
                <a:sym typeface="+mn-lt"/>
              </a:rPr>
              <a:t> </a:t>
            </a:r>
            <a:r>
              <a:rPr lang="en-US" sz="1200" dirty="0" err="1">
                <a:solidFill>
                  <a:schemeClr val="tx2"/>
                </a:solidFill>
                <a:cs typeface="+mn-ea"/>
                <a:sym typeface="+mn-lt"/>
              </a:rPr>
              <a:t>vulputate</a:t>
            </a:r>
            <a:r>
              <a:rPr lang="en-US" sz="1200" dirty="0">
                <a:solidFill>
                  <a:schemeClr val="tx2"/>
                </a:solidFill>
                <a:cs typeface="+mn-ea"/>
                <a:sym typeface="+mn-lt"/>
              </a:rPr>
              <a:t> </a:t>
            </a:r>
            <a:r>
              <a:rPr lang="en-US" sz="1200" dirty="0" err="1">
                <a:solidFill>
                  <a:schemeClr val="tx2"/>
                </a:solidFill>
                <a:cs typeface="+mn-ea"/>
                <a:sym typeface="+mn-lt"/>
              </a:rPr>
              <a:t>sed</a:t>
            </a:r>
            <a:r>
              <a:rPr lang="en-US" sz="1200" dirty="0">
                <a:solidFill>
                  <a:schemeClr val="tx2"/>
                </a:solidFill>
                <a:cs typeface="+mn-ea"/>
                <a:sym typeface="+mn-lt"/>
              </a:rPr>
              <a:t> in </a:t>
            </a:r>
            <a:r>
              <a:rPr lang="en-US" sz="1200" dirty="0" err="1">
                <a:solidFill>
                  <a:schemeClr val="tx2"/>
                </a:solidFill>
                <a:cs typeface="+mn-ea"/>
                <a:sym typeface="+mn-lt"/>
              </a:rPr>
              <a:t>metus</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err="1">
                <a:solidFill>
                  <a:schemeClr val="tx2"/>
                </a:solidFill>
                <a:cs typeface="+mn-ea"/>
                <a:sym typeface="+mn-lt"/>
              </a:rPr>
              <a:t>Ut</a:t>
            </a:r>
            <a:r>
              <a:rPr lang="en-US" sz="1200" dirty="0">
                <a:solidFill>
                  <a:schemeClr val="tx2"/>
                </a:solidFill>
                <a:cs typeface="+mn-ea"/>
                <a:sym typeface="+mn-lt"/>
              </a:rPr>
              <a:t> </a:t>
            </a:r>
            <a:r>
              <a:rPr lang="en-US" sz="1200" dirty="0" err="1">
                <a:solidFill>
                  <a:schemeClr val="tx2"/>
                </a:solidFill>
                <a:cs typeface="+mn-ea"/>
                <a:sym typeface="+mn-lt"/>
              </a:rPr>
              <a:t>ultricies</a:t>
            </a:r>
            <a:r>
              <a:rPr lang="en-US" sz="1200" dirty="0">
                <a:solidFill>
                  <a:schemeClr val="tx2"/>
                </a:solidFill>
                <a:cs typeface="+mn-ea"/>
                <a:sym typeface="+mn-lt"/>
              </a:rPr>
              <a:t> </a:t>
            </a:r>
            <a:r>
              <a:rPr lang="en-US" sz="1200" dirty="0" err="1">
                <a:solidFill>
                  <a:schemeClr val="tx2"/>
                </a:solidFill>
                <a:cs typeface="+mn-ea"/>
                <a:sym typeface="+mn-lt"/>
              </a:rPr>
              <a:t>justo</a:t>
            </a:r>
            <a:r>
              <a:rPr lang="en-US" sz="1200" dirty="0">
                <a:solidFill>
                  <a:schemeClr val="tx2"/>
                </a:solidFill>
                <a:cs typeface="+mn-ea"/>
                <a:sym typeface="+mn-lt"/>
              </a:rPr>
              <a:t> </a:t>
            </a:r>
            <a:r>
              <a:rPr lang="en-US" sz="1200" dirty="0" err="1">
                <a:solidFill>
                  <a:schemeClr val="tx2"/>
                </a:solidFill>
                <a:cs typeface="+mn-ea"/>
                <a:sym typeface="+mn-lt"/>
              </a:rPr>
              <a:t>nec</a:t>
            </a:r>
            <a:r>
              <a:rPr lang="en-US" sz="1200" dirty="0">
                <a:solidFill>
                  <a:schemeClr val="tx2"/>
                </a:solidFill>
                <a:cs typeface="+mn-ea"/>
                <a:sym typeface="+mn-lt"/>
              </a:rPr>
              <a:t> </a:t>
            </a:r>
            <a:r>
              <a:rPr lang="en-US" sz="1200" dirty="0" err="1">
                <a:solidFill>
                  <a:schemeClr val="tx2"/>
                </a:solidFill>
                <a:cs typeface="+mn-ea"/>
                <a:sym typeface="+mn-lt"/>
              </a:rPr>
              <a:t>orci</a:t>
            </a:r>
            <a:r>
              <a:rPr lang="en-US" sz="1200" dirty="0">
                <a:solidFill>
                  <a:schemeClr val="tx2"/>
                </a:solidFill>
                <a:cs typeface="+mn-ea"/>
                <a:sym typeface="+mn-lt"/>
              </a:rPr>
              <a:t> </a:t>
            </a:r>
            <a:r>
              <a:rPr lang="en-US" sz="1200" dirty="0" err="1">
                <a:solidFill>
                  <a:schemeClr val="tx2"/>
                </a:solidFill>
                <a:cs typeface="+mn-ea"/>
                <a:sym typeface="+mn-lt"/>
              </a:rPr>
              <a:t>egestas</a:t>
            </a:r>
            <a:r>
              <a:rPr lang="en-US" sz="1200" dirty="0">
                <a:solidFill>
                  <a:schemeClr val="tx2"/>
                </a:solidFill>
                <a:cs typeface="+mn-ea"/>
                <a:sym typeface="+mn-lt"/>
              </a:rPr>
              <a:t> </a:t>
            </a:r>
            <a:r>
              <a:rPr lang="en-US" sz="1200" dirty="0" err="1">
                <a:solidFill>
                  <a:schemeClr val="tx2"/>
                </a:solidFill>
                <a:cs typeface="+mn-ea"/>
                <a:sym typeface="+mn-lt"/>
              </a:rPr>
              <a:t>ullamcorper</a:t>
            </a:r>
            <a:r>
              <a:rPr lang="en-US" sz="1200" dirty="0">
                <a:solidFill>
                  <a:schemeClr val="tx2"/>
                </a:solidFill>
                <a:cs typeface="+mn-ea"/>
                <a:sym typeface="+mn-lt"/>
              </a:rPr>
              <a:t>.</a:t>
            </a:r>
          </a:p>
        </p:txBody>
      </p:sp>
      <p:sp>
        <p:nvSpPr>
          <p:cNvPr id="29" name="Rectangle 28"/>
          <p:cNvSpPr/>
          <p:nvPr/>
        </p:nvSpPr>
        <p:spPr>
          <a:xfrm>
            <a:off x="8891291" y="2970755"/>
            <a:ext cx="2778937" cy="1754326"/>
          </a:xfrm>
          <a:prstGeom prst="rect">
            <a:avLst/>
          </a:prstGeom>
        </p:spPr>
        <p:txBody>
          <a:bodyPr wrap="square">
            <a:spAutoFit/>
          </a:bodyPr>
          <a:lstStyle/>
          <a:p>
            <a:pPr marL="171450" indent="-171450">
              <a:lnSpc>
                <a:spcPct val="150000"/>
              </a:lnSpc>
              <a:buFont typeface="Arial" panose="020B0604020202020204" pitchFamily="34" charset="0"/>
              <a:buChar char="•"/>
            </a:pPr>
            <a:r>
              <a:rPr lang="en-US" sz="1200" dirty="0">
                <a:solidFill>
                  <a:schemeClr val="tx2"/>
                </a:solidFill>
                <a:cs typeface="+mn-ea"/>
                <a:sym typeface="+mn-lt"/>
              </a:rPr>
              <a:t>Aenean </a:t>
            </a:r>
            <a:r>
              <a:rPr lang="en-US" sz="1200" dirty="0" err="1">
                <a:solidFill>
                  <a:schemeClr val="tx2"/>
                </a:solidFill>
                <a:cs typeface="+mn-ea"/>
                <a:sym typeface="+mn-lt"/>
              </a:rPr>
              <a:t>sodales</a:t>
            </a:r>
            <a:r>
              <a:rPr lang="en-US" sz="1200" dirty="0">
                <a:solidFill>
                  <a:schemeClr val="tx2"/>
                </a:solidFill>
                <a:cs typeface="+mn-ea"/>
                <a:sym typeface="+mn-lt"/>
              </a:rPr>
              <a:t> </a:t>
            </a:r>
            <a:r>
              <a:rPr lang="en-US" sz="1200" dirty="0" err="1">
                <a:solidFill>
                  <a:schemeClr val="tx2"/>
                </a:solidFill>
                <a:cs typeface="+mn-ea"/>
                <a:sym typeface="+mn-lt"/>
              </a:rPr>
              <a:t>felis</a:t>
            </a:r>
            <a:r>
              <a:rPr lang="en-US" sz="1200" dirty="0">
                <a:solidFill>
                  <a:schemeClr val="tx2"/>
                </a:solidFill>
                <a:cs typeface="+mn-ea"/>
                <a:sym typeface="+mn-lt"/>
              </a:rPr>
              <a:t> </a:t>
            </a:r>
            <a:r>
              <a:rPr lang="en-US" sz="1200" dirty="0" err="1">
                <a:solidFill>
                  <a:schemeClr val="tx2"/>
                </a:solidFill>
                <a:cs typeface="+mn-ea"/>
                <a:sym typeface="+mn-lt"/>
              </a:rPr>
              <a:t>quis</a:t>
            </a:r>
            <a:r>
              <a:rPr lang="en-US" sz="1200" dirty="0">
                <a:solidFill>
                  <a:schemeClr val="tx2"/>
                </a:solidFill>
                <a:cs typeface="+mn-ea"/>
                <a:sym typeface="+mn-lt"/>
              </a:rPr>
              <a:t> mi </a:t>
            </a:r>
            <a:r>
              <a:rPr lang="en-US" sz="1200" dirty="0" err="1">
                <a:solidFill>
                  <a:schemeClr val="tx2"/>
                </a:solidFill>
                <a:cs typeface="+mn-ea"/>
                <a:sym typeface="+mn-lt"/>
              </a:rPr>
              <a:t>posuere</a:t>
            </a:r>
            <a:r>
              <a:rPr lang="en-US" sz="1200" dirty="0">
                <a:solidFill>
                  <a:schemeClr val="tx2"/>
                </a:solidFill>
                <a:cs typeface="+mn-ea"/>
                <a:sym typeface="+mn-lt"/>
              </a:rPr>
              <a:t> </a:t>
            </a:r>
            <a:r>
              <a:rPr lang="en-US" sz="1200" dirty="0" err="1">
                <a:solidFill>
                  <a:schemeClr val="tx2"/>
                </a:solidFill>
                <a:cs typeface="+mn-ea"/>
                <a:sym typeface="+mn-lt"/>
              </a:rPr>
              <a:t>iaculis</a:t>
            </a:r>
            <a:r>
              <a:rPr lang="en-US" sz="1200" dirty="0">
                <a:solidFill>
                  <a:schemeClr val="tx2"/>
                </a:solidFill>
                <a:cs typeface="+mn-ea"/>
                <a:sym typeface="+mn-lt"/>
              </a:rPr>
              <a:t>.</a:t>
            </a:r>
          </a:p>
          <a:p>
            <a:pPr marL="171450" indent="-171450">
              <a:lnSpc>
                <a:spcPct val="150000"/>
              </a:lnSpc>
              <a:buFont typeface="Arial" panose="020B0604020202020204" pitchFamily="34" charset="0"/>
              <a:buChar char="•"/>
            </a:pPr>
            <a:r>
              <a:rPr lang="en-US" sz="1200" dirty="0" err="1">
                <a:solidFill>
                  <a:schemeClr val="tx2"/>
                </a:solidFill>
                <a:cs typeface="+mn-ea"/>
                <a:sym typeface="+mn-lt"/>
              </a:rPr>
              <a:t>Sed</a:t>
            </a:r>
            <a:r>
              <a:rPr lang="en-US" sz="1200" dirty="0">
                <a:solidFill>
                  <a:schemeClr val="tx2"/>
                </a:solidFill>
                <a:cs typeface="+mn-ea"/>
                <a:sym typeface="+mn-lt"/>
              </a:rPr>
              <a:t> </a:t>
            </a:r>
            <a:r>
              <a:rPr lang="en-US" sz="1200" dirty="0" err="1">
                <a:solidFill>
                  <a:schemeClr val="tx2"/>
                </a:solidFill>
                <a:cs typeface="+mn-ea"/>
                <a:sym typeface="+mn-lt"/>
              </a:rPr>
              <a:t>sagittis</a:t>
            </a:r>
            <a:r>
              <a:rPr lang="en-US" sz="1200" dirty="0">
                <a:solidFill>
                  <a:schemeClr val="tx2"/>
                </a:solidFill>
                <a:cs typeface="+mn-ea"/>
                <a:sym typeface="+mn-lt"/>
              </a:rPr>
              <a:t> dui vitae </a:t>
            </a:r>
            <a:r>
              <a:rPr lang="en-US" sz="1200" dirty="0" err="1">
                <a:solidFill>
                  <a:schemeClr val="tx2"/>
                </a:solidFill>
                <a:cs typeface="+mn-ea"/>
                <a:sym typeface="+mn-lt"/>
              </a:rPr>
              <a:t>neque</a:t>
            </a:r>
            <a:r>
              <a:rPr lang="en-US" sz="1200" dirty="0">
                <a:solidFill>
                  <a:schemeClr val="tx2"/>
                </a:solidFill>
                <a:cs typeface="+mn-ea"/>
                <a:sym typeface="+mn-lt"/>
              </a:rPr>
              <a:t> </a:t>
            </a:r>
            <a:r>
              <a:rPr lang="en-US" sz="1200" dirty="0" err="1">
                <a:solidFill>
                  <a:schemeClr val="tx2"/>
                </a:solidFill>
                <a:cs typeface="+mn-ea"/>
                <a:sym typeface="+mn-lt"/>
              </a:rPr>
              <a:t>imperdiet</a:t>
            </a:r>
            <a:r>
              <a:rPr lang="en-US" sz="1200" dirty="0">
                <a:solidFill>
                  <a:schemeClr val="tx2"/>
                </a:solidFill>
                <a:cs typeface="+mn-ea"/>
                <a:sym typeface="+mn-lt"/>
              </a:rPr>
              <a:t> gravida.</a:t>
            </a:r>
          </a:p>
          <a:p>
            <a:pPr marL="171450" indent="-171450">
              <a:lnSpc>
                <a:spcPct val="150000"/>
              </a:lnSpc>
              <a:buFont typeface="Arial" panose="020B0604020202020204" pitchFamily="34" charset="0"/>
              <a:buChar char="•"/>
            </a:pPr>
            <a:r>
              <a:rPr lang="en-US" sz="1200" dirty="0" err="1">
                <a:solidFill>
                  <a:schemeClr val="tx2"/>
                </a:solidFill>
                <a:cs typeface="+mn-ea"/>
                <a:sym typeface="+mn-lt"/>
              </a:rPr>
              <a:t>Fusce</a:t>
            </a:r>
            <a:r>
              <a:rPr lang="en-US" sz="1200" dirty="0">
                <a:solidFill>
                  <a:schemeClr val="tx2"/>
                </a:solidFill>
                <a:cs typeface="+mn-ea"/>
                <a:sym typeface="+mn-lt"/>
              </a:rPr>
              <a:t> </a:t>
            </a:r>
            <a:r>
              <a:rPr lang="en-US" sz="1200" dirty="0" err="1">
                <a:solidFill>
                  <a:schemeClr val="tx2"/>
                </a:solidFill>
                <a:cs typeface="+mn-ea"/>
                <a:sym typeface="+mn-lt"/>
              </a:rPr>
              <a:t>bibendum</a:t>
            </a:r>
            <a:r>
              <a:rPr lang="en-US" sz="1200" dirty="0">
                <a:solidFill>
                  <a:schemeClr val="tx2"/>
                </a:solidFill>
                <a:cs typeface="+mn-ea"/>
                <a:sym typeface="+mn-lt"/>
              </a:rPr>
              <a:t> </a:t>
            </a:r>
            <a:r>
              <a:rPr lang="en-US" sz="1200" dirty="0" err="1">
                <a:solidFill>
                  <a:schemeClr val="tx2"/>
                </a:solidFill>
                <a:cs typeface="+mn-ea"/>
                <a:sym typeface="+mn-lt"/>
              </a:rPr>
              <a:t>velit</a:t>
            </a:r>
            <a:r>
              <a:rPr lang="en-US" sz="1200" dirty="0">
                <a:solidFill>
                  <a:schemeClr val="tx2"/>
                </a:solidFill>
                <a:cs typeface="+mn-ea"/>
                <a:sym typeface="+mn-lt"/>
              </a:rPr>
              <a:t> </a:t>
            </a:r>
            <a:r>
              <a:rPr lang="en-US" sz="1200" dirty="0" err="1">
                <a:solidFill>
                  <a:schemeClr val="tx2"/>
                </a:solidFill>
                <a:cs typeface="+mn-ea"/>
                <a:sym typeface="+mn-lt"/>
              </a:rPr>
              <a:t>ut</a:t>
            </a:r>
            <a:r>
              <a:rPr lang="en-US" sz="1200" dirty="0">
                <a:solidFill>
                  <a:schemeClr val="tx2"/>
                </a:solidFill>
                <a:cs typeface="+mn-ea"/>
                <a:sym typeface="+mn-lt"/>
              </a:rPr>
              <a:t> </a:t>
            </a:r>
            <a:r>
              <a:rPr lang="en-US" sz="1200" dirty="0" err="1">
                <a:solidFill>
                  <a:schemeClr val="tx2"/>
                </a:solidFill>
                <a:cs typeface="+mn-ea"/>
                <a:sym typeface="+mn-lt"/>
              </a:rPr>
              <a:t>elit</a:t>
            </a:r>
            <a:r>
              <a:rPr lang="en-US" sz="1200" dirty="0">
                <a:solidFill>
                  <a:schemeClr val="tx2"/>
                </a:solidFill>
                <a:cs typeface="+mn-ea"/>
                <a:sym typeface="+mn-lt"/>
              </a:rPr>
              <a:t> </a:t>
            </a:r>
            <a:r>
              <a:rPr lang="en-US" sz="1200" dirty="0" err="1">
                <a:solidFill>
                  <a:schemeClr val="tx2"/>
                </a:solidFill>
                <a:cs typeface="+mn-ea"/>
                <a:sym typeface="+mn-lt"/>
              </a:rPr>
              <a:t>elementum</a:t>
            </a:r>
            <a:r>
              <a:rPr lang="en-US" sz="1200" dirty="0">
                <a:solidFill>
                  <a:schemeClr val="tx2"/>
                </a:solidFill>
                <a:cs typeface="+mn-ea"/>
                <a:sym typeface="+mn-lt"/>
              </a:rPr>
              <a:t> </a:t>
            </a:r>
            <a:r>
              <a:rPr lang="en-US" sz="1200" dirty="0" err="1">
                <a:solidFill>
                  <a:schemeClr val="tx2"/>
                </a:solidFill>
                <a:cs typeface="+mn-ea"/>
                <a:sym typeface="+mn-lt"/>
              </a:rPr>
              <a:t>sodales</a:t>
            </a:r>
            <a:r>
              <a:rPr lang="en-US" sz="1200" dirty="0">
                <a:solidFill>
                  <a:schemeClr val="tx2"/>
                </a:solidFill>
                <a:cs typeface="+mn-ea"/>
                <a:sym typeface="+mn-lt"/>
              </a:rPr>
              <a:t>.</a:t>
            </a:r>
          </a:p>
        </p:txBody>
      </p:sp>
      <p:sp>
        <p:nvSpPr>
          <p:cNvPr id="30" name="Freeform 5"/>
          <p:cNvSpPr>
            <a:spLocks noEditPoints="1"/>
          </p:cNvSpPr>
          <p:nvPr/>
        </p:nvSpPr>
        <p:spPr bwMode="auto">
          <a:xfrm>
            <a:off x="727324" y="2164325"/>
            <a:ext cx="647979" cy="427414"/>
          </a:xfrm>
          <a:custGeom>
            <a:avLst/>
            <a:gdLst>
              <a:gd name="T0" fmla="*/ 402 w 499"/>
              <a:gd name="T1" fmla="*/ 134 h 329"/>
              <a:gd name="T2" fmla="*/ 383 w 499"/>
              <a:gd name="T3" fmla="*/ 136 h 329"/>
              <a:gd name="T4" fmla="*/ 242 w 499"/>
              <a:gd name="T5" fmla="*/ 0 h 329"/>
              <a:gd name="T6" fmla="*/ 102 w 499"/>
              <a:gd name="T7" fmla="*/ 120 h 329"/>
              <a:gd name="T8" fmla="*/ 0 w 499"/>
              <a:gd name="T9" fmla="*/ 225 h 329"/>
              <a:gd name="T10" fmla="*/ 105 w 499"/>
              <a:gd name="T11" fmla="*/ 329 h 329"/>
              <a:gd name="T12" fmla="*/ 192 w 499"/>
              <a:gd name="T13" fmla="*/ 329 h 329"/>
              <a:gd name="T14" fmla="*/ 204 w 499"/>
              <a:gd name="T15" fmla="*/ 317 h 329"/>
              <a:gd name="T16" fmla="*/ 192 w 499"/>
              <a:gd name="T17" fmla="*/ 305 h 329"/>
              <a:gd name="T18" fmla="*/ 105 w 499"/>
              <a:gd name="T19" fmla="*/ 305 h 329"/>
              <a:gd name="T20" fmla="*/ 24 w 499"/>
              <a:gd name="T21" fmla="*/ 225 h 329"/>
              <a:gd name="T22" fmla="*/ 105 w 499"/>
              <a:gd name="T23" fmla="*/ 144 h 329"/>
              <a:gd name="T24" fmla="*/ 112 w 499"/>
              <a:gd name="T25" fmla="*/ 144 h 329"/>
              <a:gd name="T26" fmla="*/ 124 w 499"/>
              <a:gd name="T27" fmla="*/ 145 h 329"/>
              <a:gd name="T28" fmla="*/ 125 w 499"/>
              <a:gd name="T29" fmla="*/ 133 h 329"/>
              <a:gd name="T30" fmla="*/ 242 w 499"/>
              <a:gd name="T31" fmla="*/ 24 h 329"/>
              <a:gd name="T32" fmla="*/ 359 w 499"/>
              <a:gd name="T33" fmla="*/ 142 h 329"/>
              <a:gd name="T34" fmla="*/ 359 w 499"/>
              <a:gd name="T35" fmla="*/ 151 h 329"/>
              <a:gd name="T36" fmla="*/ 357 w 499"/>
              <a:gd name="T37" fmla="*/ 170 h 329"/>
              <a:gd name="T38" fmla="*/ 375 w 499"/>
              <a:gd name="T39" fmla="*/ 163 h 329"/>
              <a:gd name="T40" fmla="*/ 402 w 499"/>
              <a:gd name="T41" fmla="*/ 158 h 329"/>
              <a:gd name="T42" fmla="*/ 475 w 499"/>
              <a:gd name="T43" fmla="*/ 232 h 329"/>
              <a:gd name="T44" fmla="*/ 402 w 499"/>
              <a:gd name="T45" fmla="*/ 305 h 329"/>
              <a:gd name="T46" fmla="*/ 337 w 499"/>
              <a:gd name="T47" fmla="*/ 305 h 329"/>
              <a:gd name="T48" fmla="*/ 273 w 499"/>
              <a:gd name="T49" fmla="*/ 305 h 329"/>
              <a:gd name="T50" fmla="*/ 262 w 499"/>
              <a:gd name="T51" fmla="*/ 295 h 329"/>
              <a:gd name="T52" fmla="*/ 262 w 499"/>
              <a:gd name="T53" fmla="*/ 165 h 329"/>
              <a:gd name="T54" fmla="*/ 275 w 499"/>
              <a:gd name="T55" fmla="*/ 181 h 329"/>
              <a:gd name="T56" fmla="*/ 292 w 499"/>
              <a:gd name="T57" fmla="*/ 182 h 329"/>
              <a:gd name="T58" fmla="*/ 293 w 499"/>
              <a:gd name="T59" fmla="*/ 165 h 329"/>
              <a:gd name="T60" fmla="*/ 264 w 499"/>
              <a:gd name="T61" fmla="*/ 131 h 329"/>
              <a:gd name="T62" fmla="*/ 250 w 499"/>
              <a:gd name="T63" fmla="*/ 124 h 329"/>
              <a:gd name="T64" fmla="*/ 236 w 499"/>
              <a:gd name="T65" fmla="*/ 131 h 329"/>
              <a:gd name="T66" fmla="*/ 207 w 499"/>
              <a:gd name="T67" fmla="*/ 165 h 329"/>
              <a:gd name="T68" fmla="*/ 208 w 499"/>
              <a:gd name="T69" fmla="*/ 182 h 329"/>
              <a:gd name="T70" fmla="*/ 216 w 499"/>
              <a:gd name="T71" fmla="*/ 185 h 329"/>
              <a:gd name="T72" fmla="*/ 225 w 499"/>
              <a:gd name="T73" fmla="*/ 181 h 329"/>
              <a:gd name="T74" fmla="*/ 238 w 499"/>
              <a:gd name="T75" fmla="*/ 166 h 329"/>
              <a:gd name="T76" fmla="*/ 238 w 499"/>
              <a:gd name="T77" fmla="*/ 295 h 329"/>
              <a:gd name="T78" fmla="*/ 273 w 499"/>
              <a:gd name="T79" fmla="*/ 329 h 329"/>
              <a:gd name="T80" fmla="*/ 337 w 499"/>
              <a:gd name="T81" fmla="*/ 329 h 329"/>
              <a:gd name="T82" fmla="*/ 402 w 499"/>
              <a:gd name="T83" fmla="*/ 329 h 329"/>
              <a:gd name="T84" fmla="*/ 499 w 499"/>
              <a:gd name="T85" fmla="*/ 232 h 329"/>
              <a:gd name="T86" fmla="*/ 402 w 499"/>
              <a:gd name="T87" fmla="*/ 134 h 329"/>
              <a:gd name="T88" fmla="*/ 402 w 499"/>
              <a:gd name="T89" fmla="*/ 134 h 329"/>
              <a:gd name="T90" fmla="*/ 402 w 499"/>
              <a:gd name="T91" fmla="*/ 13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9" h="329">
                <a:moveTo>
                  <a:pt x="402" y="134"/>
                </a:moveTo>
                <a:cubicBezTo>
                  <a:pt x="395" y="134"/>
                  <a:pt x="389" y="135"/>
                  <a:pt x="383" y="136"/>
                </a:cubicBezTo>
                <a:cubicBezTo>
                  <a:pt x="380" y="61"/>
                  <a:pt x="318" y="0"/>
                  <a:pt x="242" y="0"/>
                </a:cubicBezTo>
                <a:cubicBezTo>
                  <a:pt x="172" y="0"/>
                  <a:pt x="113" y="52"/>
                  <a:pt x="102" y="120"/>
                </a:cubicBezTo>
                <a:cubicBezTo>
                  <a:pt x="46" y="122"/>
                  <a:pt x="0" y="168"/>
                  <a:pt x="0" y="225"/>
                </a:cubicBezTo>
                <a:cubicBezTo>
                  <a:pt x="0" y="282"/>
                  <a:pt x="47" y="329"/>
                  <a:pt x="105" y="329"/>
                </a:cubicBezTo>
                <a:cubicBezTo>
                  <a:pt x="192" y="329"/>
                  <a:pt x="192" y="329"/>
                  <a:pt x="192" y="329"/>
                </a:cubicBezTo>
                <a:cubicBezTo>
                  <a:pt x="199" y="329"/>
                  <a:pt x="204" y="324"/>
                  <a:pt x="204" y="317"/>
                </a:cubicBezTo>
                <a:cubicBezTo>
                  <a:pt x="204" y="311"/>
                  <a:pt x="199" y="305"/>
                  <a:pt x="192" y="305"/>
                </a:cubicBezTo>
                <a:cubicBezTo>
                  <a:pt x="105" y="305"/>
                  <a:pt x="105" y="305"/>
                  <a:pt x="105" y="305"/>
                </a:cubicBezTo>
                <a:cubicBezTo>
                  <a:pt x="60" y="305"/>
                  <a:pt x="24" y="269"/>
                  <a:pt x="24" y="225"/>
                </a:cubicBezTo>
                <a:cubicBezTo>
                  <a:pt x="24" y="180"/>
                  <a:pt x="60" y="144"/>
                  <a:pt x="105" y="144"/>
                </a:cubicBezTo>
                <a:cubicBezTo>
                  <a:pt x="107" y="144"/>
                  <a:pt x="109" y="144"/>
                  <a:pt x="112" y="144"/>
                </a:cubicBezTo>
                <a:cubicBezTo>
                  <a:pt x="124" y="145"/>
                  <a:pt x="124" y="145"/>
                  <a:pt x="124" y="145"/>
                </a:cubicBezTo>
                <a:cubicBezTo>
                  <a:pt x="125" y="133"/>
                  <a:pt x="125" y="133"/>
                  <a:pt x="125" y="133"/>
                </a:cubicBezTo>
                <a:cubicBezTo>
                  <a:pt x="129" y="72"/>
                  <a:pt x="180" y="24"/>
                  <a:pt x="242" y="24"/>
                </a:cubicBezTo>
                <a:cubicBezTo>
                  <a:pt x="307" y="24"/>
                  <a:pt x="359" y="77"/>
                  <a:pt x="359" y="142"/>
                </a:cubicBezTo>
                <a:cubicBezTo>
                  <a:pt x="359" y="145"/>
                  <a:pt x="359" y="148"/>
                  <a:pt x="359" y="151"/>
                </a:cubicBezTo>
                <a:cubicBezTo>
                  <a:pt x="357" y="170"/>
                  <a:pt x="357" y="170"/>
                  <a:pt x="357" y="170"/>
                </a:cubicBezTo>
                <a:cubicBezTo>
                  <a:pt x="375" y="163"/>
                  <a:pt x="375" y="163"/>
                  <a:pt x="375" y="163"/>
                </a:cubicBezTo>
                <a:cubicBezTo>
                  <a:pt x="384" y="160"/>
                  <a:pt x="393" y="158"/>
                  <a:pt x="402" y="158"/>
                </a:cubicBezTo>
                <a:cubicBezTo>
                  <a:pt x="442" y="158"/>
                  <a:pt x="475" y="191"/>
                  <a:pt x="475" y="232"/>
                </a:cubicBezTo>
                <a:cubicBezTo>
                  <a:pt x="475" y="272"/>
                  <a:pt x="442" y="305"/>
                  <a:pt x="402" y="305"/>
                </a:cubicBezTo>
                <a:cubicBezTo>
                  <a:pt x="401" y="305"/>
                  <a:pt x="369" y="305"/>
                  <a:pt x="337" y="305"/>
                </a:cubicBezTo>
                <a:cubicBezTo>
                  <a:pt x="306" y="305"/>
                  <a:pt x="274" y="305"/>
                  <a:pt x="273" y="305"/>
                </a:cubicBezTo>
                <a:cubicBezTo>
                  <a:pt x="266" y="305"/>
                  <a:pt x="262" y="302"/>
                  <a:pt x="262" y="295"/>
                </a:cubicBezTo>
                <a:cubicBezTo>
                  <a:pt x="262" y="165"/>
                  <a:pt x="262" y="165"/>
                  <a:pt x="262" y="165"/>
                </a:cubicBezTo>
                <a:cubicBezTo>
                  <a:pt x="275" y="181"/>
                  <a:pt x="275" y="181"/>
                  <a:pt x="275" y="181"/>
                </a:cubicBezTo>
                <a:cubicBezTo>
                  <a:pt x="279" y="186"/>
                  <a:pt x="287" y="186"/>
                  <a:pt x="292" y="182"/>
                </a:cubicBezTo>
                <a:cubicBezTo>
                  <a:pt x="297" y="178"/>
                  <a:pt x="297" y="170"/>
                  <a:pt x="293" y="165"/>
                </a:cubicBezTo>
                <a:cubicBezTo>
                  <a:pt x="264" y="131"/>
                  <a:pt x="264" y="131"/>
                  <a:pt x="264" y="131"/>
                </a:cubicBezTo>
                <a:cubicBezTo>
                  <a:pt x="261" y="127"/>
                  <a:pt x="255" y="124"/>
                  <a:pt x="250" y="124"/>
                </a:cubicBezTo>
                <a:cubicBezTo>
                  <a:pt x="245" y="124"/>
                  <a:pt x="239" y="127"/>
                  <a:pt x="236" y="131"/>
                </a:cubicBezTo>
                <a:cubicBezTo>
                  <a:pt x="207" y="165"/>
                  <a:pt x="207" y="165"/>
                  <a:pt x="207" y="165"/>
                </a:cubicBezTo>
                <a:cubicBezTo>
                  <a:pt x="203" y="170"/>
                  <a:pt x="203" y="178"/>
                  <a:pt x="208" y="182"/>
                </a:cubicBezTo>
                <a:cubicBezTo>
                  <a:pt x="211" y="184"/>
                  <a:pt x="213" y="185"/>
                  <a:pt x="216" y="185"/>
                </a:cubicBezTo>
                <a:cubicBezTo>
                  <a:pt x="219" y="185"/>
                  <a:pt x="223" y="184"/>
                  <a:pt x="225" y="181"/>
                </a:cubicBezTo>
                <a:cubicBezTo>
                  <a:pt x="238" y="166"/>
                  <a:pt x="238" y="166"/>
                  <a:pt x="238" y="166"/>
                </a:cubicBezTo>
                <a:cubicBezTo>
                  <a:pt x="238" y="295"/>
                  <a:pt x="238" y="295"/>
                  <a:pt x="238" y="295"/>
                </a:cubicBezTo>
                <a:cubicBezTo>
                  <a:pt x="238" y="309"/>
                  <a:pt x="247" y="329"/>
                  <a:pt x="273" y="329"/>
                </a:cubicBezTo>
                <a:cubicBezTo>
                  <a:pt x="274" y="329"/>
                  <a:pt x="306" y="329"/>
                  <a:pt x="337" y="329"/>
                </a:cubicBezTo>
                <a:cubicBezTo>
                  <a:pt x="369" y="329"/>
                  <a:pt x="401" y="329"/>
                  <a:pt x="402" y="329"/>
                </a:cubicBezTo>
                <a:cubicBezTo>
                  <a:pt x="456" y="329"/>
                  <a:pt x="499" y="286"/>
                  <a:pt x="499" y="232"/>
                </a:cubicBezTo>
                <a:cubicBezTo>
                  <a:pt x="499" y="178"/>
                  <a:pt x="456" y="134"/>
                  <a:pt x="402" y="134"/>
                </a:cubicBezTo>
                <a:close/>
                <a:moveTo>
                  <a:pt x="402" y="134"/>
                </a:moveTo>
                <a:cubicBezTo>
                  <a:pt x="402" y="134"/>
                  <a:pt x="402" y="134"/>
                  <a:pt x="402" y="134"/>
                </a:cubicBezTo>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grpSp>
        <p:nvGrpSpPr>
          <p:cNvPr id="31" name="Group 30"/>
          <p:cNvGrpSpPr/>
          <p:nvPr/>
        </p:nvGrpSpPr>
        <p:grpSpPr>
          <a:xfrm>
            <a:off x="6547003" y="2116629"/>
            <a:ext cx="635744" cy="456508"/>
            <a:chOff x="7521576" y="2095500"/>
            <a:chExt cx="1019175" cy="731838"/>
          </a:xfrm>
          <a:solidFill>
            <a:schemeClr val="bg2"/>
          </a:solidFill>
        </p:grpSpPr>
        <p:sp>
          <p:nvSpPr>
            <p:cNvPr id="32" name="Freeform 38"/>
            <p:cNvSpPr>
              <a:spLocks noEditPoints="1"/>
            </p:cNvSpPr>
            <p:nvPr/>
          </p:nvSpPr>
          <p:spPr bwMode="auto">
            <a:xfrm>
              <a:off x="7521576" y="2217738"/>
              <a:ext cx="612775" cy="609600"/>
            </a:xfrm>
            <a:custGeom>
              <a:avLst/>
              <a:gdLst>
                <a:gd name="T0" fmla="*/ 225 w 260"/>
                <a:gd name="T1" fmla="*/ 91 h 259"/>
                <a:gd name="T2" fmla="*/ 231 w 260"/>
                <a:gd name="T3" fmla="*/ 49 h 259"/>
                <a:gd name="T4" fmla="*/ 201 w 260"/>
                <a:gd name="T5" fmla="*/ 25 h 259"/>
                <a:gd name="T6" fmla="*/ 176 w 260"/>
                <a:gd name="T7" fmla="*/ 36 h 259"/>
                <a:gd name="T8" fmla="*/ 159 w 260"/>
                <a:gd name="T9" fmla="*/ 18 h 259"/>
                <a:gd name="T10" fmla="*/ 116 w 260"/>
                <a:gd name="T11" fmla="*/ 1 h 259"/>
                <a:gd name="T12" fmla="*/ 91 w 260"/>
                <a:gd name="T13" fmla="*/ 34 h 259"/>
                <a:gd name="T14" fmla="*/ 71 w 260"/>
                <a:gd name="T15" fmla="*/ 30 h 259"/>
                <a:gd name="T16" fmla="*/ 50 w 260"/>
                <a:gd name="T17" fmla="*/ 28 h 259"/>
                <a:gd name="T18" fmla="*/ 31 w 260"/>
                <a:gd name="T19" fmla="*/ 70 h 259"/>
                <a:gd name="T20" fmla="*/ 17 w 260"/>
                <a:gd name="T21" fmla="*/ 101 h 259"/>
                <a:gd name="T22" fmla="*/ 1 w 260"/>
                <a:gd name="T23" fmla="*/ 144 h 259"/>
                <a:gd name="T24" fmla="*/ 19 w 260"/>
                <a:gd name="T25" fmla="*/ 158 h 259"/>
                <a:gd name="T26" fmla="*/ 30 w 260"/>
                <a:gd name="T27" fmla="*/ 188 h 259"/>
                <a:gd name="T28" fmla="*/ 49 w 260"/>
                <a:gd name="T29" fmla="*/ 231 h 259"/>
                <a:gd name="T30" fmla="*/ 70 w 260"/>
                <a:gd name="T31" fmla="*/ 229 h 259"/>
                <a:gd name="T32" fmla="*/ 90 w 260"/>
                <a:gd name="T33" fmla="*/ 225 h 259"/>
                <a:gd name="T34" fmla="*/ 115 w 260"/>
                <a:gd name="T35" fmla="*/ 258 h 259"/>
                <a:gd name="T36" fmla="*/ 144 w 260"/>
                <a:gd name="T37" fmla="*/ 258 h 259"/>
                <a:gd name="T38" fmla="*/ 169 w 260"/>
                <a:gd name="T39" fmla="*/ 225 h 259"/>
                <a:gd name="T40" fmla="*/ 188 w 260"/>
                <a:gd name="T41" fmla="*/ 230 h 259"/>
                <a:gd name="T42" fmla="*/ 210 w 260"/>
                <a:gd name="T43" fmla="*/ 232 h 259"/>
                <a:gd name="T44" fmla="*/ 229 w 260"/>
                <a:gd name="T45" fmla="*/ 189 h 259"/>
                <a:gd name="T46" fmla="*/ 241 w 260"/>
                <a:gd name="T47" fmla="*/ 159 h 259"/>
                <a:gd name="T48" fmla="*/ 243 w 260"/>
                <a:gd name="T49" fmla="*/ 159 h 259"/>
                <a:gd name="T50" fmla="*/ 258 w 260"/>
                <a:gd name="T51" fmla="*/ 115 h 259"/>
                <a:gd name="T52" fmla="*/ 240 w 260"/>
                <a:gd name="T53" fmla="*/ 140 h 259"/>
                <a:gd name="T54" fmla="*/ 215 w 260"/>
                <a:gd name="T55" fmla="*/ 201 h 259"/>
                <a:gd name="T56" fmla="*/ 175 w 260"/>
                <a:gd name="T57" fmla="*/ 206 h 259"/>
                <a:gd name="T58" fmla="*/ 140 w 260"/>
                <a:gd name="T59" fmla="*/ 240 h 259"/>
                <a:gd name="T60" fmla="*/ 97 w 260"/>
                <a:gd name="T61" fmla="*/ 208 h 259"/>
                <a:gd name="T62" fmla="*/ 58 w 260"/>
                <a:gd name="T63" fmla="*/ 215 h 259"/>
                <a:gd name="T64" fmla="*/ 51 w 260"/>
                <a:gd name="T65" fmla="*/ 162 h 259"/>
                <a:gd name="T66" fmla="*/ 19 w 260"/>
                <a:gd name="T67" fmla="*/ 119 h 259"/>
                <a:gd name="T68" fmla="*/ 45 w 260"/>
                <a:gd name="T69" fmla="*/ 58 h 259"/>
                <a:gd name="T70" fmla="*/ 85 w 260"/>
                <a:gd name="T71" fmla="*/ 54 h 259"/>
                <a:gd name="T72" fmla="*/ 120 w 260"/>
                <a:gd name="T73" fmla="*/ 19 h 259"/>
                <a:gd name="T74" fmla="*/ 162 w 260"/>
                <a:gd name="T75" fmla="*/ 52 h 259"/>
                <a:gd name="T76" fmla="*/ 201 w 260"/>
                <a:gd name="T77" fmla="*/ 44 h 259"/>
                <a:gd name="T78" fmla="*/ 208 w 260"/>
                <a:gd name="T79" fmla="*/ 97 h 259"/>
                <a:gd name="T80" fmla="*/ 240 w 260"/>
                <a:gd name="T81" fmla="*/ 140 h 259"/>
                <a:gd name="T82" fmla="*/ 240 w 260"/>
                <a:gd name="T83"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59">
                  <a:moveTo>
                    <a:pt x="242" y="101"/>
                  </a:moveTo>
                  <a:cubicBezTo>
                    <a:pt x="234" y="101"/>
                    <a:pt x="228" y="97"/>
                    <a:pt x="225" y="91"/>
                  </a:cubicBezTo>
                  <a:cubicBezTo>
                    <a:pt x="222" y="84"/>
                    <a:pt x="224" y="76"/>
                    <a:pt x="230" y="71"/>
                  </a:cubicBezTo>
                  <a:cubicBezTo>
                    <a:pt x="236" y="65"/>
                    <a:pt x="237" y="56"/>
                    <a:pt x="231" y="49"/>
                  </a:cubicBezTo>
                  <a:cubicBezTo>
                    <a:pt x="225" y="42"/>
                    <a:pt x="218" y="35"/>
                    <a:pt x="211" y="29"/>
                  </a:cubicBezTo>
                  <a:cubicBezTo>
                    <a:pt x="208" y="27"/>
                    <a:pt x="205" y="25"/>
                    <a:pt x="201" y="25"/>
                  </a:cubicBezTo>
                  <a:cubicBezTo>
                    <a:pt x="196" y="25"/>
                    <a:pt x="192" y="27"/>
                    <a:pt x="189" y="30"/>
                  </a:cubicBezTo>
                  <a:cubicBezTo>
                    <a:pt x="186" y="34"/>
                    <a:pt x="181" y="36"/>
                    <a:pt x="176" y="36"/>
                  </a:cubicBezTo>
                  <a:cubicBezTo>
                    <a:pt x="173" y="36"/>
                    <a:pt x="171" y="36"/>
                    <a:pt x="170" y="35"/>
                  </a:cubicBezTo>
                  <a:cubicBezTo>
                    <a:pt x="163" y="32"/>
                    <a:pt x="158" y="25"/>
                    <a:pt x="159" y="18"/>
                  </a:cubicBezTo>
                  <a:cubicBezTo>
                    <a:pt x="159" y="9"/>
                    <a:pt x="153" y="2"/>
                    <a:pt x="145" y="1"/>
                  </a:cubicBezTo>
                  <a:cubicBezTo>
                    <a:pt x="135" y="0"/>
                    <a:pt x="125" y="0"/>
                    <a:pt x="116" y="1"/>
                  </a:cubicBezTo>
                  <a:cubicBezTo>
                    <a:pt x="108" y="2"/>
                    <a:pt x="101" y="9"/>
                    <a:pt x="102" y="17"/>
                  </a:cubicBezTo>
                  <a:cubicBezTo>
                    <a:pt x="102" y="25"/>
                    <a:pt x="98" y="31"/>
                    <a:pt x="91" y="34"/>
                  </a:cubicBezTo>
                  <a:cubicBezTo>
                    <a:pt x="89" y="35"/>
                    <a:pt x="87" y="35"/>
                    <a:pt x="85" y="35"/>
                  </a:cubicBezTo>
                  <a:cubicBezTo>
                    <a:pt x="80" y="35"/>
                    <a:pt x="74" y="33"/>
                    <a:pt x="71" y="30"/>
                  </a:cubicBezTo>
                  <a:cubicBezTo>
                    <a:pt x="68" y="26"/>
                    <a:pt x="64" y="25"/>
                    <a:pt x="60" y="25"/>
                  </a:cubicBezTo>
                  <a:cubicBezTo>
                    <a:pt x="56" y="25"/>
                    <a:pt x="53" y="26"/>
                    <a:pt x="50" y="28"/>
                  </a:cubicBezTo>
                  <a:cubicBezTo>
                    <a:pt x="42" y="34"/>
                    <a:pt x="35" y="41"/>
                    <a:pt x="29" y="49"/>
                  </a:cubicBezTo>
                  <a:cubicBezTo>
                    <a:pt x="24" y="55"/>
                    <a:pt x="24" y="65"/>
                    <a:pt x="31" y="70"/>
                  </a:cubicBezTo>
                  <a:cubicBezTo>
                    <a:pt x="36" y="75"/>
                    <a:pt x="38" y="83"/>
                    <a:pt x="35" y="90"/>
                  </a:cubicBezTo>
                  <a:cubicBezTo>
                    <a:pt x="32" y="96"/>
                    <a:pt x="25" y="101"/>
                    <a:pt x="17" y="101"/>
                  </a:cubicBezTo>
                  <a:cubicBezTo>
                    <a:pt x="9" y="100"/>
                    <a:pt x="2" y="106"/>
                    <a:pt x="1" y="115"/>
                  </a:cubicBezTo>
                  <a:cubicBezTo>
                    <a:pt x="0" y="124"/>
                    <a:pt x="0" y="134"/>
                    <a:pt x="1" y="144"/>
                  </a:cubicBezTo>
                  <a:cubicBezTo>
                    <a:pt x="2" y="153"/>
                    <a:pt x="11" y="158"/>
                    <a:pt x="18" y="158"/>
                  </a:cubicBezTo>
                  <a:cubicBezTo>
                    <a:pt x="19" y="158"/>
                    <a:pt x="19" y="158"/>
                    <a:pt x="19" y="158"/>
                  </a:cubicBezTo>
                  <a:cubicBezTo>
                    <a:pt x="25" y="158"/>
                    <a:pt x="32" y="163"/>
                    <a:pt x="34" y="169"/>
                  </a:cubicBezTo>
                  <a:cubicBezTo>
                    <a:pt x="37" y="176"/>
                    <a:pt x="35" y="184"/>
                    <a:pt x="30" y="188"/>
                  </a:cubicBezTo>
                  <a:cubicBezTo>
                    <a:pt x="24" y="194"/>
                    <a:pt x="23" y="204"/>
                    <a:pt x="28" y="210"/>
                  </a:cubicBezTo>
                  <a:cubicBezTo>
                    <a:pt x="34" y="218"/>
                    <a:pt x="41" y="225"/>
                    <a:pt x="49" y="231"/>
                  </a:cubicBezTo>
                  <a:cubicBezTo>
                    <a:pt x="52" y="233"/>
                    <a:pt x="55" y="234"/>
                    <a:pt x="59" y="234"/>
                  </a:cubicBezTo>
                  <a:cubicBezTo>
                    <a:pt x="63" y="234"/>
                    <a:pt x="67" y="232"/>
                    <a:pt x="70" y="229"/>
                  </a:cubicBezTo>
                  <a:cubicBezTo>
                    <a:pt x="74" y="226"/>
                    <a:pt x="79" y="223"/>
                    <a:pt x="84" y="223"/>
                  </a:cubicBezTo>
                  <a:cubicBezTo>
                    <a:pt x="86" y="223"/>
                    <a:pt x="88" y="224"/>
                    <a:pt x="90" y="225"/>
                  </a:cubicBezTo>
                  <a:cubicBezTo>
                    <a:pt x="97" y="227"/>
                    <a:pt x="101" y="234"/>
                    <a:pt x="101" y="242"/>
                  </a:cubicBezTo>
                  <a:cubicBezTo>
                    <a:pt x="100" y="250"/>
                    <a:pt x="106" y="257"/>
                    <a:pt x="115" y="258"/>
                  </a:cubicBezTo>
                  <a:cubicBezTo>
                    <a:pt x="120" y="259"/>
                    <a:pt x="125" y="259"/>
                    <a:pt x="130" y="259"/>
                  </a:cubicBezTo>
                  <a:cubicBezTo>
                    <a:pt x="134" y="259"/>
                    <a:pt x="139" y="259"/>
                    <a:pt x="144" y="258"/>
                  </a:cubicBezTo>
                  <a:cubicBezTo>
                    <a:pt x="152" y="258"/>
                    <a:pt x="158" y="250"/>
                    <a:pt x="158" y="242"/>
                  </a:cubicBezTo>
                  <a:cubicBezTo>
                    <a:pt x="158" y="235"/>
                    <a:pt x="162" y="228"/>
                    <a:pt x="169" y="225"/>
                  </a:cubicBezTo>
                  <a:cubicBezTo>
                    <a:pt x="171" y="225"/>
                    <a:pt x="173" y="224"/>
                    <a:pt x="175" y="224"/>
                  </a:cubicBezTo>
                  <a:cubicBezTo>
                    <a:pt x="180" y="224"/>
                    <a:pt x="185" y="226"/>
                    <a:pt x="188" y="230"/>
                  </a:cubicBezTo>
                  <a:cubicBezTo>
                    <a:pt x="191" y="233"/>
                    <a:pt x="196" y="235"/>
                    <a:pt x="200" y="235"/>
                  </a:cubicBezTo>
                  <a:cubicBezTo>
                    <a:pt x="204" y="235"/>
                    <a:pt x="207" y="234"/>
                    <a:pt x="210" y="232"/>
                  </a:cubicBezTo>
                  <a:cubicBezTo>
                    <a:pt x="218" y="225"/>
                    <a:pt x="225" y="218"/>
                    <a:pt x="231" y="211"/>
                  </a:cubicBezTo>
                  <a:cubicBezTo>
                    <a:pt x="236" y="204"/>
                    <a:pt x="235" y="195"/>
                    <a:pt x="229" y="189"/>
                  </a:cubicBezTo>
                  <a:cubicBezTo>
                    <a:pt x="224" y="184"/>
                    <a:pt x="222" y="176"/>
                    <a:pt x="225" y="169"/>
                  </a:cubicBezTo>
                  <a:cubicBezTo>
                    <a:pt x="227" y="163"/>
                    <a:pt x="234" y="159"/>
                    <a:pt x="241" y="159"/>
                  </a:cubicBezTo>
                  <a:cubicBezTo>
                    <a:pt x="242" y="159"/>
                    <a:pt x="242" y="159"/>
                    <a:pt x="242" y="159"/>
                  </a:cubicBezTo>
                  <a:cubicBezTo>
                    <a:pt x="242" y="159"/>
                    <a:pt x="242" y="159"/>
                    <a:pt x="243" y="159"/>
                  </a:cubicBezTo>
                  <a:cubicBezTo>
                    <a:pt x="251" y="159"/>
                    <a:pt x="257" y="153"/>
                    <a:pt x="258" y="145"/>
                  </a:cubicBezTo>
                  <a:cubicBezTo>
                    <a:pt x="260" y="135"/>
                    <a:pt x="260" y="125"/>
                    <a:pt x="258" y="115"/>
                  </a:cubicBezTo>
                  <a:cubicBezTo>
                    <a:pt x="258" y="107"/>
                    <a:pt x="249" y="101"/>
                    <a:pt x="242" y="101"/>
                  </a:cubicBezTo>
                  <a:close/>
                  <a:moveTo>
                    <a:pt x="240" y="140"/>
                  </a:moveTo>
                  <a:cubicBezTo>
                    <a:pt x="226" y="141"/>
                    <a:pt x="213" y="149"/>
                    <a:pt x="208" y="162"/>
                  </a:cubicBezTo>
                  <a:cubicBezTo>
                    <a:pt x="202" y="176"/>
                    <a:pt x="205" y="191"/>
                    <a:pt x="215" y="201"/>
                  </a:cubicBezTo>
                  <a:cubicBezTo>
                    <a:pt x="211" y="206"/>
                    <a:pt x="206" y="211"/>
                    <a:pt x="200" y="216"/>
                  </a:cubicBezTo>
                  <a:cubicBezTo>
                    <a:pt x="194" y="209"/>
                    <a:pt x="184" y="206"/>
                    <a:pt x="175" y="206"/>
                  </a:cubicBezTo>
                  <a:cubicBezTo>
                    <a:pt x="170" y="206"/>
                    <a:pt x="166" y="207"/>
                    <a:pt x="162" y="208"/>
                  </a:cubicBezTo>
                  <a:cubicBezTo>
                    <a:pt x="149" y="214"/>
                    <a:pt x="140" y="226"/>
                    <a:pt x="140" y="240"/>
                  </a:cubicBezTo>
                  <a:cubicBezTo>
                    <a:pt x="133" y="241"/>
                    <a:pt x="126" y="241"/>
                    <a:pt x="119" y="240"/>
                  </a:cubicBezTo>
                  <a:cubicBezTo>
                    <a:pt x="119" y="226"/>
                    <a:pt x="110" y="213"/>
                    <a:pt x="97" y="208"/>
                  </a:cubicBezTo>
                  <a:cubicBezTo>
                    <a:pt x="93" y="206"/>
                    <a:pt x="89" y="205"/>
                    <a:pt x="84" y="205"/>
                  </a:cubicBezTo>
                  <a:cubicBezTo>
                    <a:pt x="74" y="205"/>
                    <a:pt x="65" y="209"/>
                    <a:pt x="58" y="215"/>
                  </a:cubicBezTo>
                  <a:cubicBezTo>
                    <a:pt x="53" y="211"/>
                    <a:pt x="48" y="206"/>
                    <a:pt x="44" y="200"/>
                  </a:cubicBezTo>
                  <a:cubicBezTo>
                    <a:pt x="54" y="190"/>
                    <a:pt x="57" y="175"/>
                    <a:pt x="51" y="162"/>
                  </a:cubicBezTo>
                  <a:cubicBezTo>
                    <a:pt x="46" y="149"/>
                    <a:pt x="33" y="140"/>
                    <a:pt x="19" y="140"/>
                  </a:cubicBezTo>
                  <a:cubicBezTo>
                    <a:pt x="19" y="133"/>
                    <a:pt x="19" y="126"/>
                    <a:pt x="19" y="119"/>
                  </a:cubicBezTo>
                  <a:cubicBezTo>
                    <a:pt x="34" y="118"/>
                    <a:pt x="47" y="110"/>
                    <a:pt x="52" y="97"/>
                  </a:cubicBezTo>
                  <a:cubicBezTo>
                    <a:pt x="57" y="84"/>
                    <a:pt x="54" y="69"/>
                    <a:pt x="45" y="58"/>
                  </a:cubicBezTo>
                  <a:cubicBezTo>
                    <a:pt x="49" y="53"/>
                    <a:pt x="54" y="48"/>
                    <a:pt x="59" y="44"/>
                  </a:cubicBezTo>
                  <a:cubicBezTo>
                    <a:pt x="66" y="50"/>
                    <a:pt x="75" y="54"/>
                    <a:pt x="85" y="54"/>
                  </a:cubicBezTo>
                  <a:cubicBezTo>
                    <a:pt x="89" y="54"/>
                    <a:pt x="94" y="53"/>
                    <a:pt x="98" y="51"/>
                  </a:cubicBezTo>
                  <a:cubicBezTo>
                    <a:pt x="111" y="46"/>
                    <a:pt x="120" y="33"/>
                    <a:pt x="120" y="19"/>
                  </a:cubicBezTo>
                  <a:cubicBezTo>
                    <a:pt x="127" y="18"/>
                    <a:pt x="134" y="18"/>
                    <a:pt x="141" y="19"/>
                  </a:cubicBezTo>
                  <a:cubicBezTo>
                    <a:pt x="141" y="33"/>
                    <a:pt x="149" y="46"/>
                    <a:pt x="162" y="52"/>
                  </a:cubicBezTo>
                  <a:cubicBezTo>
                    <a:pt x="167" y="54"/>
                    <a:pt x="171" y="54"/>
                    <a:pt x="176" y="54"/>
                  </a:cubicBezTo>
                  <a:cubicBezTo>
                    <a:pt x="185" y="54"/>
                    <a:pt x="195" y="51"/>
                    <a:pt x="201" y="44"/>
                  </a:cubicBezTo>
                  <a:cubicBezTo>
                    <a:pt x="206" y="49"/>
                    <a:pt x="211" y="54"/>
                    <a:pt x="216" y="59"/>
                  </a:cubicBezTo>
                  <a:cubicBezTo>
                    <a:pt x="206" y="69"/>
                    <a:pt x="203" y="84"/>
                    <a:pt x="208" y="97"/>
                  </a:cubicBezTo>
                  <a:cubicBezTo>
                    <a:pt x="214" y="111"/>
                    <a:pt x="226" y="119"/>
                    <a:pt x="240" y="120"/>
                  </a:cubicBezTo>
                  <a:cubicBezTo>
                    <a:pt x="241" y="127"/>
                    <a:pt x="241" y="134"/>
                    <a:pt x="240" y="140"/>
                  </a:cubicBezTo>
                  <a:close/>
                  <a:moveTo>
                    <a:pt x="240" y="140"/>
                  </a:moveTo>
                  <a:cubicBezTo>
                    <a:pt x="240" y="140"/>
                    <a:pt x="240" y="140"/>
                    <a:pt x="240" y="1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 name="Freeform 39"/>
            <p:cNvSpPr>
              <a:spLocks noEditPoints="1"/>
            </p:cNvSpPr>
            <p:nvPr/>
          </p:nvSpPr>
          <p:spPr bwMode="auto">
            <a:xfrm>
              <a:off x="7712076" y="2408238"/>
              <a:ext cx="231775" cy="230188"/>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49 w 98"/>
                <a:gd name="T11" fmla="*/ 80 h 98"/>
                <a:gd name="T12" fmla="*/ 18 w 98"/>
                <a:gd name="T13" fmla="*/ 49 h 98"/>
                <a:gd name="T14" fmla="*/ 49 w 98"/>
                <a:gd name="T15" fmla="*/ 18 h 98"/>
                <a:gd name="T16" fmla="*/ 80 w 98"/>
                <a:gd name="T17" fmla="*/ 49 h 98"/>
                <a:gd name="T18" fmla="*/ 49 w 98"/>
                <a:gd name="T19" fmla="*/ 80 h 98"/>
                <a:gd name="T20" fmla="*/ 49 w 98"/>
                <a:gd name="T21" fmla="*/ 80 h 98"/>
                <a:gd name="T22" fmla="*/ 49 w 98"/>
                <a:gd name="T23"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49" y="80"/>
                  </a:moveTo>
                  <a:cubicBezTo>
                    <a:pt x="32" y="80"/>
                    <a:pt x="18" y="66"/>
                    <a:pt x="18" y="49"/>
                  </a:cubicBezTo>
                  <a:cubicBezTo>
                    <a:pt x="18" y="32"/>
                    <a:pt x="32" y="18"/>
                    <a:pt x="49" y="18"/>
                  </a:cubicBezTo>
                  <a:cubicBezTo>
                    <a:pt x="66" y="18"/>
                    <a:pt x="80" y="32"/>
                    <a:pt x="80" y="49"/>
                  </a:cubicBezTo>
                  <a:cubicBezTo>
                    <a:pt x="80" y="66"/>
                    <a:pt x="66" y="80"/>
                    <a:pt x="49" y="80"/>
                  </a:cubicBezTo>
                  <a:close/>
                  <a:moveTo>
                    <a:pt x="49" y="80"/>
                  </a:moveTo>
                  <a:cubicBezTo>
                    <a:pt x="49" y="80"/>
                    <a:pt x="49" y="80"/>
                    <a:pt x="49" y="8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4" name="Freeform 40"/>
            <p:cNvSpPr>
              <a:spLocks noEditPoints="1"/>
            </p:cNvSpPr>
            <p:nvPr/>
          </p:nvSpPr>
          <p:spPr bwMode="auto">
            <a:xfrm>
              <a:off x="8212138" y="2232025"/>
              <a:ext cx="204788" cy="179388"/>
            </a:xfrm>
            <a:custGeom>
              <a:avLst/>
              <a:gdLst>
                <a:gd name="T0" fmla="*/ 44 w 87"/>
                <a:gd name="T1" fmla="*/ 0 h 76"/>
                <a:gd name="T2" fmla="*/ 29 w 87"/>
                <a:gd name="T3" fmla="*/ 2 h 76"/>
                <a:gd name="T4" fmla="*/ 8 w 87"/>
                <a:gd name="T5" fmla="*/ 52 h 76"/>
                <a:gd name="T6" fmla="*/ 44 w 87"/>
                <a:gd name="T7" fmla="*/ 76 h 76"/>
                <a:gd name="T8" fmla="*/ 58 w 87"/>
                <a:gd name="T9" fmla="*/ 73 h 76"/>
                <a:gd name="T10" fmla="*/ 79 w 87"/>
                <a:gd name="T11" fmla="*/ 23 h 76"/>
                <a:gd name="T12" fmla="*/ 44 w 87"/>
                <a:gd name="T13" fmla="*/ 0 h 76"/>
                <a:gd name="T14" fmla="*/ 52 w 87"/>
                <a:gd name="T15" fmla="*/ 58 h 76"/>
                <a:gd name="T16" fmla="*/ 44 w 87"/>
                <a:gd name="T17" fmla="*/ 60 h 76"/>
                <a:gd name="T18" fmla="*/ 23 w 87"/>
                <a:gd name="T19" fmla="*/ 46 h 76"/>
                <a:gd name="T20" fmla="*/ 35 w 87"/>
                <a:gd name="T21" fmla="*/ 17 h 76"/>
                <a:gd name="T22" fmla="*/ 44 w 87"/>
                <a:gd name="T23" fmla="*/ 15 h 76"/>
                <a:gd name="T24" fmla="*/ 64 w 87"/>
                <a:gd name="T25" fmla="*/ 29 h 76"/>
                <a:gd name="T26" fmla="*/ 52 w 87"/>
                <a:gd name="T27" fmla="*/ 58 h 76"/>
                <a:gd name="T28" fmla="*/ 52 w 87"/>
                <a:gd name="T29" fmla="*/ 58 h 76"/>
                <a:gd name="T30" fmla="*/ 52 w 87"/>
                <a:gd name="T31"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6">
                  <a:moveTo>
                    <a:pt x="44" y="0"/>
                  </a:moveTo>
                  <a:cubicBezTo>
                    <a:pt x="39" y="0"/>
                    <a:pt x="34" y="1"/>
                    <a:pt x="29" y="2"/>
                  </a:cubicBezTo>
                  <a:cubicBezTo>
                    <a:pt x="10" y="10"/>
                    <a:pt x="0" y="33"/>
                    <a:pt x="8" y="52"/>
                  </a:cubicBezTo>
                  <a:cubicBezTo>
                    <a:pt x="14" y="67"/>
                    <a:pt x="28" y="76"/>
                    <a:pt x="44" y="76"/>
                  </a:cubicBezTo>
                  <a:cubicBezTo>
                    <a:pt x="49" y="76"/>
                    <a:pt x="54" y="75"/>
                    <a:pt x="58" y="73"/>
                  </a:cubicBezTo>
                  <a:cubicBezTo>
                    <a:pt x="78" y="65"/>
                    <a:pt x="87" y="42"/>
                    <a:pt x="79" y="23"/>
                  </a:cubicBezTo>
                  <a:cubicBezTo>
                    <a:pt x="73" y="9"/>
                    <a:pt x="59" y="0"/>
                    <a:pt x="44" y="0"/>
                  </a:cubicBezTo>
                  <a:close/>
                  <a:moveTo>
                    <a:pt x="52" y="58"/>
                  </a:moveTo>
                  <a:cubicBezTo>
                    <a:pt x="49" y="59"/>
                    <a:pt x="47" y="60"/>
                    <a:pt x="44" y="60"/>
                  </a:cubicBezTo>
                  <a:cubicBezTo>
                    <a:pt x="35" y="60"/>
                    <a:pt x="27" y="55"/>
                    <a:pt x="23" y="46"/>
                  </a:cubicBezTo>
                  <a:cubicBezTo>
                    <a:pt x="18" y="35"/>
                    <a:pt x="24" y="22"/>
                    <a:pt x="35" y="17"/>
                  </a:cubicBezTo>
                  <a:cubicBezTo>
                    <a:pt x="38" y="16"/>
                    <a:pt x="41" y="15"/>
                    <a:pt x="44" y="15"/>
                  </a:cubicBezTo>
                  <a:cubicBezTo>
                    <a:pt x="53" y="15"/>
                    <a:pt x="61" y="21"/>
                    <a:pt x="64" y="29"/>
                  </a:cubicBezTo>
                  <a:cubicBezTo>
                    <a:pt x="69" y="40"/>
                    <a:pt x="63" y="54"/>
                    <a:pt x="52" y="58"/>
                  </a:cubicBezTo>
                  <a:close/>
                  <a:moveTo>
                    <a:pt x="52" y="58"/>
                  </a:moveTo>
                  <a:cubicBezTo>
                    <a:pt x="52" y="58"/>
                    <a:pt x="52" y="58"/>
                    <a:pt x="52"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41"/>
            <p:cNvSpPr>
              <a:spLocks noEditPoints="1"/>
            </p:cNvSpPr>
            <p:nvPr/>
          </p:nvSpPr>
          <p:spPr bwMode="auto">
            <a:xfrm>
              <a:off x="8086726" y="2095500"/>
              <a:ext cx="454025" cy="449263"/>
            </a:xfrm>
            <a:custGeom>
              <a:avLst/>
              <a:gdLst>
                <a:gd name="T0" fmla="*/ 175 w 193"/>
                <a:gd name="T1" fmla="*/ 96 h 191"/>
                <a:gd name="T2" fmla="*/ 183 w 193"/>
                <a:gd name="T3" fmla="*/ 84 h 191"/>
                <a:gd name="T4" fmla="*/ 183 w 193"/>
                <a:gd name="T5" fmla="*/ 48 h 191"/>
                <a:gd name="T6" fmla="*/ 165 w 193"/>
                <a:gd name="T7" fmla="*/ 43 h 191"/>
                <a:gd name="T8" fmla="*/ 152 w 193"/>
                <a:gd name="T9" fmla="*/ 40 h 191"/>
                <a:gd name="T10" fmla="*/ 144 w 193"/>
                <a:gd name="T11" fmla="*/ 10 h 191"/>
                <a:gd name="T12" fmla="*/ 120 w 193"/>
                <a:gd name="T13" fmla="*/ 0 h 191"/>
                <a:gd name="T14" fmla="*/ 97 w 193"/>
                <a:gd name="T15" fmla="*/ 17 h 191"/>
                <a:gd name="T16" fmla="*/ 73 w 193"/>
                <a:gd name="T17" fmla="*/ 0 h 191"/>
                <a:gd name="T18" fmla="*/ 49 w 193"/>
                <a:gd name="T19" fmla="*/ 9 h 191"/>
                <a:gd name="T20" fmla="*/ 41 w 193"/>
                <a:gd name="T21" fmla="*/ 40 h 191"/>
                <a:gd name="T22" fmla="*/ 27 w 193"/>
                <a:gd name="T23" fmla="*/ 42 h 191"/>
                <a:gd name="T24" fmla="*/ 11 w 193"/>
                <a:gd name="T25" fmla="*/ 47 h 191"/>
                <a:gd name="T26" fmla="*/ 10 w 193"/>
                <a:gd name="T27" fmla="*/ 84 h 191"/>
                <a:gd name="T28" fmla="*/ 10 w 193"/>
                <a:gd name="T29" fmla="*/ 107 h 191"/>
                <a:gd name="T30" fmla="*/ 10 w 193"/>
                <a:gd name="T31" fmla="*/ 143 h 191"/>
                <a:gd name="T32" fmla="*/ 27 w 193"/>
                <a:gd name="T33" fmla="*/ 148 h 191"/>
                <a:gd name="T34" fmla="*/ 32 w 193"/>
                <a:gd name="T35" fmla="*/ 147 h 191"/>
                <a:gd name="T36" fmla="*/ 43 w 193"/>
                <a:gd name="T37" fmla="*/ 165 h 191"/>
                <a:gd name="T38" fmla="*/ 69 w 193"/>
                <a:gd name="T39" fmla="*/ 190 h 191"/>
                <a:gd name="T40" fmla="*/ 85 w 193"/>
                <a:gd name="T41" fmla="*/ 182 h 191"/>
                <a:gd name="T42" fmla="*/ 107 w 193"/>
                <a:gd name="T43" fmla="*/ 182 h 191"/>
                <a:gd name="T44" fmla="*/ 123 w 193"/>
                <a:gd name="T45" fmla="*/ 190 h 191"/>
                <a:gd name="T46" fmla="*/ 144 w 193"/>
                <a:gd name="T47" fmla="*/ 182 h 191"/>
                <a:gd name="T48" fmla="*/ 152 w 193"/>
                <a:gd name="T49" fmla="*/ 151 h 191"/>
                <a:gd name="T50" fmla="*/ 165 w 193"/>
                <a:gd name="T51" fmla="*/ 149 h 191"/>
                <a:gd name="T52" fmla="*/ 182 w 193"/>
                <a:gd name="T53" fmla="*/ 144 h 191"/>
                <a:gd name="T54" fmla="*/ 183 w 193"/>
                <a:gd name="T55" fmla="*/ 107 h 191"/>
                <a:gd name="T56" fmla="*/ 161 w 193"/>
                <a:gd name="T57" fmla="*/ 132 h 191"/>
                <a:gd name="T58" fmla="*/ 134 w 193"/>
                <a:gd name="T59" fmla="*/ 169 h 191"/>
                <a:gd name="T60" fmla="*/ 121 w 193"/>
                <a:gd name="T61" fmla="*/ 174 h 191"/>
                <a:gd name="T62" fmla="*/ 71 w 193"/>
                <a:gd name="T63" fmla="*/ 174 h 191"/>
                <a:gd name="T64" fmla="*/ 52 w 193"/>
                <a:gd name="T65" fmla="*/ 140 h 191"/>
                <a:gd name="T66" fmla="*/ 23 w 193"/>
                <a:gd name="T67" fmla="*/ 133 h 191"/>
                <a:gd name="T68" fmla="*/ 34 w 193"/>
                <a:gd name="T69" fmla="*/ 95 h 191"/>
                <a:gd name="T70" fmla="*/ 23 w 193"/>
                <a:gd name="T71" fmla="*/ 57 h 191"/>
                <a:gd name="T72" fmla="*/ 52 w 193"/>
                <a:gd name="T73" fmla="*/ 51 h 191"/>
                <a:gd name="T74" fmla="*/ 71 w 193"/>
                <a:gd name="T75" fmla="*/ 17 h 191"/>
                <a:gd name="T76" fmla="*/ 122 w 193"/>
                <a:gd name="T77" fmla="*/ 17 h 191"/>
                <a:gd name="T78" fmla="*/ 141 w 193"/>
                <a:gd name="T79" fmla="*/ 51 h 191"/>
                <a:gd name="T80" fmla="*/ 170 w 193"/>
                <a:gd name="T81" fmla="*/ 58 h 191"/>
                <a:gd name="T82" fmla="*/ 159 w 193"/>
                <a:gd name="T83" fmla="*/ 96 h 191"/>
                <a:gd name="T84" fmla="*/ 170 w 193"/>
                <a:gd name="T85" fmla="*/ 134 h 191"/>
                <a:gd name="T86" fmla="*/ 170 w 193"/>
                <a:gd name="T8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 h="191">
                  <a:moveTo>
                    <a:pt x="183" y="107"/>
                  </a:moveTo>
                  <a:cubicBezTo>
                    <a:pt x="178" y="105"/>
                    <a:pt x="175" y="101"/>
                    <a:pt x="175" y="96"/>
                  </a:cubicBezTo>
                  <a:cubicBezTo>
                    <a:pt x="175" y="91"/>
                    <a:pt x="178" y="87"/>
                    <a:pt x="182" y="85"/>
                  </a:cubicBezTo>
                  <a:cubicBezTo>
                    <a:pt x="183" y="84"/>
                    <a:pt x="183" y="84"/>
                    <a:pt x="183" y="84"/>
                  </a:cubicBezTo>
                  <a:cubicBezTo>
                    <a:pt x="189" y="82"/>
                    <a:pt x="193" y="75"/>
                    <a:pt x="191" y="69"/>
                  </a:cubicBezTo>
                  <a:cubicBezTo>
                    <a:pt x="189" y="62"/>
                    <a:pt x="186" y="55"/>
                    <a:pt x="183" y="48"/>
                  </a:cubicBezTo>
                  <a:cubicBezTo>
                    <a:pt x="180" y="44"/>
                    <a:pt x="176" y="42"/>
                    <a:pt x="171" y="42"/>
                  </a:cubicBezTo>
                  <a:cubicBezTo>
                    <a:pt x="169" y="42"/>
                    <a:pt x="167" y="42"/>
                    <a:pt x="165" y="43"/>
                  </a:cubicBezTo>
                  <a:cubicBezTo>
                    <a:pt x="164" y="43"/>
                    <a:pt x="162" y="44"/>
                    <a:pt x="161" y="44"/>
                  </a:cubicBezTo>
                  <a:cubicBezTo>
                    <a:pt x="157" y="44"/>
                    <a:pt x="154" y="42"/>
                    <a:pt x="152" y="40"/>
                  </a:cubicBezTo>
                  <a:cubicBezTo>
                    <a:pt x="149" y="36"/>
                    <a:pt x="148" y="31"/>
                    <a:pt x="150" y="26"/>
                  </a:cubicBezTo>
                  <a:cubicBezTo>
                    <a:pt x="153" y="20"/>
                    <a:pt x="150" y="13"/>
                    <a:pt x="144" y="10"/>
                  </a:cubicBezTo>
                  <a:cubicBezTo>
                    <a:pt x="138" y="6"/>
                    <a:pt x="131" y="3"/>
                    <a:pt x="124" y="1"/>
                  </a:cubicBezTo>
                  <a:cubicBezTo>
                    <a:pt x="123" y="1"/>
                    <a:pt x="122" y="0"/>
                    <a:pt x="120" y="0"/>
                  </a:cubicBezTo>
                  <a:cubicBezTo>
                    <a:pt x="115" y="0"/>
                    <a:pt x="110" y="4"/>
                    <a:pt x="108" y="9"/>
                  </a:cubicBezTo>
                  <a:cubicBezTo>
                    <a:pt x="106" y="14"/>
                    <a:pt x="101" y="17"/>
                    <a:pt x="97" y="17"/>
                  </a:cubicBezTo>
                  <a:cubicBezTo>
                    <a:pt x="92" y="17"/>
                    <a:pt x="87" y="14"/>
                    <a:pt x="85" y="9"/>
                  </a:cubicBezTo>
                  <a:cubicBezTo>
                    <a:pt x="84" y="4"/>
                    <a:pt x="79" y="0"/>
                    <a:pt x="73" y="0"/>
                  </a:cubicBezTo>
                  <a:cubicBezTo>
                    <a:pt x="72" y="0"/>
                    <a:pt x="71" y="0"/>
                    <a:pt x="70" y="1"/>
                  </a:cubicBezTo>
                  <a:cubicBezTo>
                    <a:pt x="62" y="3"/>
                    <a:pt x="56" y="6"/>
                    <a:pt x="49" y="9"/>
                  </a:cubicBezTo>
                  <a:cubicBezTo>
                    <a:pt x="43" y="13"/>
                    <a:pt x="41" y="20"/>
                    <a:pt x="43" y="26"/>
                  </a:cubicBezTo>
                  <a:cubicBezTo>
                    <a:pt x="46" y="31"/>
                    <a:pt x="45" y="36"/>
                    <a:pt x="41" y="40"/>
                  </a:cubicBezTo>
                  <a:cubicBezTo>
                    <a:pt x="39" y="42"/>
                    <a:pt x="36" y="43"/>
                    <a:pt x="32" y="43"/>
                  </a:cubicBezTo>
                  <a:cubicBezTo>
                    <a:pt x="30" y="43"/>
                    <a:pt x="29" y="43"/>
                    <a:pt x="27" y="42"/>
                  </a:cubicBezTo>
                  <a:cubicBezTo>
                    <a:pt x="26" y="41"/>
                    <a:pt x="24" y="41"/>
                    <a:pt x="22" y="41"/>
                  </a:cubicBezTo>
                  <a:cubicBezTo>
                    <a:pt x="17" y="41"/>
                    <a:pt x="13" y="43"/>
                    <a:pt x="11" y="47"/>
                  </a:cubicBezTo>
                  <a:cubicBezTo>
                    <a:pt x="7" y="54"/>
                    <a:pt x="4" y="61"/>
                    <a:pt x="2" y="68"/>
                  </a:cubicBezTo>
                  <a:cubicBezTo>
                    <a:pt x="0" y="75"/>
                    <a:pt x="4" y="82"/>
                    <a:pt x="10" y="84"/>
                  </a:cubicBezTo>
                  <a:cubicBezTo>
                    <a:pt x="15" y="86"/>
                    <a:pt x="18" y="90"/>
                    <a:pt x="18" y="95"/>
                  </a:cubicBezTo>
                  <a:cubicBezTo>
                    <a:pt x="18" y="100"/>
                    <a:pt x="15" y="105"/>
                    <a:pt x="10" y="107"/>
                  </a:cubicBezTo>
                  <a:cubicBezTo>
                    <a:pt x="3" y="109"/>
                    <a:pt x="0" y="116"/>
                    <a:pt x="2" y="122"/>
                  </a:cubicBezTo>
                  <a:cubicBezTo>
                    <a:pt x="4" y="130"/>
                    <a:pt x="7" y="137"/>
                    <a:pt x="10" y="143"/>
                  </a:cubicBezTo>
                  <a:cubicBezTo>
                    <a:pt x="12" y="147"/>
                    <a:pt x="17" y="150"/>
                    <a:pt x="22" y="150"/>
                  </a:cubicBezTo>
                  <a:cubicBezTo>
                    <a:pt x="24" y="150"/>
                    <a:pt x="26" y="149"/>
                    <a:pt x="27" y="148"/>
                  </a:cubicBezTo>
                  <a:cubicBezTo>
                    <a:pt x="28" y="148"/>
                    <a:pt x="28" y="148"/>
                    <a:pt x="28" y="148"/>
                  </a:cubicBezTo>
                  <a:cubicBezTo>
                    <a:pt x="29" y="148"/>
                    <a:pt x="31" y="147"/>
                    <a:pt x="32" y="147"/>
                  </a:cubicBezTo>
                  <a:cubicBezTo>
                    <a:pt x="35" y="147"/>
                    <a:pt x="38" y="149"/>
                    <a:pt x="41" y="151"/>
                  </a:cubicBezTo>
                  <a:cubicBezTo>
                    <a:pt x="44" y="155"/>
                    <a:pt x="45" y="160"/>
                    <a:pt x="43" y="165"/>
                  </a:cubicBezTo>
                  <a:cubicBezTo>
                    <a:pt x="40" y="171"/>
                    <a:pt x="43" y="178"/>
                    <a:pt x="48" y="181"/>
                  </a:cubicBezTo>
                  <a:cubicBezTo>
                    <a:pt x="55" y="185"/>
                    <a:pt x="62" y="188"/>
                    <a:pt x="69" y="190"/>
                  </a:cubicBezTo>
                  <a:cubicBezTo>
                    <a:pt x="70" y="190"/>
                    <a:pt x="71" y="191"/>
                    <a:pt x="73" y="191"/>
                  </a:cubicBezTo>
                  <a:cubicBezTo>
                    <a:pt x="78" y="191"/>
                    <a:pt x="83" y="187"/>
                    <a:pt x="85" y="182"/>
                  </a:cubicBezTo>
                  <a:cubicBezTo>
                    <a:pt x="86" y="178"/>
                    <a:pt x="91" y="174"/>
                    <a:pt x="96" y="174"/>
                  </a:cubicBezTo>
                  <a:cubicBezTo>
                    <a:pt x="101" y="174"/>
                    <a:pt x="106" y="177"/>
                    <a:pt x="107" y="182"/>
                  </a:cubicBezTo>
                  <a:cubicBezTo>
                    <a:pt x="109" y="187"/>
                    <a:pt x="114" y="191"/>
                    <a:pt x="120" y="191"/>
                  </a:cubicBezTo>
                  <a:cubicBezTo>
                    <a:pt x="121" y="191"/>
                    <a:pt x="122" y="191"/>
                    <a:pt x="123" y="190"/>
                  </a:cubicBezTo>
                  <a:cubicBezTo>
                    <a:pt x="127" y="189"/>
                    <a:pt x="131" y="188"/>
                    <a:pt x="134" y="187"/>
                  </a:cubicBezTo>
                  <a:cubicBezTo>
                    <a:pt x="137" y="185"/>
                    <a:pt x="141" y="184"/>
                    <a:pt x="144" y="182"/>
                  </a:cubicBezTo>
                  <a:cubicBezTo>
                    <a:pt x="150" y="179"/>
                    <a:pt x="152" y="171"/>
                    <a:pt x="149" y="165"/>
                  </a:cubicBezTo>
                  <a:cubicBezTo>
                    <a:pt x="147" y="160"/>
                    <a:pt x="148" y="155"/>
                    <a:pt x="152" y="151"/>
                  </a:cubicBezTo>
                  <a:cubicBezTo>
                    <a:pt x="154" y="149"/>
                    <a:pt x="157" y="148"/>
                    <a:pt x="161" y="148"/>
                  </a:cubicBezTo>
                  <a:cubicBezTo>
                    <a:pt x="162" y="148"/>
                    <a:pt x="164" y="148"/>
                    <a:pt x="165" y="149"/>
                  </a:cubicBezTo>
                  <a:cubicBezTo>
                    <a:pt x="167" y="150"/>
                    <a:pt x="169" y="150"/>
                    <a:pt x="171" y="150"/>
                  </a:cubicBezTo>
                  <a:cubicBezTo>
                    <a:pt x="176" y="150"/>
                    <a:pt x="180" y="148"/>
                    <a:pt x="182" y="144"/>
                  </a:cubicBezTo>
                  <a:cubicBezTo>
                    <a:pt x="186" y="137"/>
                    <a:pt x="189" y="130"/>
                    <a:pt x="191" y="123"/>
                  </a:cubicBezTo>
                  <a:cubicBezTo>
                    <a:pt x="193" y="116"/>
                    <a:pt x="189" y="110"/>
                    <a:pt x="183" y="107"/>
                  </a:cubicBezTo>
                  <a:close/>
                  <a:moveTo>
                    <a:pt x="170" y="134"/>
                  </a:moveTo>
                  <a:cubicBezTo>
                    <a:pt x="167" y="133"/>
                    <a:pt x="164" y="132"/>
                    <a:pt x="161" y="132"/>
                  </a:cubicBezTo>
                  <a:cubicBezTo>
                    <a:pt x="153" y="132"/>
                    <a:pt x="146" y="135"/>
                    <a:pt x="141" y="140"/>
                  </a:cubicBezTo>
                  <a:cubicBezTo>
                    <a:pt x="133" y="148"/>
                    <a:pt x="130" y="159"/>
                    <a:pt x="134" y="169"/>
                  </a:cubicBezTo>
                  <a:cubicBezTo>
                    <a:pt x="132" y="170"/>
                    <a:pt x="130" y="171"/>
                    <a:pt x="128" y="172"/>
                  </a:cubicBezTo>
                  <a:cubicBezTo>
                    <a:pt x="126" y="173"/>
                    <a:pt x="124" y="174"/>
                    <a:pt x="121" y="174"/>
                  </a:cubicBezTo>
                  <a:cubicBezTo>
                    <a:pt x="117" y="164"/>
                    <a:pt x="107" y="158"/>
                    <a:pt x="96" y="158"/>
                  </a:cubicBezTo>
                  <a:cubicBezTo>
                    <a:pt x="86" y="158"/>
                    <a:pt x="75" y="165"/>
                    <a:pt x="71" y="174"/>
                  </a:cubicBezTo>
                  <a:cubicBezTo>
                    <a:pt x="67" y="173"/>
                    <a:pt x="62" y="171"/>
                    <a:pt x="58" y="169"/>
                  </a:cubicBezTo>
                  <a:cubicBezTo>
                    <a:pt x="62" y="159"/>
                    <a:pt x="60" y="147"/>
                    <a:pt x="52" y="140"/>
                  </a:cubicBezTo>
                  <a:cubicBezTo>
                    <a:pt x="47" y="135"/>
                    <a:pt x="39" y="132"/>
                    <a:pt x="32" y="132"/>
                  </a:cubicBezTo>
                  <a:cubicBezTo>
                    <a:pt x="29" y="132"/>
                    <a:pt x="26" y="132"/>
                    <a:pt x="23" y="133"/>
                  </a:cubicBezTo>
                  <a:cubicBezTo>
                    <a:pt x="21" y="129"/>
                    <a:pt x="19" y="125"/>
                    <a:pt x="18" y="120"/>
                  </a:cubicBezTo>
                  <a:cubicBezTo>
                    <a:pt x="28" y="115"/>
                    <a:pt x="34" y="106"/>
                    <a:pt x="34" y="95"/>
                  </a:cubicBezTo>
                  <a:cubicBezTo>
                    <a:pt x="34" y="84"/>
                    <a:pt x="28" y="75"/>
                    <a:pt x="18" y="70"/>
                  </a:cubicBezTo>
                  <a:cubicBezTo>
                    <a:pt x="19" y="66"/>
                    <a:pt x="21" y="61"/>
                    <a:pt x="23" y="57"/>
                  </a:cubicBezTo>
                  <a:cubicBezTo>
                    <a:pt x="26" y="58"/>
                    <a:pt x="29" y="59"/>
                    <a:pt x="32" y="59"/>
                  </a:cubicBezTo>
                  <a:cubicBezTo>
                    <a:pt x="40" y="59"/>
                    <a:pt x="47" y="56"/>
                    <a:pt x="52" y="51"/>
                  </a:cubicBezTo>
                  <a:cubicBezTo>
                    <a:pt x="60" y="43"/>
                    <a:pt x="62" y="32"/>
                    <a:pt x="59" y="22"/>
                  </a:cubicBezTo>
                  <a:cubicBezTo>
                    <a:pt x="63" y="20"/>
                    <a:pt x="67" y="18"/>
                    <a:pt x="71" y="17"/>
                  </a:cubicBezTo>
                  <a:cubicBezTo>
                    <a:pt x="76" y="27"/>
                    <a:pt x="86" y="33"/>
                    <a:pt x="97" y="33"/>
                  </a:cubicBezTo>
                  <a:cubicBezTo>
                    <a:pt x="107" y="33"/>
                    <a:pt x="117" y="26"/>
                    <a:pt x="122" y="17"/>
                  </a:cubicBezTo>
                  <a:cubicBezTo>
                    <a:pt x="126" y="18"/>
                    <a:pt x="130" y="20"/>
                    <a:pt x="134" y="22"/>
                  </a:cubicBezTo>
                  <a:cubicBezTo>
                    <a:pt x="131" y="32"/>
                    <a:pt x="133" y="44"/>
                    <a:pt x="141" y="51"/>
                  </a:cubicBezTo>
                  <a:cubicBezTo>
                    <a:pt x="146" y="57"/>
                    <a:pt x="153" y="59"/>
                    <a:pt x="161" y="59"/>
                  </a:cubicBezTo>
                  <a:cubicBezTo>
                    <a:pt x="164" y="59"/>
                    <a:pt x="167" y="59"/>
                    <a:pt x="170" y="58"/>
                  </a:cubicBezTo>
                  <a:cubicBezTo>
                    <a:pt x="172" y="62"/>
                    <a:pt x="174" y="66"/>
                    <a:pt x="175" y="71"/>
                  </a:cubicBezTo>
                  <a:cubicBezTo>
                    <a:pt x="165" y="75"/>
                    <a:pt x="159" y="85"/>
                    <a:pt x="159" y="96"/>
                  </a:cubicBezTo>
                  <a:cubicBezTo>
                    <a:pt x="159" y="107"/>
                    <a:pt x="165" y="117"/>
                    <a:pt x="175" y="121"/>
                  </a:cubicBezTo>
                  <a:cubicBezTo>
                    <a:pt x="173" y="125"/>
                    <a:pt x="172" y="130"/>
                    <a:pt x="170" y="134"/>
                  </a:cubicBezTo>
                  <a:close/>
                  <a:moveTo>
                    <a:pt x="170" y="134"/>
                  </a:moveTo>
                  <a:cubicBezTo>
                    <a:pt x="170" y="134"/>
                    <a:pt x="170" y="134"/>
                    <a:pt x="170" y="1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6" name="Freeform 55"/>
          <p:cNvSpPr>
            <a:spLocks noEditPoints="1"/>
          </p:cNvSpPr>
          <p:nvPr/>
        </p:nvSpPr>
        <p:spPr bwMode="auto">
          <a:xfrm>
            <a:off x="9384243" y="2151429"/>
            <a:ext cx="469381" cy="402044"/>
          </a:xfrm>
          <a:custGeom>
            <a:avLst/>
            <a:gdLst>
              <a:gd name="T0" fmla="*/ 305 w 320"/>
              <a:gd name="T1" fmla="*/ 73 h 274"/>
              <a:gd name="T2" fmla="*/ 219 w 320"/>
              <a:gd name="T3" fmla="*/ 73 h 274"/>
              <a:gd name="T4" fmla="*/ 219 w 320"/>
              <a:gd name="T5" fmla="*/ 15 h 274"/>
              <a:gd name="T6" fmla="*/ 204 w 320"/>
              <a:gd name="T7" fmla="*/ 0 h 274"/>
              <a:gd name="T8" fmla="*/ 15 w 320"/>
              <a:gd name="T9" fmla="*/ 0 h 274"/>
              <a:gd name="T10" fmla="*/ 0 w 320"/>
              <a:gd name="T11" fmla="*/ 15 h 274"/>
              <a:gd name="T12" fmla="*/ 0 w 320"/>
              <a:gd name="T13" fmla="*/ 140 h 274"/>
              <a:gd name="T14" fmla="*/ 15 w 320"/>
              <a:gd name="T15" fmla="*/ 155 h 274"/>
              <a:gd name="T16" fmla="*/ 27 w 320"/>
              <a:gd name="T17" fmla="*/ 155 h 274"/>
              <a:gd name="T18" fmla="*/ 16 w 320"/>
              <a:gd name="T19" fmla="*/ 186 h 274"/>
              <a:gd name="T20" fmla="*/ 17 w 320"/>
              <a:gd name="T21" fmla="*/ 197 h 274"/>
              <a:gd name="T22" fmla="*/ 25 w 320"/>
              <a:gd name="T23" fmla="*/ 202 h 274"/>
              <a:gd name="T24" fmla="*/ 32 w 320"/>
              <a:gd name="T25" fmla="*/ 199 h 274"/>
              <a:gd name="T26" fmla="*/ 94 w 320"/>
              <a:gd name="T27" fmla="*/ 157 h 274"/>
              <a:gd name="T28" fmla="*/ 100 w 320"/>
              <a:gd name="T29" fmla="*/ 155 h 274"/>
              <a:gd name="T30" fmla="*/ 100 w 320"/>
              <a:gd name="T31" fmla="*/ 155 h 274"/>
              <a:gd name="T32" fmla="*/ 100 w 320"/>
              <a:gd name="T33" fmla="*/ 213 h 274"/>
              <a:gd name="T34" fmla="*/ 116 w 320"/>
              <a:gd name="T35" fmla="*/ 228 h 274"/>
              <a:gd name="T36" fmla="*/ 220 w 320"/>
              <a:gd name="T37" fmla="*/ 228 h 274"/>
              <a:gd name="T38" fmla="*/ 226 w 320"/>
              <a:gd name="T39" fmla="*/ 230 h 274"/>
              <a:gd name="T40" fmla="*/ 287 w 320"/>
              <a:gd name="T41" fmla="*/ 272 h 274"/>
              <a:gd name="T42" fmla="*/ 295 w 320"/>
              <a:gd name="T43" fmla="*/ 274 h 274"/>
              <a:gd name="T44" fmla="*/ 301 w 320"/>
              <a:gd name="T45" fmla="*/ 272 h 274"/>
              <a:gd name="T46" fmla="*/ 304 w 320"/>
              <a:gd name="T47" fmla="*/ 259 h 274"/>
              <a:gd name="T48" fmla="*/ 293 w 320"/>
              <a:gd name="T49" fmla="*/ 228 h 274"/>
              <a:gd name="T50" fmla="*/ 305 w 320"/>
              <a:gd name="T51" fmla="*/ 228 h 274"/>
              <a:gd name="T52" fmla="*/ 320 w 320"/>
              <a:gd name="T53" fmla="*/ 213 h 274"/>
              <a:gd name="T54" fmla="*/ 320 w 320"/>
              <a:gd name="T55" fmla="*/ 88 h 274"/>
              <a:gd name="T56" fmla="*/ 305 w 320"/>
              <a:gd name="T57" fmla="*/ 73 h 274"/>
              <a:gd name="T58" fmla="*/ 83 w 320"/>
              <a:gd name="T59" fmla="*/ 142 h 274"/>
              <a:gd name="T60" fmla="*/ 40 w 320"/>
              <a:gd name="T61" fmla="*/ 171 h 274"/>
              <a:gd name="T62" fmla="*/ 46 w 320"/>
              <a:gd name="T63" fmla="*/ 155 h 274"/>
              <a:gd name="T64" fmla="*/ 45 w 320"/>
              <a:gd name="T65" fmla="*/ 143 h 274"/>
              <a:gd name="T66" fmla="*/ 34 w 320"/>
              <a:gd name="T67" fmla="*/ 137 h 274"/>
              <a:gd name="T68" fmla="*/ 18 w 320"/>
              <a:gd name="T69" fmla="*/ 137 h 274"/>
              <a:gd name="T70" fmla="*/ 18 w 320"/>
              <a:gd name="T71" fmla="*/ 18 h 274"/>
              <a:gd name="T72" fmla="*/ 201 w 320"/>
              <a:gd name="T73" fmla="*/ 18 h 274"/>
              <a:gd name="T74" fmla="*/ 201 w 320"/>
              <a:gd name="T75" fmla="*/ 137 h 274"/>
              <a:gd name="T76" fmla="*/ 110 w 320"/>
              <a:gd name="T77" fmla="*/ 137 h 274"/>
              <a:gd name="T78" fmla="*/ 110 w 320"/>
              <a:gd name="T79" fmla="*/ 137 h 274"/>
              <a:gd name="T80" fmla="*/ 109 w 320"/>
              <a:gd name="T81" fmla="*/ 137 h 274"/>
              <a:gd name="T82" fmla="*/ 100 w 320"/>
              <a:gd name="T83" fmla="*/ 137 h 274"/>
              <a:gd name="T84" fmla="*/ 83 w 320"/>
              <a:gd name="T85" fmla="*/ 142 h 274"/>
              <a:gd name="T86" fmla="*/ 302 w 320"/>
              <a:gd name="T87" fmla="*/ 210 h 274"/>
              <a:gd name="T88" fmla="*/ 286 w 320"/>
              <a:gd name="T89" fmla="*/ 210 h 274"/>
              <a:gd name="T90" fmla="*/ 275 w 320"/>
              <a:gd name="T91" fmla="*/ 215 h 274"/>
              <a:gd name="T92" fmla="*/ 273 w 320"/>
              <a:gd name="T93" fmla="*/ 228 h 274"/>
              <a:gd name="T94" fmla="*/ 279 w 320"/>
              <a:gd name="T95" fmla="*/ 244 h 274"/>
              <a:gd name="T96" fmla="*/ 236 w 320"/>
              <a:gd name="T97" fmla="*/ 215 h 274"/>
              <a:gd name="T98" fmla="*/ 220 w 320"/>
              <a:gd name="T99" fmla="*/ 210 h 274"/>
              <a:gd name="T100" fmla="*/ 119 w 320"/>
              <a:gd name="T101" fmla="*/ 210 h 274"/>
              <a:gd name="T102" fmla="*/ 119 w 320"/>
              <a:gd name="T103" fmla="*/ 155 h 274"/>
              <a:gd name="T104" fmla="*/ 204 w 320"/>
              <a:gd name="T105" fmla="*/ 155 h 274"/>
              <a:gd name="T106" fmla="*/ 219 w 320"/>
              <a:gd name="T107" fmla="*/ 140 h 274"/>
              <a:gd name="T108" fmla="*/ 219 w 320"/>
              <a:gd name="T109" fmla="*/ 91 h 274"/>
              <a:gd name="T110" fmla="*/ 302 w 320"/>
              <a:gd name="T111" fmla="*/ 91 h 274"/>
              <a:gd name="T112" fmla="*/ 302 w 320"/>
              <a:gd name="T113" fmla="*/ 210 h 274"/>
              <a:gd name="T114" fmla="*/ 302 w 320"/>
              <a:gd name="T115" fmla="*/ 210 h 274"/>
              <a:gd name="T116" fmla="*/ 302 w 320"/>
              <a:gd name="T117" fmla="*/ 2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74">
                <a:moveTo>
                  <a:pt x="305" y="73"/>
                </a:moveTo>
                <a:cubicBezTo>
                  <a:pt x="219" y="73"/>
                  <a:pt x="219" y="73"/>
                  <a:pt x="219" y="73"/>
                </a:cubicBezTo>
                <a:cubicBezTo>
                  <a:pt x="219" y="15"/>
                  <a:pt x="219" y="15"/>
                  <a:pt x="219" y="15"/>
                </a:cubicBezTo>
                <a:cubicBezTo>
                  <a:pt x="219" y="7"/>
                  <a:pt x="212" y="0"/>
                  <a:pt x="204" y="0"/>
                </a:cubicBezTo>
                <a:cubicBezTo>
                  <a:pt x="15" y="0"/>
                  <a:pt x="15" y="0"/>
                  <a:pt x="15" y="0"/>
                </a:cubicBezTo>
                <a:cubicBezTo>
                  <a:pt x="7" y="0"/>
                  <a:pt x="0" y="7"/>
                  <a:pt x="0" y="15"/>
                </a:cubicBezTo>
                <a:cubicBezTo>
                  <a:pt x="0" y="140"/>
                  <a:pt x="0" y="140"/>
                  <a:pt x="0" y="140"/>
                </a:cubicBezTo>
                <a:cubicBezTo>
                  <a:pt x="0" y="149"/>
                  <a:pt x="7" y="155"/>
                  <a:pt x="15" y="155"/>
                </a:cubicBezTo>
                <a:cubicBezTo>
                  <a:pt x="27" y="155"/>
                  <a:pt x="27" y="155"/>
                  <a:pt x="27" y="155"/>
                </a:cubicBezTo>
                <a:cubicBezTo>
                  <a:pt x="16" y="186"/>
                  <a:pt x="16" y="186"/>
                  <a:pt x="16" y="186"/>
                </a:cubicBezTo>
                <a:cubicBezTo>
                  <a:pt x="14" y="191"/>
                  <a:pt x="15" y="195"/>
                  <a:pt x="17" y="197"/>
                </a:cubicBezTo>
                <a:cubicBezTo>
                  <a:pt x="19" y="200"/>
                  <a:pt x="22" y="202"/>
                  <a:pt x="25" y="202"/>
                </a:cubicBezTo>
                <a:cubicBezTo>
                  <a:pt x="27" y="202"/>
                  <a:pt x="30" y="201"/>
                  <a:pt x="32" y="199"/>
                </a:cubicBezTo>
                <a:cubicBezTo>
                  <a:pt x="94" y="157"/>
                  <a:pt x="94" y="157"/>
                  <a:pt x="94" y="157"/>
                </a:cubicBezTo>
                <a:cubicBezTo>
                  <a:pt x="95" y="156"/>
                  <a:pt x="98" y="155"/>
                  <a:pt x="100" y="155"/>
                </a:cubicBezTo>
                <a:cubicBezTo>
                  <a:pt x="100" y="155"/>
                  <a:pt x="100" y="155"/>
                  <a:pt x="100" y="155"/>
                </a:cubicBezTo>
                <a:cubicBezTo>
                  <a:pt x="100" y="213"/>
                  <a:pt x="100" y="213"/>
                  <a:pt x="100" y="213"/>
                </a:cubicBezTo>
                <a:cubicBezTo>
                  <a:pt x="100" y="221"/>
                  <a:pt x="107" y="228"/>
                  <a:pt x="116" y="228"/>
                </a:cubicBezTo>
                <a:cubicBezTo>
                  <a:pt x="220" y="228"/>
                  <a:pt x="220" y="228"/>
                  <a:pt x="220" y="228"/>
                </a:cubicBezTo>
                <a:cubicBezTo>
                  <a:pt x="221" y="228"/>
                  <a:pt x="225" y="229"/>
                  <a:pt x="226" y="230"/>
                </a:cubicBezTo>
                <a:cubicBezTo>
                  <a:pt x="287" y="272"/>
                  <a:pt x="287" y="272"/>
                  <a:pt x="287" y="272"/>
                </a:cubicBezTo>
                <a:cubicBezTo>
                  <a:pt x="290" y="274"/>
                  <a:pt x="292" y="274"/>
                  <a:pt x="295" y="274"/>
                </a:cubicBezTo>
                <a:cubicBezTo>
                  <a:pt x="298" y="274"/>
                  <a:pt x="300" y="273"/>
                  <a:pt x="301" y="272"/>
                </a:cubicBezTo>
                <a:cubicBezTo>
                  <a:pt x="302" y="271"/>
                  <a:pt x="307" y="267"/>
                  <a:pt x="304" y="259"/>
                </a:cubicBezTo>
                <a:cubicBezTo>
                  <a:pt x="293" y="228"/>
                  <a:pt x="293" y="228"/>
                  <a:pt x="293" y="228"/>
                </a:cubicBezTo>
                <a:cubicBezTo>
                  <a:pt x="305" y="228"/>
                  <a:pt x="305" y="228"/>
                  <a:pt x="305" y="228"/>
                </a:cubicBezTo>
                <a:cubicBezTo>
                  <a:pt x="313" y="228"/>
                  <a:pt x="320" y="221"/>
                  <a:pt x="320" y="213"/>
                </a:cubicBezTo>
                <a:cubicBezTo>
                  <a:pt x="320" y="88"/>
                  <a:pt x="320" y="88"/>
                  <a:pt x="320" y="88"/>
                </a:cubicBezTo>
                <a:cubicBezTo>
                  <a:pt x="320" y="79"/>
                  <a:pt x="313" y="73"/>
                  <a:pt x="305" y="73"/>
                </a:cubicBezTo>
                <a:close/>
                <a:moveTo>
                  <a:pt x="83" y="142"/>
                </a:moveTo>
                <a:cubicBezTo>
                  <a:pt x="40" y="171"/>
                  <a:pt x="40" y="171"/>
                  <a:pt x="40" y="171"/>
                </a:cubicBezTo>
                <a:cubicBezTo>
                  <a:pt x="46" y="155"/>
                  <a:pt x="46" y="155"/>
                  <a:pt x="46" y="155"/>
                </a:cubicBezTo>
                <a:cubicBezTo>
                  <a:pt x="48" y="151"/>
                  <a:pt x="47" y="146"/>
                  <a:pt x="45" y="143"/>
                </a:cubicBezTo>
                <a:cubicBezTo>
                  <a:pt x="42" y="139"/>
                  <a:pt x="38" y="137"/>
                  <a:pt x="34" y="137"/>
                </a:cubicBezTo>
                <a:cubicBezTo>
                  <a:pt x="18" y="137"/>
                  <a:pt x="18" y="137"/>
                  <a:pt x="18" y="137"/>
                </a:cubicBezTo>
                <a:cubicBezTo>
                  <a:pt x="18" y="18"/>
                  <a:pt x="18" y="18"/>
                  <a:pt x="18" y="18"/>
                </a:cubicBezTo>
                <a:cubicBezTo>
                  <a:pt x="201" y="18"/>
                  <a:pt x="201" y="18"/>
                  <a:pt x="201" y="18"/>
                </a:cubicBezTo>
                <a:cubicBezTo>
                  <a:pt x="201" y="137"/>
                  <a:pt x="201" y="137"/>
                  <a:pt x="201" y="137"/>
                </a:cubicBezTo>
                <a:cubicBezTo>
                  <a:pt x="110" y="137"/>
                  <a:pt x="110" y="137"/>
                  <a:pt x="110" y="137"/>
                </a:cubicBezTo>
                <a:cubicBezTo>
                  <a:pt x="110" y="137"/>
                  <a:pt x="110" y="137"/>
                  <a:pt x="110" y="137"/>
                </a:cubicBezTo>
                <a:cubicBezTo>
                  <a:pt x="109" y="137"/>
                  <a:pt x="109" y="137"/>
                  <a:pt x="109" y="137"/>
                </a:cubicBezTo>
                <a:cubicBezTo>
                  <a:pt x="100" y="137"/>
                  <a:pt x="100" y="137"/>
                  <a:pt x="100" y="137"/>
                </a:cubicBezTo>
                <a:cubicBezTo>
                  <a:pt x="95" y="137"/>
                  <a:pt x="88" y="139"/>
                  <a:pt x="83" y="142"/>
                </a:cubicBezTo>
                <a:close/>
                <a:moveTo>
                  <a:pt x="302" y="210"/>
                </a:moveTo>
                <a:cubicBezTo>
                  <a:pt x="286" y="210"/>
                  <a:pt x="286" y="210"/>
                  <a:pt x="286" y="210"/>
                </a:cubicBezTo>
                <a:cubicBezTo>
                  <a:pt x="281" y="210"/>
                  <a:pt x="277" y="212"/>
                  <a:pt x="275" y="215"/>
                </a:cubicBezTo>
                <a:cubicBezTo>
                  <a:pt x="272" y="219"/>
                  <a:pt x="272" y="223"/>
                  <a:pt x="273" y="228"/>
                </a:cubicBezTo>
                <a:cubicBezTo>
                  <a:pt x="279" y="244"/>
                  <a:pt x="279" y="244"/>
                  <a:pt x="279" y="244"/>
                </a:cubicBezTo>
                <a:cubicBezTo>
                  <a:pt x="236" y="215"/>
                  <a:pt x="236" y="215"/>
                  <a:pt x="236" y="215"/>
                </a:cubicBezTo>
                <a:cubicBezTo>
                  <a:pt x="232" y="212"/>
                  <a:pt x="225" y="210"/>
                  <a:pt x="220" y="210"/>
                </a:cubicBezTo>
                <a:cubicBezTo>
                  <a:pt x="119" y="210"/>
                  <a:pt x="119" y="210"/>
                  <a:pt x="119" y="210"/>
                </a:cubicBezTo>
                <a:cubicBezTo>
                  <a:pt x="119" y="155"/>
                  <a:pt x="119" y="155"/>
                  <a:pt x="119" y="155"/>
                </a:cubicBezTo>
                <a:cubicBezTo>
                  <a:pt x="204" y="155"/>
                  <a:pt x="204" y="155"/>
                  <a:pt x="204" y="155"/>
                </a:cubicBezTo>
                <a:cubicBezTo>
                  <a:pt x="212" y="155"/>
                  <a:pt x="219" y="149"/>
                  <a:pt x="219" y="140"/>
                </a:cubicBezTo>
                <a:cubicBezTo>
                  <a:pt x="219" y="91"/>
                  <a:pt x="219" y="91"/>
                  <a:pt x="219" y="91"/>
                </a:cubicBezTo>
                <a:cubicBezTo>
                  <a:pt x="302" y="91"/>
                  <a:pt x="302" y="91"/>
                  <a:pt x="302" y="91"/>
                </a:cubicBezTo>
                <a:lnTo>
                  <a:pt x="302" y="210"/>
                </a:lnTo>
                <a:close/>
                <a:moveTo>
                  <a:pt x="302" y="210"/>
                </a:moveTo>
                <a:cubicBezTo>
                  <a:pt x="302" y="210"/>
                  <a:pt x="302" y="210"/>
                  <a:pt x="302" y="210"/>
                </a:cubicBezTo>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7" name="Freeform 12"/>
          <p:cNvSpPr>
            <a:spLocks noEditPoints="1"/>
          </p:cNvSpPr>
          <p:nvPr/>
        </p:nvSpPr>
        <p:spPr bwMode="auto">
          <a:xfrm>
            <a:off x="3818062" y="2128641"/>
            <a:ext cx="499584" cy="529628"/>
          </a:xfrm>
          <a:custGeom>
            <a:avLst/>
            <a:gdLst>
              <a:gd name="T0" fmla="*/ 272 w 302"/>
              <a:gd name="T1" fmla="*/ 275 h 320"/>
              <a:gd name="T2" fmla="*/ 257 w 302"/>
              <a:gd name="T3" fmla="*/ 231 h 320"/>
              <a:gd name="T4" fmla="*/ 159 w 302"/>
              <a:gd name="T5" fmla="*/ 201 h 320"/>
              <a:gd name="T6" fmla="*/ 203 w 302"/>
              <a:gd name="T7" fmla="*/ 201 h 320"/>
              <a:gd name="T8" fmla="*/ 302 w 302"/>
              <a:gd name="T9" fmla="*/ 141 h 320"/>
              <a:gd name="T10" fmla="*/ 233 w 302"/>
              <a:gd name="T11" fmla="*/ 81 h 320"/>
              <a:gd name="T12" fmla="*/ 61 w 302"/>
              <a:gd name="T13" fmla="*/ 72 h 320"/>
              <a:gd name="T14" fmla="*/ 65 w 302"/>
              <a:gd name="T15" fmla="*/ 201 h 320"/>
              <a:gd name="T16" fmla="*/ 143 w 302"/>
              <a:gd name="T17" fmla="*/ 231 h 320"/>
              <a:gd name="T18" fmla="*/ 31 w 302"/>
              <a:gd name="T19" fmla="*/ 246 h 320"/>
              <a:gd name="T20" fmla="*/ 18 w 302"/>
              <a:gd name="T21" fmla="*/ 275 h 320"/>
              <a:gd name="T22" fmla="*/ 3 w 302"/>
              <a:gd name="T23" fmla="*/ 305 h 320"/>
              <a:gd name="T24" fmla="*/ 60 w 302"/>
              <a:gd name="T25" fmla="*/ 320 h 320"/>
              <a:gd name="T26" fmla="*/ 75 w 302"/>
              <a:gd name="T27" fmla="*/ 290 h 320"/>
              <a:gd name="T28" fmla="*/ 47 w 302"/>
              <a:gd name="T29" fmla="*/ 275 h 320"/>
              <a:gd name="T30" fmla="*/ 143 w 302"/>
              <a:gd name="T31" fmla="*/ 248 h 320"/>
              <a:gd name="T32" fmla="*/ 130 w 302"/>
              <a:gd name="T33" fmla="*/ 275 h 320"/>
              <a:gd name="T34" fmla="*/ 115 w 302"/>
              <a:gd name="T35" fmla="*/ 305 h 320"/>
              <a:gd name="T36" fmla="*/ 172 w 302"/>
              <a:gd name="T37" fmla="*/ 320 h 320"/>
              <a:gd name="T38" fmla="*/ 187 w 302"/>
              <a:gd name="T39" fmla="*/ 290 h 320"/>
              <a:gd name="T40" fmla="*/ 159 w 302"/>
              <a:gd name="T41" fmla="*/ 275 h 320"/>
              <a:gd name="T42" fmla="*/ 255 w 302"/>
              <a:gd name="T43" fmla="*/ 248 h 320"/>
              <a:gd name="T44" fmla="*/ 242 w 302"/>
              <a:gd name="T45" fmla="*/ 275 h 320"/>
              <a:gd name="T46" fmla="*/ 227 w 302"/>
              <a:gd name="T47" fmla="*/ 305 h 320"/>
              <a:gd name="T48" fmla="*/ 284 w 302"/>
              <a:gd name="T49" fmla="*/ 320 h 320"/>
              <a:gd name="T50" fmla="*/ 299 w 302"/>
              <a:gd name="T51" fmla="*/ 290 h 320"/>
              <a:gd name="T52" fmla="*/ 19 w 302"/>
              <a:gd name="T53" fmla="*/ 136 h 320"/>
              <a:gd name="T54" fmla="*/ 69 w 302"/>
              <a:gd name="T55" fmla="*/ 91 h 320"/>
              <a:gd name="T56" fmla="*/ 79 w 302"/>
              <a:gd name="T57" fmla="*/ 82 h 320"/>
              <a:gd name="T58" fmla="*/ 214 w 302"/>
              <a:gd name="T59" fmla="*/ 87 h 320"/>
              <a:gd name="T60" fmla="*/ 212 w 302"/>
              <a:gd name="T61" fmla="*/ 108 h 320"/>
              <a:gd name="T62" fmla="*/ 242 w 302"/>
              <a:gd name="T63" fmla="*/ 99 h 320"/>
              <a:gd name="T64" fmla="*/ 242 w 302"/>
              <a:gd name="T65" fmla="*/ 182 h 320"/>
              <a:gd name="T66" fmla="*/ 165 w 302"/>
              <a:gd name="T67" fmla="*/ 182 h 320"/>
              <a:gd name="T68" fmla="*/ 19 w 302"/>
              <a:gd name="T69" fmla="*/ 136 h 320"/>
              <a:gd name="T70" fmla="*/ 20 w 302"/>
              <a:gd name="T71" fmla="*/ 303 h 320"/>
              <a:gd name="T72" fmla="*/ 58 w 302"/>
              <a:gd name="T73" fmla="*/ 292 h 320"/>
              <a:gd name="T74" fmla="*/ 170 w 302"/>
              <a:gd name="T75" fmla="*/ 303 h 320"/>
              <a:gd name="T76" fmla="*/ 132 w 302"/>
              <a:gd name="T77" fmla="*/ 292 h 320"/>
              <a:gd name="T78" fmla="*/ 170 w 302"/>
              <a:gd name="T79" fmla="*/ 303 h 320"/>
              <a:gd name="T80" fmla="*/ 244 w 302"/>
              <a:gd name="T81" fmla="*/ 303 h 320"/>
              <a:gd name="T82" fmla="*/ 282 w 302"/>
              <a:gd name="T83" fmla="*/ 292 h 320"/>
              <a:gd name="T84" fmla="*/ 282 w 302"/>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20">
                <a:moveTo>
                  <a:pt x="284" y="275"/>
                </a:moveTo>
                <a:cubicBezTo>
                  <a:pt x="272" y="275"/>
                  <a:pt x="272" y="275"/>
                  <a:pt x="272" y="275"/>
                </a:cubicBezTo>
                <a:cubicBezTo>
                  <a:pt x="272" y="246"/>
                  <a:pt x="272" y="246"/>
                  <a:pt x="272" y="246"/>
                </a:cubicBezTo>
                <a:cubicBezTo>
                  <a:pt x="272" y="238"/>
                  <a:pt x="265" y="231"/>
                  <a:pt x="257" y="231"/>
                </a:cubicBezTo>
                <a:cubicBezTo>
                  <a:pt x="159" y="231"/>
                  <a:pt x="159" y="231"/>
                  <a:pt x="159" y="231"/>
                </a:cubicBezTo>
                <a:cubicBezTo>
                  <a:pt x="159" y="201"/>
                  <a:pt x="159" y="201"/>
                  <a:pt x="159" y="201"/>
                </a:cubicBezTo>
                <a:cubicBezTo>
                  <a:pt x="165" y="201"/>
                  <a:pt x="165" y="201"/>
                  <a:pt x="165" y="201"/>
                </a:cubicBezTo>
                <a:cubicBezTo>
                  <a:pt x="166" y="201"/>
                  <a:pt x="184" y="201"/>
                  <a:pt x="203" y="201"/>
                </a:cubicBezTo>
                <a:cubicBezTo>
                  <a:pt x="222" y="201"/>
                  <a:pt x="241" y="201"/>
                  <a:pt x="242" y="201"/>
                </a:cubicBezTo>
                <a:cubicBezTo>
                  <a:pt x="275" y="201"/>
                  <a:pt x="302" y="174"/>
                  <a:pt x="302" y="141"/>
                </a:cubicBezTo>
                <a:cubicBezTo>
                  <a:pt x="302" y="107"/>
                  <a:pt x="275" y="80"/>
                  <a:pt x="242" y="80"/>
                </a:cubicBezTo>
                <a:cubicBezTo>
                  <a:pt x="239" y="80"/>
                  <a:pt x="236" y="80"/>
                  <a:pt x="233" y="81"/>
                </a:cubicBezTo>
                <a:cubicBezTo>
                  <a:pt x="230" y="36"/>
                  <a:pt x="192" y="0"/>
                  <a:pt x="146" y="0"/>
                </a:cubicBezTo>
                <a:cubicBezTo>
                  <a:pt x="104" y="0"/>
                  <a:pt x="68" y="31"/>
                  <a:pt x="61" y="72"/>
                </a:cubicBezTo>
                <a:cubicBezTo>
                  <a:pt x="27" y="74"/>
                  <a:pt x="0" y="102"/>
                  <a:pt x="0" y="136"/>
                </a:cubicBezTo>
                <a:cubicBezTo>
                  <a:pt x="0" y="172"/>
                  <a:pt x="29" y="201"/>
                  <a:pt x="65" y="201"/>
                </a:cubicBezTo>
                <a:cubicBezTo>
                  <a:pt x="143" y="201"/>
                  <a:pt x="143" y="201"/>
                  <a:pt x="143" y="201"/>
                </a:cubicBezTo>
                <a:cubicBezTo>
                  <a:pt x="143" y="231"/>
                  <a:pt x="143" y="231"/>
                  <a:pt x="143" y="231"/>
                </a:cubicBezTo>
                <a:cubicBezTo>
                  <a:pt x="45" y="231"/>
                  <a:pt x="45" y="231"/>
                  <a:pt x="45" y="231"/>
                </a:cubicBezTo>
                <a:cubicBezTo>
                  <a:pt x="37" y="231"/>
                  <a:pt x="31" y="238"/>
                  <a:pt x="31" y="246"/>
                </a:cubicBezTo>
                <a:cubicBezTo>
                  <a:pt x="31" y="275"/>
                  <a:pt x="31" y="275"/>
                  <a:pt x="31" y="275"/>
                </a:cubicBezTo>
                <a:cubicBezTo>
                  <a:pt x="18" y="275"/>
                  <a:pt x="18" y="275"/>
                  <a:pt x="18" y="275"/>
                </a:cubicBezTo>
                <a:cubicBezTo>
                  <a:pt x="10" y="275"/>
                  <a:pt x="3" y="282"/>
                  <a:pt x="3" y="290"/>
                </a:cubicBezTo>
                <a:cubicBezTo>
                  <a:pt x="3" y="305"/>
                  <a:pt x="3" y="305"/>
                  <a:pt x="3" y="305"/>
                </a:cubicBezTo>
                <a:cubicBezTo>
                  <a:pt x="3" y="313"/>
                  <a:pt x="10" y="320"/>
                  <a:pt x="18" y="320"/>
                </a:cubicBezTo>
                <a:cubicBezTo>
                  <a:pt x="60" y="320"/>
                  <a:pt x="60" y="320"/>
                  <a:pt x="60" y="320"/>
                </a:cubicBezTo>
                <a:cubicBezTo>
                  <a:pt x="68" y="320"/>
                  <a:pt x="75" y="313"/>
                  <a:pt x="75" y="305"/>
                </a:cubicBezTo>
                <a:cubicBezTo>
                  <a:pt x="75" y="290"/>
                  <a:pt x="75" y="290"/>
                  <a:pt x="75" y="290"/>
                </a:cubicBezTo>
                <a:cubicBezTo>
                  <a:pt x="75" y="282"/>
                  <a:pt x="68" y="275"/>
                  <a:pt x="60" y="275"/>
                </a:cubicBezTo>
                <a:cubicBezTo>
                  <a:pt x="47" y="275"/>
                  <a:pt x="47" y="275"/>
                  <a:pt x="47" y="275"/>
                </a:cubicBezTo>
                <a:cubicBezTo>
                  <a:pt x="47" y="248"/>
                  <a:pt x="47" y="248"/>
                  <a:pt x="47" y="248"/>
                </a:cubicBezTo>
                <a:cubicBezTo>
                  <a:pt x="143" y="248"/>
                  <a:pt x="143" y="248"/>
                  <a:pt x="143" y="248"/>
                </a:cubicBezTo>
                <a:cubicBezTo>
                  <a:pt x="143" y="275"/>
                  <a:pt x="143" y="275"/>
                  <a:pt x="143" y="275"/>
                </a:cubicBezTo>
                <a:cubicBezTo>
                  <a:pt x="130" y="275"/>
                  <a:pt x="130" y="275"/>
                  <a:pt x="130" y="275"/>
                </a:cubicBezTo>
                <a:cubicBezTo>
                  <a:pt x="122" y="275"/>
                  <a:pt x="115" y="282"/>
                  <a:pt x="115" y="290"/>
                </a:cubicBezTo>
                <a:cubicBezTo>
                  <a:pt x="115" y="305"/>
                  <a:pt x="115" y="305"/>
                  <a:pt x="115" y="305"/>
                </a:cubicBezTo>
                <a:cubicBezTo>
                  <a:pt x="115" y="313"/>
                  <a:pt x="122" y="320"/>
                  <a:pt x="130" y="320"/>
                </a:cubicBezTo>
                <a:cubicBezTo>
                  <a:pt x="172" y="320"/>
                  <a:pt x="172" y="320"/>
                  <a:pt x="172" y="320"/>
                </a:cubicBezTo>
                <a:cubicBezTo>
                  <a:pt x="180" y="320"/>
                  <a:pt x="187" y="313"/>
                  <a:pt x="187" y="305"/>
                </a:cubicBezTo>
                <a:cubicBezTo>
                  <a:pt x="187" y="290"/>
                  <a:pt x="187" y="290"/>
                  <a:pt x="187" y="290"/>
                </a:cubicBezTo>
                <a:cubicBezTo>
                  <a:pt x="187" y="282"/>
                  <a:pt x="180" y="275"/>
                  <a:pt x="172" y="275"/>
                </a:cubicBezTo>
                <a:cubicBezTo>
                  <a:pt x="159" y="275"/>
                  <a:pt x="159" y="275"/>
                  <a:pt x="159" y="275"/>
                </a:cubicBezTo>
                <a:cubicBezTo>
                  <a:pt x="159" y="248"/>
                  <a:pt x="159" y="248"/>
                  <a:pt x="159" y="248"/>
                </a:cubicBezTo>
                <a:cubicBezTo>
                  <a:pt x="255" y="248"/>
                  <a:pt x="255" y="248"/>
                  <a:pt x="255" y="248"/>
                </a:cubicBezTo>
                <a:cubicBezTo>
                  <a:pt x="255" y="275"/>
                  <a:pt x="255" y="275"/>
                  <a:pt x="255" y="275"/>
                </a:cubicBezTo>
                <a:cubicBezTo>
                  <a:pt x="242" y="275"/>
                  <a:pt x="242" y="275"/>
                  <a:pt x="242" y="275"/>
                </a:cubicBezTo>
                <a:cubicBezTo>
                  <a:pt x="234" y="275"/>
                  <a:pt x="227" y="282"/>
                  <a:pt x="227" y="290"/>
                </a:cubicBezTo>
                <a:cubicBezTo>
                  <a:pt x="227" y="305"/>
                  <a:pt x="227" y="305"/>
                  <a:pt x="227" y="305"/>
                </a:cubicBezTo>
                <a:cubicBezTo>
                  <a:pt x="227" y="313"/>
                  <a:pt x="234" y="320"/>
                  <a:pt x="242" y="320"/>
                </a:cubicBezTo>
                <a:cubicBezTo>
                  <a:pt x="284" y="320"/>
                  <a:pt x="284" y="320"/>
                  <a:pt x="284" y="320"/>
                </a:cubicBezTo>
                <a:cubicBezTo>
                  <a:pt x="292" y="320"/>
                  <a:pt x="299" y="313"/>
                  <a:pt x="299" y="305"/>
                </a:cubicBezTo>
                <a:cubicBezTo>
                  <a:pt x="299" y="290"/>
                  <a:pt x="299" y="290"/>
                  <a:pt x="299" y="290"/>
                </a:cubicBezTo>
                <a:cubicBezTo>
                  <a:pt x="299" y="282"/>
                  <a:pt x="292" y="275"/>
                  <a:pt x="284" y="275"/>
                </a:cubicBezTo>
                <a:close/>
                <a:moveTo>
                  <a:pt x="19" y="136"/>
                </a:moveTo>
                <a:cubicBezTo>
                  <a:pt x="19" y="111"/>
                  <a:pt x="40" y="91"/>
                  <a:pt x="65" y="91"/>
                </a:cubicBezTo>
                <a:cubicBezTo>
                  <a:pt x="66" y="91"/>
                  <a:pt x="67" y="91"/>
                  <a:pt x="69" y="91"/>
                </a:cubicBezTo>
                <a:cubicBezTo>
                  <a:pt x="78" y="92"/>
                  <a:pt x="78" y="92"/>
                  <a:pt x="78" y="92"/>
                </a:cubicBezTo>
                <a:cubicBezTo>
                  <a:pt x="79" y="82"/>
                  <a:pt x="79" y="82"/>
                  <a:pt x="79" y="82"/>
                </a:cubicBezTo>
                <a:cubicBezTo>
                  <a:pt x="82" y="47"/>
                  <a:pt x="111" y="19"/>
                  <a:pt x="146" y="19"/>
                </a:cubicBezTo>
                <a:cubicBezTo>
                  <a:pt x="183" y="19"/>
                  <a:pt x="214" y="50"/>
                  <a:pt x="214" y="87"/>
                </a:cubicBezTo>
                <a:cubicBezTo>
                  <a:pt x="214" y="89"/>
                  <a:pt x="214" y="90"/>
                  <a:pt x="213" y="92"/>
                </a:cubicBezTo>
                <a:cubicBezTo>
                  <a:pt x="212" y="108"/>
                  <a:pt x="212" y="108"/>
                  <a:pt x="212" y="108"/>
                </a:cubicBezTo>
                <a:cubicBezTo>
                  <a:pt x="227" y="102"/>
                  <a:pt x="227" y="102"/>
                  <a:pt x="227" y="102"/>
                </a:cubicBezTo>
                <a:cubicBezTo>
                  <a:pt x="231" y="100"/>
                  <a:pt x="236" y="99"/>
                  <a:pt x="242" y="99"/>
                </a:cubicBezTo>
                <a:cubicBezTo>
                  <a:pt x="264" y="99"/>
                  <a:pt x="283" y="118"/>
                  <a:pt x="283" y="141"/>
                </a:cubicBezTo>
                <a:cubicBezTo>
                  <a:pt x="283" y="163"/>
                  <a:pt x="264" y="182"/>
                  <a:pt x="242" y="182"/>
                </a:cubicBezTo>
                <a:cubicBezTo>
                  <a:pt x="241" y="182"/>
                  <a:pt x="222" y="182"/>
                  <a:pt x="203" y="182"/>
                </a:cubicBezTo>
                <a:cubicBezTo>
                  <a:pt x="184" y="182"/>
                  <a:pt x="166" y="182"/>
                  <a:pt x="165" y="182"/>
                </a:cubicBezTo>
                <a:cubicBezTo>
                  <a:pt x="65" y="182"/>
                  <a:pt x="65" y="182"/>
                  <a:pt x="65" y="182"/>
                </a:cubicBezTo>
                <a:cubicBezTo>
                  <a:pt x="40" y="182"/>
                  <a:pt x="19" y="161"/>
                  <a:pt x="19" y="136"/>
                </a:cubicBezTo>
                <a:close/>
                <a:moveTo>
                  <a:pt x="58" y="303"/>
                </a:moveTo>
                <a:cubicBezTo>
                  <a:pt x="20" y="303"/>
                  <a:pt x="20" y="303"/>
                  <a:pt x="20" y="303"/>
                </a:cubicBezTo>
                <a:cubicBezTo>
                  <a:pt x="20" y="292"/>
                  <a:pt x="20" y="292"/>
                  <a:pt x="20" y="292"/>
                </a:cubicBezTo>
                <a:cubicBezTo>
                  <a:pt x="58" y="292"/>
                  <a:pt x="58" y="292"/>
                  <a:pt x="58" y="292"/>
                </a:cubicBezTo>
                <a:lnTo>
                  <a:pt x="58" y="303"/>
                </a:lnTo>
                <a:close/>
                <a:moveTo>
                  <a:pt x="170" y="303"/>
                </a:moveTo>
                <a:cubicBezTo>
                  <a:pt x="132" y="303"/>
                  <a:pt x="132" y="303"/>
                  <a:pt x="132" y="303"/>
                </a:cubicBezTo>
                <a:cubicBezTo>
                  <a:pt x="132" y="292"/>
                  <a:pt x="132" y="292"/>
                  <a:pt x="132" y="292"/>
                </a:cubicBezTo>
                <a:cubicBezTo>
                  <a:pt x="170" y="292"/>
                  <a:pt x="170" y="292"/>
                  <a:pt x="170" y="292"/>
                </a:cubicBezTo>
                <a:lnTo>
                  <a:pt x="170" y="303"/>
                </a:lnTo>
                <a:close/>
                <a:moveTo>
                  <a:pt x="282" y="303"/>
                </a:moveTo>
                <a:cubicBezTo>
                  <a:pt x="244" y="303"/>
                  <a:pt x="244" y="303"/>
                  <a:pt x="244" y="303"/>
                </a:cubicBezTo>
                <a:cubicBezTo>
                  <a:pt x="244" y="292"/>
                  <a:pt x="244" y="292"/>
                  <a:pt x="244" y="292"/>
                </a:cubicBezTo>
                <a:cubicBezTo>
                  <a:pt x="282" y="292"/>
                  <a:pt x="282" y="292"/>
                  <a:pt x="282" y="292"/>
                </a:cubicBezTo>
                <a:lnTo>
                  <a:pt x="282" y="303"/>
                </a:lnTo>
                <a:close/>
                <a:moveTo>
                  <a:pt x="282" y="303"/>
                </a:moveTo>
                <a:cubicBezTo>
                  <a:pt x="282" y="303"/>
                  <a:pt x="282" y="303"/>
                  <a:pt x="282" y="303"/>
                </a:cubicBezTo>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4" name="Slide Number Placeholder 3"/>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26</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ppt_x</p:attrName>
                                        </p:attrNameLst>
                                      </p:cBhvr>
                                      <p:tavLst>
                                        <p:tav tm="0">
                                          <p:val>
                                            <p:strVal val="#ppt_x-#ppt_w*1.125000"/>
                                          </p:val>
                                        </p:tav>
                                        <p:tav tm="100000">
                                          <p:val>
                                            <p:strVal val="#ppt_x"/>
                                          </p:val>
                                        </p:tav>
                                      </p:tavLst>
                                    </p:anim>
                                    <p:animEffect transition="in" filter="wipe(right)">
                                      <p:cBhvr>
                                        <p:cTn id="30" dur="500"/>
                                        <p:tgtEl>
                                          <p:spTgt spid="9"/>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000"/>
                            </p:stCondLst>
                            <p:childTnLst>
                              <p:par>
                                <p:cTn id="50" presetID="1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p:tgtEl>
                                          <p:spTgt spid="10"/>
                                        </p:tgtEl>
                                        <p:attrNameLst>
                                          <p:attrName>ppt_x</p:attrName>
                                        </p:attrNameLst>
                                      </p:cBhvr>
                                      <p:tavLst>
                                        <p:tav tm="0">
                                          <p:val>
                                            <p:strVal val="#ppt_x-#ppt_w*1.125000"/>
                                          </p:val>
                                        </p:tav>
                                        <p:tav tm="100000">
                                          <p:val>
                                            <p:strVal val="#ppt_x"/>
                                          </p:val>
                                        </p:tav>
                                      </p:tavLst>
                                    </p:anim>
                                    <p:animEffect transition="in" filter="wipe(right)">
                                      <p:cBhvr>
                                        <p:cTn id="53" dur="500"/>
                                        <p:tgtEl>
                                          <p:spTgt spid="10"/>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7500"/>
                            </p:stCondLst>
                            <p:childTnLst>
                              <p:par>
                                <p:cTn id="73" presetID="12" presetClass="entr" presetSubtype="8"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p:tgtEl>
                                          <p:spTgt spid="14"/>
                                        </p:tgtEl>
                                        <p:attrNameLst>
                                          <p:attrName>ppt_x</p:attrName>
                                        </p:attrNameLst>
                                      </p:cBhvr>
                                      <p:tavLst>
                                        <p:tav tm="0">
                                          <p:val>
                                            <p:strVal val="#ppt_x-#ppt_w*1.125000"/>
                                          </p:val>
                                        </p:tav>
                                        <p:tav tm="100000">
                                          <p:val>
                                            <p:strVal val="#ppt_x"/>
                                          </p:val>
                                        </p:tav>
                                      </p:tavLst>
                                    </p:anim>
                                    <p:animEffect transition="in" filter="wipe(right)">
                                      <p:cBhvr>
                                        <p:cTn id="76" dur="500"/>
                                        <p:tgtEl>
                                          <p:spTgt spid="14"/>
                                        </p:tgtEl>
                                      </p:cBhvr>
                                    </p:animEffect>
                                  </p:childTnLst>
                                </p:cTn>
                              </p:par>
                            </p:childTnLst>
                          </p:cTn>
                        </p:par>
                        <p:par>
                          <p:cTn id="77" fill="hold">
                            <p:stCondLst>
                              <p:cond delay="80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par>
                          <p:cTn id="91" fill="hold">
                            <p:stCondLst>
                              <p:cond delay="9500"/>
                            </p:stCondLst>
                            <p:childTnLst>
                              <p:par>
                                <p:cTn id="92" presetID="12" presetClass="entr" presetSubtype="1" fill="hold" grpId="0"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additive="base">
                                        <p:cTn id="94" dur="500"/>
                                        <p:tgtEl>
                                          <p:spTgt spid="5"/>
                                        </p:tgtEl>
                                        <p:attrNameLst>
                                          <p:attrName>ppt_y</p:attrName>
                                        </p:attrNameLst>
                                      </p:cBhvr>
                                      <p:tavLst>
                                        <p:tav tm="0">
                                          <p:val>
                                            <p:strVal val="#ppt_y-#ppt_h*1.125000"/>
                                          </p:val>
                                        </p:tav>
                                        <p:tav tm="100000">
                                          <p:val>
                                            <p:strVal val="#ppt_y"/>
                                          </p:val>
                                        </p:tav>
                                      </p:tavLst>
                                    </p:anim>
                                    <p:animEffect transition="in" filter="wipe(down)">
                                      <p:cBhvr>
                                        <p:cTn id="95" dur="500"/>
                                        <p:tgtEl>
                                          <p:spTgt spid="5"/>
                                        </p:tgtEl>
                                      </p:cBhvr>
                                    </p:animEffect>
                                  </p:childTnLst>
                                </p:cTn>
                              </p:par>
                              <p:par>
                                <p:cTn id="96" presetID="12" presetClass="entr" presetSubtype="1" fill="hold" grpId="0" nodeType="withEffect">
                                  <p:stCondLst>
                                    <p:cond delay="250"/>
                                  </p:stCondLst>
                                  <p:childTnLst>
                                    <p:set>
                                      <p:cBhvr>
                                        <p:cTn id="97" dur="1" fill="hold">
                                          <p:stCondLst>
                                            <p:cond delay="0"/>
                                          </p:stCondLst>
                                        </p:cTn>
                                        <p:tgtEl>
                                          <p:spTgt spid="6"/>
                                        </p:tgtEl>
                                        <p:attrNameLst>
                                          <p:attrName>style.visibility</p:attrName>
                                        </p:attrNameLst>
                                      </p:cBhvr>
                                      <p:to>
                                        <p:strVal val="visible"/>
                                      </p:to>
                                    </p:set>
                                    <p:anim calcmode="lin" valueType="num">
                                      <p:cBhvr additive="base">
                                        <p:cTn id="98" dur="500"/>
                                        <p:tgtEl>
                                          <p:spTgt spid="6"/>
                                        </p:tgtEl>
                                        <p:attrNameLst>
                                          <p:attrName>ppt_y</p:attrName>
                                        </p:attrNameLst>
                                      </p:cBhvr>
                                      <p:tavLst>
                                        <p:tav tm="0">
                                          <p:val>
                                            <p:strVal val="#ppt_y-#ppt_h*1.125000"/>
                                          </p:val>
                                        </p:tav>
                                        <p:tav tm="100000">
                                          <p:val>
                                            <p:strVal val="#ppt_y"/>
                                          </p:val>
                                        </p:tav>
                                      </p:tavLst>
                                    </p:anim>
                                    <p:animEffect transition="in" filter="wipe(down)">
                                      <p:cBhvr>
                                        <p:cTn id="99" dur="500"/>
                                        <p:tgtEl>
                                          <p:spTgt spid="6"/>
                                        </p:tgtEl>
                                      </p:cBhvr>
                                    </p:animEffect>
                                  </p:childTnLst>
                                </p:cTn>
                              </p:par>
                              <p:par>
                                <p:cTn id="100" presetID="12" presetClass="entr" presetSubtype="1" fill="hold" grpId="0" nodeType="withEffect">
                                  <p:stCondLst>
                                    <p:cond delay="500"/>
                                  </p:stCondLst>
                                  <p:childTnLst>
                                    <p:set>
                                      <p:cBhvr>
                                        <p:cTn id="101" dur="1" fill="hold">
                                          <p:stCondLst>
                                            <p:cond delay="0"/>
                                          </p:stCondLst>
                                        </p:cTn>
                                        <p:tgtEl>
                                          <p:spTgt spid="7"/>
                                        </p:tgtEl>
                                        <p:attrNameLst>
                                          <p:attrName>style.visibility</p:attrName>
                                        </p:attrNameLst>
                                      </p:cBhvr>
                                      <p:to>
                                        <p:strVal val="visible"/>
                                      </p:to>
                                    </p:set>
                                    <p:anim calcmode="lin" valueType="num">
                                      <p:cBhvr additive="base">
                                        <p:cTn id="102" dur="500"/>
                                        <p:tgtEl>
                                          <p:spTgt spid="7"/>
                                        </p:tgtEl>
                                        <p:attrNameLst>
                                          <p:attrName>ppt_y</p:attrName>
                                        </p:attrNameLst>
                                      </p:cBhvr>
                                      <p:tavLst>
                                        <p:tav tm="0">
                                          <p:val>
                                            <p:strVal val="#ppt_y-#ppt_h*1.125000"/>
                                          </p:val>
                                        </p:tav>
                                        <p:tav tm="100000">
                                          <p:val>
                                            <p:strVal val="#ppt_y"/>
                                          </p:val>
                                        </p:tav>
                                      </p:tavLst>
                                    </p:anim>
                                    <p:animEffect transition="in" filter="wipe(down)">
                                      <p:cBhvr>
                                        <p:cTn id="103" dur="500"/>
                                        <p:tgtEl>
                                          <p:spTgt spid="7"/>
                                        </p:tgtEl>
                                      </p:cBhvr>
                                    </p:animEffect>
                                  </p:childTnLst>
                                </p:cTn>
                              </p:par>
                              <p:par>
                                <p:cTn id="104" presetID="12" presetClass="entr" presetSubtype="1" fill="hold" grpId="0" nodeType="withEffect">
                                  <p:stCondLst>
                                    <p:cond delay="750"/>
                                  </p:stCondLst>
                                  <p:childTnLst>
                                    <p:set>
                                      <p:cBhvr>
                                        <p:cTn id="105" dur="1" fill="hold">
                                          <p:stCondLst>
                                            <p:cond delay="0"/>
                                          </p:stCondLst>
                                        </p:cTn>
                                        <p:tgtEl>
                                          <p:spTgt spid="13"/>
                                        </p:tgtEl>
                                        <p:attrNameLst>
                                          <p:attrName>style.visibility</p:attrName>
                                        </p:attrNameLst>
                                      </p:cBhvr>
                                      <p:to>
                                        <p:strVal val="visible"/>
                                      </p:to>
                                    </p:set>
                                    <p:anim calcmode="lin" valueType="num">
                                      <p:cBhvr additive="base">
                                        <p:cTn id="106" dur="500"/>
                                        <p:tgtEl>
                                          <p:spTgt spid="13"/>
                                        </p:tgtEl>
                                        <p:attrNameLst>
                                          <p:attrName>ppt_y</p:attrName>
                                        </p:attrNameLst>
                                      </p:cBhvr>
                                      <p:tavLst>
                                        <p:tav tm="0">
                                          <p:val>
                                            <p:strVal val="#ppt_y-#ppt_h*1.125000"/>
                                          </p:val>
                                        </p:tav>
                                        <p:tav tm="100000">
                                          <p:val>
                                            <p:strVal val="#ppt_y"/>
                                          </p:val>
                                        </p:tav>
                                      </p:tavLst>
                                    </p:anim>
                                    <p:animEffect transition="in" filter="wipe(down)">
                                      <p:cBhvr>
                                        <p:cTn id="107" dur="500"/>
                                        <p:tgtEl>
                                          <p:spTgt spid="13"/>
                                        </p:tgtEl>
                                      </p:cBhvr>
                                    </p:animEffect>
                                  </p:childTnLst>
                                </p:cTn>
                              </p:par>
                            </p:childTnLst>
                          </p:cTn>
                        </p:par>
                        <p:par>
                          <p:cTn id="108" fill="hold">
                            <p:stCondLst>
                              <p:cond delay="10000"/>
                            </p:stCondLst>
                            <p:childTnLst>
                              <p:par>
                                <p:cTn id="109" presetID="22" presetClass="entr" presetSubtype="1" fill="hold" grpId="0" nodeType="afterEffect">
                                  <p:stCondLst>
                                    <p:cond delay="0"/>
                                  </p:stCondLst>
                                  <p:childTnLst>
                                    <p:set>
                                      <p:cBhvr>
                                        <p:cTn id="110" dur="1" fill="hold">
                                          <p:stCondLst>
                                            <p:cond delay="0"/>
                                          </p:stCondLst>
                                        </p:cTn>
                                        <p:tgtEl>
                                          <p:spTgt spid="26">
                                            <p:txEl>
                                              <p:pRg st="0" end="0"/>
                                            </p:txEl>
                                          </p:spTgt>
                                        </p:tgtEl>
                                        <p:attrNameLst>
                                          <p:attrName>style.visibility</p:attrName>
                                        </p:attrNameLst>
                                      </p:cBhvr>
                                      <p:to>
                                        <p:strVal val="visible"/>
                                      </p:to>
                                    </p:set>
                                    <p:animEffect transition="in" filter="wipe(up)">
                                      <p:cBhvr>
                                        <p:cTn id="111" dur="500"/>
                                        <p:tgtEl>
                                          <p:spTgt spid="26">
                                            <p:txEl>
                                              <p:pRg st="0" end="0"/>
                                            </p:txEl>
                                          </p:spTgt>
                                        </p:tgtEl>
                                      </p:cBhvr>
                                    </p:animEffect>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26">
                                            <p:txEl>
                                              <p:pRg st="1" end="1"/>
                                            </p:txEl>
                                          </p:spTgt>
                                        </p:tgtEl>
                                        <p:attrNameLst>
                                          <p:attrName>style.visibility</p:attrName>
                                        </p:attrNameLst>
                                      </p:cBhvr>
                                      <p:to>
                                        <p:strVal val="visible"/>
                                      </p:to>
                                    </p:set>
                                    <p:animEffect transition="in" filter="wipe(up)">
                                      <p:cBhvr>
                                        <p:cTn id="115" dur="500"/>
                                        <p:tgtEl>
                                          <p:spTgt spid="26">
                                            <p:txEl>
                                              <p:pRg st="1" end="1"/>
                                            </p:txEl>
                                          </p:spTgt>
                                        </p:tgtEl>
                                      </p:cBhvr>
                                    </p:animEffect>
                                  </p:childTnLst>
                                </p:cTn>
                              </p:par>
                            </p:childTnLst>
                          </p:cTn>
                        </p:par>
                        <p:par>
                          <p:cTn id="116" fill="hold">
                            <p:stCondLst>
                              <p:cond delay="11000"/>
                            </p:stCondLst>
                            <p:childTnLst>
                              <p:par>
                                <p:cTn id="117" presetID="22" presetClass="entr" presetSubtype="1" fill="hold" grpId="0" nodeType="afterEffect">
                                  <p:stCondLst>
                                    <p:cond delay="0"/>
                                  </p:stCondLst>
                                  <p:childTnLst>
                                    <p:set>
                                      <p:cBhvr>
                                        <p:cTn id="118" dur="1" fill="hold">
                                          <p:stCondLst>
                                            <p:cond delay="0"/>
                                          </p:stCondLst>
                                        </p:cTn>
                                        <p:tgtEl>
                                          <p:spTgt spid="26">
                                            <p:txEl>
                                              <p:pRg st="2" end="2"/>
                                            </p:txEl>
                                          </p:spTgt>
                                        </p:tgtEl>
                                        <p:attrNameLst>
                                          <p:attrName>style.visibility</p:attrName>
                                        </p:attrNameLst>
                                      </p:cBhvr>
                                      <p:to>
                                        <p:strVal val="visible"/>
                                      </p:to>
                                    </p:set>
                                    <p:animEffect transition="in" filter="wipe(up)">
                                      <p:cBhvr>
                                        <p:cTn id="119" dur="500"/>
                                        <p:tgtEl>
                                          <p:spTgt spid="26">
                                            <p:txEl>
                                              <p:pRg st="2" end="2"/>
                                            </p:txEl>
                                          </p:spTgt>
                                        </p:tgtEl>
                                      </p:cBhvr>
                                    </p:animEffect>
                                  </p:childTnLst>
                                </p:cTn>
                              </p:par>
                            </p:childTnLst>
                          </p:cTn>
                        </p:par>
                        <p:par>
                          <p:cTn id="120" fill="hold">
                            <p:stCondLst>
                              <p:cond delay="11500"/>
                            </p:stCondLst>
                            <p:childTnLst>
                              <p:par>
                                <p:cTn id="121" presetID="22" presetClass="entr" presetSubtype="1" fill="hold" grpId="0" nodeType="afterEffect">
                                  <p:stCondLst>
                                    <p:cond delay="0"/>
                                  </p:stCondLst>
                                  <p:childTnLst>
                                    <p:set>
                                      <p:cBhvr>
                                        <p:cTn id="122" dur="1" fill="hold">
                                          <p:stCondLst>
                                            <p:cond delay="0"/>
                                          </p:stCondLst>
                                        </p:cTn>
                                        <p:tgtEl>
                                          <p:spTgt spid="26">
                                            <p:txEl>
                                              <p:pRg st="3" end="3"/>
                                            </p:txEl>
                                          </p:spTgt>
                                        </p:tgtEl>
                                        <p:attrNameLst>
                                          <p:attrName>style.visibility</p:attrName>
                                        </p:attrNameLst>
                                      </p:cBhvr>
                                      <p:to>
                                        <p:strVal val="visible"/>
                                      </p:to>
                                    </p:set>
                                    <p:animEffect transition="in" filter="wipe(up)">
                                      <p:cBhvr>
                                        <p:cTn id="123" dur="500"/>
                                        <p:tgtEl>
                                          <p:spTgt spid="26">
                                            <p:txEl>
                                              <p:pRg st="3" end="3"/>
                                            </p:txEl>
                                          </p:spTgt>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wipe(up)">
                                      <p:cBhvr>
                                        <p:cTn id="127" dur="500"/>
                                        <p:tgtEl>
                                          <p:spTgt spid="27">
                                            <p:txEl>
                                              <p:pRg st="0" end="0"/>
                                            </p:txEl>
                                          </p:spTgt>
                                        </p:tgtEl>
                                      </p:cBhvr>
                                    </p:animEffect>
                                  </p:childTnLst>
                                </p:cTn>
                              </p:par>
                            </p:childTnLst>
                          </p:cTn>
                        </p:par>
                        <p:par>
                          <p:cTn id="128" fill="hold">
                            <p:stCondLst>
                              <p:cond delay="12500"/>
                            </p:stCondLst>
                            <p:childTnLst>
                              <p:par>
                                <p:cTn id="129" presetID="22" presetClass="entr" presetSubtype="1" fill="hold" grpId="0" nodeType="afterEffect">
                                  <p:stCondLst>
                                    <p:cond delay="0"/>
                                  </p:stCondLst>
                                  <p:childTnLst>
                                    <p:set>
                                      <p:cBhvr>
                                        <p:cTn id="130" dur="1" fill="hold">
                                          <p:stCondLst>
                                            <p:cond delay="0"/>
                                          </p:stCondLst>
                                        </p:cTn>
                                        <p:tgtEl>
                                          <p:spTgt spid="27">
                                            <p:txEl>
                                              <p:pRg st="1" end="1"/>
                                            </p:txEl>
                                          </p:spTgt>
                                        </p:tgtEl>
                                        <p:attrNameLst>
                                          <p:attrName>style.visibility</p:attrName>
                                        </p:attrNameLst>
                                      </p:cBhvr>
                                      <p:to>
                                        <p:strVal val="visible"/>
                                      </p:to>
                                    </p:set>
                                    <p:animEffect transition="in" filter="wipe(up)">
                                      <p:cBhvr>
                                        <p:cTn id="131" dur="500"/>
                                        <p:tgtEl>
                                          <p:spTgt spid="27">
                                            <p:txEl>
                                              <p:pRg st="1" end="1"/>
                                            </p:txEl>
                                          </p:spTgt>
                                        </p:tgtEl>
                                      </p:cBhvr>
                                    </p:animEffect>
                                  </p:childTnLst>
                                </p:cTn>
                              </p:par>
                            </p:childTnLst>
                          </p:cTn>
                        </p:par>
                        <p:par>
                          <p:cTn id="132" fill="hold">
                            <p:stCondLst>
                              <p:cond delay="13000"/>
                            </p:stCondLst>
                            <p:childTnLst>
                              <p:par>
                                <p:cTn id="133" presetID="22" presetClass="entr" presetSubtype="1" fill="hold" grpId="0" nodeType="afterEffect">
                                  <p:stCondLst>
                                    <p:cond delay="0"/>
                                  </p:stCondLst>
                                  <p:childTnLst>
                                    <p:set>
                                      <p:cBhvr>
                                        <p:cTn id="134" dur="1" fill="hold">
                                          <p:stCondLst>
                                            <p:cond delay="0"/>
                                          </p:stCondLst>
                                        </p:cTn>
                                        <p:tgtEl>
                                          <p:spTgt spid="27">
                                            <p:txEl>
                                              <p:pRg st="2" end="2"/>
                                            </p:txEl>
                                          </p:spTgt>
                                        </p:tgtEl>
                                        <p:attrNameLst>
                                          <p:attrName>style.visibility</p:attrName>
                                        </p:attrNameLst>
                                      </p:cBhvr>
                                      <p:to>
                                        <p:strVal val="visible"/>
                                      </p:to>
                                    </p:set>
                                    <p:animEffect transition="in" filter="wipe(up)">
                                      <p:cBhvr>
                                        <p:cTn id="135" dur="500"/>
                                        <p:tgtEl>
                                          <p:spTgt spid="27">
                                            <p:txEl>
                                              <p:pRg st="2" end="2"/>
                                            </p:txEl>
                                          </p:spTgt>
                                        </p:tgtEl>
                                      </p:cBhvr>
                                    </p:animEffect>
                                  </p:childTnLst>
                                </p:cTn>
                              </p:par>
                            </p:childTnLst>
                          </p:cTn>
                        </p:par>
                        <p:par>
                          <p:cTn id="136" fill="hold">
                            <p:stCondLst>
                              <p:cond delay="13500"/>
                            </p:stCondLst>
                            <p:childTnLst>
                              <p:par>
                                <p:cTn id="137" presetID="22" presetClass="entr" presetSubtype="1" fill="hold" grpId="0" nodeType="afterEffect">
                                  <p:stCondLst>
                                    <p:cond delay="0"/>
                                  </p:stCondLst>
                                  <p:childTnLst>
                                    <p:set>
                                      <p:cBhvr>
                                        <p:cTn id="138" dur="1" fill="hold">
                                          <p:stCondLst>
                                            <p:cond delay="0"/>
                                          </p:stCondLst>
                                        </p:cTn>
                                        <p:tgtEl>
                                          <p:spTgt spid="28">
                                            <p:txEl>
                                              <p:pRg st="0" end="0"/>
                                            </p:txEl>
                                          </p:spTgt>
                                        </p:tgtEl>
                                        <p:attrNameLst>
                                          <p:attrName>style.visibility</p:attrName>
                                        </p:attrNameLst>
                                      </p:cBhvr>
                                      <p:to>
                                        <p:strVal val="visible"/>
                                      </p:to>
                                    </p:set>
                                    <p:animEffect transition="in" filter="wipe(up)">
                                      <p:cBhvr>
                                        <p:cTn id="139" dur="500"/>
                                        <p:tgtEl>
                                          <p:spTgt spid="28">
                                            <p:txEl>
                                              <p:pRg st="0" end="0"/>
                                            </p:txEl>
                                          </p:spTgt>
                                        </p:tgtEl>
                                      </p:cBhvr>
                                    </p:animEffect>
                                  </p:childTnLst>
                                </p:cTn>
                              </p:par>
                            </p:childTnLst>
                          </p:cTn>
                        </p:par>
                        <p:par>
                          <p:cTn id="140" fill="hold">
                            <p:stCondLst>
                              <p:cond delay="14000"/>
                            </p:stCondLst>
                            <p:childTnLst>
                              <p:par>
                                <p:cTn id="141" presetID="22" presetClass="entr" presetSubtype="1" fill="hold" grpId="0" nodeType="afterEffect">
                                  <p:stCondLst>
                                    <p:cond delay="0"/>
                                  </p:stCondLst>
                                  <p:childTnLst>
                                    <p:set>
                                      <p:cBhvr>
                                        <p:cTn id="142" dur="1" fill="hold">
                                          <p:stCondLst>
                                            <p:cond delay="0"/>
                                          </p:stCondLst>
                                        </p:cTn>
                                        <p:tgtEl>
                                          <p:spTgt spid="28">
                                            <p:txEl>
                                              <p:pRg st="1" end="1"/>
                                            </p:txEl>
                                          </p:spTgt>
                                        </p:tgtEl>
                                        <p:attrNameLst>
                                          <p:attrName>style.visibility</p:attrName>
                                        </p:attrNameLst>
                                      </p:cBhvr>
                                      <p:to>
                                        <p:strVal val="visible"/>
                                      </p:to>
                                    </p:set>
                                    <p:animEffect transition="in" filter="wipe(up)">
                                      <p:cBhvr>
                                        <p:cTn id="143" dur="500"/>
                                        <p:tgtEl>
                                          <p:spTgt spid="28">
                                            <p:txEl>
                                              <p:pRg st="1" end="1"/>
                                            </p:txEl>
                                          </p:spTgt>
                                        </p:tgtEl>
                                      </p:cBhvr>
                                    </p:animEffect>
                                  </p:childTnLst>
                                </p:cTn>
                              </p:par>
                            </p:childTnLst>
                          </p:cTn>
                        </p:par>
                        <p:par>
                          <p:cTn id="144" fill="hold">
                            <p:stCondLst>
                              <p:cond delay="14500"/>
                            </p:stCondLst>
                            <p:childTnLst>
                              <p:par>
                                <p:cTn id="145" presetID="22" presetClass="entr" presetSubtype="1" fill="hold" grpId="0" nodeType="afterEffect">
                                  <p:stCondLst>
                                    <p:cond delay="0"/>
                                  </p:stCondLst>
                                  <p:childTnLst>
                                    <p:set>
                                      <p:cBhvr>
                                        <p:cTn id="146" dur="1" fill="hold">
                                          <p:stCondLst>
                                            <p:cond delay="0"/>
                                          </p:stCondLst>
                                        </p:cTn>
                                        <p:tgtEl>
                                          <p:spTgt spid="28">
                                            <p:txEl>
                                              <p:pRg st="2" end="2"/>
                                            </p:txEl>
                                          </p:spTgt>
                                        </p:tgtEl>
                                        <p:attrNameLst>
                                          <p:attrName>style.visibility</p:attrName>
                                        </p:attrNameLst>
                                      </p:cBhvr>
                                      <p:to>
                                        <p:strVal val="visible"/>
                                      </p:to>
                                    </p:set>
                                    <p:animEffect transition="in" filter="wipe(up)">
                                      <p:cBhvr>
                                        <p:cTn id="147" dur="500"/>
                                        <p:tgtEl>
                                          <p:spTgt spid="28">
                                            <p:txEl>
                                              <p:pRg st="2" end="2"/>
                                            </p:txEl>
                                          </p:spTgt>
                                        </p:tgtEl>
                                      </p:cBhvr>
                                    </p:animEffect>
                                  </p:childTnLst>
                                </p:cTn>
                              </p:par>
                            </p:childTnLst>
                          </p:cTn>
                        </p:par>
                        <p:par>
                          <p:cTn id="148" fill="hold">
                            <p:stCondLst>
                              <p:cond delay="15000"/>
                            </p:stCondLst>
                            <p:childTnLst>
                              <p:par>
                                <p:cTn id="149" presetID="22" presetClass="entr" presetSubtype="1" fill="hold" grpId="0" nodeType="afterEffect">
                                  <p:stCondLst>
                                    <p:cond delay="0"/>
                                  </p:stCondLst>
                                  <p:childTnLst>
                                    <p:set>
                                      <p:cBhvr>
                                        <p:cTn id="150" dur="1" fill="hold">
                                          <p:stCondLst>
                                            <p:cond delay="0"/>
                                          </p:stCondLst>
                                        </p:cTn>
                                        <p:tgtEl>
                                          <p:spTgt spid="28">
                                            <p:txEl>
                                              <p:pRg st="3" end="3"/>
                                            </p:txEl>
                                          </p:spTgt>
                                        </p:tgtEl>
                                        <p:attrNameLst>
                                          <p:attrName>style.visibility</p:attrName>
                                        </p:attrNameLst>
                                      </p:cBhvr>
                                      <p:to>
                                        <p:strVal val="visible"/>
                                      </p:to>
                                    </p:set>
                                    <p:animEffect transition="in" filter="wipe(up)">
                                      <p:cBhvr>
                                        <p:cTn id="151" dur="500"/>
                                        <p:tgtEl>
                                          <p:spTgt spid="28">
                                            <p:txEl>
                                              <p:pRg st="3" end="3"/>
                                            </p:txEl>
                                          </p:spTgt>
                                        </p:tgtEl>
                                      </p:cBhvr>
                                    </p:animEffect>
                                  </p:childTnLst>
                                </p:cTn>
                              </p:par>
                            </p:childTnLst>
                          </p:cTn>
                        </p:par>
                        <p:par>
                          <p:cTn id="152" fill="hold">
                            <p:stCondLst>
                              <p:cond delay="15500"/>
                            </p:stCondLst>
                            <p:childTnLst>
                              <p:par>
                                <p:cTn id="153" presetID="22" presetClass="entr" presetSubtype="1" fill="hold" grpId="0" nodeType="afterEffect">
                                  <p:stCondLst>
                                    <p:cond delay="0"/>
                                  </p:stCondLst>
                                  <p:childTnLst>
                                    <p:set>
                                      <p:cBhvr>
                                        <p:cTn id="154" dur="1" fill="hold">
                                          <p:stCondLst>
                                            <p:cond delay="0"/>
                                          </p:stCondLst>
                                        </p:cTn>
                                        <p:tgtEl>
                                          <p:spTgt spid="29">
                                            <p:txEl>
                                              <p:pRg st="0" end="0"/>
                                            </p:txEl>
                                          </p:spTgt>
                                        </p:tgtEl>
                                        <p:attrNameLst>
                                          <p:attrName>style.visibility</p:attrName>
                                        </p:attrNameLst>
                                      </p:cBhvr>
                                      <p:to>
                                        <p:strVal val="visible"/>
                                      </p:to>
                                    </p:set>
                                    <p:animEffect transition="in" filter="wipe(up)">
                                      <p:cBhvr>
                                        <p:cTn id="155" dur="500"/>
                                        <p:tgtEl>
                                          <p:spTgt spid="29">
                                            <p:txEl>
                                              <p:pRg st="0" end="0"/>
                                            </p:txEl>
                                          </p:spTgt>
                                        </p:tgtEl>
                                      </p:cBhvr>
                                    </p:animEffect>
                                  </p:childTnLst>
                                </p:cTn>
                              </p:par>
                            </p:childTnLst>
                          </p:cTn>
                        </p:par>
                        <p:par>
                          <p:cTn id="156" fill="hold">
                            <p:stCondLst>
                              <p:cond delay="16000"/>
                            </p:stCondLst>
                            <p:childTnLst>
                              <p:par>
                                <p:cTn id="157" presetID="22" presetClass="entr" presetSubtype="1" fill="hold" grpId="0" nodeType="afterEffect">
                                  <p:stCondLst>
                                    <p:cond delay="0"/>
                                  </p:stCondLst>
                                  <p:childTnLst>
                                    <p:set>
                                      <p:cBhvr>
                                        <p:cTn id="158" dur="1" fill="hold">
                                          <p:stCondLst>
                                            <p:cond delay="0"/>
                                          </p:stCondLst>
                                        </p:cTn>
                                        <p:tgtEl>
                                          <p:spTgt spid="29">
                                            <p:txEl>
                                              <p:pRg st="1" end="1"/>
                                            </p:txEl>
                                          </p:spTgt>
                                        </p:tgtEl>
                                        <p:attrNameLst>
                                          <p:attrName>style.visibility</p:attrName>
                                        </p:attrNameLst>
                                      </p:cBhvr>
                                      <p:to>
                                        <p:strVal val="visible"/>
                                      </p:to>
                                    </p:set>
                                    <p:animEffect transition="in" filter="wipe(up)">
                                      <p:cBhvr>
                                        <p:cTn id="159" dur="500"/>
                                        <p:tgtEl>
                                          <p:spTgt spid="29">
                                            <p:txEl>
                                              <p:pRg st="1" end="1"/>
                                            </p:txEl>
                                          </p:spTgt>
                                        </p:tgtEl>
                                      </p:cBhvr>
                                    </p:animEffect>
                                  </p:childTnLst>
                                </p:cTn>
                              </p:par>
                            </p:childTnLst>
                          </p:cTn>
                        </p:par>
                        <p:par>
                          <p:cTn id="160" fill="hold">
                            <p:stCondLst>
                              <p:cond delay="16500"/>
                            </p:stCondLst>
                            <p:childTnLst>
                              <p:par>
                                <p:cTn id="161" presetID="22" presetClass="entr" presetSubtype="1" fill="hold" grpId="0" nodeType="afterEffect">
                                  <p:stCondLst>
                                    <p:cond delay="0"/>
                                  </p:stCondLst>
                                  <p:childTnLst>
                                    <p:set>
                                      <p:cBhvr>
                                        <p:cTn id="162" dur="1" fill="hold">
                                          <p:stCondLst>
                                            <p:cond delay="0"/>
                                          </p:stCondLst>
                                        </p:cTn>
                                        <p:tgtEl>
                                          <p:spTgt spid="29">
                                            <p:txEl>
                                              <p:pRg st="2" end="2"/>
                                            </p:txEl>
                                          </p:spTgt>
                                        </p:tgtEl>
                                        <p:attrNameLst>
                                          <p:attrName>style.visibility</p:attrName>
                                        </p:attrNameLst>
                                      </p:cBhvr>
                                      <p:to>
                                        <p:strVal val="visible"/>
                                      </p:to>
                                    </p:set>
                                    <p:animEffect transition="in" filter="wipe(up)">
                                      <p:cBhvr>
                                        <p:cTn id="16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14" grpId="0" animBg="1"/>
      <p:bldP spid="10" grpId="0" animBg="1"/>
      <p:bldP spid="9" grpId="0" animBg="1"/>
      <p:bldP spid="8" grpId="0" animBg="1"/>
      <p:bldP spid="3" grpId="0" animBg="1"/>
      <p:bldP spid="16" grpId="0" animBg="1"/>
      <p:bldP spid="17" grpId="0" animBg="1"/>
      <p:bldP spid="18" grpId="0"/>
      <p:bldP spid="19" grpId="0"/>
      <p:bldP spid="20" grpId="0"/>
      <p:bldP spid="21" grpId="0"/>
      <p:bldP spid="22" grpId="0"/>
      <p:bldP spid="23" grpId="0"/>
      <p:bldP spid="24" grpId="0"/>
      <p:bldP spid="25" grpId="0"/>
      <p:bldP spid="26" grpId="0" build="p"/>
      <p:bldP spid="27" grpId="0" build="p"/>
      <p:bldP spid="28" grpId="0" build="p"/>
      <p:bldP spid="29" grpId="0" build="p"/>
      <p:bldP spid="30" grpId="0" animBg="1"/>
      <p:bldP spid="3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Basic Chevron Process</a:t>
            </a:r>
          </a:p>
        </p:txBody>
      </p:sp>
      <p:sp>
        <p:nvSpPr>
          <p:cNvPr id="4" name="Chevron 3"/>
          <p:cNvSpPr/>
          <p:nvPr/>
        </p:nvSpPr>
        <p:spPr>
          <a:xfrm>
            <a:off x="9065371" y="3493537"/>
            <a:ext cx="2127437" cy="406400"/>
          </a:xfrm>
          <a:prstGeom prst="chevron">
            <a:avLst>
              <a:gd name="adj" fmla="val 32323"/>
            </a:avLst>
          </a:prstGeom>
          <a:solidFill>
            <a:schemeClr val="accent5"/>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7" name="Chevron 6"/>
          <p:cNvSpPr/>
          <p:nvPr/>
        </p:nvSpPr>
        <p:spPr>
          <a:xfrm>
            <a:off x="7027951" y="3493537"/>
            <a:ext cx="2127437" cy="406400"/>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10" name="Chevron 9"/>
          <p:cNvSpPr/>
          <p:nvPr/>
        </p:nvSpPr>
        <p:spPr>
          <a:xfrm>
            <a:off x="5008391" y="3493537"/>
            <a:ext cx="2127437" cy="406400"/>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13" name="Chevron 12"/>
          <p:cNvSpPr/>
          <p:nvPr/>
        </p:nvSpPr>
        <p:spPr>
          <a:xfrm>
            <a:off x="2980069" y="3493537"/>
            <a:ext cx="2127437" cy="406400"/>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15" name="Oval 14"/>
          <p:cNvSpPr/>
          <p:nvPr/>
        </p:nvSpPr>
        <p:spPr>
          <a:xfrm>
            <a:off x="1660009" y="2430817"/>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cs typeface="+mn-ea"/>
              <a:sym typeface="+mn-lt"/>
            </a:endParaRPr>
          </a:p>
        </p:txBody>
      </p:sp>
      <p:sp>
        <p:nvSpPr>
          <p:cNvPr id="16" name="Oval 15"/>
          <p:cNvSpPr/>
          <p:nvPr/>
        </p:nvSpPr>
        <p:spPr>
          <a:xfrm>
            <a:off x="3689727" y="4353619"/>
            <a:ext cx="708120" cy="70812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17" name="Oval 16"/>
          <p:cNvSpPr/>
          <p:nvPr/>
        </p:nvSpPr>
        <p:spPr>
          <a:xfrm>
            <a:off x="5718049" y="2430817"/>
            <a:ext cx="708120" cy="7081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18" name="Oval 17"/>
          <p:cNvSpPr/>
          <p:nvPr/>
        </p:nvSpPr>
        <p:spPr>
          <a:xfrm>
            <a:off x="7737609" y="4353619"/>
            <a:ext cx="708120" cy="70812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sp>
        <p:nvSpPr>
          <p:cNvPr id="19" name="Oval 18"/>
          <p:cNvSpPr/>
          <p:nvPr/>
        </p:nvSpPr>
        <p:spPr>
          <a:xfrm>
            <a:off x="9775029" y="2430817"/>
            <a:ext cx="708120" cy="70812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cxnSp>
        <p:nvCxnSpPr>
          <p:cNvPr id="21" name="Straight Connector 20"/>
          <p:cNvCxnSpPr/>
          <p:nvPr/>
        </p:nvCxnSpPr>
        <p:spPr>
          <a:xfrm flipH="1" flipV="1">
            <a:off x="4043787" y="3722592"/>
            <a:ext cx="0" cy="640080"/>
          </a:xfrm>
          <a:prstGeom prst="line">
            <a:avLst/>
          </a:prstGeom>
          <a:ln w="19050" cmpd="sng">
            <a:solidFill>
              <a:schemeClr val="accent2">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072109" y="3038877"/>
            <a:ext cx="0" cy="640080"/>
          </a:xfrm>
          <a:prstGeom prst="line">
            <a:avLst/>
          </a:prstGeom>
          <a:ln w="19050" cmpd="sng">
            <a:solidFill>
              <a:schemeClr val="accent3">
                <a:lumMod val="75000"/>
              </a:schemeClr>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8091669" y="3722592"/>
            <a:ext cx="0" cy="640080"/>
          </a:xfrm>
          <a:prstGeom prst="line">
            <a:avLst/>
          </a:prstGeom>
          <a:ln w="19050" cmpd="sng">
            <a:solidFill>
              <a:schemeClr val="accent4">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10129089" y="3038877"/>
            <a:ext cx="0" cy="640080"/>
          </a:xfrm>
          <a:prstGeom prst="line">
            <a:avLst/>
          </a:prstGeom>
          <a:ln w="19050" cmpd="sng">
            <a:solidFill>
              <a:schemeClr val="accent5">
                <a:lumMod val="7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26" name="Chevron 25"/>
          <p:cNvSpPr/>
          <p:nvPr/>
        </p:nvSpPr>
        <p:spPr>
          <a:xfrm>
            <a:off x="950351" y="3493537"/>
            <a:ext cx="2127437" cy="406400"/>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cs typeface="+mn-ea"/>
              <a:sym typeface="+mn-lt"/>
            </a:endParaRPr>
          </a:p>
        </p:txBody>
      </p:sp>
      <p:cxnSp>
        <p:nvCxnSpPr>
          <p:cNvPr id="20" name="Straight Connector 19"/>
          <p:cNvCxnSpPr/>
          <p:nvPr/>
        </p:nvCxnSpPr>
        <p:spPr>
          <a:xfrm flipH="1" flipV="1">
            <a:off x="2014069" y="3038877"/>
            <a:ext cx="0" cy="640080"/>
          </a:xfrm>
          <a:prstGeom prst="line">
            <a:avLst/>
          </a:prstGeom>
          <a:ln w="19050" cmpd="sng">
            <a:solidFill>
              <a:schemeClr val="accent1">
                <a:lumMod val="7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792349" y="2328084"/>
            <a:ext cx="502876" cy="288147"/>
          </a:xfrm>
          <a:prstGeom prst="rect">
            <a:avLst/>
          </a:prstGeom>
          <a:noFill/>
        </p:spPr>
        <p:txBody>
          <a:bodyPr wrap="none" lIns="72000" tIns="36000" rIns="72000" bIns="36000" rtlCol="0" anchor="t">
            <a:spAutoFit/>
          </a:bodyPr>
          <a:lstStyle/>
          <a:p>
            <a:pPr algn="ctr"/>
            <a:r>
              <a:rPr lang="en-US" sz="1400" b="1" dirty="0">
                <a:cs typeface="+mn-ea"/>
                <a:sym typeface="+mn-lt"/>
              </a:rPr>
              <a:t>Idea</a:t>
            </a:r>
            <a:endParaRPr lang="id-ID" sz="1400" b="1" dirty="0">
              <a:cs typeface="+mn-ea"/>
              <a:sym typeface="+mn-lt"/>
            </a:endParaRPr>
          </a:p>
        </p:txBody>
      </p:sp>
      <p:sp>
        <p:nvSpPr>
          <p:cNvPr id="44" name="Rectangle 43"/>
          <p:cNvSpPr/>
          <p:nvPr/>
        </p:nvSpPr>
        <p:spPr>
          <a:xfrm>
            <a:off x="2968476" y="2567397"/>
            <a:ext cx="2150622" cy="830997"/>
          </a:xfrm>
          <a:prstGeom prst="rect">
            <a:avLst/>
          </a:prstGeom>
        </p:spPr>
        <p:txBody>
          <a:bodyPr wrap="square">
            <a:spAutoFit/>
          </a:bodyPr>
          <a:lstStyle/>
          <a:p>
            <a:pPr algn="ct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45" name="TextBox 44"/>
          <p:cNvSpPr txBox="1"/>
          <p:nvPr/>
        </p:nvSpPr>
        <p:spPr>
          <a:xfrm>
            <a:off x="1538211" y="4069310"/>
            <a:ext cx="951717" cy="288147"/>
          </a:xfrm>
          <a:prstGeom prst="rect">
            <a:avLst/>
          </a:prstGeom>
          <a:noFill/>
        </p:spPr>
        <p:txBody>
          <a:bodyPr wrap="none" lIns="72000" tIns="36000" rIns="72000" bIns="36000" rtlCol="0" anchor="t">
            <a:spAutoFit/>
          </a:bodyPr>
          <a:lstStyle/>
          <a:p>
            <a:pPr algn="ctr"/>
            <a:r>
              <a:rPr lang="en-US" sz="1400" b="1" dirty="0">
                <a:cs typeface="+mn-ea"/>
                <a:sym typeface="+mn-lt"/>
              </a:rPr>
              <a:t>Research</a:t>
            </a:r>
            <a:endParaRPr lang="id-ID" sz="1400" b="1" dirty="0">
              <a:cs typeface="+mn-ea"/>
              <a:sym typeface="+mn-lt"/>
            </a:endParaRPr>
          </a:p>
        </p:txBody>
      </p:sp>
      <p:sp>
        <p:nvSpPr>
          <p:cNvPr id="46" name="Rectangle 45"/>
          <p:cNvSpPr/>
          <p:nvPr/>
        </p:nvSpPr>
        <p:spPr>
          <a:xfrm>
            <a:off x="976051" y="4308623"/>
            <a:ext cx="2076036" cy="1015663"/>
          </a:xfrm>
          <a:prstGeom prst="rect">
            <a:avLst/>
          </a:prstGeom>
        </p:spPr>
        <p:txBody>
          <a:bodyPr wrap="square">
            <a:spAutoFit/>
          </a:bodyPr>
          <a:lstStyle/>
          <a:p>
            <a:pPr algn="ct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47" name="TextBox 46"/>
          <p:cNvSpPr txBox="1"/>
          <p:nvPr/>
        </p:nvSpPr>
        <p:spPr>
          <a:xfrm>
            <a:off x="7406619" y="2328084"/>
            <a:ext cx="1370101" cy="288147"/>
          </a:xfrm>
          <a:prstGeom prst="rect">
            <a:avLst/>
          </a:prstGeom>
          <a:noFill/>
        </p:spPr>
        <p:txBody>
          <a:bodyPr wrap="none" lIns="72000" tIns="36000" rIns="72000" bIns="36000" rtlCol="0" anchor="t">
            <a:spAutoFit/>
          </a:bodyPr>
          <a:lstStyle/>
          <a:p>
            <a:pPr algn="ctr"/>
            <a:r>
              <a:rPr lang="en-US" sz="1400" b="1" dirty="0" err="1">
                <a:cs typeface="+mn-ea"/>
                <a:sym typeface="+mn-lt"/>
              </a:rPr>
              <a:t>Brainstroming</a:t>
            </a:r>
            <a:endParaRPr lang="id-ID" sz="1400" b="1" dirty="0">
              <a:cs typeface="+mn-ea"/>
              <a:sym typeface="+mn-lt"/>
            </a:endParaRPr>
          </a:p>
        </p:txBody>
      </p:sp>
      <p:sp>
        <p:nvSpPr>
          <p:cNvPr id="48" name="Rectangle 47"/>
          <p:cNvSpPr/>
          <p:nvPr/>
        </p:nvSpPr>
        <p:spPr>
          <a:xfrm>
            <a:off x="7016358" y="2567397"/>
            <a:ext cx="2150622" cy="830997"/>
          </a:xfrm>
          <a:prstGeom prst="rect">
            <a:avLst/>
          </a:prstGeom>
        </p:spPr>
        <p:txBody>
          <a:bodyPr wrap="square">
            <a:spAutoFit/>
          </a:bodyPr>
          <a:lstStyle/>
          <a:p>
            <a:pPr algn="ct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49" name="TextBox 48"/>
          <p:cNvSpPr txBox="1"/>
          <p:nvPr/>
        </p:nvSpPr>
        <p:spPr>
          <a:xfrm>
            <a:off x="5700446" y="4077679"/>
            <a:ext cx="743327" cy="288147"/>
          </a:xfrm>
          <a:prstGeom prst="rect">
            <a:avLst/>
          </a:prstGeom>
          <a:noFill/>
        </p:spPr>
        <p:txBody>
          <a:bodyPr wrap="none" lIns="72000" tIns="36000" rIns="72000" bIns="36000" rtlCol="0" anchor="t">
            <a:spAutoFit/>
          </a:bodyPr>
          <a:lstStyle/>
          <a:p>
            <a:pPr algn="ctr"/>
            <a:r>
              <a:rPr lang="en-US" sz="1400" b="1" dirty="0">
                <a:cs typeface="+mn-ea"/>
                <a:sym typeface="+mn-lt"/>
              </a:rPr>
              <a:t>Search</a:t>
            </a:r>
            <a:endParaRPr lang="id-ID" sz="1400" b="1" dirty="0">
              <a:cs typeface="+mn-ea"/>
              <a:sym typeface="+mn-lt"/>
            </a:endParaRPr>
          </a:p>
        </p:txBody>
      </p:sp>
      <p:sp>
        <p:nvSpPr>
          <p:cNvPr id="50" name="Rectangle 49"/>
          <p:cNvSpPr/>
          <p:nvPr/>
        </p:nvSpPr>
        <p:spPr>
          <a:xfrm>
            <a:off x="5034091" y="4316992"/>
            <a:ext cx="2076036" cy="1015663"/>
          </a:xfrm>
          <a:prstGeom prst="rect">
            <a:avLst/>
          </a:prstGeom>
        </p:spPr>
        <p:txBody>
          <a:bodyPr wrap="square">
            <a:spAutoFit/>
          </a:bodyPr>
          <a:lstStyle/>
          <a:p>
            <a:pPr algn="ct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51" name="TextBox 50"/>
          <p:cNvSpPr txBox="1"/>
          <p:nvPr/>
        </p:nvSpPr>
        <p:spPr>
          <a:xfrm>
            <a:off x="9698115" y="4077689"/>
            <a:ext cx="861949" cy="288147"/>
          </a:xfrm>
          <a:prstGeom prst="rect">
            <a:avLst/>
          </a:prstGeom>
          <a:noFill/>
        </p:spPr>
        <p:txBody>
          <a:bodyPr wrap="none" lIns="72000" tIns="36000" rIns="72000" bIns="36000" rtlCol="0" anchor="t">
            <a:spAutoFit/>
          </a:bodyPr>
          <a:lstStyle/>
          <a:p>
            <a:pPr algn="ctr"/>
            <a:r>
              <a:rPr lang="en-US" sz="1400" b="1" dirty="0">
                <a:cs typeface="+mn-ea"/>
                <a:sym typeface="+mn-lt"/>
              </a:rPr>
              <a:t>Strategy</a:t>
            </a:r>
            <a:endParaRPr lang="id-ID" sz="1400" b="1" dirty="0">
              <a:cs typeface="+mn-ea"/>
              <a:sym typeface="+mn-lt"/>
            </a:endParaRPr>
          </a:p>
        </p:txBody>
      </p:sp>
      <p:sp>
        <p:nvSpPr>
          <p:cNvPr id="52" name="Rectangle 51"/>
          <p:cNvSpPr/>
          <p:nvPr/>
        </p:nvSpPr>
        <p:spPr>
          <a:xfrm>
            <a:off x="9091071" y="4317002"/>
            <a:ext cx="2076036" cy="1015663"/>
          </a:xfrm>
          <a:prstGeom prst="rect">
            <a:avLst/>
          </a:prstGeom>
        </p:spPr>
        <p:txBody>
          <a:bodyPr wrap="square">
            <a:spAutoFit/>
          </a:bodyPr>
          <a:lstStyle/>
          <a:p>
            <a:pPr algn="ct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32" name="Freeform 5"/>
          <p:cNvSpPr>
            <a:spLocks noEditPoints="1"/>
          </p:cNvSpPr>
          <p:nvPr/>
        </p:nvSpPr>
        <p:spPr bwMode="auto">
          <a:xfrm>
            <a:off x="7907056" y="4516370"/>
            <a:ext cx="369227" cy="369956"/>
          </a:xfrm>
          <a:custGeom>
            <a:avLst/>
            <a:gdLst>
              <a:gd name="T0" fmla="*/ 165 w 214"/>
              <a:gd name="T1" fmla="*/ 49 h 214"/>
              <a:gd name="T2" fmla="*/ 196 w 214"/>
              <a:gd name="T3" fmla="*/ 107 h 214"/>
              <a:gd name="T4" fmla="*/ 188 w 214"/>
              <a:gd name="T5" fmla="*/ 119 h 214"/>
              <a:gd name="T6" fmla="*/ 214 w 214"/>
              <a:gd name="T7" fmla="*/ 107 h 214"/>
              <a:gd name="T8" fmla="*/ 0 w 214"/>
              <a:gd name="T9" fmla="*/ 107 h 214"/>
              <a:gd name="T10" fmla="*/ 214 w 214"/>
              <a:gd name="T11" fmla="*/ 107 h 214"/>
              <a:gd name="T12" fmla="*/ 20 w 214"/>
              <a:gd name="T13" fmla="*/ 143 h 214"/>
              <a:gd name="T14" fmla="*/ 38 w 214"/>
              <a:gd name="T15" fmla="*/ 132 h 214"/>
              <a:gd name="T16" fmla="*/ 154 w 214"/>
              <a:gd name="T17" fmla="*/ 127 h 214"/>
              <a:gd name="T18" fmla="*/ 189 w 214"/>
              <a:gd name="T19" fmla="*/ 139 h 214"/>
              <a:gd name="T20" fmla="*/ 200 w 214"/>
              <a:gd name="T21" fmla="*/ 107 h 214"/>
              <a:gd name="T22" fmla="*/ 13 w 214"/>
              <a:gd name="T23" fmla="*/ 107 h 214"/>
              <a:gd name="T24" fmla="*/ 128 w 214"/>
              <a:gd name="T25" fmla="*/ 142 h 214"/>
              <a:gd name="T26" fmla="*/ 80 w 214"/>
              <a:gd name="T27" fmla="*/ 148 h 214"/>
              <a:gd name="T28" fmla="*/ 85 w 214"/>
              <a:gd name="T29" fmla="*/ 154 h 214"/>
              <a:gd name="T30" fmla="*/ 133 w 214"/>
              <a:gd name="T31" fmla="*/ 149 h 214"/>
              <a:gd name="T32" fmla="*/ 107 w 214"/>
              <a:gd name="T33" fmla="*/ 122 h 214"/>
              <a:gd name="T34" fmla="*/ 150 w 214"/>
              <a:gd name="T35" fmla="*/ 109 h 214"/>
              <a:gd name="T36" fmla="*/ 119 w 214"/>
              <a:gd name="T37" fmla="*/ 99 h 214"/>
              <a:gd name="T38" fmla="*/ 92 w 214"/>
              <a:gd name="T39" fmla="*/ 107 h 214"/>
              <a:gd name="T40" fmla="*/ 107 w 214"/>
              <a:gd name="T41" fmla="*/ 45 h 214"/>
              <a:gd name="T42" fmla="*/ 111 w 214"/>
              <a:gd name="T43" fmla="*/ 34 h 214"/>
              <a:gd name="T44" fmla="*/ 103 w 214"/>
              <a:gd name="T45" fmla="*/ 34 h 214"/>
              <a:gd name="T46" fmla="*/ 107 w 214"/>
              <a:gd name="T47" fmla="*/ 45 h 214"/>
              <a:gd name="T48" fmla="*/ 172 w 214"/>
              <a:gd name="T49" fmla="*/ 103 h 214"/>
              <a:gd name="T50" fmla="*/ 172 w 214"/>
              <a:gd name="T51" fmla="*/ 111 h 214"/>
              <a:gd name="T52" fmla="*/ 183 w 214"/>
              <a:gd name="T53" fmla="*/ 107 h 214"/>
              <a:gd name="T54" fmla="*/ 34 w 214"/>
              <a:gd name="T55" fmla="*/ 111 h 214"/>
              <a:gd name="T56" fmla="*/ 45 w 214"/>
              <a:gd name="T57" fmla="*/ 107 h 214"/>
              <a:gd name="T58" fmla="*/ 34 w 214"/>
              <a:gd name="T59" fmla="*/ 103 h 214"/>
              <a:gd name="T60" fmla="*/ 34 w 214"/>
              <a:gd name="T61" fmla="*/ 111 h 214"/>
              <a:gd name="T62" fmla="*/ 60 w 214"/>
              <a:gd name="T63" fmla="*/ 64 h 214"/>
              <a:gd name="T64" fmla="*/ 63 w 214"/>
              <a:gd name="T65" fmla="*/ 58 h 214"/>
              <a:gd name="T66" fmla="*/ 53 w 214"/>
              <a:gd name="T67" fmla="*/ 53 h 214"/>
              <a:gd name="T68" fmla="*/ 58 w 214"/>
              <a:gd name="T69" fmla="*/ 63 h 214"/>
              <a:gd name="T70" fmla="*/ 156 w 214"/>
              <a:gd name="T71" fmla="*/ 63 h 214"/>
              <a:gd name="T72" fmla="*/ 161 w 214"/>
              <a:gd name="T73" fmla="*/ 53 h 214"/>
              <a:gd name="T74" fmla="*/ 150 w 214"/>
              <a:gd name="T75" fmla="*/ 58 h 214"/>
              <a:gd name="T76" fmla="*/ 153 w 214"/>
              <a:gd name="T77"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214">
                <a:moveTo>
                  <a:pt x="189" y="107"/>
                </a:moveTo>
                <a:cubicBezTo>
                  <a:pt x="189" y="85"/>
                  <a:pt x="180" y="64"/>
                  <a:pt x="165" y="49"/>
                </a:cubicBezTo>
                <a:cubicBezTo>
                  <a:pt x="170" y="43"/>
                  <a:pt x="170" y="43"/>
                  <a:pt x="170" y="43"/>
                </a:cubicBezTo>
                <a:cubicBezTo>
                  <a:pt x="187" y="60"/>
                  <a:pt x="196" y="83"/>
                  <a:pt x="196" y="107"/>
                </a:cubicBezTo>
                <a:cubicBezTo>
                  <a:pt x="196" y="111"/>
                  <a:pt x="196" y="116"/>
                  <a:pt x="196" y="120"/>
                </a:cubicBezTo>
                <a:cubicBezTo>
                  <a:pt x="188" y="119"/>
                  <a:pt x="188" y="119"/>
                  <a:pt x="188" y="119"/>
                </a:cubicBezTo>
                <a:cubicBezTo>
                  <a:pt x="188" y="115"/>
                  <a:pt x="189" y="111"/>
                  <a:pt x="189" y="107"/>
                </a:cubicBezTo>
                <a:moveTo>
                  <a:pt x="214" y="107"/>
                </a:moveTo>
                <a:cubicBezTo>
                  <a:pt x="214" y="166"/>
                  <a:pt x="166" y="214"/>
                  <a:pt x="107" y="214"/>
                </a:cubicBezTo>
                <a:cubicBezTo>
                  <a:pt x="48" y="214"/>
                  <a:pt x="0" y="166"/>
                  <a:pt x="0" y="107"/>
                </a:cubicBezTo>
                <a:cubicBezTo>
                  <a:pt x="0" y="48"/>
                  <a:pt x="48" y="0"/>
                  <a:pt x="107" y="0"/>
                </a:cubicBezTo>
                <a:cubicBezTo>
                  <a:pt x="166" y="0"/>
                  <a:pt x="214" y="48"/>
                  <a:pt x="214" y="107"/>
                </a:cubicBezTo>
                <a:moveTo>
                  <a:pt x="13" y="107"/>
                </a:moveTo>
                <a:cubicBezTo>
                  <a:pt x="13" y="120"/>
                  <a:pt x="16" y="132"/>
                  <a:pt x="20" y="143"/>
                </a:cubicBezTo>
                <a:cubicBezTo>
                  <a:pt x="21" y="142"/>
                  <a:pt x="23" y="140"/>
                  <a:pt x="25" y="139"/>
                </a:cubicBezTo>
                <a:cubicBezTo>
                  <a:pt x="38" y="132"/>
                  <a:pt x="38" y="132"/>
                  <a:pt x="38" y="132"/>
                </a:cubicBezTo>
                <a:cubicBezTo>
                  <a:pt x="44" y="129"/>
                  <a:pt x="53" y="127"/>
                  <a:pt x="60" y="127"/>
                </a:cubicBezTo>
                <a:cubicBezTo>
                  <a:pt x="154" y="127"/>
                  <a:pt x="154" y="127"/>
                  <a:pt x="154" y="127"/>
                </a:cubicBezTo>
                <a:cubicBezTo>
                  <a:pt x="160" y="127"/>
                  <a:pt x="170" y="129"/>
                  <a:pt x="176" y="132"/>
                </a:cubicBezTo>
                <a:cubicBezTo>
                  <a:pt x="189" y="139"/>
                  <a:pt x="189" y="139"/>
                  <a:pt x="189" y="139"/>
                </a:cubicBezTo>
                <a:cubicBezTo>
                  <a:pt x="190" y="140"/>
                  <a:pt x="192" y="141"/>
                  <a:pt x="193" y="143"/>
                </a:cubicBezTo>
                <a:cubicBezTo>
                  <a:pt x="198" y="132"/>
                  <a:pt x="200" y="120"/>
                  <a:pt x="200" y="107"/>
                </a:cubicBezTo>
                <a:cubicBezTo>
                  <a:pt x="200" y="55"/>
                  <a:pt x="158" y="13"/>
                  <a:pt x="107" y="13"/>
                </a:cubicBezTo>
                <a:cubicBezTo>
                  <a:pt x="55" y="13"/>
                  <a:pt x="13" y="55"/>
                  <a:pt x="13" y="107"/>
                </a:cubicBezTo>
                <a:moveTo>
                  <a:pt x="133" y="148"/>
                </a:moveTo>
                <a:cubicBezTo>
                  <a:pt x="133" y="145"/>
                  <a:pt x="131" y="142"/>
                  <a:pt x="128" y="142"/>
                </a:cubicBezTo>
                <a:cubicBezTo>
                  <a:pt x="85" y="142"/>
                  <a:pt x="85" y="142"/>
                  <a:pt x="85" y="142"/>
                </a:cubicBezTo>
                <a:cubicBezTo>
                  <a:pt x="82" y="142"/>
                  <a:pt x="80" y="145"/>
                  <a:pt x="80" y="148"/>
                </a:cubicBezTo>
                <a:cubicBezTo>
                  <a:pt x="80" y="149"/>
                  <a:pt x="80" y="149"/>
                  <a:pt x="80" y="149"/>
                </a:cubicBezTo>
                <a:cubicBezTo>
                  <a:pt x="80" y="152"/>
                  <a:pt x="82" y="154"/>
                  <a:pt x="85" y="154"/>
                </a:cubicBezTo>
                <a:cubicBezTo>
                  <a:pt x="128" y="154"/>
                  <a:pt x="128" y="154"/>
                  <a:pt x="128" y="154"/>
                </a:cubicBezTo>
                <a:cubicBezTo>
                  <a:pt x="131" y="154"/>
                  <a:pt x="133" y="152"/>
                  <a:pt x="133" y="149"/>
                </a:cubicBezTo>
                <a:lnTo>
                  <a:pt x="133" y="148"/>
                </a:lnTo>
                <a:close/>
                <a:moveTo>
                  <a:pt x="107" y="122"/>
                </a:moveTo>
                <a:cubicBezTo>
                  <a:pt x="112" y="122"/>
                  <a:pt x="117" y="119"/>
                  <a:pt x="119" y="115"/>
                </a:cubicBezTo>
                <a:cubicBezTo>
                  <a:pt x="132" y="112"/>
                  <a:pt x="150" y="109"/>
                  <a:pt x="150" y="109"/>
                </a:cubicBezTo>
                <a:cubicBezTo>
                  <a:pt x="156" y="108"/>
                  <a:pt x="156" y="106"/>
                  <a:pt x="150" y="105"/>
                </a:cubicBezTo>
                <a:cubicBezTo>
                  <a:pt x="150" y="105"/>
                  <a:pt x="132" y="101"/>
                  <a:pt x="119" y="99"/>
                </a:cubicBezTo>
                <a:cubicBezTo>
                  <a:pt x="117" y="95"/>
                  <a:pt x="112" y="92"/>
                  <a:pt x="107" y="92"/>
                </a:cubicBezTo>
                <a:cubicBezTo>
                  <a:pt x="98" y="92"/>
                  <a:pt x="92" y="98"/>
                  <a:pt x="92" y="107"/>
                </a:cubicBezTo>
                <a:cubicBezTo>
                  <a:pt x="92" y="115"/>
                  <a:pt x="98" y="122"/>
                  <a:pt x="107" y="122"/>
                </a:cubicBezTo>
                <a:moveTo>
                  <a:pt x="107" y="45"/>
                </a:moveTo>
                <a:cubicBezTo>
                  <a:pt x="109" y="45"/>
                  <a:pt x="111" y="43"/>
                  <a:pt x="111" y="41"/>
                </a:cubicBezTo>
                <a:cubicBezTo>
                  <a:pt x="111" y="34"/>
                  <a:pt x="111" y="34"/>
                  <a:pt x="111" y="34"/>
                </a:cubicBezTo>
                <a:cubicBezTo>
                  <a:pt x="111" y="32"/>
                  <a:pt x="109" y="30"/>
                  <a:pt x="107" y="30"/>
                </a:cubicBezTo>
                <a:cubicBezTo>
                  <a:pt x="105" y="30"/>
                  <a:pt x="103" y="32"/>
                  <a:pt x="103" y="34"/>
                </a:cubicBezTo>
                <a:cubicBezTo>
                  <a:pt x="103" y="41"/>
                  <a:pt x="103" y="41"/>
                  <a:pt x="103" y="41"/>
                </a:cubicBezTo>
                <a:cubicBezTo>
                  <a:pt x="103" y="43"/>
                  <a:pt x="105" y="45"/>
                  <a:pt x="107" y="45"/>
                </a:cubicBezTo>
                <a:moveTo>
                  <a:pt x="179" y="103"/>
                </a:moveTo>
                <a:cubicBezTo>
                  <a:pt x="172" y="103"/>
                  <a:pt x="172" y="103"/>
                  <a:pt x="172" y="103"/>
                </a:cubicBezTo>
                <a:cubicBezTo>
                  <a:pt x="170" y="103"/>
                  <a:pt x="168" y="105"/>
                  <a:pt x="168" y="107"/>
                </a:cubicBezTo>
                <a:cubicBezTo>
                  <a:pt x="168" y="109"/>
                  <a:pt x="170" y="111"/>
                  <a:pt x="172" y="111"/>
                </a:cubicBezTo>
                <a:cubicBezTo>
                  <a:pt x="179" y="111"/>
                  <a:pt x="179" y="111"/>
                  <a:pt x="179" y="111"/>
                </a:cubicBezTo>
                <a:cubicBezTo>
                  <a:pt x="181" y="111"/>
                  <a:pt x="183" y="109"/>
                  <a:pt x="183" y="107"/>
                </a:cubicBezTo>
                <a:cubicBezTo>
                  <a:pt x="183" y="105"/>
                  <a:pt x="181" y="103"/>
                  <a:pt x="179" y="103"/>
                </a:cubicBezTo>
                <a:moveTo>
                  <a:pt x="34" y="111"/>
                </a:moveTo>
                <a:cubicBezTo>
                  <a:pt x="41" y="111"/>
                  <a:pt x="41" y="111"/>
                  <a:pt x="41" y="111"/>
                </a:cubicBezTo>
                <a:cubicBezTo>
                  <a:pt x="43" y="111"/>
                  <a:pt x="45" y="109"/>
                  <a:pt x="45" y="107"/>
                </a:cubicBezTo>
                <a:cubicBezTo>
                  <a:pt x="45" y="105"/>
                  <a:pt x="43" y="103"/>
                  <a:pt x="41" y="103"/>
                </a:cubicBezTo>
                <a:cubicBezTo>
                  <a:pt x="34" y="103"/>
                  <a:pt x="34" y="103"/>
                  <a:pt x="34" y="103"/>
                </a:cubicBezTo>
                <a:cubicBezTo>
                  <a:pt x="32" y="103"/>
                  <a:pt x="30" y="105"/>
                  <a:pt x="30" y="107"/>
                </a:cubicBezTo>
                <a:cubicBezTo>
                  <a:pt x="30" y="109"/>
                  <a:pt x="32" y="111"/>
                  <a:pt x="34" y="111"/>
                </a:cubicBezTo>
                <a:moveTo>
                  <a:pt x="58" y="63"/>
                </a:moveTo>
                <a:cubicBezTo>
                  <a:pt x="58" y="64"/>
                  <a:pt x="59" y="64"/>
                  <a:pt x="60" y="64"/>
                </a:cubicBezTo>
                <a:cubicBezTo>
                  <a:pt x="61" y="64"/>
                  <a:pt x="62" y="64"/>
                  <a:pt x="63" y="63"/>
                </a:cubicBezTo>
                <a:cubicBezTo>
                  <a:pt x="65" y="62"/>
                  <a:pt x="65" y="59"/>
                  <a:pt x="63" y="58"/>
                </a:cubicBezTo>
                <a:cubicBezTo>
                  <a:pt x="58" y="53"/>
                  <a:pt x="58" y="53"/>
                  <a:pt x="58" y="53"/>
                </a:cubicBezTo>
                <a:cubicBezTo>
                  <a:pt x="57" y="51"/>
                  <a:pt x="54" y="51"/>
                  <a:pt x="53" y="53"/>
                </a:cubicBezTo>
                <a:cubicBezTo>
                  <a:pt x="51" y="54"/>
                  <a:pt x="51" y="57"/>
                  <a:pt x="53" y="58"/>
                </a:cubicBezTo>
                <a:lnTo>
                  <a:pt x="58" y="63"/>
                </a:lnTo>
                <a:close/>
                <a:moveTo>
                  <a:pt x="153" y="64"/>
                </a:moveTo>
                <a:cubicBezTo>
                  <a:pt x="154" y="64"/>
                  <a:pt x="155" y="64"/>
                  <a:pt x="156" y="63"/>
                </a:cubicBezTo>
                <a:cubicBezTo>
                  <a:pt x="161" y="58"/>
                  <a:pt x="161" y="58"/>
                  <a:pt x="161" y="58"/>
                </a:cubicBezTo>
                <a:cubicBezTo>
                  <a:pt x="162" y="57"/>
                  <a:pt x="162" y="54"/>
                  <a:pt x="161" y="53"/>
                </a:cubicBezTo>
                <a:cubicBezTo>
                  <a:pt x="159" y="51"/>
                  <a:pt x="157" y="51"/>
                  <a:pt x="155" y="53"/>
                </a:cubicBezTo>
                <a:cubicBezTo>
                  <a:pt x="150" y="58"/>
                  <a:pt x="150" y="58"/>
                  <a:pt x="150" y="58"/>
                </a:cubicBezTo>
                <a:cubicBezTo>
                  <a:pt x="149" y="59"/>
                  <a:pt x="149" y="62"/>
                  <a:pt x="150" y="63"/>
                </a:cubicBezTo>
                <a:cubicBezTo>
                  <a:pt x="151" y="64"/>
                  <a:pt x="152" y="64"/>
                  <a:pt x="153" y="64"/>
                </a:cubicBezTo>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3" name="Freeform 7"/>
          <p:cNvSpPr>
            <a:spLocks noEditPoints="1"/>
          </p:cNvSpPr>
          <p:nvPr/>
        </p:nvSpPr>
        <p:spPr bwMode="auto">
          <a:xfrm>
            <a:off x="3866878" y="4473252"/>
            <a:ext cx="353819" cy="358455"/>
          </a:xfrm>
          <a:custGeom>
            <a:avLst/>
            <a:gdLst>
              <a:gd name="T0" fmla="*/ 194 w 194"/>
              <a:gd name="T1" fmla="*/ 45 h 196"/>
              <a:gd name="T2" fmla="*/ 148 w 194"/>
              <a:gd name="T3" fmla="*/ 91 h 196"/>
              <a:gd name="T4" fmla="*/ 124 w 194"/>
              <a:gd name="T5" fmla="*/ 84 h 196"/>
              <a:gd name="T6" fmla="*/ 103 w 194"/>
              <a:gd name="T7" fmla="*/ 99 h 196"/>
              <a:gd name="T8" fmla="*/ 113 w 194"/>
              <a:gd name="T9" fmla="*/ 73 h 196"/>
              <a:gd name="T10" fmla="*/ 103 w 194"/>
              <a:gd name="T11" fmla="*/ 45 h 196"/>
              <a:gd name="T12" fmla="*/ 148 w 194"/>
              <a:gd name="T13" fmla="*/ 0 h 196"/>
              <a:gd name="T14" fmla="*/ 194 w 194"/>
              <a:gd name="T15" fmla="*/ 45 h 196"/>
              <a:gd name="T16" fmla="*/ 156 w 194"/>
              <a:gd name="T17" fmla="*/ 182 h 196"/>
              <a:gd name="T18" fmla="*/ 12 w 194"/>
              <a:gd name="T19" fmla="*/ 182 h 196"/>
              <a:gd name="T20" fmla="*/ 12 w 194"/>
              <a:gd name="T21" fmla="*/ 68 h 196"/>
              <a:gd name="T22" fmla="*/ 99 w 194"/>
              <a:gd name="T23" fmla="*/ 68 h 196"/>
              <a:gd name="T24" fmla="*/ 95 w 194"/>
              <a:gd name="T25" fmla="*/ 55 h 196"/>
              <a:gd name="T26" fmla="*/ 15 w 194"/>
              <a:gd name="T27" fmla="*/ 55 h 196"/>
              <a:gd name="T28" fmla="*/ 0 w 194"/>
              <a:gd name="T29" fmla="*/ 70 h 196"/>
              <a:gd name="T30" fmla="*/ 0 w 194"/>
              <a:gd name="T31" fmla="*/ 181 h 196"/>
              <a:gd name="T32" fmla="*/ 15 w 194"/>
              <a:gd name="T33" fmla="*/ 196 h 196"/>
              <a:gd name="T34" fmla="*/ 154 w 194"/>
              <a:gd name="T35" fmla="*/ 196 h 196"/>
              <a:gd name="T36" fmla="*/ 168 w 194"/>
              <a:gd name="T37" fmla="*/ 181 h 196"/>
              <a:gd name="T38" fmla="*/ 168 w 194"/>
              <a:gd name="T39" fmla="*/ 95 h 196"/>
              <a:gd name="T40" fmla="*/ 156 w 194"/>
              <a:gd name="T41" fmla="*/ 99 h 196"/>
              <a:gd name="T42" fmla="*/ 156 w 194"/>
              <a:gd name="T43" fmla="*/ 182 h 196"/>
              <a:gd name="T44" fmla="*/ 109 w 194"/>
              <a:gd name="T45" fmla="*/ 99 h 196"/>
              <a:gd name="T46" fmla="*/ 109 w 194"/>
              <a:gd name="T47" fmla="*/ 170 h 196"/>
              <a:gd name="T48" fmla="*/ 133 w 194"/>
              <a:gd name="T49" fmla="*/ 170 h 196"/>
              <a:gd name="T50" fmla="*/ 133 w 194"/>
              <a:gd name="T51" fmla="*/ 99 h 196"/>
              <a:gd name="T52" fmla="*/ 109 w 194"/>
              <a:gd name="T53" fmla="*/ 99 h 196"/>
              <a:gd name="T54" fmla="*/ 96 w 194"/>
              <a:gd name="T55" fmla="*/ 170 h 196"/>
              <a:gd name="T56" fmla="*/ 96 w 194"/>
              <a:gd name="T57" fmla="*/ 118 h 196"/>
              <a:gd name="T58" fmla="*/ 72 w 194"/>
              <a:gd name="T59" fmla="*/ 118 h 196"/>
              <a:gd name="T60" fmla="*/ 72 w 194"/>
              <a:gd name="T61" fmla="*/ 170 h 196"/>
              <a:gd name="T62" fmla="*/ 96 w 194"/>
              <a:gd name="T63" fmla="*/ 170 h 196"/>
              <a:gd name="T64" fmla="*/ 60 w 194"/>
              <a:gd name="T65" fmla="*/ 170 h 196"/>
              <a:gd name="T66" fmla="*/ 60 w 194"/>
              <a:gd name="T67" fmla="*/ 136 h 196"/>
              <a:gd name="T68" fmla="*/ 36 w 194"/>
              <a:gd name="T69" fmla="*/ 136 h 196"/>
              <a:gd name="T70" fmla="*/ 36 w 194"/>
              <a:gd name="T71" fmla="*/ 170 h 196"/>
              <a:gd name="T72" fmla="*/ 60 w 194"/>
              <a:gd name="T73" fmla="*/ 17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196">
                <a:moveTo>
                  <a:pt x="194" y="45"/>
                </a:moveTo>
                <a:cubicBezTo>
                  <a:pt x="194" y="70"/>
                  <a:pt x="174" y="91"/>
                  <a:pt x="148" y="91"/>
                </a:cubicBezTo>
                <a:cubicBezTo>
                  <a:pt x="139" y="91"/>
                  <a:pt x="131" y="88"/>
                  <a:pt x="124" y="84"/>
                </a:cubicBezTo>
                <a:cubicBezTo>
                  <a:pt x="103" y="99"/>
                  <a:pt x="103" y="99"/>
                  <a:pt x="103" y="99"/>
                </a:cubicBezTo>
                <a:cubicBezTo>
                  <a:pt x="113" y="73"/>
                  <a:pt x="113" y="73"/>
                  <a:pt x="113" y="73"/>
                </a:cubicBezTo>
                <a:cubicBezTo>
                  <a:pt x="106" y="66"/>
                  <a:pt x="103" y="56"/>
                  <a:pt x="103" y="45"/>
                </a:cubicBezTo>
                <a:cubicBezTo>
                  <a:pt x="103" y="20"/>
                  <a:pt x="123" y="0"/>
                  <a:pt x="148" y="0"/>
                </a:cubicBezTo>
                <a:cubicBezTo>
                  <a:pt x="174" y="0"/>
                  <a:pt x="194" y="20"/>
                  <a:pt x="194" y="45"/>
                </a:cubicBezTo>
                <a:close/>
                <a:moveTo>
                  <a:pt x="156" y="182"/>
                </a:moveTo>
                <a:cubicBezTo>
                  <a:pt x="12" y="182"/>
                  <a:pt x="12" y="182"/>
                  <a:pt x="12" y="182"/>
                </a:cubicBezTo>
                <a:cubicBezTo>
                  <a:pt x="12" y="68"/>
                  <a:pt x="12" y="68"/>
                  <a:pt x="12" y="68"/>
                </a:cubicBezTo>
                <a:cubicBezTo>
                  <a:pt x="99" y="68"/>
                  <a:pt x="99" y="68"/>
                  <a:pt x="99" y="68"/>
                </a:cubicBezTo>
                <a:cubicBezTo>
                  <a:pt x="97" y="64"/>
                  <a:pt x="96" y="60"/>
                  <a:pt x="95" y="55"/>
                </a:cubicBezTo>
                <a:cubicBezTo>
                  <a:pt x="15" y="55"/>
                  <a:pt x="15" y="55"/>
                  <a:pt x="15" y="55"/>
                </a:cubicBezTo>
                <a:cubicBezTo>
                  <a:pt x="7" y="55"/>
                  <a:pt x="0" y="62"/>
                  <a:pt x="0" y="70"/>
                </a:cubicBezTo>
                <a:cubicBezTo>
                  <a:pt x="0" y="181"/>
                  <a:pt x="0" y="181"/>
                  <a:pt x="0" y="181"/>
                </a:cubicBezTo>
                <a:cubicBezTo>
                  <a:pt x="0" y="189"/>
                  <a:pt x="7" y="196"/>
                  <a:pt x="15" y="196"/>
                </a:cubicBezTo>
                <a:cubicBezTo>
                  <a:pt x="154" y="196"/>
                  <a:pt x="154" y="196"/>
                  <a:pt x="154" y="196"/>
                </a:cubicBezTo>
                <a:cubicBezTo>
                  <a:pt x="162" y="196"/>
                  <a:pt x="168" y="189"/>
                  <a:pt x="168" y="181"/>
                </a:cubicBezTo>
                <a:cubicBezTo>
                  <a:pt x="168" y="95"/>
                  <a:pt x="168" y="95"/>
                  <a:pt x="168" y="95"/>
                </a:cubicBezTo>
                <a:cubicBezTo>
                  <a:pt x="165" y="97"/>
                  <a:pt x="161" y="98"/>
                  <a:pt x="156" y="99"/>
                </a:cubicBezTo>
                <a:lnTo>
                  <a:pt x="156" y="182"/>
                </a:lnTo>
                <a:close/>
                <a:moveTo>
                  <a:pt x="109" y="99"/>
                </a:moveTo>
                <a:cubicBezTo>
                  <a:pt x="109" y="170"/>
                  <a:pt x="109" y="170"/>
                  <a:pt x="109" y="170"/>
                </a:cubicBezTo>
                <a:cubicBezTo>
                  <a:pt x="133" y="170"/>
                  <a:pt x="133" y="170"/>
                  <a:pt x="133" y="170"/>
                </a:cubicBezTo>
                <a:cubicBezTo>
                  <a:pt x="133" y="99"/>
                  <a:pt x="133" y="99"/>
                  <a:pt x="133" y="99"/>
                </a:cubicBezTo>
                <a:lnTo>
                  <a:pt x="109" y="99"/>
                </a:lnTo>
                <a:close/>
                <a:moveTo>
                  <a:pt x="96" y="170"/>
                </a:moveTo>
                <a:cubicBezTo>
                  <a:pt x="96" y="118"/>
                  <a:pt x="96" y="118"/>
                  <a:pt x="96" y="118"/>
                </a:cubicBezTo>
                <a:cubicBezTo>
                  <a:pt x="72" y="118"/>
                  <a:pt x="72" y="118"/>
                  <a:pt x="72" y="118"/>
                </a:cubicBezTo>
                <a:cubicBezTo>
                  <a:pt x="72" y="170"/>
                  <a:pt x="72" y="170"/>
                  <a:pt x="72" y="170"/>
                </a:cubicBezTo>
                <a:lnTo>
                  <a:pt x="96" y="170"/>
                </a:lnTo>
                <a:close/>
                <a:moveTo>
                  <a:pt x="60" y="170"/>
                </a:moveTo>
                <a:cubicBezTo>
                  <a:pt x="60" y="136"/>
                  <a:pt x="60" y="136"/>
                  <a:pt x="60" y="136"/>
                </a:cubicBezTo>
                <a:cubicBezTo>
                  <a:pt x="36" y="136"/>
                  <a:pt x="36" y="136"/>
                  <a:pt x="36" y="136"/>
                </a:cubicBezTo>
                <a:cubicBezTo>
                  <a:pt x="36" y="170"/>
                  <a:pt x="36" y="170"/>
                  <a:pt x="36" y="170"/>
                </a:cubicBezTo>
                <a:lnTo>
                  <a:pt x="60" y="170"/>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4" name="Freeform 10"/>
          <p:cNvSpPr>
            <a:spLocks noEditPoints="1"/>
          </p:cNvSpPr>
          <p:nvPr/>
        </p:nvSpPr>
        <p:spPr bwMode="auto">
          <a:xfrm>
            <a:off x="5891337" y="2627667"/>
            <a:ext cx="361545" cy="314421"/>
          </a:xfrm>
          <a:custGeom>
            <a:avLst/>
            <a:gdLst>
              <a:gd name="T0" fmla="*/ 138 w 198"/>
              <a:gd name="T1" fmla="*/ 51 h 172"/>
              <a:gd name="T2" fmla="*/ 155 w 198"/>
              <a:gd name="T3" fmla="*/ 39 h 172"/>
              <a:gd name="T4" fmla="*/ 144 w 198"/>
              <a:gd name="T5" fmla="*/ 56 h 172"/>
              <a:gd name="T6" fmla="*/ 104 w 198"/>
              <a:gd name="T7" fmla="*/ 70 h 172"/>
              <a:gd name="T8" fmla="*/ 84 w 198"/>
              <a:gd name="T9" fmla="*/ 89 h 172"/>
              <a:gd name="T10" fmla="*/ 81 w 198"/>
              <a:gd name="T11" fmla="*/ 82 h 172"/>
              <a:gd name="T12" fmla="*/ 117 w 198"/>
              <a:gd name="T13" fmla="*/ 72 h 172"/>
              <a:gd name="T14" fmla="*/ 140 w 198"/>
              <a:gd name="T15" fmla="*/ 102 h 172"/>
              <a:gd name="T16" fmla="*/ 133 w 198"/>
              <a:gd name="T17" fmla="*/ 103 h 172"/>
              <a:gd name="T18" fmla="*/ 137 w 198"/>
              <a:gd name="T19" fmla="*/ 68 h 172"/>
              <a:gd name="T20" fmla="*/ 121 w 198"/>
              <a:gd name="T21" fmla="*/ 101 h 172"/>
              <a:gd name="T22" fmla="*/ 77 w 198"/>
              <a:gd name="T23" fmla="*/ 57 h 172"/>
              <a:gd name="T24" fmla="*/ 124 w 198"/>
              <a:gd name="T25" fmla="*/ 60 h 172"/>
              <a:gd name="T26" fmla="*/ 127 w 198"/>
              <a:gd name="T27" fmla="*/ 51 h 172"/>
              <a:gd name="T28" fmla="*/ 71 w 198"/>
              <a:gd name="T29" fmla="*/ 107 h 172"/>
              <a:gd name="T30" fmla="*/ 122 w 198"/>
              <a:gd name="T31" fmla="*/ 114 h 172"/>
              <a:gd name="T32" fmla="*/ 122 w 198"/>
              <a:gd name="T33" fmla="*/ 120 h 172"/>
              <a:gd name="T34" fmla="*/ 178 w 198"/>
              <a:gd name="T35" fmla="*/ 170 h 172"/>
              <a:gd name="T36" fmla="*/ 179 w 198"/>
              <a:gd name="T37" fmla="*/ 170 h 172"/>
              <a:gd name="T38" fmla="*/ 190 w 198"/>
              <a:gd name="T39" fmla="*/ 163 h 172"/>
              <a:gd name="T40" fmla="*/ 189 w 198"/>
              <a:gd name="T41" fmla="*/ 159 h 172"/>
              <a:gd name="T42" fmla="*/ 190 w 198"/>
              <a:gd name="T43" fmla="*/ 153 h 172"/>
              <a:gd name="T44" fmla="*/ 198 w 198"/>
              <a:gd name="T45" fmla="*/ 132 h 172"/>
              <a:gd name="T46" fmla="*/ 170 w 198"/>
              <a:gd name="T47" fmla="*/ 125 h 172"/>
              <a:gd name="T48" fmla="*/ 186 w 198"/>
              <a:gd name="T49" fmla="*/ 20 h 172"/>
              <a:gd name="T50" fmla="*/ 12 w 198"/>
              <a:gd name="T51" fmla="*/ 125 h 172"/>
              <a:gd name="T52" fmla="*/ 140 w 198"/>
              <a:gd name="T53" fmla="*/ 146 h 172"/>
              <a:gd name="T54" fmla="*/ 0 w 198"/>
              <a:gd name="T55" fmla="*/ 132 h 172"/>
              <a:gd name="T56" fmla="*/ 14 w 198"/>
              <a:gd name="T57" fmla="*/ 0 h 172"/>
              <a:gd name="T58" fmla="*/ 198 w 198"/>
              <a:gd name="T59" fmla="*/ 14 h 172"/>
              <a:gd name="T60" fmla="*/ 22 w 198"/>
              <a:gd name="T61" fmla="*/ 16 h 172"/>
              <a:gd name="T62" fmla="*/ 22 w 198"/>
              <a:gd name="T63" fmla="*/ 8 h 172"/>
              <a:gd name="T64" fmla="*/ 33 w 198"/>
              <a:gd name="T65" fmla="*/ 12 h 172"/>
              <a:gd name="T66" fmla="*/ 41 w 198"/>
              <a:gd name="T67" fmla="*/ 12 h 172"/>
              <a:gd name="T68" fmla="*/ 33 w 198"/>
              <a:gd name="T69" fmla="*/ 12 h 172"/>
              <a:gd name="T70" fmla="*/ 52 w 198"/>
              <a:gd name="T71" fmla="*/ 16 h 172"/>
              <a:gd name="T72" fmla="*/ 52 w 198"/>
              <a:gd name="T73"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72">
                <a:moveTo>
                  <a:pt x="117" y="72"/>
                </a:moveTo>
                <a:cubicBezTo>
                  <a:pt x="138" y="51"/>
                  <a:pt x="138" y="51"/>
                  <a:pt x="138" y="51"/>
                </a:cubicBezTo>
                <a:cubicBezTo>
                  <a:pt x="133" y="45"/>
                  <a:pt x="133" y="45"/>
                  <a:pt x="133" y="45"/>
                </a:cubicBezTo>
                <a:cubicBezTo>
                  <a:pt x="155" y="39"/>
                  <a:pt x="155" y="39"/>
                  <a:pt x="155" y="39"/>
                </a:cubicBezTo>
                <a:cubicBezTo>
                  <a:pt x="149" y="61"/>
                  <a:pt x="149" y="61"/>
                  <a:pt x="149" y="61"/>
                </a:cubicBezTo>
                <a:cubicBezTo>
                  <a:pt x="144" y="56"/>
                  <a:pt x="144" y="56"/>
                  <a:pt x="144" y="56"/>
                </a:cubicBezTo>
                <a:cubicBezTo>
                  <a:pt x="117" y="83"/>
                  <a:pt x="117" y="83"/>
                  <a:pt x="117" y="83"/>
                </a:cubicBezTo>
                <a:cubicBezTo>
                  <a:pt x="104" y="70"/>
                  <a:pt x="104" y="70"/>
                  <a:pt x="104" y="70"/>
                </a:cubicBezTo>
                <a:cubicBezTo>
                  <a:pt x="87" y="88"/>
                  <a:pt x="87" y="88"/>
                  <a:pt x="87" y="88"/>
                </a:cubicBezTo>
                <a:cubicBezTo>
                  <a:pt x="86" y="88"/>
                  <a:pt x="85" y="89"/>
                  <a:pt x="84" y="89"/>
                </a:cubicBezTo>
                <a:cubicBezTo>
                  <a:pt x="83" y="89"/>
                  <a:pt x="82" y="88"/>
                  <a:pt x="81" y="88"/>
                </a:cubicBezTo>
                <a:cubicBezTo>
                  <a:pt x="80" y="86"/>
                  <a:pt x="80" y="84"/>
                  <a:pt x="81" y="82"/>
                </a:cubicBezTo>
                <a:cubicBezTo>
                  <a:pt x="104" y="59"/>
                  <a:pt x="104" y="59"/>
                  <a:pt x="104" y="59"/>
                </a:cubicBezTo>
                <a:lnTo>
                  <a:pt x="117" y="72"/>
                </a:lnTo>
                <a:close/>
                <a:moveTo>
                  <a:pt x="190" y="153"/>
                </a:moveTo>
                <a:cubicBezTo>
                  <a:pt x="150" y="113"/>
                  <a:pt x="140" y="102"/>
                  <a:pt x="140" y="102"/>
                </a:cubicBezTo>
                <a:cubicBezTo>
                  <a:pt x="138" y="101"/>
                  <a:pt x="135" y="101"/>
                  <a:pt x="134" y="102"/>
                </a:cubicBezTo>
                <a:cubicBezTo>
                  <a:pt x="133" y="103"/>
                  <a:pt x="133" y="103"/>
                  <a:pt x="133" y="103"/>
                </a:cubicBezTo>
                <a:cubicBezTo>
                  <a:pt x="132" y="101"/>
                  <a:pt x="132" y="101"/>
                  <a:pt x="132" y="101"/>
                </a:cubicBezTo>
                <a:cubicBezTo>
                  <a:pt x="138" y="91"/>
                  <a:pt x="140" y="79"/>
                  <a:pt x="137" y="68"/>
                </a:cubicBezTo>
                <a:cubicBezTo>
                  <a:pt x="130" y="76"/>
                  <a:pt x="130" y="76"/>
                  <a:pt x="130" y="76"/>
                </a:cubicBezTo>
                <a:cubicBezTo>
                  <a:pt x="131" y="85"/>
                  <a:pt x="128" y="94"/>
                  <a:pt x="121" y="101"/>
                </a:cubicBezTo>
                <a:cubicBezTo>
                  <a:pt x="109" y="113"/>
                  <a:pt x="89" y="113"/>
                  <a:pt x="76" y="101"/>
                </a:cubicBezTo>
                <a:cubicBezTo>
                  <a:pt x="64" y="89"/>
                  <a:pt x="64" y="69"/>
                  <a:pt x="77" y="57"/>
                </a:cubicBezTo>
                <a:cubicBezTo>
                  <a:pt x="89" y="44"/>
                  <a:pt x="109" y="45"/>
                  <a:pt x="121" y="57"/>
                </a:cubicBezTo>
                <a:cubicBezTo>
                  <a:pt x="122" y="58"/>
                  <a:pt x="123" y="59"/>
                  <a:pt x="124" y="60"/>
                </a:cubicBezTo>
                <a:cubicBezTo>
                  <a:pt x="130" y="54"/>
                  <a:pt x="130" y="54"/>
                  <a:pt x="130" y="54"/>
                </a:cubicBezTo>
                <a:cubicBezTo>
                  <a:pt x="129" y="53"/>
                  <a:pt x="128" y="52"/>
                  <a:pt x="127" y="51"/>
                </a:cubicBezTo>
                <a:cubicBezTo>
                  <a:pt x="111" y="35"/>
                  <a:pt x="86" y="35"/>
                  <a:pt x="71" y="51"/>
                </a:cubicBezTo>
                <a:cubicBezTo>
                  <a:pt x="55" y="66"/>
                  <a:pt x="55" y="92"/>
                  <a:pt x="71" y="107"/>
                </a:cubicBezTo>
                <a:cubicBezTo>
                  <a:pt x="84" y="121"/>
                  <a:pt x="105" y="122"/>
                  <a:pt x="121" y="112"/>
                </a:cubicBezTo>
                <a:cubicBezTo>
                  <a:pt x="122" y="114"/>
                  <a:pt x="122" y="114"/>
                  <a:pt x="122" y="114"/>
                </a:cubicBezTo>
                <a:cubicBezTo>
                  <a:pt x="122" y="114"/>
                  <a:pt x="122" y="114"/>
                  <a:pt x="122" y="114"/>
                </a:cubicBezTo>
                <a:cubicBezTo>
                  <a:pt x="120" y="116"/>
                  <a:pt x="120" y="118"/>
                  <a:pt x="122" y="120"/>
                </a:cubicBezTo>
                <a:cubicBezTo>
                  <a:pt x="161" y="159"/>
                  <a:pt x="172" y="170"/>
                  <a:pt x="172" y="170"/>
                </a:cubicBezTo>
                <a:cubicBezTo>
                  <a:pt x="174" y="172"/>
                  <a:pt x="176" y="172"/>
                  <a:pt x="178" y="170"/>
                </a:cubicBezTo>
                <a:cubicBezTo>
                  <a:pt x="178" y="170"/>
                  <a:pt x="178" y="170"/>
                  <a:pt x="178" y="170"/>
                </a:cubicBezTo>
                <a:cubicBezTo>
                  <a:pt x="179" y="170"/>
                  <a:pt x="179" y="170"/>
                  <a:pt x="179" y="170"/>
                </a:cubicBezTo>
                <a:cubicBezTo>
                  <a:pt x="180" y="171"/>
                  <a:pt x="181" y="171"/>
                  <a:pt x="182" y="170"/>
                </a:cubicBezTo>
                <a:cubicBezTo>
                  <a:pt x="190" y="163"/>
                  <a:pt x="190" y="163"/>
                  <a:pt x="190" y="163"/>
                </a:cubicBezTo>
                <a:cubicBezTo>
                  <a:pt x="191" y="162"/>
                  <a:pt x="191" y="160"/>
                  <a:pt x="190" y="159"/>
                </a:cubicBezTo>
                <a:cubicBezTo>
                  <a:pt x="189" y="159"/>
                  <a:pt x="189" y="159"/>
                  <a:pt x="189" y="159"/>
                </a:cubicBezTo>
                <a:cubicBezTo>
                  <a:pt x="190" y="158"/>
                  <a:pt x="190" y="158"/>
                  <a:pt x="190" y="158"/>
                </a:cubicBezTo>
                <a:cubicBezTo>
                  <a:pt x="191" y="157"/>
                  <a:pt x="191" y="154"/>
                  <a:pt x="190" y="153"/>
                </a:cubicBezTo>
                <a:close/>
                <a:moveTo>
                  <a:pt x="198" y="14"/>
                </a:moveTo>
                <a:cubicBezTo>
                  <a:pt x="198" y="132"/>
                  <a:pt x="198" y="132"/>
                  <a:pt x="198" y="132"/>
                </a:cubicBezTo>
                <a:cubicBezTo>
                  <a:pt x="198" y="138"/>
                  <a:pt x="195" y="142"/>
                  <a:pt x="190" y="145"/>
                </a:cubicBezTo>
                <a:cubicBezTo>
                  <a:pt x="170" y="125"/>
                  <a:pt x="170" y="125"/>
                  <a:pt x="170" y="125"/>
                </a:cubicBezTo>
                <a:cubicBezTo>
                  <a:pt x="186" y="125"/>
                  <a:pt x="186" y="125"/>
                  <a:pt x="186" y="125"/>
                </a:cubicBezTo>
                <a:cubicBezTo>
                  <a:pt x="186" y="20"/>
                  <a:pt x="186" y="20"/>
                  <a:pt x="186" y="20"/>
                </a:cubicBezTo>
                <a:cubicBezTo>
                  <a:pt x="12" y="20"/>
                  <a:pt x="12" y="20"/>
                  <a:pt x="12" y="20"/>
                </a:cubicBezTo>
                <a:cubicBezTo>
                  <a:pt x="12" y="125"/>
                  <a:pt x="12" y="125"/>
                  <a:pt x="12" y="125"/>
                </a:cubicBezTo>
                <a:cubicBezTo>
                  <a:pt x="119" y="125"/>
                  <a:pt x="119" y="125"/>
                  <a:pt x="119" y="125"/>
                </a:cubicBezTo>
                <a:cubicBezTo>
                  <a:pt x="140" y="146"/>
                  <a:pt x="140" y="146"/>
                  <a:pt x="140" y="146"/>
                </a:cubicBezTo>
                <a:cubicBezTo>
                  <a:pt x="14" y="146"/>
                  <a:pt x="14" y="146"/>
                  <a:pt x="14" y="146"/>
                </a:cubicBezTo>
                <a:cubicBezTo>
                  <a:pt x="7" y="146"/>
                  <a:pt x="0" y="140"/>
                  <a:pt x="0" y="132"/>
                </a:cubicBezTo>
                <a:cubicBezTo>
                  <a:pt x="0" y="14"/>
                  <a:pt x="0" y="14"/>
                  <a:pt x="0" y="14"/>
                </a:cubicBezTo>
                <a:cubicBezTo>
                  <a:pt x="0" y="7"/>
                  <a:pt x="7" y="0"/>
                  <a:pt x="14" y="0"/>
                </a:cubicBezTo>
                <a:cubicBezTo>
                  <a:pt x="184" y="0"/>
                  <a:pt x="184" y="0"/>
                  <a:pt x="184" y="0"/>
                </a:cubicBezTo>
                <a:cubicBezTo>
                  <a:pt x="192" y="0"/>
                  <a:pt x="198" y="7"/>
                  <a:pt x="198" y="14"/>
                </a:cubicBezTo>
                <a:close/>
                <a:moveTo>
                  <a:pt x="17" y="12"/>
                </a:moveTo>
                <a:cubicBezTo>
                  <a:pt x="17" y="14"/>
                  <a:pt x="19" y="16"/>
                  <a:pt x="22" y="16"/>
                </a:cubicBezTo>
                <a:cubicBezTo>
                  <a:pt x="24" y="16"/>
                  <a:pt x="26" y="14"/>
                  <a:pt x="26" y="12"/>
                </a:cubicBezTo>
                <a:cubicBezTo>
                  <a:pt x="26" y="10"/>
                  <a:pt x="24" y="8"/>
                  <a:pt x="22" y="8"/>
                </a:cubicBezTo>
                <a:cubicBezTo>
                  <a:pt x="19" y="8"/>
                  <a:pt x="17" y="10"/>
                  <a:pt x="17" y="12"/>
                </a:cubicBezTo>
                <a:close/>
                <a:moveTo>
                  <a:pt x="33" y="12"/>
                </a:moveTo>
                <a:cubicBezTo>
                  <a:pt x="33" y="14"/>
                  <a:pt x="35" y="16"/>
                  <a:pt x="37" y="16"/>
                </a:cubicBezTo>
                <a:cubicBezTo>
                  <a:pt x="39" y="16"/>
                  <a:pt x="41" y="14"/>
                  <a:pt x="41" y="12"/>
                </a:cubicBezTo>
                <a:cubicBezTo>
                  <a:pt x="41" y="10"/>
                  <a:pt x="39" y="8"/>
                  <a:pt x="37" y="8"/>
                </a:cubicBezTo>
                <a:cubicBezTo>
                  <a:pt x="35" y="8"/>
                  <a:pt x="33" y="10"/>
                  <a:pt x="33" y="12"/>
                </a:cubicBezTo>
                <a:close/>
                <a:moveTo>
                  <a:pt x="48" y="12"/>
                </a:moveTo>
                <a:cubicBezTo>
                  <a:pt x="48" y="14"/>
                  <a:pt x="50" y="16"/>
                  <a:pt x="52" y="16"/>
                </a:cubicBezTo>
                <a:cubicBezTo>
                  <a:pt x="55" y="16"/>
                  <a:pt x="57" y="14"/>
                  <a:pt x="57" y="12"/>
                </a:cubicBezTo>
                <a:cubicBezTo>
                  <a:pt x="57" y="10"/>
                  <a:pt x="55" y="8"/>
                  <a:pt x="52" y="8"/>
                </a:cubicBezTo>
                <a:cubicBezTo>
                  <a:pt x="50" y="8"/>
                  <a:pt x="48" y="10"/>
                  <a:pt x="48" y="12"/>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20"/>
          <p:cNvSpPr>
            <a:spLocks noEditPoints="1"/>
          </p:cNvSpPr>
          <p:nvPr/>
        </p:nvSpPr>
        <p:spPr bwMode="auto">
          <a:xfrm>
            <a:off x="1853383" y="2623804"/>
            <a:ext cx="321373" cy="322146"/>
          </a:xfrm>
          <a:custGeom>
            <a:avLst/>
            <a:gdLst>
              <a:gd name="T0" fmla="*/ 42 w 176"/>
              <a:gd name="T1" fmla="*/ 117 h 176"/>
              <a:gd name="T2" fmla="*/ 59 w 176"/>
              <a:gd name="T3" fmla="*/ 134 h 176"/>
              <a:gd name="T4" fmla="*/ 55 w 176"/>
              <a:gd name="T5" fmla="*/ 139 h 176"/>
              <a:gd name="T6" fmla="*/ 21 w 176"/>
              <a:gd name="T7" fmla="*/ 155 h 176"/>
              <a:gd name="T8" fmla="*/ 37 w 176"/>
              <a:gd name="T9" fmla="*/ 120 h 176"/>
              <a:gd name="T10" fmla="*/ 42 w 176"/>
              <a:gd name="T11" fmla="*/ 117 h 176"/>
              <a:gd name="T12" fmla="*/ 41 w 176"/>
              <a:gd name="T13" fmla="*/ 98 h 176"/>
              <a:gd name="T14" fmla="*/ 48 w 176"/>
              <a:gd name="T15" fmla="*/ 91 h 176"/>
              <a:gd name="T16" fmla="*/ 64 w 176"/>
              <a:gd name="T17" fmla="*/ 63 h 176"/>
              <a:gd name="T18" fmla="*/ 30 w 176"/>
              <a:gd name="T19" fmla="*/ 68 h 176"/>
              <a:gd name="T20" fmla="*/ 0 w 176"/>
              <a:gd name="T21" fmla="*/ 97 h 176"/>
              <a:gd name="T22" fmla="*/ 25 w 176"/>
              <a:gd name="T23" fmla="*/ 93 h 176"/>
              <a:gd name="T24" fmla="*/ 41 w 176"/>
              <a:gd name="T25" fmla="*/ 98 h 176"/>
              <a:gd name="T26" fmla="*/ 41 w 176"/>
              <a:gd name="T27" fmla="*/ 107 h 176"/>
              <a:gd name="T28" fmla="*/ 68 w 176"/>
              <a:gd name="T29" fmla="*/ 134 h 176"/>
              <a:gd name="T30" fmla="*/ 77 w 176"/>
              <a:gd name="T31" fmla="*/ 126 h 176"/>
              <a:gd name="T32" fmla="*/ 50 w 176"/>
              <a:gd name="T33" fmla="*/ 99 h 176"/>
              <a:gd name="T34" fmla="*/ 41 w 176"/>
              <a:gd name="T35" fmla="*/ 107 h 176"/>
              <a:gd name="T36" fmla="*/ 176 w 176"/>
              <a:gd name="T37" fmla="*/ 0 h 176"/>
              <a:gd name="T38" fmla="*/ 163 w 176"/>
              <a:gd name="T39" fmla="*/ 56 h 176"/>
              <a:gd name="T40" fmla="*/ 153 w 176"/>
              <a:gd name="T41" fmla="*/ 70 h 176"/>
              <a:gd name="T42" fmla="*/ 129 w 176"/>
              <a:gd name="T43" fmla="*/ 90 h 176"/>
              <a:gd name="T44" fmla="*/ 84 w 176"/>
              <a:gd name="T45" fmla="*/ 122 h 176"/>
              <a:gd name="T46" fmla="*/ 54 w 176"/>
              <a:gd name="T47" fmla="*/ 92 h 176"/>
              <a:gd name="T48" fmla="*/ 85 w 176"/>
              <a:gd name="T49" fmla="*/ 46 h 176"/>
              <a:gd name="T50" fmla="*/ 105 w 176"/>
              <a:gd name="T51" fmla="*/ 22 h 176"/>
              <a:gd name="T52" fmla="*/ 119 w 176"/>
              <a:gd name="T53" fmla="*/ 13 h 176"/>
              <a:gd name="T54" fmla="*/ 176 w 176"/>
              <a:gd name="T55" fmla="*/ 0 h 176"/>
              <a:gd name="T56" fmla="*/ 152 w 176"/>
              <a:gd name="T57" fmla="*/ 58 h 176"/>
              <a:gd name="T58" fmla="*/ 118 w 176"/>
              <a:gd name="T59" fmla="*/ 24 h 176"/>
              <a:gd name="T60" fmla="*/ 112 w 176"/>
              <a:gd name="T61" fmla="*/ 29 h 176"/>
              <a:gd name="T62" fmla="*/ 97 w 176"/>
              <a:gd name="T63" fmla="*/ 45 h 176"/>
              <a:gd name="T64" fmla="*/ 130 w 176"/>
              <a:gd name="T65" fmla="*/ 78 h 176"/>
              <a:gd name="T66" fmla="*/ 147 w 176"/>
              <a:gd name="T67" fmla="*/ 64 h 176"/>
              <a:gd name="T68" fmla="*/ 152 w 176"/>
              <a:gd name="T69" fmla="*/ 58 h 176"/>
              <a:gd name="T70" fmla="*/ 117 w 176"/>
              <a:gd name="T71" fmla="*/ 58 h 176"/>
              <a:gd name="T72" fmla="*/ 131 w 176"/>
              <a:gd name="T73" fmla="*/ 58 h 176"/>
              <a:gd name="T74" fmla="*/ 131 w 176"/>
              <a:gd name="T75" fmla="*/ 45 h 176"/>
              <a:gd name="T76" fmla="*/ 117 w 176"/>
              <a:gd name="T77" fmla="*/ 45 h 176"/>
              <a:gd name="T78" fmla="*/ 117 w 176"/>
              <a:gd name="T79" fmla="*/ 58 h 176"/>
              <a:gd name="T80" fmla="*/ 85 w 176"/>
              <a:gd name="T81" fmla="*/ 128 h 176"/>
              <a:gd name="T82" fmla="*/ 77 w 176"/>
              <a:gd name="T83" fmla="*/ 135 h 176"/>
              <a:gd name="T84" fmla="*/ 83 w 176"/>
              <a:gd name="T85" fmla="*/ 151 h 176"/>
              <a:gd name="T86" fmla="*/ 78 w 176"/>
              <a:gd name="T87" fmla="*/ 176 h 176"/>
              <a:gd name="T88" fmla="*/ 108 w 176"/>
              <a:gd name="T89" fmla="*/ 146 h 176"/>
              <a:gd name="T90" fmla="*/ 112 w 176"/>
              <a:gd name="T91" fmla="*/ 112 h 176"/>
              <a:gd name="T92" fmla="*/ 85 w 176"/>
              <a:gd name="T9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2" y="117"/>
                </a:moveTo>
                <a:cubicBezTo>
                  <a:pt x="59" y="134"/>
                  <a:pt x="59" y="134"/>
                  <a:pt x="59" y="134"/>
                </a:cubicBezTo>
                <a:cubicBezTo>
                  <a:pt x="58" y="135"/>
                  <a:pt x="57" y="137"/>
                  <a:pt x="55" y="139"/>
                </a:cubicBezTo>
                <a:cubicBezTo>
                  <a:pt x="50" y="144"/>
                  <a:pt x="21" y="155"/>
                  <a:pt x="21" y="155"/>
                </a:cubicBezTo>
                <a:cubicBezTo>
                  <a:pt x="21" y="155"/>
                  <a:pt x="31" y="126"/>
                  <a:pt x="37" y="120"/>
                </a:cubicBezTo>
                <a:cubicBezTo>
                  <a:pt x="38" y="119"/>
                  <a:pt x="40" y="117"/>
                  <a:pt x="42" y="117"/>
                </a:cubicBezTo>
                <a:close/>
                <a:moveTo>
                  <a:pt x="41" y="98"/>
                </a:moveTo>
                <a:cubicBezTo>
                  <a:pt x="48" y="91"/>
                  <a:pt x="48" y="91"/>
                  <a:pt x="48" y="91"/>
                </a:cubicBezTo>
                <a:cubicBezTo>
                  <a:pt x="64" y="63"/>
                  <a:pt x="64" y="63"/>
                  <a:pt x="64" y="63"/>
                </a:cubicBezTo>
                <a:cubicBezTo>
                  <a:pt x="64" y="63"/>
                  <a:pt x="34" y="63"/>
                  <a:pt x="30" y="68"/>
                </a:cubicBezTo>
                <a:cubicBezTo>
                  <a:pt x="25" y="72"/>
                  <a:pt x="0" y="97"/>
                  <a:pt x="0" y="97"/>
                </a:cubicBezTo>
                <a:cubicBezTo>
                  <a:pt x="0" y="97"/>
                  <a:pt x="15" y="90"/>
                  <a:pt x="25" y="93"/>
                </a:cubicBezTo>
                <a:cubicBezTo>
                  <a:pt x="31" y="95"/>
                  <a:pt x="41" y="98"/>
                  <a:pt x="41" y="98"/>
                </a:cubicBezTo>
                <a:close/>
                <a:moveTo>
                  <a:pt x="41" y="107"/>
                </a:moveTo>
                <a:cubicBezTo>
                  <a:pt x="68" y="134"/>
                  <a:pt x="68" y="134"/>
                  <a:pt x="68" y="134"/>
                </a:cubicBezTo>
                <a:cubicBezTo>
                  <a:pt x="77" y="126"/>
                  <a:pt x="77" y="126"/>
                  <a:pt x="77" y="126"/>
                </a:cubicBezTo>
                <a:cubicBezTo>
                  <a:pt x="50" y="99"/>
                  <a:pt x="50" y="99"/>
                  <a:pt x="50" y="99"/>
                </a:cubicBezTo>
                <a:lnTo>
                  <a:pt x="41" y="107"/>
                </a:lnTo>
                <a:close/>
                <a:moveTo>
                  <a:pt x="176" y="0"/>
                </a:moveTo>
                <a:cubicBezTo>
                  <a:pt x="176" y="0"/>
                  <a:pt x="174" y="33"/>
                  <a:pt x="163" y="56"/>
                </a:cubicBezTo>
                <a:cubicBezTo>
                  <a:pt x="160" y="62"/>
                  <a:pt x="157" y="66"/>
                  <a:pt x="153" y="70"/>
                </a:cubicBezTo>
                <a:cubicBezTo>
                  <a:pt x="147" y="76"/>
                  <a:pt x="139" y="83"/>
                  <a:pt x="129" y="90"/>
                </a:cubicBezTo>
                <a:cubicBezTo>
                  <a:pt x="108" y="106"/>
                  <a:pt x="84" y="122"/>
                  <a:pt x="84" y="122"/>
                </a:cubicBezTo>
                <a:cubicBezTo>
                  <a:pt x="54" y="92"/>
                  <a:pt x="54" y="92"/>
                  <a:pt x="54" y="92"/>
                </a:cubicBezTo>
                <a:cubicBezTo>
                  <a:pt x="54" y="92"/>
                  <a:pt x="69" y="68"/>
                  <a:pt x="85" y="46"/>
                </a:cubicBezTo>
                <a:cubicBezTo>
                  <a:pt x="92" y="37"/>
                  <a:pt x="99" y="28"/>
                  <a:pt x="105" y="22"/>
                </a:cubicBezTo>
                <a:cubicBezTo>
                  <a:pt x="109" y="18"/>
                  <a:pt x="114" y="15"/>
                  <a:pt x="119" y="13"/>
                </a:cubicBezTo>
                <a:cubicBezTo>
                  <a:pt x="143" y="1"/>
                  <a:pt x="176" y="0"/>
                  <a:pt x="176" y="0"/>
                </a:cubicBezTo>
                <a:close/>
                <a:moveTo>
                  <a:pt x="152" y="58"/>
                </a:moveTo>
                <a:cubicBezTo>
                  <a:pt x="118" y="24"/>
                  <a:pt x="118" y="24"/>
                  <a:pt x="118" y="24"/>
                </a:cubicBezTo>
                <a:cubicBezTo>
                  <a:pt x="115" y="25"/>
                  <a:pt x="113" y="27"/>
                  <a:pt x="112" y="29"/>
                </a:cubicBezTo>
                <a:cubicBezTo>
                  <a:pt x="108" y="33"/>
                  <a:pt x="103" y="38"/>
                  <a:pt x="97" y="45"/>
                </a:cubicBezTo>
                <a:cubicBezTo>
                  <a:pt x="130" y="78"/>
                  <a:pt x="130" y="78"/>
                  <a:pt x="130" y="78"/>
                </a:cubicBezTo>
                <a:cubicBezTo>
                  <a:pt x="137" y="73"/>
                  <a:pt x="143" y="68"/>
                  <a:pt x="147" y="64"/>
                </a:cubicBezTo>
                <a:cubicBezTo>
                  <a:pt x="149" y="62"/>
                  <a:pt x="150" y="60"/>
                  <a:pt x="152" y="58"/>
                </a:cubicBezTo>
                <a:close/>
                <a:moveTo>
                  <a:pt x="117" y="58"/>
                </a:moveTo>
                <a:cubicBezTo>
                  <a:pt x="121" y="62"/>
                  <a:pt x="127" y="62"/>
                  <a:pt x="131" y="58"/>
                </a:cubicBezTo>
                <a:cubicBezTo>
                  <a:pt x="134" y="55"/>
                  <a:pt x="134" y="49"/>
                  <a:pt x="131" y="45"/>
                </a:cubicBezTo>
                <a:cubicBezTo>
                  <a:pt x="127" y="41"/>
                  <a:pt x="121" y="41"/>
                  <a:pt x="117" y="45"/>
                </a:cubicBezTo>
                <a:cubicBezTo>
                  <a:pt x="114" y="49"/>
                  <a:pt x="114" y="55"/>
                  <a:pt x="117" y="58"/>
                </a:cubicBezTo>
                <a:close/>
                <a:moveTo>
                  <a:pt x="85" y="128"/>
                </a:moveTo>
                <a:cubicBezTo>
                  <a:pt x="77" y="135"/>
                  <a:pt x="77" y="135"/>
                  <a:pt x="77" y="135"/>
                </a:cubicBezTo>
                <a:cubicBezTo>
                  <a:pt x="77" y="135"/>
                  <a:pt x="81" y="145"/>
                  <a:pt x="83" y="151"/>
                </a:cubicBezTo>
                <a:cubicBezTo>
                  <a:pt x="86" y="161"/>
                  <a:pt x="78" y="176"/>
                  <a:pt x="78" y="176"/>
                </a:cubicBezTo>
                <a:cubicBezTo>
                  <a:pt x="78" y="176"/>
                  <a:pt x="104" y="150"/>
                  <a:pt x="108" y="146"/>
                </a:cubicBezTo>
                <a:cubicBezTo>
                  <a:pt x="112" y="141"/>
                  <a:pt x="112" y="112"/>
                  <a:pt x="112" y="112"/>
                </a:cubicBezTo>
                <a:lnTo>
                  <a:pt x="85" y="128"/>
                </a:ln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21"/>
          <p:cNvSpPr>
            <a:spLocks noEditPoints="1"/>
          </p:cNvSpPr>
          <p:nvPr/>
        </p:nvSpPr>
        <p:spPr bwMode="auto">
          <a:xfrm>
            <a:off x="9949476" y="2651229"/>
            <a:ext cx="359227" cy="267296"/>
          </a:xfrm>
          <a:custGeom>
            <a:avLst/>
            <a:gdLst>
              <a:gd name="T0" fmla="*/ 183 w 197"/>
              <a:gd name="T1" fmla="*/ 0 h 146"/>
              <a:gd name="T2" fmla="*/ 14 w 197"/>
              <a:gd name="T3" fmla="*/ 0 h 146"/>
              <a:gd name="T4" fmla="*/ 0 w 197"/>
              <a:gd name="T5" fmla="*/ 14 h 146"/>
              <a:gd name="T6" fmla="*/ 0 w 197"/>
              <a:gd name="T7" fmla="*/ 132 h 146"/>
              <a:gd name="T8" fmla="*/ 14 w 197"/>
              <a:gd name="T9" fmla="*/ 146 h 146"/>
              <a:gd name="T10" fmla="*/ 183 w 197"/>
              <a:gd name="T11" fmla="*/ 146 h 146"/>
              <a:gd name="T12" fmla="*/ 197 w 197"/>
              <a:gd name="T13" fmla="*/ 132 h 146"/>
              <a:gd name="T14" fmla="*/ 197 w 197"/>
              <a:gd name="T15" fmla="*/ 14 h 146"/>
              <a:gd name="T16" fmla="*/ 183 w 197"/>
              <a:gd name="T17" fmla="*/ 0 h 146"/>
              <a:gd name="T18" fmla="*/ 52 w 197"/>
              <a:gd name="T19" fmla="*/ 8 h 146"/>
              <a:gd name="T20" fmla="*/ 56 w 197"/>
              <a:gd name="T21" fmla="*/ 12 h 146"/>
              <a:gd name="T22" fmla="*/ 52 w 197"/>
              <a:gd name="T23" fmla="*/ 17 h 146"/>
              <a:gd name="T24" fmla="*/ 47 w 197"/>
              <a:gd name="T25" fmla="*/ 12 h 146"/>
              <a:gd name="T26" fmla="*/ 52 w 197"/>
              <a:gd name="T27" fmla="*/ 8 h 146"/>
              <a:gd name="T28" fmla="*/ 37 w 197"/>
              <a:gd name="T29" fmla="*/ 8 h 146"/>
              <a:gd name="T30" fmla="*/ 41 w 197"/>
              <a:gd name="T31" fmla="*/ 12 h 146"/>
              <a:gd name="T32" fmla="*/ 37 w 197"/>
              <a:gd name="T33" fmla="*/ 17 h 146"/>
              <a:gd name="T34" fmla="*/ 32 w 197"/>
              <a:gd name="T35" fmla="*/ 12 h 146"/>
              <a:gd name="T36" fmla="*/ 37 w 197"/>
              <a:gd name="T37" fmla="*/ 8 h 146"/>
              <a:gd name="T38" fmla="*/ 21 w 197"/>
              <a:gd name="T39" fmla="*/ 8 h 146"/>
              <a:gd name="T40" fmla="*/ 26 w 197"/>
              <a:gd name="T41" fmla="*/ 12 h 146"/>
              <a:gd name="T42" fmla="*/ 21 w 197"/>
              <a:gd name="T43" fmla="*/ 17 h 146"/>
              <a:gd name="T44" fmla="*/ 17 w 197"/>
              <a:gd name="T45" fmla="*/ 12 h 146"/>
              <a:gd name="T46" fmla="*/ 21 w 197"/>
              <a:gd name="T47" fmla="*/ 8 h 146"/>
              <a:gd name="T48" fmla="*/ 185 w 197"/>
              <a:gd name="T49" fmla="*/ 125 h 146"/>
              <a:gd name="T50" fmla="*/ 12 w 197"/>
              <a:gd name="T51" fmla="*/ 125 h 146"/>
              <a:gd name="T52" fmla="*/ 12 w 197"/>
              <a:gd name="T53" fmla="*/ 20 h 146"/>
              <a:gd name="T54" fmla="*/ 185 w 197"/>
              <a:gd name="T55" fmla="*/ 20 h 146"/>
              <a:gd name="T56" fmla="*/ 185 w 197"/>
              <a:gd name="T57" fmla="*/ 125 h 146"/>
              <a:gd name="T58" fmla="*/ 84 w 197"/>
              <a:gd name="T59" fmla="*/ 47 h 146"/>
              <a:gd name="T60" fmla="*/ 99 w 197"/>
              <a:gd name="T61" fmla="*/ 33 h 146"/>
              <a:gd name="T62" fmla="*/ 113 w 197"/>
              <a:gd name="T63" fmla="*/ 47 h 146"/>
              <a:gd name="T64" fmla="*/ 99 w 197"/>
              <a:gd name="T65" fmla="*/ 61 h 146"/>
              <a:gd name="T66" fmla="*/ 84 w 197"/>
              <a:gd name="T67" fmla="*/ 47 h 146"/>
              <a:gd name="T68" fmla="*/ 75 w 197"/>
              <a:gd name="T69" fmla="*/ 91 h 146"/>
              <a:gd name="T70" fmla="*/ 73 w 197"/>
              <a:gd name="T71" fmla="*/ 68 h 146"/>
              <a:gd name="T72" fmla="*/ 87 w 197"/>
              <a:gd name="T73" fmla="*/ 65 h 146"/>
              <a:gd name="T74" fmla="*/ 99 w 197"/>
              <a:gd name="T75" fmla="*/ 63 h 146"/>
              <a:gd name="T76" fmla="*/ 109 w 197"/>
              <a:gd name="T77" fmla="*/ 65 h 146"/>
              <a:gd name="T78" fmla="*/ 124 w 197"/>
              <a:gd name="T79" fmla="*/ 68 h 146"/>
              <a:gd name="T80" fmla="*/ 121 w 197"/>
              <a:gd name="T81" fmla="*/ 91 h 146"/>
              <a:gd name="T82" fmla="*/ 115 w 197"/>
              <a:gd name="T83" fmla="*/ 101 h 146"/>
              <a:gd name="T84" fmla="*/ 115 w 197"/>
              <a:gd name="T85" fmla="*/ 112 h 146"/>
              <a:gd name="T86" fmla="*/ 99 w 197"/>
              <a:gd name="T87" fmla="*/ 114 h 146"/>
              <a:gd name="T88" fmla="*/ 82 w 197"/>
              <a:gd name="T89" fmla="*/ 112 h 146"/>
              <a:gd name="T90" fmla="*/ 82 w 197"/>
              <a:gd name="T91" fmla="*/ 101 h 146"/>
              <a:gd name="T92" fmla="*/ 75 w 197"/>
              <a:gd name="T93"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 h="146">
                <a:moveTo>
                  <a:pt x="183" y="0"/>
                </a:moveTo>
                <a:cubicBezTo>
                  <a:pt x="14" y="0"/>
                  <a:pt x="14" y="0"/>
                  <a:pt x="14" y="0"/>
                </a:cubicBezTo>
                <a:cubicBezTo>
                  <a:pt x="6" y="0"/>
                  <a:pt x="0" y="7"/>
                  <a:pt x="0" y="14"/>
                </a:cubicBezTo>
                <a:cubicBezTo>
                  <a:pt x="0" y="132"/>
                  <a:pt x="0" y="132"/>
                  <a:pt x="0" y="132"/>
                </a:cubicBezTo>
                <a:cubicBezTo>
                  <a:pt x="0" y="140"/>
                  <a:pt x="6" y="146"/>
                  <a:pt x="14" y="146"/>
                </a:cubicBezTo>
                <a:cubicBezTo>
                  <a:pt x="183" y="146"/>
                  <a:pt x="183" y="146"/>
                  <a:pt x="183" y="146"/>
                </a:cubicBezTo>
                <a:cubicBezTo>
                  <a:pt x="191" y="146"/>
                  <a:pt x="197" y="140"/>
                  <a:pt x="197" y="132"/>
                </a:cubicBezTo>
                <a:cubicBezTo>
                  <a:pt x="197" y="14"/>
                  <a:pt x="197" y="14"/>
                  <a:pt x="197" y="14"/>
                </a:cubicBezTo>
                <a:cubicBezTo>
                  <a:pt x="197" y="7"/>
                  <a:pt x="191" y="0"/>
                  <a:pt x="183" y="0"/>
                </a:cubicBezTo>
                <a:close/>
                <a:moveTo>
                  <a:pt x="52" y="8"/>
                </a:moveTo>
                <a:cubicBezTo>
                  <a:pt x="54" y="8"/>
                  <a:pt x="56" y="10"/>
                  <a:pt x="56" y="12"/>
                </a:cubicBezTo>
                <a:cubicBezTo>
                  <a:pt x="56" y="15"/>
                  <a:pt x="54" y="17"/>
                  <a:pt x="52" y="17"/>
                </a:cubicBezTo>
                <a:cubicBezTo>
                  <a:pt x="49" y="17"/>
                  <a:pt x="47" y="15"/>
                  <a:pt x="47" y="12"/>
                </a:cubicBezTo>
                <a:cubicBezTo>
                  <a:pt x="47" y="10"/>
                  <a:pt x="49" y="8"/>
                  <a:pt x="52" y="8"/>
                </a:cubicBezTo>
                <a:close/>
                <a:moveTo>
                  <a:pt x="37" y="8"/>
                </a:moveTo>
                <a:cubicBezTo>
                  <a:pt x="39" y="8"/>
                  <a:pt x="41" y="10"/>
                  <a:pt x="41" y="12"/>
                </a:cubicBezTo>
                <a:cubicBezTo>
                  <a:pt x="41" y="15"/>
                  <a:pt x="39" y="17"/>
                  <a:pt x="37" y="17"/>
                </a:cubicBezTo>
                <a:cubicBezTo>
                  <a:pt x="34" y="17"/>
                  <a:pt x="32" y="15"/>
                  <a:pt x="32" y="12"/>
                </a:cubicBezTo>
                <a:cubicBezTo>
                  <a:pt x="32" y="10"/>
                  <a:pt x="34" y="8"/>
                  <a:pt x="37" y="8"/>
                </a:cubicBezTo>
                <a:close/>
                <a:moveTo>
                  <a:pt x="21" y="8"/>
                </a:moveTo>
                <a:cubicBezTo>
                  <a:pt x="24" y="8"/>
                  <a:pt x="26" y="10"/>
                  <a:pt x="26" y="12"/>
                </a:cubicBezTo>
                <a:cubicBezTo>
                  <a:pt x="26" y="15"/>
                  <a:pt x="24" y="17"/>
                  <a:pt x="21" y="17"/>
                </a:cubicBezTo>
                <a:cubicBezTo>
                  <a:pt x="19" y="17"/>
                  <a:pt x="17" y="15"/>
                  <a:pt x="17" y="12"/>
                </a:cubicBezTo>
                <a:cubicBezTo>
                  <a:pt x="17" y="10"/>
                  <a:pt x="19" y="8"/>
                  <a:pt x="21" y="8"/>
                </a:cubicBezTo>
                <a:close/>
                <a:moveTo>
                  <a:pt x="185" y="125"/>
                </a:moveTo>
                <a:cubicBezTo>
                  <a:pt x="12" y="125"/>
                  <a:pt x="12" y="125"/>
                  <a:pt x="12" y="125"/>
                </a:cubicBezTo>
                <a:cubicBezTo>
                  <a:pt x="12" y="20"/>
                  <a:pt x="12" y="20"/>
                  <a:pt x="12" y="20"/>
                </a:cubicBezTo>
                <a:cubicBezTo>
                  <a:pt x="185" y="20"/>
                  <a:pt x="185" y="20"/>
                  <a:pt x="185" y="20"/>
                </a:cubicBezTo>
                <a:lnTo>
                  <a:pt x="185" y="125"/>
                </a:lnTo>
                <a:close/>
                <a:moveTo>
                  <a:pt x="84" y="47"/>
                </a:moveTo>
                <a:cubicBezTo>
                  <a:pt x="84" y="39"/>
                  <a:pt x="90" y="33"/>
                  <a:pt x="99" y="33"/>
                </a:cubicBezTo>
                <a:cubicBezTo>
                  <a:pt x="106" y="33"/>
                  <a:pt x="113" y="39"/>
                  <a:pt x="113" y="47"/>
                </a:cubicBezTo>
                <a:cubicBezTo>
                  <a:pt x="113" y="55"/>
                  <a:pt x="106" y="61"/>
                  <a:pt x="99" y="61"/>
                </a:cubicBezTo>
                <a:cubicBezTo>
                  <a:pt x="90" y="61"/>
                  <a:pt x="84" y="55"/>
                  <a:pt x="84" y="47"/>
                </a:cubicBezTo>
                <a:close/>
                <a:moveTo>
                  <a:pt x="75" y="91"/>
                </a:moveTo>
                <a:cubicBezTo>
                  <a:pt x="74" y="87"/>
                  <a:pt x="73" y="68"/>
                  <a:pt x="73" y="68"/>
                </a:cubicBezTo>
                <a:cubicBezTo>
                  <a:pt x="73" y="68"/>
                  <a:pt x="78" y="66"/>
                  <a:pt x="87" y="65"/>
                </a:cubicBezTo>
                <a:cubicBezTo>
                  <a:pt x="89" y="65"/>
                  <a:pt x="93" y="63"/>
                  <a:pt x="99" y="63"/>
                </a:cubicBezTo>
                <a:cubicBezTo>
                  <a:pt x="104" y="63"/>
                  <a:pt x="108" y="65"/>
                  <a:pt x="109" y="65"/>
                </a:cubicBezTo>
                <a:cubicBezTo>
                  <a:pt x="119" y="66"/>
                  <a:pt x="124" y="68"/>
                  <a:pt x="124" y="68"/>
                </a:cubicBezTo>
                <a:cubicBezTo>
                  <a:pt x="124" y="68"/>
                  <a:pt x="123" y="87"/>
                  <a:pt x="121" y="91"/>
                </a:cubicBezTo>
                <a:cubicBezTo>
                  <a:pt x="120" y="95"/>
                  <a:pt x="115" y="97"/>
                  <a:pt x="115" y="101"/>
                </a:cubicBezTo>
                <a:cubicBezTo>
                  <a:pt x="115" y="112"/>
                  <a:pt x="115" y="112"/>
                  <a:pt x="115" y="112"/>
                </a:cubicBezTo>
                <a:cubicBezTo>
                  <a:pt x="115" y="112"/>
                  <a:pt x="107" y="114"/>
                  <a:pt x="99" y="114"/>
                </a:cubicBezTo>
                <a:cubicBezTo>
                  <a:pt x="90" y="114"/>
                  <a:pt x="82" y="112"/>
                  <a:pt x="82" y="112"/>
                </a:cubicBezTo>
                <a:cubicBezTo>
                  <a:pt x="82" y="101"/>
                  <a:pt x="82" y="101"/>
                  <a:pt x="82" y="101"/>
                </a:cubicBezTo>
                <a:cubicBezTo>
                  <a:pt x="82" y="97"/>
                  <a:pt x="77" y="95"/>
                  <a:pt x="75" y="91"/>
                </a:cubicBezTo>
                <a:close/>
              </a:path>
            </a:pathLst>
          </a:custGeom>
          <a:solidFill>
            <a:schemeClr val="bg2"/>
          </a:solidFill>
          <a:ln>
            <a:noFill/>
          </a:ln>
        </p:spPr>
        <p:txBody>
          <a:bodyPr vert="horz" wrap="square" lIns="91440" tIns="45720" rIns="91440" bIns="45720" numCol="1" anchor="t" anchorCtr="0" compatLnSpc="1"/>
          <a:lstStyle/>
          <a:p>
            <a:endParaRPr lang="en-US">
              <a:cs typeface="+mn-ea"/>
              <a:sym typeface="+mn-lt"/>
            </a:endParaRP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27</a:t>
            </a:fld>
            <a:endParaRPr lang="en-US">
              <a:cs typeface="+mn-ea"/>
              <a:sym typeface="+mn-lt"/>
            </a:endParaRP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0000">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0000">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0000">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14:bounceEnd="60000">
                                          <p:cBhvr additive="base">
                                            <p:cTn id="23"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par>
                              <p:cTn id="73" fill="hold">
                                <p:stCondLst>
                                  <p:cond delay="5500"/>
                                </p:stCondLst>
                                <p:childTnLst>
                                  <p:par>
                                    <p:cTn id="74" presetID="22" presetClass="entr" presetSubtype="4"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00"/>
                                            <p:tgtEl>
                                              <p:spTgt spid="22"/>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par>
                              <p:cTn id="93" fill="hold">
                                <p:stCondLst>
                                  <p:cond delay="7500"/>
                                </p:stCondLst>
                                <p:childTnLst>
                                  <p:par>
                                    <p:cTn id="94" presetID="10" presetClass="entr" presetSubtype="0" fill="hold" grpId="0"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par>
                              <p:cTn id="97" fill="hold">
                                <p:stCondLst>
                                  <p:cond delay="8000"/>
                                </p:stCondLst>
                                <p:childTnLst>
                                  <p:par>
                                    <p:cTn id="98" presetID="22" presetClass="entr" presetSubtype="1"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500"/>
                                            <p:tgtEl>
                                              <p:spTgt spid="23"/>
                                            </p:tgtEl>
                                          </p:cBhvr>
                                        </p:animEffect>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fltVal val="0"/>
                                              </p:val>
                                            </p:tav>
                                            <p:tav tm="100000">
                                              <p:val>
                                                <p:strVal val="#ppt_w"/>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animEffect transition="in" filter="fade">
                                          <p:cBhvr>
                                            <p:cTn id="106" dur="500"/>
                                            <p:tgtEl>
                                              <p:spTgt spid="18"/>
                                            </p:tgtEl>
                                          </p:cBhvr>
                                        </p:animEffect>
                                      </p:childTnLst>
                                    </p:cTn>
                                  </p:par>
                                </p:childTnLst>
                              </p:cTn>
                            </p:par>
                            <p:par>
                              <p:cTn id="107" fill="hold">
                                <p:stCondLst>
                                  <p:cond delay="9000"/>
                                </p:stCondLst>
                                <p:childTnLst>
                                  <p:par>
                                    <p:cTn id="108" presetID="53" presetClass="entr" presetSubtype="16"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par>
                              <p:cTn id="113" fill="hold">
                                <p:stCondLst>
                                  <p:cond delay="9500"/>
                                </p:stCondLst>
                                <p:childTnLst>
                                  <p:par>
                                    <p:cTn id="114" presetID="10" presetClass="entr" presetSubtype="0"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par>
                              <p:cTn id="117" fill="hold">
                                <p:stCondLst>
                                  <p:cond delay="10000"/>
                                </p:stCondLst>
                                <p:childTnLst>
                                  <p:par>
                                    <p:cTn id="118" presetID="10"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childTnLst>
                              </p:cTn>
                            </p:par>
                            <p:par>
                              <p:cTn id="121" fill="hold">
                                <p:stCondLst>
                                  <p:cond delay="10500"/>
                                </p:stCondLst>
                                <p:childTnLst>
                                  <p:par>
                                    <p:cTn id="122" presetID="22" presetClass="entr" presetSubtype="4" fill="hold"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wipe(down)">
                                          <p:cBhvr>
                                            <p:cTn id="124" dur="500"/>
                                            <p:tgtEl>
                                              <p:spTgt spid="24"/>
                                            </p:tgtEl>
                                          </p:cBhvr>
                                        </p:animEffect>
                                      </p:childTnLst>
                                    </p:cTn>
                                  </p:par>
                                </p:childTnLst>
                              </p:cTn>
                            </p:par>
                            <p:par>
                              <p:cTn id="125" fill="hold">
                                <p:stCondLst>
                                  <p:cond delay="11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1500"/>
                                </p:stCondLst>
                                <p:childTnLst>
                                  <p:par>
                                    <p:cTn id="132" presetID="53" presetClass="entr" presetSubtype="16" fill="hold" grpId="0" nodeType="after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p:cTn id="134" dur="500" fill="hold"/>
                                            <p:tgtEl>
                                              <p:spTgt spid="36"/>
                                            </p:tgtEl>
                                            <p:attrNameLst>
                                              <p:attrName>ppt_w</p:attrName>
                                            </p:attrNameLst>
                                          </p:cBhvr>
                                          <p:tavLst>
                                            <p:tav tm="0">
                                              <p:val>
                                                <p:fltVal val="0"/>
                                              </p:val>
                                            </p:tav>
                                            <p:tav tm="100000">
                                              <p:val>
                                                <p:strVal val="#ppt_w"/>
                                              </p:val>
                                            </p:tav>
                                          </p:tavLst>
                                        </p:anim>
                                        <p:anim calcmode="lin" valueType="num">
                                          <p:cBhvr>
                                            <p:cTn id="135" dur="500" fill="hold"/>
                                            <p:tgtEl>
                                              <p:spTgt spid="36"/>
                                            </p:tgtEl>
                                            <p:attrNameLst>
                                              <p:attrName>ppt_h</p:attrName>
                                            </p:attrNameLst>
                                          </p:cBhvr>
                                          <p:tavLst>
                                            <p:tav tm="0">
                                              <p:val>
                                                <p:fltVal val="0"/>
                                              </p:val>
                                            </p:tav>
                                            <p:tav tm="100000">
                                              <p:val>
                                                <p:strVal val="#ppt_h"/>
                                              </p:val>
                                            </p:tav>
                                          </p:tavLst>
                                        </p:anim>
                                        <p:animEffect transition="in" filter="fade">
                                          <p:cBhvr>
                                            <p:cTn id="136" dur="500"/>
                                            <p:tgtEl>
                                              <p:spTgt spid="36"/>
                                            </p:tgtEl>
                                          </p:cBhvr>
                                        </p:animEffect>
                                      </p:childTnLst>
                                    </p:cTn>
                                  </p:par>
                                </p:childTnLst>
                              </p:cTn>
                            </p:par>
                            <p:par>
                              <p:cTn id="137" fill="hold">
                                <p:stCondLst>
                                  <p:cond delay="12000"/>
                                </p:stCondLst>
                                <p:childTnLst>
                                  <p:par>
                                    <p:cTn id="138" presetID="10" presetClass="entr" presetSubtype="0" fill="hold" grpId="0" nodeType="after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500"/>
                                            <p:tgtEl>
                                              <p:spTgt spid="51"/>
                                            </p:tgtEl>
                                          </p:cBhvr>
                                        </p:animEffect>
                                      </p:childTnLst>
                                    </p:cTn>
                                  </p:par>
                                </p:childTnLst>
                              </p:cTn>
                            </p:par>
                            <p:par>
                              <p:cTn id="141" fill="hold">
                                <p:stCondLst>
                                  <p:cond delay="12500"/>
                                </p:stCondLst>
                                <p:childTnLst>
                                  <p:par>
                                    <p:cTn id="142" presetID="10" presetClass="entr" presetSubtype="0" fill="hold" grpId="0"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fade">
                                          <p:cBhvr>
                                            <p:cTn id="14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5" grpId="0" animBg="1"/>
          <p:bldP spid="16" grpId="0" animBg="1"/>
          <p:bldP spid="17" grpId="0" animBg="1"/>
          <p:bldP spid="18" grpId="0" animBg="1"/>
          <p:bldP spid="19" grpId="0" animBg="1"/>
          <p:bldP spid="26" grpId="0" animBg="1"/>
          <p:bldP spid="43" grpId="0"/>
          <p:bldP spid="44" grpId="0"/>
          <p:bldP spid="45" grpId="0"/>
          <p:bldP spid="46" grpId="0"/>
          <p:bldP spid="47" grpId="0"/>
          <p:bldP spid="48" grpId="0"/>
          <p:bldP spid="49" grpId="0"/>
          <p:bldP spid="50" grpId="0"/>
          <p:bldP spid="51" grpId="0"/>
          <p:bldP spid="52" grpId="0"/>
          <p:bldP spid="32" grpId="0" animBg="1"/>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par>
                              <p:cTn id="73" fill="hold">
                                <p:stCondLst>
                                  <p:cond delay="5500"/>
                                </p:stCondLst>
                                <p:childTnLst>
                                  <p:par>
                                    <p:cTn id="74" presetID="22" presetClass="entr" presetSubtype="4"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00"/>
                                            <p:tgtEl>
                                              <p:spTgt spid="22"/>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par>
                              <p:cTn id="93" fill="hold">
                                <p:stCondLst>
                                  <p:cond delay="7500"/>
                                </p:stCondLst>
                                <p:childTnLst>
                                  <p:par>
                                    <p:cTn id="94" presetID="10" presetClass="entr" presetSubtype="0" fill="hold" grpId="0"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childTnLst>
                              </p:cTn>
                            </p:par>
                            <p:par>
                              <p:cTn id="97" fill="hold">
                                <p:stCondLst>
                                  <p:cond delay="8000"/>
                                </p:stCondLst>
                                <p:childTnLst>
                                  <p:par>
                                    <p:cTn id="98" presetID="22" presetClass="entr" presetSubtype="1"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up)">
                                          <p:cBhvr>
                                            <p:cTn id="100" dur="500"/>
                                            <p:tgtEl>
                                              <p:spTgt spid="23"/>
                                            </p:tgtEl>
                                          </p:cBhvr>
                                        </p:animEffect>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fltVal val="0"/>
                                              </p:val>
                                            </p:tav>
                                            <p:tav tm="100000">
                                              <p:val>
                                                <p:strVal val="#ppt_w"/>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animEffect transition="in" filter="fade">
                                          <p:cBhvr>
                                            <p:cTn id="106" dur="500"/>
                                            <p:tgtEl>
                                              <p:spTgt spid="18"/>
                                            </p:tgtEl>
                                          </p:cBhvr>
                                        </p:animEffect>
                                      </p:childTnLst>
                                    </p:cTn>
                                  </p:par>
                                </p:childTnLst>
                              </p:cTn>
                            </p:par>
                            <p:par>
                              <p:cTn id="107" fill="hold">
                                <p:stCondLst>
                                  <p:cond delay="9000"/>
                                </p:stCondLst>
                                <p:childTnLst>
                                  <p:par>
                                    <p:cTn id="108" presetID="53" presetClass="entr" presetSubtype="16"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par>
                              <p:cTn id="113" fill="hold">
                                <p:stCondLst>
                                  <p:cond delay="9500"/>
                                </p:stCondLst>
                                <p:childTnLst>
                                  <p:par>
                                    <p:cTn id="114" presetID="10" presetClass="entr" presetSubtype="0"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par>
                              <p:cTn id="117" fill="hold">
                                <p:stCondLst>
                                  <p:cond delay="10000"/>
                                </p:stCondLst>
                                <p:childTnLst>
                                  <p:par>
                                    <p:cTn id="118" presetID="10"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500"/>
                                            <p:tgtEl>
                                              <p:spTgt spid="48"/>
                                            </p:tgtEl>
                                          </p:cBhvr>
                                        </p:animEffect>
                                      </p:childTnLst>
                                    </p:cTn>
                                  </p:par>
                                </p:childTnLst>
                              </p:cTn>
                            </p:par>
                            <p:par>
                              <p:cTn id="121" fill="hold">
                                <p:stCondLst>
                                  <p:cond delay="10500"/>
                                </p:stCondLst>
                                <p:childTnLst>
                                  <p:par>
                                    <p:cTn id="122" presetID="22" presetClass="entr" presetSubtype="4" fill="hold"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wipe(down)">
                                          <p:cBhvr>
                                            <p:cTn id="124" dur="500"/>
                                            <p:tgtEl>
                                              <p:spTgt spid="24"/>
                                            </p:tgtEl>
                                          </p:cBhvr>
                                        </p:animEffect>
                                      </p:childTnLst>
                                    </p:cTn>
                                  </p:par>
                                </p:childTnLst>
                              </p:cTn>
                            </p:par>
                            <p:par>
                              <p:cTn id="125" fill="hold">
                                <p:stCondLst>
                                  <p:cond delay="11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1500"/>
                                </p:stCondLst>
                                <p:childTnLst>
                                  <p:par>
                                    <p:cTn id="132" presetID="53" presetClass="entr" presetSubtype="16" fill="hold" grpId="0" nodeType="after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p:cTn id="134" dur="500" fill="hold"/>
                                            <p:tgtEl>
                                              <p:spTgt spid="36"/>
                                            </p:tgtEl>
                                            <p:attrNameLst>
                                              <p:attrName>ppt_w</p:attrName>
                                            </p:attrNameLst>
                                          </p:cBhvr>
                                          <p:tavLst>
                                            <p:tav tm="0">
                                              <p:val>
                                                <p:fltVal val="0"/>
                                              </p:val>
                                            </p:tav>
                                            <p:tav tm="100000">
                                              <p:val>
                                                <p:strVal val="#ppt_w"/>
                                              </p:val>
                                            </p:tav>
                                          </p:tavLst>
                                        </p:anim>
                                        <p:anim calcmode="lin" valueType="num">
                                          <p:cBhvr>
                                            <p:cTn id="135" dur="500" fill="hold"/>
                                            <p:tgtEl>
                                              <p:spTgt spid="36"/>
                                            </p:tgtEl>
                                            <p:attrNameLst>
                                              <p:attrName>ppt_h</p:attrName>
                                            </p:attrNameLst>
                                          </p:cBhvr>
                                          <p:tavLst>
                                            <p:tav tm="0">
                                              <p:val>
                                                <p:fltVal val="0"/>
                                              </p:val>
                                            </p:tav>
                                            <p:tav tm="100000">
                                              <p:val>
                                                <p:strVal val="#ppt_h"/>
                                              </p:val>
                                            </p:tav>
                                          </p:tavLst>
                                        </p:anim>
                                        <p:animEffect transition="in" filter="fade">
                                          <p:cBhvr>
                                            <p:cTn id="136" dur="500"/>
                                            <p:tgtEl>
                                              <p:spTgt spid="36"/>
                                            </p:tgtEl>
                                          </p:cBhvr>
                                        </p:animEffect>
                                      </p:childTnLst>
                                    </p:cTn>
                                  </p:par>
                                </p:childTnLst>
                              </p:cTn>
                            </p:par>
                            <p:par>
                              <p:cTn id="137" fill="hold">
                                <p:stCondLst>
                                  <p:cond delay="12000"/>
                                </p:stCondLst>
                                <p:childTnLst>
                                  <p:par>
                                    <p:cTn id="138" presetID="10" presetClass="entr" presetSubtype="0" fill="hold" grpId="0" nodeType="after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500"/>
                                            <p:tgtEl>
                                              <p:spTgt spid="51"/>
                                            </p:tgtEl>
                                          </p:cBhvr>
                                        </p:animEffect>
                                      </p:childTnLst>
                                    </p:cTn>
                                  </p:par>
                                </p:childTnLst>
                              </p:cTn>
                            </p:par>
                            <p:par>
                              <p:cTn id="141" fill="hold">
                                <p:stCondLst>
                                  <p:cond delay="12500"/>
                                </p:stCondLst>
                                <p:childTnLst>
                                  <p:par>
                                    <p:cTn id="142" presetID="10" presetClass="entr" presetSubtype="0" fill="hold" grpId="0"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fade">
                                          <p:cBhvr>
                                            <p:cTn id="14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5" grpId="0" animBg="1"/>
          <p:bldP spid="16" grpId="0" animBg="1"/>
          <p:bldP spid="17" grpId="0" animBg="1"/>
          <p:bldP spid="18" grpId="0" animBg="1"/>
          <p:bldP spid="19" grpId="0" animBg="1"/>
          <p:bldP spid="26" grpId="0" animBg="1"/>
          <p:bldP spid="43" grpId="0"/>
          <p:bldP spid="44" grpId="0"/>
          <p:bldP spid="45" grpId="0"/>
          <p:bldP spid="46" grpId="0"/>
          <p:bldP spid="47" grpId="0"/>
          <p:bldP spid="48" grpId="0"/>
          <p:bldP spid="49" grpId="0"/>
          <p:bldP spid="50" grpId="0"/>
          <p:bldP spid="51" grpId="0"/>
          <p:bldP spid="52" grpId="0"/>
          <p:bldP spid="32" grpId="0" animBg="1"/>
          <p:bldP spid="33" grpId="0" animBg="1"/>
          <p:bldP spid="34" grpId="0" animBg="1"/>
          <p:bldP spid="35" grpId="0" animBg="1"/>
          <p:bldP spid="36"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5190048" y="3412223"/>
            <a:ext cx="1811904" cy="1811859"/>
          </a:xfrm>
          <a:prstGeom prst="ellipse">
            <a:avLst/>
          </a:prstGeom>
          <a:noFill/>
          <a:ln w="28575" cmpd="sng">
            <a:solidFill>
              <a:schemeClr val="bg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cs typeface="+mn-ea"/>
              <a:sym typeface="+mn-lt"/>
            </a:endParaRPr>
          </a:p>
        </p:txBody>
      </p:sp>
      <p:sp>
        <p:nvSpPr>
          <p:cNvPr id="59" name="Oval 58"/>
          <p:cNvSpPr/>
          <p:nvPr/>
        </p:nvSpPr>
        <p:spPr>
          <a:xfrm>
            <a:off x="5370718" y="3592889"/>
            <a:ext cx="1450566" cy="1450526"/>
          </a:xfrm>
          <a:prstGeom prst="ellipse">
            <a:avLst/>
          </a:prstGeom>
          <a:solidFill>
            <a:schemeClr val="accent5">
              <a:alpha val="46000"/>
            </a:schemeClr>
          </a:solidFill>
          <a:ln w="889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cs typeface="+mn-ea"/>
              <a:sym typeface="+mn-lt"/>
            </a:endParaRPr>
          </a:p>
        </p:txBody>
      </p:sp>
      <p:sp>
        <p:nvSpPr>
          <p:cNvPr id="34" name="Oval 33"/>
          <p:cNvSpPr/>
          <p:nvPr/>
        </p:nvSpPr>
        <p:spPr>
          <a:xfrm>
            <a:off x="5420330" y="3642500"/>
            <a:ext cx="1351341" cy="1351304"/>
          </a:xfrm>
          <a:prstGeom prst="ellipse">
            <a:avLst/>
          </a:prstGeom>
          <a:solidFill>
            <a:schemeClr val="accent5"/>
          </a:solidFill>
          <a:ln w="889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cs typeface="+mn-ea"/>
              <a:sym typeface="+mn-lt"/>
            </a:endParaRPr>
          </a:p>
        </p:txBody>
      </p:sp>
      <p:sp>
        <p:nvSpPr>
          <p:cNvPr id="67" name="TextBox 66"/>
          <p:cNvSpPr txBox="1"/>
          <p:nvPr/>
        </p:nvSpPr>
        <p:spPr>
          <a:xfrm>
            <a:off x="5616416" y="4041153"/>
            <a:ext cx="959169" cy="1107996"/>
          </a:xfrm>
          <a:prstGeom prst="rect">
            <a:avLst/>
          </a:prstGeom>
          <a:noFill/>
        </p:spPr>
        <p:txBody>
          <a:bodyPr wrap="square" rtlCol="0">
            <a:spAutoFit/>
          </a:bodyPr>
          <a:lstStyle/>
          <a:p>
            <a:pPr algn="ctr"/>
            <a:r>
              <a:rPr lang="en-US" sz="3300" b="1" dirty="0">
                <a:solidFill>
                  <a:schemeClr val="bg1"/>
                </a:solidFill>
                <a:cs typeface="+mn-ea"/>
                <a:sym typeface="+mn-lt"/>
              </a:rPr>
              <a:t>OFF</a:t>
            </a:r>
          </a:p>
        </p:txBody>
      </p:sp>
      <p:sp>
        <p:nvSpPr>
          <p:cNvPr id="69" name="TextBox 68"/>
          <p:cNvSpPr txBox="1"/>
          <p:nvPr/>
        </p:nvSpPr>
        <p:spPr>
          <a:xfrm>
            <a:off x="5662453" y="3587674"/>
            <a:ext cx="867096" cy="600164"/>
          </a:xfrm>
          <a:prstGeom prst="rect">
            <a:avLst/>
          </a:prstGeom>
          <a:noFill/>
        </p:spPr>
        <p:txBody>
          <a:bodyPr wrap="square" rtlCol="0">
            <a:spAutoFit/>
          </a:bodyPr>
          <a:lstStyle/>
          <a:p>
            <a:pPr algn="ctr"/>
            <a:r>
              <a:rPr lang="en-US" sz="3300" b="1" dirty="0">
                <a:solidFill>
                  <a:schemeClr val="accent5"/>
                </a:solidFill>
                <a:cs typeface="+mn-ea"/>
                <a:sym typeface="+mn-lt"/>
              </a:rPr>
              <a:t>ON</a:t>
            </a:r>
          </a:p>
        </p:txBody>
      </p:sp>
      <p:pic>
        <p:nvPicPr>
          <p:cNvPr id="52" name="Picture 51"/>
          <p:cNvPicPr>
            <a:picLocks noChangeAspect="1"/>
          </p:cNvPicPr>
          <p:nvPr/>
        </p:nvPicPr>
        <p:blipFill>
          <a:blip r:embed="rId3"/>
          <a:stretch>
            <a:fillRect/>
          </a:stretch>
        </p:blipFill>
        <p:spPr>
          <a:xfrm>
            <a:off x="5830074" y="4042786"/>
            <a:ext cx="1316152" cy="2816565"/>
          </a:xfrm>
          <a:prstGeom prst="rect">
            <a:avLst/>
          </a:prstGeom>
          <a:effectLst>
            <a:outerShdw blurRad="50800" dist="38100" dir="2700000" algn="tl" rotWithShape="0">
              <a:prstClr val="black">
                <a:alpha val="40000"/>
              </a:prstClr>
            </a:outerShdw>
          </a:effectLst>
        </p:spPr>
      </p:pic>
      <p:cxnSp>
        <p:nvCxnSpPr>
          <p:cNvPr id="39" name="Straight Connector 38"/>
          <p:cNvCxnSpPr>
            <a:stCxn id="33" idx="6"/>
            <a:endCxn id="54" idx="2"/>
          </p:cNvCxnSpPr>
          <p:nvPr/>
        </p:nvCxnSpPr>
        <p:spPr>
          <a:xfrm>
            <a:off x="7001952" y="4318153"/>
            <a:ext cx="257159" cy="86453"/>
          </a:xfrm>
          <a:prstGeom prst="line">
            <a:avLst/>
          </a:prstGeom>
          <a:ln w="190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5" idx="6"/>
            <a:endCxn id="32" idx="2"/>
          </p:cNvCxnSpPr>
          <p:nvPr/>
        </p:nvCxnSpPr>
        <p:spPr>
          <a:xfrm>
            <a:off x="2821587" y="3501212"/>
            <a:ext cx="547981" cy="391380"/>
          </a:xfrm>
          <a:prstGeom prst="line">
            <a:avLst/>
          </a:prstGeom>
          <a:ln w="190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2" idx="6"/>
            <a:endCxn id="33" idx="2"/>
          </p:cNvCxnSpPr>
          <p:nvPr/>
        </p:nvCxnSpPr>
        <p:spPr>
          <a:xfrm flipV="1">
            <a:off x="4561636" y="4318153"/>
            <a:ext cx="628412" cy="164291"/>
          </a:xfrm>
          <a:prstGeom prst="line">
            <a:avLst/>
          </a:prstGeom>
          <a:ln w="190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4" idx="7"/>
            <a:endCxn id="53" idx="3"/>
          </p:cNvCxnSpPr>
          <p:nvPr/>
        </p:nvCxnSpPr>
        <p:spPr>
          <a:xfrm flipV="1">
            <a:off x="8277689" y="2620389"/>
            <a:ext cx="695567" cy="1363128"/>
          </a:xfrm>
          <a:prstGeom prst="line">
            <a:avLst/>
          </a:prstGeom>
          <a:ln w="190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3" idx="4"/>
            <a:endCxn id="38" idx="0"/>
          </p:cNvCxnSpPr>
          <p:nvPr/>
        </p:nvCxnSpPr>
        <p:spPr>
          <a:xfrm>
            <a:off x="9470081" y="2610366"/>
            <a:ext cx="243625" cy="788847"/>
          </a:xfrm>
          <a:prstGeom prst="line">
            <a:avLst/>
          </a:prstGeom>
          <a:ln w="190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531612" y="2464088"/>
            <a:ext cx="1382591" cy="1382952"/>
            <a:chOff x="3060048" y="4928176"/>
            <a:chExt cx="2765182" cy="2765903"/>
          </a:xfrm>
        </p:grpSpPr>
        <p:sp>
          <p:nvSpPr>
            <p:cNvPr id="35" name="Oval 34"/>
            <p:cNvSpPr/>
            <p:nvPr/>
          </p:nvSpPr>
          <p:spPr>
            <a:xfrm rot="1800000">
              <a:off x="3060048" y="4928176"/>
              <a:ext cx="2765182" cy="2765903"/>
            </a:xfrm>
            <a:prstGeom prst="ellipse">
              <a:avLst/>
            </a:prstGeom>
            <a:noFill/>
            <a:ln w="3810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a:defRPr/>
              </a:pPr>
              <a:endParaRPr lang="en-US" sz="900" dirty="0">
                <a:solidFill>
                  <a:schemeClr val="tx1">
                    <a:lumMod val="40000"/>
                    <a:lumOff val="60000"/>
                  </a:schemeClr>
                </a:solidFill>
                <a:cs typeface="+mn-ea"/>
                <a:sym typeface="+mn-lt"/>
              </a:endParaRPr>
            </a:p>
          </p:txBody>
        </p:sp>
        <p:sp>
          <p:nvSpPr>
            <p:cNvPr id="42" name="Oval 41"/>
            <p:cNvSpPr/>
            <p:nvPr/>
          </p:nvSpPr>
          <p:spPr>
            <a:xfrm>
              <a:off x="3490749" y="5358938"/>
              <a:ext cx="1904377" cy="19043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46" name="Freeform 26"/>
            <p:cNvSpPr>
              <a:spLocks noEditPoints="1"/>
            </p:cNvSpPr>
            <p:nvPr/>
          </p:nvSpPr>
          <p:spPr bwMode="auto">
            <a:xfrm>
              <a:off x="4035308" y="5885209"/>
              <a:ext cx="851834" cy="8518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8 h 176"/>
                <a:gd name="T12" fmla="*/ 142 w 176"/>
                <a:gd name="T13" fmla="*/ 29 h 176"/>
                <a:gd name="T14" fmla="*/ 122 w 176"/>
                <a:gd name="T15" fmla="*/ 49 h 176"/>
                <a:gd name="T16" fmla="*/ 88 w 176"/>
                <a:gd name="T17" fmla="*/ 36 h 176"/>
                <a:gd name="T18" fmla="*/ 54 w 176"/>
                <a:gd name="T19" fmla="*/ 49 h 176"/>
                <a:gd name="T20" fmla="*/ 34 w 176"/>
                <a:gd name="T21" fmla="*/ 29 h 176"/>
                <a:gd name="T22" fmla="*/ 88 w 176"/>
                <a:gd name="T23" fmla="*/ 8 h 176"/>
                <a:gd name="T24" fmla="*/ 132 w 176"/>
                <a:gd name="T25" fmla="*/ 88 h 176"/>
                <a:gd name="T26" fmla="*/ 88 w 176"/>
                <a:gd name="T27" fmla="*/ 132 h 176"/>
                <a:gd name="T28" fmla="*/ 44 w 176"/>
                <a:gd name="T29" fmla="*/ 88 h 176"/>
                <a:gd name="T30" fmla="*/ 88 w 176"/>
                <a:gd name="T31" fmla="*/ 44 h 176"/>
                <a:gd name="T32" fmla="*/ 132 w 176"/>
                <a:gd name="T33" fmla="*/ 88 h 176"/>
                <a:gd name="T34" fmla="*/ 8 w 176"/>
                <a:gd name="T35" fmla="*/ 88 h 176"/>
                <a:gd name="T36" fmla="*/ 29 w 176"/>
                <a:gd name="T37" fmla="*/ 34 h 176"/>
                <a:gd name="T38" fmla="*/ 49 w 176"/>
                <a:gd name="T39" fmla="*/ 54 h 176"/>
                <a:gd name="T40" fmla="*/ 36 w 176"/>
                <a:gd name="T41" fmla="*/ 88 h 176"/>
                <a:gd name="T42" fmla="*/ 49 w 176"/>
                <a:gd name="T43" fmla="*/ 122 h 176"/>
                <a:gd name="T44" fmla="*/ 29 w 176"/>
                <a:gd name="T45" fmla="*/ 142 h 176"/>
                <a:gd name="T46" fmla="*/ 8 w 176"/>
                <a:gd name="T47" fmla="*/ 88 h 176"/>
                <a:gd name="T48" fmla="*/ 88 w 176"/>
                <a:gd name="T49" fmla="*/ 168 h 176"/>
                <a:gd name="T50" fmla="*/ 34 w 176"/>
                <a:gd name="T51" fmla="*/ 147 h 176"/>
                <a:gd name="T52" fmla="*/ 54 w 176"/>
                <a:gd name="T53" fmla="*/ 127 h 176"/>
                <a:gd name="T54" fmla="*/ 88 w 176"/>
                <a:gd name="T55" fmla="*/ 140 h 176"/>
                <a:gd name="T56" fmla="*/ 122 w 176"/>
                <a:gd name="T57" fmla="*/ 127 h 176"/>
                <a:gd name="T58" fmla="*/ 142 w 176"/>
                <a:gd name="T59" fmla="*/ 147 h 176"/>
                <a:gd name="T60" fmla="*/ 88 w 176"/>
                <a:gd name="T61" fmla="*/ 168 h 176"/>
                <a:gd name="T62" fmla="*/ 147 w 176"/>
                <a:gd name="T63" fmla="*/ 142 h 176"/>
                <a:gd name="T64" fmla="*/ 127 w 176"/>
                <a:gd name="T65" fmla="*/ 122 h 176"/>
                <a:gd name="T66" fmla="*/ 140 w 176"/>
                <a:gd name="T67" fmla="*/ 88 h 176"/>
                <a:gd name="T68" fmla="*/ 127 w 176"/>
                <a:gd name="T69" fmla="*/ 54 h 176"/>
                <a:gd name="T70" fmla="*/ 147 w 176"/>
                <a:gd name="T71" fmla="*/ 34 h 176"/>
                <a:gd name="T72" fmla="*/ 168 w 176"/>
                <a:gd name="T73" fmla="*/ 88 h 176"/>
                <a:gd name="T74" fmla="*/ 147 w 176"/>
                <a:gd name="T75" fmla="*/ 1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8"/>
                  </a:moveTo>
                  <a:cubicBezTo>
                    <a:pt x="109" y="8"/>
                    <a:pt x="127" y="16"/>
                    <a:pt x="142" y="29"/>
                  </a:cubicBezTo>
                  <a:cubicBezTo>
                    <a:pt x="122" y="49"/>
                    <a:pt x="122" y="49"/>
                    <a:pt x="122" y="49"/>
                  </a:cubicBezTo>
                  <a:cubicBezTo>
                    <a:pt x="113" y="41"/>
                    <a:pt x="101" y="36"/>
                    <a:pt x="88" y="36"/>
                  </a:cubicBezTo>
                  <a:cubicBezTo>
                    <a:pt x="75" y="36"/>
                    <a:pt x="63" y="41"/>
                    <a:pt x="54" y="49"/>
                  </a:cubicBezTo>
                  <a:cubicBezTo>
                    <a:pt x="34" y="29"/>
                    <a:pt x="34" y="29"/>
                    <a:pt x="34" y="29"/>
                  </a:cubicBezTo>
                  <a:cubicBezTo>
                    <a:pt x="49" y="16"/>
                    <a:pt x="67" y="8"/>
                    <a:pt x="88" y="8"/>
                  </a:cubicBezTo>
                  <a:moveTo>
                    <a:pt x="132" y="88"/>
                  </a:moveTo>
                  <a:cubicBezTo>
                    <a:pt x="132" y="112"/>
                    <a:pt x="112" y="132"/>
                    <a:pt x="88" y="132"/>
                  </a:cubicBezTo>
                  <a:cubicBezTo>
                    <a:pt x="64" y="132"/>
                    <a:pt x="44" y="112"/>
                    <a:pt x="44" y="88"/>
                  </a:cubicBezTo>
                  <a:cubicBezTo>
                    <a:pt x="44" y="64"/>
                    <a:pt x="64" y="44"/>
                    <a:pt x="88" y="44"/>
                  </a:cubicBezTo>
                  <a:cubicBezTo>
                    <a:pt x="112" y="44"/>
                    <a:pt x="132" y="64"/>
                    <a:pt x="132" y="88"/>
                  </a:cubicBezTo>
                  <a:moveTo>
                    <a:pt x="8" y="88"/>
                  </a:moveTo>
                  <a:cubicBezTo>
                    <a:pt x="8" y="67"/>
                    <a:pt x="16" y="49"/>
                    <a:pt x="29" y="34"/>
                  </a:cubicBezTo>
                  <a:cubicBezTo>
                    <a:pt x="49" y="54"/>
                    <a:pt x="49" y="54"/>
                    <a:pt x="49" y="54"/>
                  </a:cubicBezTo>
                  <a:cubicBezTo>
                    <a:pt x="41" y="63"/>
                    <a:pt x="36" y="75"/>
                    <a:pt x="36" y="88"/>
                  </a:cubicBezTo>
                  <a:cubicBezTo>
                    <a:pt x="36" y="101"/>
                    <a:pt x="41" y="113"/>
                    <a:pt x="49" y="122"/>
                  </a:cubicBezTo>
                  <a:cubicBezTo>
                    <a:pt x="29" y="142"/>
                    <a:pt x="29" y="142"/>
                    <a:pt x="29" y="142"/>
                  </a:cubicBezTo>
                  <a:cubicBezTo>
                    <a:pt x="16" y="127"/>
                    <a:pt x="8" y="109"/>
                    <a:pt x="8" y="88"/>
                  </a:cubicBezTo>
                  <a:moveTo>
                    <a:pt x="88" y="168"/>
                  </a:moveTo>
                  <a:cubicBezTo>
                    <a:pt x="67" y="168"/>
                    <a:pt x="49" y="160"/>
                    <a:pt x="34" y="147"/>
                  </a:cubicBezTo>
                  <a:cubicBezTo>
                    <a:pt x="54" y="127"/>
                    <a:pt x="54" y="127"/>
                    <a:pt x="54" y="127"/>
                  </a:cubicBezTo>
                  <a:cubicBezTo>
                    <a:pt x="63" y="135"/>
                    <a:pt x="75" y="140"/>
                    <a:pt x="88" y="140"/>
                  </a:cubicBezTo>
                  <a:cubicBezTo>
                    <a:pt x="101" y="140"/>
                    <a:pt x="113" y="135"/>
                    <a:pt x="122" y="127"/>
                  </a:cubicBezTo>
                  <a:cubicBezTo>
                    <a:pt x="142" y="147"/>
                    <a:pt x="142" y="147"/>
                    <a:pt x="142" y="147"/>
                  </a:cubicBezTo>
                  <a:cubicBezTo>
                    <a:pt x="127" y="160"/>
                    <a:pt x="109" y="168"/>
                    <a:pt x="88" y="168"/>
                  </a:cubicBezTo>
                  <a:moveTo>
                    <a:pt x="147" y="142"/>
                  </a:moveTo>
                  <a:cubicBezTo>
                    <a:pt x="127" y="122"/>
                    <a:pt x="127" y="122"/>
                    <a:pt x="127" y="122"/>
                  </a:cubicBezTo>
                  <a:cubicBezTo>
                    <a:pt x="135" y="113"/>
                    <a:pt x="140" y="101"/>
                    <a:pt x="140" y="88"/>
                  </a:cubicBezTo>
                  <a:cubicBezTo>
                    <a:pt x="140" y="75"/>
                    <a:pt x="135" y="63"/>
                    <a:pt x="127" y="54"/>
                  </a:cubicBezTo>
                  <a:cubicBezTo>
                    <a:pt x="147" y="34"/>
                    <a:pt x="147" y="34"/>
                    <a:pt x="147" y="34"/>
                  </a:cubicBezTo>
                  <a:cubicBezTo>
                    <a:pt x="160" y="49"/>
                    <a:pt x="168" y="67"/>
                    <a:pt x="168" y="88"/>
                  </a:cubicBezTo>
                  <a:cubicBezTo>
                    <a:pt x="168" y="109"/>
                    <a:pt x="160" y="127"/>
                    <a:pt x="147" y="142"/>
                  </a:cubicBezTo>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grpSp>
      <p:grpSp>
        <p:nvGrpSpPr>
          <p:cNvPr id="23" name="Group 22"/>
          <p:cNvGrpSpPr/>
          <p:nvPr/>
        </p:nvGrpSpPr>
        <p:grpSpPr>
          <a:xfrm>
            <a:off x="8560218" y="1366141"/>
            <a:ext cx="1298478" cy="1298817"/>
            <a:chOff x="17117261" y="2732282"/>
            <a:chExt cx="2596956" cy="2597633"/>
          </a:xfrm>
        </p:grpSpPr>
        <p:sp>
          <p:nvSpPr>
            <p:cNvPr id="53" name="Oval 52"/>
            <p:cNvSpPr/>
            <p:nvPr/>
          </p:nvSpPr>
          <p:spPr>
            <a:xfrm rot="20180340">
              <a:off x="17117261" y="2732282"/>
              <a:ext cx="2596956" cy="2597633"/>
            </a:xfrm>
            <a:prstGeom prst="ellipse">
              <a:avLst/>
            </a:prstGeom>
            <a:noFill/>
            <a:ln w="3810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a:defRPr/>
              </a:pPr>
              <a:endParaRPr lang="en-US" sz="900" dirty="0">
                <a:solidFill>
                  <a:srgbClr val="A5CD00"/>
                </a:solidFill>
                <a:cs typeface="+mn-ea"/>
                <a:sym typeface="+mn-lt"/>
              </a:endParaRPr>
            </a:p>
          </p:txBody>
        </p:sp>
        <p:sp>
          <p:nvSpPr>
            <p:cNvPr id="45" name="Oval 44"/>
            <p:cNvSpPr/>
            <p:nvPr/>
          </p:nvSpPr>
          <p:spPr>
            <a:xfrm>
              <a:off x="17520516" y="3135875"/>
              <a:ext cx="1790447" cy="17904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50" name="Freeform 83"/>
            <p:cNvSpPr>
              <a:spLocks noEditPoints="1"/>
            </p:cNvSpPr>
            <p:nvPr/>
          </p:nvSpPr>
          <p:spPr bwMode="auto">
            <a:xfrm>
              <a:off x="17989822" y="3683196"/>
              <a:ext cx="851834" cy="695805"/>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grpSp>
      <p:grpSp>
        <p:nvGrpSpPr>
          <p:cNvPr id="26" name="Group 25"/>
          <p:cNvGrpSpPr/>
          <p:nvPr/>
        </p:nvGrpSpPr>
        <p:grpSpPr>
          <a:xfrm>
            <a:off x="3300592" y="3521020"/>
            <a:ext cx="1330020" cy="1332995"/>
            <a:chOff x="6598008" y="7042040"/>
            <a:chExt cx="2660040" cy="2665990"/>
          </a:xfrm>
        </p:grpSpPr>
        <p:sp>
          <p:nvSpPr>
            <p:cNvPr id="32" name="Oval 31"/>
            <p:cNvSpPr/>
            <p:nvPr/>
          </p:nvSpPr>
          <p:spPr>
            <a:xfrm rot="1579609">
              <a:off x="6598008" y="7042040"/>
              <a:ext cx="2660040" cy="2665990"/>
            </a:xfrm>
            <a:prstGeom prst="ellipse">
              <a:avLst/>
            </a:prstGeom>
            <a:noFill/>
            <a:ln w="3810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a:defRPr/>
              </a:pPr>
              <a:endParaRPr lang="en-US" sz="900" dirty="0">
                <a:cs typeface="+mn-ea"/>
                <a:sym typeface="+mn-lt"/>
              </a:endParaRPr>
            </a:p>
          </p:txBody>
        </p:sp>
        <p:sp>
          <p:nvSpPr>
            <p:cNvPr id="20" name="Oval 19"/>
            <p:cNvSpPr/>
            <p:nvPr/>
          </p:nvSpPr>
          <p:spPr>
            <a:xfrm>
              <a:off x="7036569" y="7483576"/>
              <a:ext cx="1782918" cy="17829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51" name="Freeform 89"/>
            <p:cNvSpPr>
              <a:spLocks noEditPoints="1"/>
            </p:cNvSpPr>
            <p:nvPr/>
          </p:nvSpPr>
          <p:spPr bwMode="auto">
            <a:xfrm>
              <a:off x="7502111" y="8027133"/>
              <a:ext cx="851834" cy="695805"/>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128 h 144"/>
                <a:gd name="T12" fmla="*/ 16 w 176"/>
                <a:gd name="T13" fmla="*/ 144 h 144"/>
                <a:gd name="T14" fmla="*/ 160 w 176"/>
                <a:gd name="T15" fmla="*/ 144 h 144"/>
                <a:gd name="T16" fmla="*/ 176 w 176"/>
                <a:gd name="T17" fmla="*/ 128 h 144"/>
                <a:gd name="T18" fmla="*/ 176 w 176"/>
                <a:gd name="T19" fmla="*/ 32 h 144"/>
                <a:gd name="T20" fmla="*/ 160 w 176"/>
                <a:gd name="T21" fmla="*/ 16 h 144"/>
                <a:gd name="T22" fmla="*/ 168 w 176"/>
                <a:gd name="T23" fmla="*/ 128 h 144"/>
                <a:gd name="T24" fmla="*/ 160 w 176"/>
                <a:gd name="T25" fmla="*/ 136 h 144"/>
                <a:gd name="T26" fmla="*/ 16 w 176"/>
                <a:gd name="T27" fmla="*/ 136 h 144"/>
                <a:gd name="T28" fmla="*/ 8 w 176"/>
                <a:gd name="T29" fmla="*/ 128 h 144"/>
                <a:gd name="T30" fmla="*/ 8 w 176"/>
                <a:gd name="T31" fmla="*/ 48 h 144"/>
                <a:gd name="T32" fmla="*/ 168 w 176"/>
                <a:gd name="T33" fmla="*/ 48 h 144"/>
                <a:gd name="T34" fmla="*/ 168 w 176"/>
                <a:gd name="T35" fmla="*/ 128 h 144"/>
                <a:gd name="T36" fmla="*/ 168 w 176"/>
                <a:gd name="T37" fmla="*/ 40 h 144"/>
                <a:gd name="T38" fmla="*/ 8 w 176"/>
                <a:gd name="T39" fmla="*/ 40 h 144"/>
                <a:gd name="T40" fmla="*/ 8 w 176"/>
                <a:gd name="T41" fmla="*/ 16 h 144"/>
                <a:gd name="T42" fmla="*/ 16 w 176"/>
                <a:gd name="T43" fmla="*/ 8 h 144"/>
                <a:gd name="T44" fmla="*/ 56 w 176"/>
                <a:gd name="T45" fmla="*/ 8 h 144"/>
                <a:gd name="T46" fmla="*/ 88 w 176"/>
                <a:gd name="T47" fmla="*/ 24 h 144"/>
                <a:gd name="T48" fmla="*/ 160 w 176"/>
                <a:gd name="T49" fmla="*/ 24 h 144"/>
                <a:gd name="T50" fmla="*/ 168 w 176"/>
                <a:gd name="T51" fmla="*/ 32 h 144"/>
                <a:gd name="T52" fmla="*/ 168 w 176"/>
                <a:gd name="T53"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44">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2"/>
                    <a:pt x="164" y="136"/>
                    <a:pt x="160" y="136"/>
                  </a:cubicBezTo>
                  <a:cubicBezTo>
                    <a:pt x="16" y="136"/>
                    <a:pt x="16" y="136"/>
                    <a:pt x="16" y="136"/>
                  </a:cubicBezTo>
                  <a:cubicBezTo>
                    <a:pt x="12" y="136"/>
                    <a:pt x="8" y="132"/>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lnTo>
                    <a:pt x="168" y="40"/>
                  </a:ln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grpSp>
      <p:grpSp>
        <p:nvGrpSpPr>
          <p:cNvPr id="22" name="Group 21"/>
          <p:cNvGrpSpPr/>
          <p:nvPr/>
        </p:nvGrpSpPr>
        <p:grpSpPr>
          <a:xfrm>
            <a:off x="7259111" y="3809096"/>
            <a:ext cx="1193339" cy="1191019"/>
            <a:chOff x="14515047" y="7618192"/>
            <a:chExt cx="2386677" cy="2382038"/>
          </a:xfrm>
        </p:grpSpPr>
        <p:sp>
          <p:nvSpPr>
            <p:cNvPr id="54" name="Oval 53"/>
            <p:cNvSpPr/>
            <p:nvPr/>
          </p:nvSpPr>
          <p:spPr>
            <a:xfrm>
              <a:off x="14515047" y="7618192"/>
              <a:ext cx="2386677" cy="2382038"/>
            </a:xfrm>
            <a:prstGeom prst="ellipse">
              <a:avLst/>
            </a:prstGeom>
            <a:noFill/>
            <a:ln w="3810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a:defRPr/>
              </a:pPr>
              <a:endParaRPr lang="en-US" sz="900" dirty="0">
                <a:cs typeface="+mn-ea"/>
                <a:sym typeface="+mn-lt"/>
              </a:endParaRPr>
            </a:p>
          </p:txBody>
        </p:sp>
        <p:sp>
          <p:nvSpPr>
            <p:cNvPr id="43" name="Oval 42"/>
            <p:cNvSpPr/>
            <p:nvPr/>
          </p:nvSpPr>
          <p:spPr>
            <a:xfrm>
              <a:off x="14874469" y="7975295"/>
              <a:ext cx="1667833" cy="16678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60" name="Freeform 33"/>
            <p:cNvSpPr>
              <a:spLocks noEditPoints="1"/>
            </p:cNvSpPr>
            <p:nvPr/>
          </p:nvSpPr>
          <p:spPr bwMode="auto">
            <a:xfrm>
              <a:off x="15282468" y="8421247"/>
              <a:ext cx="851834" cy="775928"/>
            </a:xfrm>
            <a:custGeom>
              <a:avLst/>
              <a:gdLst>
                <a:gd name="T0" fmla="*/ 176 w 176"/>
                <a:gd name="T1" fmla="*/ 54 h 160"/>
                <a:gd name="T2" fmla="*/ 112 w 176"/>
                <a:gd name="T3" fmla="*/ 0 h 160"/>
                <a:gd name="T4" fmla="*/ 53 w 176"/>
                <a:gd name="T5" fmla="*/ 33 h 160"/>
                <a:gd name="T6" fmla="*/ 63 w 176"/>
                <a:gd name="T7" fmla="*/ 32 h 160"/>
                <a:gd name="T8" fmla="*/ 112 w 176"/>
                <a:gd name="T9" fmla="*/ 8 h 160"/>
                <a:gd name="T10" fmla="*/ 168 w 176"/>
                <a:gd name="T11" fmla="*/ 54 h 160"/>
                <a:gd name="T12" fmla="*/ 151 w 176"/>
                <a:gd name="T13" fmla="*/ 87 h 160"/>
                <a:gd name="T14" fmla="*/ 149 w 176"/>
                <a:gd name="T15" fmla="*/ 95 h 160"/>
                <a:gd name="T16" fmla="*/ 152 w 176"/>
                <a:gd name="T17" fmla="*/ 107 h 160"/>
                <a:gd name="T18" fmla="*/ 135 w 176"/>
                <a:gd name="T19" fmla="*/ 100 h 160"/>
                <a:gd name="T20" fmla="*/ 134 w 176"/>
                <a:gd name="T21" fmla="*/ 108 h 160"/>
                <a:gd name="T22" fmla="*/ 164 w 176"/>
                <a:gd name="T23" fmla="*/ 120 h 160"/>
                <a:gd name="T24" fmla="*/ 156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8 h 160"/>
                <a:gd name="T48" fmla="*/ 48 w 176"/>
                <a:gd name="T49" fmla="*/ 138 h 160"/>
                <a:gd name="T50" fmla="*/ 45 w 176"/>
                <a:gd name="T51" fmla="*/ 139 h 160"/>
                <a:gd name="T52" fmla="*/ 24 w 176"/>
                <a:gd name="T53" fmla="*/ 147 h 160"/>
                <a:gd name="T54" fmla="*/ 27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grpSp>
      <p:grpSp>
        <p:nvGrpSpPr>
          <p:cNvPr id="24" name="Group 23"/>
          <p:cNvGrpSpPr/>
          <p:nvPr/>
        </p:nvGrpSpPr>
        <p:grpSpPr>
          <a:xfrm>
            <a:off x="9338253" y="3334347"/>
            <a:ext cx="1322136" cy="1322480"/>
            <a:chOff x="18673330" y="6668693"/>
            <a:chExt cx="2644271" cy="2644960"/>
          </a:xfrm>
        </p:grpSpPr>
        <p:sp>
          <p:nvSpPr>
            <p:cNvPr id="38" name="Oval 37"/>
            <p:cNvSpPr/>
            <p:nvPr/>
          </p:nvSpPr>
          <p:spPr>
            <a:xfrm rot="20064558">
              <a:off x="18673330" y="6668693"/>
              <a:ext cx="2644271" cy="2644960"/>
            </a:xfrm>
            <a:prstGeom prst="ellipse">
              <a:avLst/>
            </a:prstGeom>
            <a:noFill/>
            <a:ln w="38100" cmpd="sng">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91422" tIns="45711" rIns="91422" bIns="45711" anchor="ctr"/>
            <a:lstStyle/>
            <a:p>
              <a:pPr algn="ctr">
                <a:defRPr/>
              </a:pPr>
              <a:endParaRPr lang="en-US" sz="900" dirty="0">
                <a:cs typeface="+mn-ea"/>
                <a:sym typeface="+mn-lt"/>
              </a:endParaRPr>
            </a:p>
          </p:txBody>
        </p:sp>
        <p:sp>
          <p:nvSpPr>
            <p:cNvPr id="44" name="Oval 43"/>
            <p:cNvSpPr/>
            <p:nvPr/>
          </p:nvSpPr>
          <p:spPr>
            <a:xfrm>
              <a:off x="18992455" y="6988163"/>
              <a:ext cx="2006020" cy="20060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61" name="Freeform 49"/>
            <p:cNvSpPr>
              <a:spLocks noEditPoints="1"/>
            </p:cNvSpPr>
            <p:nvPr/>
          </p:nvSpPr>
          <p:spPr bwMode="auto">
            <a:xfrm>
              <a:off x="19569548" y="7569473"/>
              <a:ext cx="851834" cy="843401"/>
            </a:xfrm>
            <a:custGeom>
              <a:avLst/>
              <a:gdLst>
                <a:gd name="T0" fmla="*/ 112 w 176"/>
                <a:gd name="T1" fmla="*/ 118 h 174"/>
                <a:gd name="T2" fmla="*/ 120 w 176"/>
                <a:gd name="T3" fmla="*/ 102 h 174"/>
                <a:gd name="T4" fmla="*/ 64 w 176"/>
                <a:gd name="T5" fmla="*/ 94 h 174"/>
                <a:gd name="T6" fmla="*/ 56 w 176"/>
                <a:gd name="T7" fmla="*/ 110 h 174"/>
                <a:gd name="T8" fmla="*/ 64 w 176"/>
                <a:gd name="T9" fmla="*/ 102 h 174"/>
                <a:gd name="T10" fmla="*/ 112 w 176"/>
                <a:gd name="T11" fmla="*/ 110 h 174"/>
                <a:gd name="T12" fmla="*/ 64 w 176"/>
                <a:gd name="T13" fmla="*/ 102 h 174"/>
                <a:gd name="T14" fmla="*/ 152 w 176"/>
                <a:gd name="T15" fmla="*/ 46 h 174"/>
                <a:gd name="T16" fmla="*/ 128 w 176"/>
                <a:gd name="T17" fmla="*/ 17 h 174"/>
                <a:gd name="T18" fmla="*/ 70 w 176"/>
                <a:gd name="T19" fmla="*/ 4 h 174"/>
                <a:gd name="T20" fmla="*/ 28 w 176"/>
                <a:gd name="T21" fmla="*/ 46 h 174"/>
                <a:gd name="T22" fmla="*/ 0 w 176"/>
                <a:gd name="T23" fmla="*/ 54 h 174"/>
                <a:gd name="T24" fmla="*/ 8 w 176"/>
                <a:gd name="T25" fmla="*/ 78 h 174"/>
                <a:gd name="T26" fmla="*/ 16 w 176"/>
                <a:gd name="T27" fmla="*/ 166 h 174"/>
                <a:gd name="T28" fmla="*/ 152 w 176"/>
                <a:gd name="T29" fmla="*/ 174 h 174"/>
                <a:gd name="T30" fmla="*/ 160 w 176"/>
                <a:gd name="T31" fmla="*/ 78 h 174"/>
                <a:gd name="T32" fmla="*/ 176 w 176"/>
                <a:gd name="T33" fmla="*/ 70 h 174"/>
                <a:gd name="T34" fmla="*/ 168 w 176"/>
                <a:gd name="T35" fmla="*/ 46 h 174"/>
                <a:gd name="T36" fmla="*/ 140 w 176"/>
                <a:gd name="T37" fmla="*/ 30 h 174"/>
                <a:gd name="T38" fmla="*/ 143 w 176"/>
                <a:gd name="T39" fmla="*/ 46 h 174"/>
                <a:gd name="T40" fmla="*/ 134 w 176"/>
                <a:gd name="T41" fmla="*/ 40 h 174"/>
                <a:gd name="T42" fmla="*/ 124 w 176"/>
                <a:gd name="T43" fmla="*/ 34 h 174"/>
                <a:gd name="T44" fmla="*/ 115 w 176"/>
                <a:gd name="T45" fmla="*/ 30 h 174"/>
                <a:gd name="T46" fmla="*/ 130 w 176"/>
                <a:gd name="T47" fmla="*/ 24 h 174"/>
                <a:gd name="T48" fmla="*/ 74 w 176"/>
                <a:gd name="T49" fmla="*/ 46 h 174"/>
                <a:gd name="T50" fmla="*/ 127 w 176"/>
                <a:gd name="T51" fmla="*/ 46 h 174"/>
                <a:gd name="T52" fmla="*/ 66 w 176"/>
                <a:gd name="T53" fmla="*/ 11 h 174"/>
                <a:gd name="T54" fmla="*/ 65 w 176"/>
                <a:gd name="T55" fmla="*/ 46 h 174"/>
                <a:gd name="T56" fmla="*/ 46 w 176"/>
                <a:gd name="T57" fmla="*/ 46 h 174"/>
                <a:gd name="T58" fmla="*/ 37 w 176"/>
                <a:gd name="T59" fmla="*/ 46 h 174"/>
                <a:gd name="T60" fmla="*/ 152 w 176"/>
                <a:gd name="T61" fmla="*/ 166 h 174"/>
                <a:gd name="T62" fmla="*/ 24 w 176"/>
                <a:gd name="T63" fmla="*/ 78 h 174"/>
                <a:gd name="T64" fmla="*/ 152 w 176"/>
                <a:gd name="T65" fmla="*/ 166 h 174"/>
                <a:gd name="T66" fmla="*/ 8 w 176"/>
                <a:gd name="T67" fmla="*/ 70 h 174"/>
                <a:gd name="T68" fmla="*/ 168 w 176"/>
                <a:gd name="T69" fmla="*/ 54 h 174"/>
                <a:gd name="T70" fmla="*/ 69 w 176"/>
                <a:gd name="T71" fmla="*/ 22 h 174"/>
                <a:gd name="T72" fmla="*/ 58 w 176"/>
                <a:gd name="T73" fmla="*/ 25 h 174"/>
                <a:gd name="T74" fmla="*/ 69 w 176"/>
                <a:gd name="T75" fmla="*/ 22 h 174"/>
                <a:gd name="T76" fmla="*/ 54 w 176"/>
                <a:gd name="T77" fmla="*/ 32 h 174"/>
                <a:gd name="T78" fmla="*/ 57 w 176"/>
                <a:gd name="T7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4">
                  <a:moveTo>
                    <a:pt x="64" y="118"/>
                  </a:moveTo>
                  <a:cubicBezTo>
                    <a:pt x="112" y="118"/>
                    <a:pt x="112" y="118"/>
                    <a:pt x="112" y="118"/>
                  </a:cubicBezTo>
                  <a:cubicBezTo>
                    <a:pt x="116" y="118"/>
                    <a:pt x="120" y="114"/>
                    <a:pt x="120" y="110"/>
                  </a:cubicBezTo>
                  <a:cubicBezTo>
                    <a:pt x="120" y="102"/>
                    <a:pt x="120" y="102"/>
                    <a:pt x="120" y="102"/>
                  </a:cubicBezTo>
                  <a:cubicBezTo>
                    <a:pt x="120" y="98"/>
                    <a:pt x="116" y="94"/>
                    <a:pt x="112" y="94"/>
                  </a:cubicBezTo>
                  <a:cubicBezTo>
                    <a:pt x="64" y="94"/>
                    <a:pt x="64" y="94"/>
                    <a:pt x="64" y="94"/>
                  </a:cubicBezTo>
                  <a:cubicBezTo>
                    <a:pt x="60" y="94"/>
                    <a:pt x="56" y="98"/>
                    <a:pt x="56" y="102"/>
                  </a:cubicBezTo>
                  <a:cubicBezTo>
                    <a:pt x="56" y="110"/>
                    <a:pt x="56" y="110"/>
                    <a:pt x="56" y="110"/>
                  </a:cubicBezTo>
                  <a:cubicBezTo>
                    <a:pt x="56" y="114"/>
                    <a:pt x="60" y="118"/>
                    <a:pt x="64" y="118"/>
                  </a:cubicBezTo>
                  <a:moveTo>
                    <a:pt x="64" y="102"/>
                  </a:moveTo>
                  <a:cubicBezTo>
                    <a:pt x="112" y="102"/>
                    <a:pt x="112" y="102"/>
                    <a:pt x="112" y="102"/>
                  </a:cubicBezTo>
                  <a:cubicBezTo>
                    <a:pt x="112" y="110"/>
                    <a:pt x="112" y="110"/>
                    <a:pt x="112" y="110"/>
                  </a:cubicBezTo>
                  <a:cubicBezTo>
                    <a:pt x="64" y="110"/>
                    <a:pt x="64" y="110"/>
                    <a:pt x="64" y="110"/>
                  </a:cubicBezTo>
                  <a:lnTo>
                    <a:pt x="64" y="102"/>
                  </a:lnTo>
                  <a:close/>
                  <a:moveTo>
                    <a:pt x="168" y="46"/>
                  </a:moveTo>
                  <a:cubicBezTo>
                    <a:pt x="152" y="46"/>
                    <a:pt x="152" y="46"/>
                    <a:pt x="152" y="46"/>
                  </a:cubicBezTo>
                  <a:cubicBezTo>
                    <a:pt x="147" y="28"/>
                    <a:pt x="147" y="28"/>
                    <a:pt x="147" y="28"/>
                  </a:cubicBezTo>
                  <a:cubicBezTo>
                    <a:pt x="145" y="19"/>
                    <a:pt x="136" y="14"/>
                    <a:pt x="128" y="17"/>
                  </a:cubicBezTo>
                  <a:cubicBezTo>
                    <a:pt x="103" y="23"/>
                    <a:pt x="103" y="23"/>
                    <a:pt x="103" y="23"/>
                  </a:cubicBezTo>
                  <a:cubicBezTo>
                    <a:pt x="70" y="4"/>
                    <a:pt x="70" y="4"/>
                    <a:pt x="70" y="4"/>
                  </a:cubicBezTo>
                  <a:cubicBezTo>
                    <a:pt x="63" y="0"/>
                    <a:pt x="53" y="2"/>
                    <a:pt x="49" y="10"/>
                  </a:cubicBezTo>
                  <a:cubicBezTo>
                    <a:pt x="28" y="46"/>
                    <a:pt x="28" y="46"/>
                    <a:pt x="28" y="46"/>
                  </a:cubicBezTo>
                  <a:cubicBezTo>
                    <a:pt x="8" y="46"/>
                    <a:pt x="8" y="46"/>
                    <a:pt x="8" y="46"/>
                  </a:cubicBezTo>
                  <a:cubicBezTo>
                    <a:pt x="4" y="46"/>
                    <a:pt x="0" y="50"/>
                    <a:pt x="0" y="54"/>
                  </a:cubicBezTo>
                  <a:cubicBezTo>
                    <a:pt x="0" y="70"/>
                    <a:pt x="0" y="70"/>
                    <a:pt x="0" y="70"/>
                  </a:cubicBezTo>
                  <a:cubicBezTo>
                    <a:pt x="0" y="74"/>
                    <a:pt x="4" y="78"/>
                    <a:pt x="8" y="78"/>
                  </a:cubicBezTo>
                  <a:cubicBezTo>
                    <a:pt x="16" y="78"/>
                    <a:pt x="16" y="78"/>
                    <a:pt x="16" y="78"/>
                  </a:cubicBezTo>
                  <a:cubicBezTo>
                    <a:pt x="16" y="166"/>
                    <a:pt x="16" y="166"/>
                    <a:pt x="16" y="166"/>
                  </a:cubicBezTo>
                  <a:cubicBezTo>
                    <a:pt x="16" y="170"/>
                    <a:pt x="20" y="174"/>
                    <a:pt x="24" y="174"/>
                  </a:cubicBezTo>
                  <a:cubicBezTo>
                    <a:pt x="152" y="174"/>
                    <a:pt x="152" y="174"/>
                    <a:pt x="152" y="174"/>
                  </a:cubicBezTo>
                  <a:cubicBezTo>
                    <a:pt x="156" y="174"/>
                    <a:pt x="160" y="170"/>
                    <a:pt x="160" y="166"/>
                  </a:cubicBezTo>
                  <a:cubicBezTo>
                    <a:pt x="160" y="78"/>
                    <a:pt x="160" y="78"/>
                    <a:pt x="160" y="78"/>
                  </a:cubicBezTo>
                  <a:cubicBezTo>
                    <a:pt x="168" y="78"/>
                    <a:pt x="168" y="78"/>
                    <a:pt x="168" y="78"/>
                  </a:cubicBezTo>
                  <a:cubicBezTo>
                    <a:pt x="172" y="78"/>
                    <a:pt x="176" y="74"/>
                    <a:pt x="176" y="70"/>
                  </a:cubicBezTo>
                  <a:cubicBezTo>
                    <a:pt x="176" y="54"/>
                    <a:pt x="176" y="54"/>
                    <a:pt x="176" y="54"/>
                  </a:cubicBezTo>
                  <a:cubicBezTo>
                    <a:pt x="176" y="50"/>
                    <a:pt x="172" y="46"/>
                    <a:pt x="168" y="46"/>
                  </a:cubicBezTo>
                  <a:moveTo>
                    <a:pt x="130" y="24"/>
                  </a:moveTo>
                  <a:cubicBezTo>
                    <a:pt x="134" y="23"/>
                    <a:pt x="138" y="26"/>
                    <a:pt x="140" y="30"/>
                  </a:cubicBezTo>
                  <a:cubicBezTo>
                    <a:pt x="144" y="46"/>
                    <a:pt x="144" y="46"/>
                    <a:pt x="144" y="46"/>
                  </a:cubicBezTo>
                  <a:cubicBezTo>
                    <a:pt x="143" y="46"/>
                    <a:pt x="143" y="46"/>
                    <a:pt x="143" y="46"/>
                  </a:cubicBezTo>
                  <a:cubicBezTo>
                    <a:pt x="133" y="40"/>
                    <a:pt x="133" y="40"/>
                    <a:pt x="133" y="40"/>
                  </a:cubicBezTo>
                  <a:cubicBezTo>
                    <a:pt x="134" y="40"/>
                    <a:pt x="134" y="40"/>
                    <a:pt x="134" y="40"/>
                  </a:cubicBezTo>
                  <a:cubicBezTo>
                    <a:pt x="132" y="32"/>
                    <a:pt x="132" y="32"/>
                    <a:pt x="132" y="32"/>
                  </a:cubicBezTo>
                  <a:cubicBezTo>
                    <a:pt x="124" y="34"/>
                    <a:pt x="124" y="34"/>
                    <a:pt x="124" y="34"/>
                  </a:cubicBezTo>
                  <a:cubicBezTo>
                    <a:pt x="124" y="35"/>
                    <a:pt x="124" y="35"/>
                    <a:pt x="124" y="35"/>
                  </a:cubicBezTo>
                  <a:cubicBezTo>
                    <a:pt x="115" y="30"/>
                    <a:pt x="115" y="30"/>
                    <a:pt x="115" y="30"/>
                  </a:cubicBezTo>
                  <a:cubicBezTo>
                    <a:pt x="114" y="28"/>
                    <a:pt x="114" y="28"/>
                    <a:pt x="114" y="28"/>
                  </a:cubicBezTo>
                  <a:lnTo>
                    <a:pt x="130" y="24"/>
                  </a:lnTo>
                  <a:close/>
                  <a:moveTo>
                    <a:pt x="127" y="46"/>
                  </a:moveTo>
                  <a:cubicBezTo>
                    <a:pt x="74" y="46"/>
                    <a:pt x="74" y="46"/>
                    <a:pt x="74" y="46"/>
                  </a:cubicBezTo>
                  <a:cubicBezTo>
                    <a:pt x="87" y="23"/>
                    <a:pt x="87" y="23"/>
                    <a:pt x="87" y="23"/>
                  </a:cubicBezTo>
                  <a:lnTo>
                    <a:pt x="127" y="46"/>
                  </a:lnTo>
                  <a:close/>
                  <a:moveTo>
                    <a:pt x="56" y="14"/>
                  </a:moveTo>
                  <a:cubicBezTo>
                    <a:pt x="58" y="10"/>
                    <a:pt x="63" y="9"/>
                    <a:pt x="66" y="11"/>
                  </a:cubicBezTo>
                  <a:cubicBezTo>
                    <a:pt x="80" y="19"/>
                    <a:pt x="80" y="19"/>
                    <a:pt x="80" y="19"/>
                  </a:cubicBezTo>
                  <a:cubicBezTo>
                    <a:pt x="65" y="46"/>
                    <a:pt x="65" y="46"/>
                    <a:pt x="65" y="46"/>
                  </a:cubicBezTo>
                  <a:cubicBezTo>
                    <a:pt x="47" y="46"/>
                    <a:pt x="47" y="46"/>
                    <a:pt x="47" y="46"/>
                  </a:cubicBezTo>
                  <a:cubicBezTo>
                    <a:pt x="46" y="46"/>
                    <a:pt x="46" y="46"/>
                    <a:pt x="46" y="46"/>
                  </a:cubicBezTo>
                  <a:cubicBezTo>
                    <a:pt x="46" y="46"/>
                    <a:pt x="46" y="46"/>
                    <a:pt x="46" y="46"/>
                  </a:cubicBezTo>
                  <a:cubicBezTo>
                    <a:pt x="37" y="46"/>
                    <a:pt x="37" y="46"/>
                    <a:pt x="37" y="46"/>
                  </a:cubicBezTo>
                  <a:lnTo>
                    <a:pt x="56" y="14"/>
                  </a:lnTo>
                  <a:close/>
                  <a:moveTo>
                    <a:pt x="152" y="166"/>
                  </a:moveTo>
                  <a:cubicBezTo>
                    <a:pt x="24" y="166"/>
                    <a:pt x="24" y="166"/>
                    <a:pt x="24" y="166"/>
                  </a:cubicBezTo>
                  <a:cubicBezTo>
                    <a:pt x="24" y="78"/>
                    <a:pt x="24" y="78"/>
                    <a:pt x="24" y="78"/>
                  </a:cubicBezTo>
                  <a:cubicBezTo>
                    <a:pt x="152" y="78"/>
                    <a:pt x="152" y="78"/>
                    <a:pt x="152" y="78"/>
                  </a:cubicBezTo>
                  <a:lnTo>
                    <a:pt x="152" y="166"/>
                  </a:lnTo>
                  <a:close/>
                  <a:moveTo>
                    <a:pt x="168" y="70"/>
                  </a:moveTo>
                  <a:cubicBezTo>
                    <a:pt x="8" y="70"/>
                    <a:pt x="8" y="70"/>
                    <a:pt x="8" y="70"/>
                  </a:cubicBezTo>
                  <a:cubicBezTo>
                    <a:pt x="8" y="54"/>
                    <a:pt x="8" y="54"/>
                    <a:pt x="8" y="54"/>
                  </a:cubicBezTo>
                  <a:cubicBezTo>
                    <a:pt x="168" y="54"/>
                    <a:pt x="168" y="54"/>
                    <a:pt x="168" y="54"/>
                  </a:cubicBezTo>
                  <a:lnTo>
                    <a:pt x="168" y="70"/>
                  </a:lnTo>
                  <a:close/>
                  <a:moveTo>
                    <a:pt x="69" y="22"/>
                  </a:moveTo>
                  <a:cubicBezTo>
                    <a:pt x="62" y="18"/>
                    <a:pt x="62" y="18"/>
                    <a:pt x="62" y="18"/>
                  </a:cubicBezTo>
                  <a:cubicBezTo>
                    <a:pt x="58" y="25"/>
                    <a:pt x="58" y="25"/>
                    <a:pt x="58" y="25"/>
                  </a:cubicBezTo>
                  <a:cubicBezTo>
                    <a:pt x="65" y="29"/>
                    <a:pt x="65" y="29"/>
                    <a:pt x="65" y="29"/>
                  </a:cubicBezTo>
                  <a:lnTo>
                    <a:pt x="69" y="22"/>
                  </a:lnTo>
                  <a:close/>
                  <a:moveTo>
                    <a:pt x="61" y="36"/>
                  </a:moveTo>
                  <a:cubicBezTo>
                    <a:pt x="54" y="32"/>
                    <a:pt x="54" y="32"/>
                    <a:pt x="54" y="32"/>
                  </a:cubicBezTo>
                  <a:cubicBezTo>
                    <a:pt x="50" y="39"/>
                    <a:pt x="50" y="39"/>
                    <a:pt x="50" y="39"/>
                  </a:cubicBezTo>
                  <a:cubicBezTo>
                    <a:pt x="57" y="43"/>
                    <a:pt x="57" y="43"/>
                    <a:pt x="57" y="43"/>
                  </a:cubicBezTo>
                  <a:lnTo>
                    <a:pt x="61" y="36"/>
                  </a:ln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grpSp>
      <p:grpSp>
        <p:nvGrpSpPr>
          <p:cNvPr id="27" name="Group 26"/>
          <p:cNvGrpSpPr/>
          <p:nvPr/>
        </p:nvGrpSpPr>
        <p:grpSpPr>
          <a:xfrm>
            <a:off x="1454632" y="3983517"/>
            <a:ext cx="1513905" cy="884214"/>
            <a:chOff x="2906089" y="7967033"/>
            <a:chExt cx="3027810" cy="1768426"/>
          </a:xfrm>
        </p:grpSpPr>
        <p:sp>
          <p:nvSpPr>
            <p:cNvPr id="64" name="TextBox 63"/>
            <p:cNvSpPr txBox="1"/>
            <p:nvPr/>
          </p:nvSpPr>
          <p:spPr>
            <a:xfrm>
              <a:off x="3690309" y="7967033"/>
              <a:ext cx="1459376" cy="553997"/>
            </a:xfrm>
            <a:prstGeom prst="rect">
              <a:avLst/>
            </a:prstGeom>
            <a:noFill/>
          </p:spPr>
          <p:txBody>
            <a:bodyPr wrap="none" rtlCol="0">
              <a:spAutoFit/>
            </a:bodyPr>
            <a:lstStyle/>
            <a:p>
              <a:pPr algn="ctr"/>
              <a:r>
                <a:rPr lang="en-US" sz="1200" b="1" dirty="0">
                  <a:solidFill>
                    <a:schemeClr val="accent1"/>
                  </a:solidFill>
                  <a:cs typeface="+mn-ea"/>
                  <a:sym typeface="+mn-lt"/>
                </a:rPr>
                <a:t>Rescue</a:t>
              </a:r>
              <a:endParaRPr lang="id-ID" sz="1200" b="1" dirty="0">
                <a:solidFill>
                  <a:schemeClr val="accent1"/>
                </a:solidFill>
                <a:cs typeface="+mn-ea"/>
                <a:sym typeface="+mn-lt"/>
              </a:endParaRPr>
            </a:p>
          </p:txBody>
        </p:sp>
        <p:sp>
          <p:nvSpPr>
            <p:cNvPr id="65" name="TextBox 64"/>
            <p:cNvSpPr txBox="1"/>
            <p:nvPr/>
          </p:nvSpPr>
          <p:spPr>
            <a:xfrm>
              <a:off x="2906089" y="8442798"/>
              <a:ext cx="3027810" cy="1292661"/>
            </a:xfrm>
            <a:prstGeom prst="rect">
              <a:avLst/>
            </a:prstGeom>
            <a:noFill/>
          </p:spPr>
          <p:txBody>
            <a:bodyPr wrap="square" rtlCol="0">
              <a:spAutoFit/>
            </a:bodyPr>
            <a:lstStyle/>
            <a:p>
              <a:pPr algn="ctr">
                <a:lnSpc>
                  <a:spcPct val="150000"/>
                </a:lnSpc>
              </a:pPr>
              <a:r>
                <a:rPr lang="id-ID" sz="800" dirty="0">
                  <a:solidFill>
                    <a:schemeClr val="bg1"/>
                  </a:solidFill>
                  <a:cs typeface="+mn-ea"/>
                  <a:sym typeface="+mn-lt"/>
                </a:rPr>
                <a:t>Suitable for all category</a:t>
              </a:r>
              <a:r>
                <a:rPr lang="en-US" sz="800" dirty="0">
                  <a:solidFill>
                    <a:schemeClr val="bg1"/>
                  </a:solidFill>
                  <a:cs typeface="+mn-ea"/>
                  <a:sym typeface="+mn-lt"/>
                </a:rPr>
                <a:t>, Lorem Ipsum is not simply random text.</a:t>
              </a:r>
              <a:endParaRPr lang="en-US" sz="800" b="1" dirty="0">
                <a:solidFill>
                  <a:schemeClr val="bg1"/>
                </a:solidFill>
                <a:cs typeface="+mn-ea"/>
                <a:sym typeface="+mn-lt"/>
              </a:endParaRPr>
            </a:p>
          </p:txBody>
        </p:sp>
      </p:grpSp>
      <p:grpSp>
        <p:nvGrpSpPr>
          <p:cNvPr id="28" name="Group 27"/>
          <p:cNvGrpSpPr/>
          <p:nvPr/>
        </p:nvGrpSpPr>
        <p:grpSpPr>
          <a:xfrm>
            <a:off x="3639335" y="2605215"/>
            <a:ext cx="1513905" cy="884214"/>
            <a:chOff x="7275495" y="5210429"/>
            <a:chExt cx="3027810" cy="1768426"/>
          </a:xfrm>
        </p:grpSpPr>
        <p:sp>
          <p:nvSpPr>
            <p:cNvPr id="68" name="TextBox 67"/>
            <p:cNvSpPr txBox="1"/>
            <p:nvPr/>
          </p:nvSpPr>
          <p:spPr>
            <a:xfrm>
              <a:off x="8133451" y="5210429"/>
              <a:ext cx="1311898" cy="553997"/>
            </a:xfrm>
            <a:prstGeom prst="rect">
              <a:avLst/>
            </a:prstGeom>
            <a:noFill/>
          </p:spPr>
          <p:txBody>
            <a:bodyPr wrap="none" rtlCol="0">
              <a:spAutoFit/>
            </a:bodyPr>
            <a:lstStyle/>
            <a:p>
              <a:pPr algn="ctr"/>
              <a:r>
                <a:rPr lang="en-US" sz="1200" b="1" dirty="0">
                  <a:solidFill>
                    <a:schemeClr val="accent2"/>
                  </a:solidFill>
                  <a:cs typeface="+mn-ea"/>
                  <a:sym typeface="+mn-lt"/>
                </a:rPr>
                <a:t>Folder</a:t>
              </a:r>
              <a:endParaRPr lang="id-ID" sz="1200" b="1" dirty="0">
                <a:solidFill>
                  <a:schemeClr val="accent2"/>
                </a:solidFill>
                <a:cs typeface="+mn-ea"/>
                <a:sym typeface="+mn-lt"/>
              </a:endParaRPr>
            </a:p>
          </p:txBody>
        </p:sp>
        <p:sp>
          <p:nvSpPr>
            <p:cNvPr id="70" name="TextBox 69"/>
            <p:cNvSpPr txBox="1"/>
            <p:nvPr/>
          </p:nvSpPr>
          <p:spPr>
            <a:xfrm>
              <a:off x="7275495" y="5686194"/>
              <a:ext cx="3027810" cy="1292661"/>
            </a:xfrm>
            <a:prstGeom prst="rect">
              <a:avLst/>
            </a:prstGeom>
            <a:noFill/>
          </p:spPr>
          <p:txBody>
            <a:bodyPr wrap="square" rtlCol="0">
              <a:spAutoFit/>
            </a:bodyPr>
            <a:lstStyle/>
            <a:p>
              <a:pPr algn="ctr">
                <a:lnSpc>
                  <a:spcPct val="150000"/>
                </a:lnSpc>
              </a:pPr>
              <a:r>
                <a:rPr lang="id-ID" sz="800" dirty="0">
                  <a:solidFill>
                    <a:schemeClr val="bg1"/>
                  </a:solidFill>
                  <a:cs typeface="+mn-ea"/>
                  <a:sym typeface="+mn-lt"/>
                </a:rPr>
                <a:t>Suitable for all category</a:t>
              </a:r>
              <a:r>
                <a:rPr lang="en-US" sz="800" dirty="0">
                  <a:solidFill>
                    <a:schemeClr val="bg1"/>
                  </a:solidFill>
                  <a:cs typeface="+mn-ea"/>
                  <a:sym typeface="+mn-lt"/>
                </a:rPr>
                <a:t>, Lorem Ipsum is not simply random text.</a:t>
              </a:r>
              <a:endParaRPr lang="en-US" sz="800" b="1" dirty="0">
                <a:solidFill>
                  <a:schemeClr val="bg1"/>
                </a:solidFill>
                <a:cs typeface="+mn-ea"/>
                <a:sym typeface="+mn-lt"/>
              </a:endParaRPr>
            </a:p>
          </p:txBody>
        </p:sp>
      </p:grpSp>
      <p:grpSp>
        <p:nvGrpSpPr>
          <p:cNvPr id="30" name="Group 29"/>
          <p:cNvGrpSpPr/>
          <p:nvPr/>
        </p:nvGrpSpPr>
        <p:grpSpPr>
          <a:xfrm>
            <a:off x="7603581" y="5167579"/>
            <a:ext cx="1513905" cy="884214"/>
            <a:chOff x="15203986" y="10335157"/>
            <a:chExt cx="3027810" cy="1768426"/>
          </a:xfrm>
        </p:grpSpPr>
        <p:sp>
          <p:nvSpPr>
            <p:cNvPr id="72" name="TextBox 71"/>
            <p:cNvSpPr txBox="1"/>
            <p:nvPr/>
          </p:nvSpPr>
          <p:spPr>
            <a:xfrm>
              <a:off x="16079576" y="10335157"/>
              <a:ext cx="1276632" cy="553997"/>
            </a:xfrm>
            <a:prstGeom prst="rect">
              <a:avLst/>
            </a:prstGeom>
            <a:noFill/>
          </p:spPr>
          <p:txBody>
            <a:bodyPr wrap="none" rtlCol="0">
              <a:spAutoFit/>
            </a:bodyPr>
            <a:lstStyle/>
            <a:p>
              <a:pPr algn="ctr"/>
              <a:r>
                <a:rPr lang="en-US" sz="1200" b="1" dirty="0">
                  <a:solidFill>
                    <a:schemeClr val="accent3"/>
                  </a:solidFill>
                  <a:cs typeface="+mn-ea"/>
                  <a:sym typeface="+mn-lt"/>
                </a:rPr>
                <a:t>Social</a:t>
              </a:r>
              <a:endParaRPr lang="id-ID" sz="1200" b="1" dirty="0">
                <a:solidFill>
                  <a:schemeClr val="accent3"/>
                </a:solidFill>
                <a:cs typeface="+mn-ea"/>
                <a:sym typeface="+mn-lt"/>
              </a:endParaRPr>
            </a:p>
          </p:txBody>
        </p:sp>
        <p:sp>
          <p:nvSpPr>
            <p:cNvPr id="73" name="TextBox 72"/>
            <p:cNvSpPr txBox="1"/>
            <p:nvPr/>
          </p:nvSpPr>
          <p:spPr>
            <a:xfrm>
              <a:off x="15203986" y="10810922"/>
              <a:ext cx="3027810" cy="1292661"/>
            </a:xfrm>
            <a:prstGeom prst="rect">
              <a:avLst/>
            </a:prstGeom>
            <a:noFill/>
          </p:spPr>
          <p:txBody>
            <a:bodyPr wrap="square" rtlCol="0">
              <a:spAutoFit/>
            </a:bodyPr>
            <a:lstStyle/>
            <a:p>
              <a:pPr algn="ctr">
                <a:lnSpc>
                  <a:spcPct val="150000"/>
                </a:lnSpc>
              </a:pPr>
              <a:r>
                <a:rPr lang="id-ID" sz="800" dirty="0">
                  <a:solidFill>
                    <a:schemeClr val="bg1"/>
                  </a:solidFill>
                  <a:cs typeface="+mn-ea"/>
                  <a:sym typeface="+mn-lt"/>
                </a:rPr>
                <a:t>Suitable for all category</a:t>
              </a:r>
              <a:r>
                <a:rPr lang="en-US" sz="800" dirty="0">
                  <a:solidFill>
                    <a:schemeClr val="bg1"/>
                  </a:solidFill>
                  <a:cs typeface="+mn-ea"/>
                  <a:sym typeface="+mn-lt"/>
                </a:rPr>
                <a:t>, Lorem Ipsum is not simply random text.</a:t>
              </a:r>
              <a:endParaRPr lang="en-US" sz="800" b="1" dirty="0">
                <a:solidFill>
                  <a:schemeClr val="bg1"/>
                </a:solidFill>
                <a:cs typeface="+mn-ea"/>
                <a:sym typeface="+mn-lt"/>
              </a:endParaRPr>
            </a:p>
          </p:txBody>
        </p:sp>
      </p:grpSp>
      <p:grpSp>
        <p:nvGrpSpPr>
          <p:cNvPr id="29" name="Group 28"/>
          <p:cNvGrpSpPr/>
          <p:nvPr/>
        </p:nvGrpSpPr>
        <p:grpSpPr>
          <a:xfrm>
            <a:off x="7000583" y="1573313"/>
            <a:ext cx="1513905" cy="884214"/>
            <a:chOff x="13997991" y="3146626"/>
            <a:chExt cx="3027810" cy="1768426"/>
          </a:xfrm>
        </p:grpSpPr>
        <p:sp>
          <p:nvSpPr>
            <p:cNvPr id="75" name="TextBox 74"/>
            <p:cNvSpPr txBox="1"/>
            <p:nvPr/>
          </p:nvSpPr>
          <p:spPr>
            <a:xfrm>
              <a:off x="14618705" y="3146626"/>
              <a:ext cx="1786388" cy="553997"/>
            </a:xfrm>
            <a:prstGeom prst="rect">
              <a:avLst/>
            </a:prstGeom>
            <a:noFill/>
          </p:spPr>
          <p:txBody>
            <a:bodyPr wrap="none" rtlCol="0">
              <a:spAutoFit/>
            </a:bodyPr>
            <a:lstStyle/>
            <a:p>
              <a:pPr algn="ctr"/>
              <a:r>
                <a:rPr lang="en-US" sz="1200" b="1" dirty="0">
                  <a:solidFill>
                    <a:schemeClr val="accent4"/>
                  </a:solidFill>
                  <a:cs typeface="+mn-ea"/>
                  <a:sym typeface="+mn-lt"/>
                </a:rPr>
                <a:t>Exclusive</a:t>
              </a:r>
              <a:endParaRPr lang="id-ID" sz="1200" b="1" dirty="0">
                <a:solidFill>
                  <a:schemeClr val="accent4"/>
                </a:solidFill>
                <a:cs typeface="+mn-ea"/>
                <a:sym typeface="+mn-lt"/>
              </a:endParaRPr>
            </a:p>
          </p:txBody>
        </p:sp>
        <p:sp>
          <p:nvSpPr>
            <p:cNvPr id="76" name="TextBox 75"/>
            <p:cNvSpPr txBox="1"/>
            <p:nvPr/>
          </p:nvSpPr>
          <p:spPr>
            <a:xfrm>
              <a:off x="13997991" y="3622391"/>
              <a:ext cx="3027810" cy="1292661"/>
            </a:xfrm>
            <a:prstGeom prst="rect">
              <a:avLst/>
            </a:prstGeom>
            <a:noFill/>
          </p:spPr>
          <p:txBody>
            <a:bodyPr wrap="square" rtlCol="0">
              <a:spAutoFit/>
            </a:bodyPr>
            <a:lstStyle/>
            <a:p>
              <a:pPr algn="ctr">
                <a:lnSpc>
                  <a:spcPct val="150000"/>
                </a:lnSpc>
              </a:pPr>
              <a:r>
                <a:rPr lang="id-ID" sz="800" dirty="0">
                  <a:solidFill>
                    <a:schemeClr val="bg1"/>
                  </a:solidFill>
                  <a:cs typeface="+mn-ea"/>
                  <a:sym typeface="+mn-lt"/>
                </a:rPr>
                <a:t>Suitable for all category</a:t>
              </a:r>
              <a:r>
                <a:rPr lang="en-US" sz="800" dirty="0">
                  <a:solidFill>
                    <a:schemeClr val="bg1"/>
                  </a:solidFill>
                  <a:cs typeface="+mn-ea"/>
                  <a:sym typeface="+mn-lt"/>
                </a:rPr>
                <a:t>, Lorem Ipsum is not simply random text.</a:t>
              </a:r>
              <a:endParaRPr lang="en-US" sz="800" b="1" dirty="0">
                <a:solidFill>
                  <a:schemeClr val="bg1"/>
                </a:solidFill>
                <a:cs typeface="+mn-ea"/>
                <a:sym typeface="+mn-lt"/>
              </a:endParaRPr>
            </a:p>
          </p:txBody>
        </p:sp>
      </p:grpSp>
      <p:grpSp>
        <p:nvGrpSpPr>
          <p:cNvPr id="31" name="Group 30"/>
          <p:cNvGrpSpPr/>
          <p:nvPr/>
        </p:nvGrpSpPr>
        <p:grpSpPr>
          <a:xfrm>
            <a:off x="9906823" y="4775632"/>
            <a:ext cx="1513905" cy="884214"/>
            <a:chOff x="19810470" y="9551263"/>
            <a:chExt cx="3027810" cy="1768426"/>
          </a:xfrm>
        </p:grpSpPr>
        <p:sp>
          <p:nvSpPr>
            <p:cNvPr id="78" name="TextBox 77"/>
            <p:cNvSpPr txBox="1"/>
            <p:nvPr/>
          </p:nvSpPr>
          <p:spPr>
            <a:xfrm>
              <a:off x="20849566" y="9551263"/>
              <a:ext cx="949620" cy="553997"/>
            </a:xfrm>
            <a:prstGeom prst="rect">
              <a:avLst/>
            </a:prstGeom>
            <a:noFill/>
          </p:spPr>
          <p:txBody>
            <a:bodyPr wrap="none" rtlCol="0">
              <a:spAutoFit/>
            </a:bodyPr>
            <a:lstStyle/>
            <a:p>
              <a:pPr algn="ctr"/>
              <a:r>
                <a:rPr lang="en-US" sz="1200" b="1" dirty="0">
                  <a:solidFill>
                    <a:schemeClr val="accent6"/>
                  </a:solidFill>
                  <a:cs typeface="+mn-ea"/>
                  <a:sym typeface="+mn-lt"/>
                </a:rPr>
                <a:t>Box</a:t>
              </a:r>
              <a:endParaRPr lang="id-ID" sz="1200" b="1" dirty="0">
                <a:solidFill>
                  <a:schemeClr val="accent6"/>
                </a:solidFill>
                <a:cs typeface="+mn-ea"/>
                <a:sym typeface="+mn-lt"/>
              </a:endParaRPr>
            </a:p>
          </p:txBody>
        </p:sp>
        <p:sp>
          <p:nvSpPr>
            <p:cNvPr id="79" name="TextBox 78"/>
            <p:cNvSpPr txBox="1"/>
            <p:nvPr/>
          </p:nvSpPr>
          <p:spPr>
            <a:xfrm>
              <a:off x="19810470" y="10027028"/>
              <a:ext cx="3027810" cy="1292661"/>
            </a:xfrm>
            <a:prstGeom prst="rect">
              <a:avLst/>
            </a:prstGeom>
            <a:noFill/>
          </p:spPr>
          <p:txBody>
            <a:bodyPr wrap="square" rtlCol="0">
              <a:spAutoFit/>
            </a:bodyPr>
            <a:lstStyle/>
            <a:p>
              <a:pPr algn="ctr">
                <a:lnSpc>
                  <a:spcPct val="150000"/>
                </a:lnSpc>
              </a:pPr>
              <a:r>
                <a:rPr lang="id-ID" sz="800" dirty="0">
                  <a:solidFill>
                    <a:schemeClr val="bg1"/>
                  </a:solidFill>
                  <a:cs typeface="+mn-ea"/>
                  <a:sym typeface="+mn-lt"/>
                </a:rPr>
                <a:t>Suitable for all category</a:t>
              </a:r>
              <a:r>
                <a:rPr lang="en-US" sz="800" dirty="0">
                  <a:solidFill>
                    <a:schemeClr val="bg1"/>
                  </a:solidFill>
                  <a:cs typeface="+mn-ea"/>
                  <a:sym typeface="+mn-lt"/>
                </a:rPr>
                <a:t>, Lorem Ipsum is not simply random text.</a:t>
              </a:r>
              <a:endParaRPr lang="en-US" sz="800" b="1" dirty="0">
                <a:solidFill>
                  <a:schemeClr val="bg1"/>
                </a:solidFill>
                <a:cs typeface="+mn-ea"/>
                <a:sym typeface="+mn-lt"/>
              </a:endParaRPr>
            </a:p>
          </p:txBody>
        </p:sp>
      </p:grpSp>
      <p:sp>
        <p:nvSpPr>
          <p:cNvPr id="62" name="Oval 61"/>
          <p:cNvSpPr/>
          <p:nvPr/>
        </p:nvSpPr>
        <p:spPr>
          <a:xfrm>
            <a:off x="998569" y="840140"/>
            <a:ext cx="723925" cy="723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cs typeface="+mn-ea"/>
              <a:sym typeface="+mn-lt"/>
            </a:endParaRPr>
          </a:p>
        </p:txBody>
      </p:sp>
      <p:sp>
        <p:nvSpPr>
          <p:cNvPr id="63" name="Freeform 62"/>
          <p:cNvSpPr>
            <a:spLocks noEditPoints="1"/>
          </p:cNvSpPr>
          <p:nvPr/>
        </p:nvSpPr>
        <p:spPr bwMode="auto">
          <a:xfrm>
            <a:off x="1237790" y="1012936"/>
            <a:ext cx="245483" cy="378332"/>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45720" tIns="22860" rIns="45720" bIns="22860" numCol="1" anchor="t" anchorCtr="0" compatLnSpc="1"/>
          <a:lstStyle/>
          <a:p>
            <a:endParaRPr lang="en-US" sz="900">
              <a:cs typeface="+mn-ea"/>
              <a:sym typeface="+mn-lt"/>
            </a:endParaRPr>
          </a:p>
        </p:txBody>
      </p:sp>
      <p:sp>
        <p:nvSpPr>
          <p:cNvPr id="66" name="TextBox 65"/>
          <p:cNvSpPr txBox="1"/>
          <p:nvPr/>
        </p:nvSpPr>
        <p:spPr>
          <a:xfrm>
            <a:off x="1874894" y="769005"/>
            <a:ext cx="2332690" cy="307777"/>
          </a:xfrm>
          <a:prstGeom prst="rect">
            <a:avLst/>
          </a:prstGeom>
          <a:noFill/>
        </p:spPr>
        <p:txBody>
          <a:bodyPr wrap="none" rtlCol="0">
            <a:spAutoFit/>
          </a:bodyPr>
          <a:lstStyle/>
          <a:p>
            <a:r>
              <a:rPr lang="en-US" sz="1400" dirty="0">
                <a:solidFill>
                  <a:schemeClr val="bg1"/>
                </a:solidFill>
                <a:cs typeface="+mn-ea"/>
                <a:sym typeface="+mn-lt"/>
              </a:rPr>
              <a:t>P</a:t>
            </a:r>
            <a:r>
              <a:rPr lang="id-ID" sz="1400" dirty="0">
                <a:solidFill>
                  <a:schemeClr val="bg1"/>
                </a:solidFill>
                <a:cs typeface="+mn-ea"/>
                <a:sym typeface="+mn-lt"/>
              </a:rPr>
              <a:t>ut your great subtitle here</a:t>
            </a:r>
            <a:endParaRPr lang="en-US" sz="1400" dirty="0">
              <a:solidFill>
                <a:schemeClr val="bg1"/>
              </a:solidFill>
              <a:cs typeface="+mn-ea"/>
              <a:sym typeface="+mn-lt"/>
            </a:endParaRPr>
          </a:p>
        </p:txBody>
      </p:sp>
      <p:sp>
        <p:nvSpPr>
          <p:cNvPr id="71" name="TextBox 70"/>
          <p:cNvSpPr txBox="1"/>
          <p:nvPr/>
        </p:nvSpPr>
        <p:spPr>
          <a:xfrm>
            <a:off x="1827269" y="976010"/>
            <a:ext cx="2757486" cy="769441"/>
          </a:xfrm>
          <a:prstGeom prst="rect">
            <a:avLst/>
          </a:prstGeom>
          <a:noFill/>
        </p:spPr>
        <p:txBody>
          <a:bodyPr wrap="none" rtlCol="0">
            <a:spAutoFit/>
          </a:bodyPr>
          <a:lstStyle/>
          <a:p>
            <a:r>
              <a:rPr lang="en-US" sz="4400" dirty="0">
                <a:solidFill>
                  <a:schemeClr val="bg1"/>
                </a:solidFill>
                <a:cs typeface="+mn-ea"/>
                <a:sym typeface="+mn-lt"/>
              </a:rPr>
              <a:t>Switch </a:t>
            </a:r>
            <a:r>
              <a:rPr lang="en-US" sz="4400" dirty="0">
                <a:solidFill>
                  <a:schemeClr val="accent1"/>
                </a:solidFill>
                <a:cs typeface="+mn-ea"/>
                <a:sym typeface="+mn-lt"/>
              </a:rPr>
              <a:t>On</a:t>
            </a: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par>
                                    <p:cTn id="30" presetID="19" presetClass="emph" presetSubtype="0" fill="hold" grpId="1" nodeType="withEffect">
                                      <p:stCondLst>
                                        <p:cond delay="750"/>
                                      </p:stCondLst>
                                      <p:childTnLst>
                                        <p:animClr clrSpc="rgb" dir="cw">
                                          <p:cBhvr override="childStyle">
                                            <p:cTn id="31" dur="500" fill="hold"/>
                                            <p:tgtEl>
                                              <p:spTgt spid="34"/>
                                            </p:tgtEl>
                                            <p:attrNameLst>
                                              <p:attrName>style.color</p:attrName>
                                            </p:attrNameLst>
                                          </p:cBhvr>
                                          <p:to>
                                            <a:schemeClr val="accent2"/>
                                          </p:to>
                                        </p:animClr>
                                        <p:animClr clrSpc="rgb" dir="cw">
                                          <p:cBhvr>
                                            <p:cTn id="32" dur="500" fill="hold"/>
                                            <p:tgtEl>
                                              <p:spTgt spid="34"/>
                                            </p:tgtEl>
                                            <p:attrNameLst>
                                              <p:attrName>fillcolor</p:attrName>
                                            </p:attrNameLst>
                                          </p:cBhvr>
                                          <p:to>
                                            <a:schemeClr val="accent2"/>
                                          </p:to>
                                        </p:animClr>
                                        <p:set>
                                          <p:cBhvr>
                                            <p:cTn id="33" dur="500" fill="hold"/>
                                            <p:tgtEl>
                                              <p:spTgt spid="34"/>
                                            </p:tgtEl>
                                            <p:attrNameLst>
                                              <p:attrName>fill.type</p:attrName>
                                            </p:attrNameLst>
                                          </p:cBhvr>
                                          <p:to>
                                            <p:strVal val="solid"/>
                                          </p:to>
                                        </p:set>
                                        <p:set>
                                          <p:cBhvr>
                                            <p:cTn id="34" dur="500" fill="hold"/>
                                            <p:tgtEl>
                                              <p:spTgt spid="34"/>
                                            </p:tgtEl>
                                            <p:attrNameLst>
                                              <p:attrName>fill.on</p:attrName>
                                            </p:attrNameLst>
                                          </p:cBhvr>
                                          <p:to>
                                            <p:strVal val="true"/>
                                          </p:to>
                                        </p:set>
                                      </p:childTnLst>
                                    </p:cTn>
                                  </p:par>
                                  <p:par>
                                    <p:cTn id="35" presetID="19" presetClass="emph" presetSubtype="0" fill="hold" grpId="1" nodeType="withEffect">
                                      <p:stCondLst>
                                        <p:cond delay="750"/>
                                      </p:stCondLst>
                                      <p:childTnLst>
                                        <p:animClr clrSpc="rgb" dir="cw">
                                          <p:cBhvr override="childStyle">
                                            <p:cTn id="36" dur="500" fill="hold"/>
                                            <p:tgtEl>
                                              <p:spTgt spid="59"/>
                                            </p:tgtEl>
                                            <p:attrNameLst>
                                              <p:attrName>style.color</p:attrName>
                                            </p:attrNameLst>
                                          </p:cBhvr>
                                          <p:to>
                                            <a:schemeClr val="accent2"/>
                                          </p:to>
                                        </p:animClr>
                                        <p:animClr clrSpc="rgb" dir="cw">
                                          <p:cBhvr>
                                            <p:cTn id="37" dur="500" fill="hold"/>
                                            <p:tgtEl>
                                              <p:spTgt spid="59"/>
                                            </p:tgtEl>
                                            <p:attrNameLst>
                                              <p:attrName>fillcolor</p:attrName>
                                            </p:attrNameLst>
                                          </p:cBhvr>
                                          <p:to>
                                            <a:schemeClr val="accent2"/>
                                          </p:to>
                                        </p:animClr>
                                        <p:set>
                                          <p:cBhvr>
                                            <p:cTn id="38" dur="500" fill="hold"/>
                                            <p:tgtEl>
                                              <p:spTgt spid="59"/>
                                            </p:tgtEl>
                                            <p:attrNameLst>
                                              <p:attrName>fill.type</p:attrName>
                                            </p:attrNameLst>
                                          </p:cBhvr>
                                          <p:to>
                                            <p:strVal val="solid"/>
                                          </p:to>
                                        </p:set>
                                        <p:set>
                                          <p:cBhvr>
                                            <p:cTn id="39" dur="500" fill="hold"/>
                                            <p:tgtEl>
                                              <p:spTgt spid="59"/>
                                            </p:tgtEl>
                                            <p:attrNameLst>
                                              <p:attrName>fill.on</p:attrName>
                                            </p:attrNameLst>
                                          </p:cBhvr>
                                          <p:to>
                                            <p:strVal val="true"/>
                                          </p:to>
                                        </p:set>
                                      </p:childTnLst>
                                    </p:cTn>
                                  </p:par>
                                  <p:par>
                                    <p:cTn id="40" presetID="42" presetClass="path" presetSubtype="0" accel="50000" decel="50000" fill="hold" grpId="2" nodeType="withEffect">
                                      <p:stCondLst>
                                        <p:cond delay="750"/>
                                      </p:stCondLst>
                                      <p:childTnLst>
                                        <p:animMotion origin="layout" path="M 0 -1.66667E-6 L 0 0.06609 " pathEditMode="relative" rAng="0" ptsTypes="AA">
                                          <p:cBhvr>
                                            <p:cTn id="41" dur="250" fill="hold"/>
                                            <p:tgtEl>
                                              <p:spTgt spid="69"/>
                                            </p:tgtEl>
                                            <p:attrNameLst>
                                              <p:attrName>ppt_x</p:attrName>
                                              <p:attrName>ppt_y</p:attrName>
                                            </p:attrNameLst>
                                          </p:cBhvr>
                                          <p:rCtr x="0" y="3299"/>
                                        </p:animMotion>
                                      </p:childTnLst>
                                    </p:cTn>
                                  </p:par>
                                  <p:par>
                                    <p:cTn id="42" presetID="3" presetClass="emph" presetSubtype="2" fill="hold" grpId="3" nodeType="withEffect">
                                      <p:stCondLst>
                                        <p:cond delay="750"/>
                                      </p:stCondLst>
                                      <p:childTnLst>
                                        <p:animClr clrSpc="rgb" dir="cw">
                                          <p:cBhvr override="childStyle">
                                            <p:cTn id="43" dur="250" fill="hold"/>
                                            <p:tgtEl>
                                              <p:spTgt spid="69"/>
                                            </p:tgtEl>
                                            <p:attrNameLst>
                                              <p:attrName>style.color</p:attrName>
                                            </p:attrNameLst>
                                          </p:cBhvr>
                                          <p:to>
                                            <a:schemeClr val="accent2"/>
                                          </p:to>
                                        </p:animClr>
                                      </p:childTnLst>
                                    </p:cTn>
                                  </p:par>
                                  <p:par>
                                    <p:cTn id="44" presetID="3" presetClass="emph" presetSubtype="2" fill="hold" grpId="1" nodeType="withEffect">
                                      <p:stCondLst>
                                        <p:cond delay="750"/>
                                      </p:stCondLst>
                                      <p:childTnLst>
                                        <p:animClr clrSpc="rgb" dir="cw">
                                          <p:cBhvr override="childStyle">
                                            <p:cTn id="45" dur="250" fill="hold"/>
                                            <p:tgtEl>
                                              <p:spTgt spid="67">
                                                <p:txEl>
                                                  <p:pRg st="0" end="0"/>
                                                </p:txEl>
                                              </p:spTgt>
                                            </p:tgtEl>
                                            <p:attrNameLst>
                                              <p:attrName>style.color</p:attrName>
                                            </p:attrNameLst>
                                          </p:cBhvr>
                                          <p:to>
                                            <a:schemeClr val="accent2"/>
                                          </p:to>
                                        </p:animClr>
                                      </p:childTnLst>
                                    </p:cTn>
                                  </p:par>
                                  <p:par>
                                    <p:cTn id="46" presetID="1" presetClass="exit" presetSubtype="0" fill="hold" nodeType="withEffect">
                                      <p:stCondLst>
                                        <p:cond delay="1000"/>
                                      </p:stCondLst>
                                      <p:childTnLst>
                                        <p:set>
                                          <p:cBhvr>
                                            <p:cTn id="47" dur="1" fill="hold">
                                              <p:stCondLst>
                                                <p:cond delay="0"/>
                                              </p:stCondLst>
                                            </p:cTn>
                                            <p:tgtEl>
                                              <p:spTgt spid="67">
                                                <p:txEl>
                                                  <p:pRg st="0" end="0"/>
                                                </p:txEl>
                                              </p:spTgt>
                                            </p:tgtEl>
                                            <p:attrNameLst>
                                              <p:attrName>style.visibility</p:attrName>
                                            </p:attrNameLst>
                                          </p:cBhvr>
                                          <p:to>
                                            <p:strVal val="hidden"/>
                                          </p:to>
                                        </p:set>
                                      </p:childTnLst>
                                    </p:cTn>
                                  </p:par>
                                  <p:par>
                                    <p:cTn id="48" presetID="3" presetClass="emph" presetSubtype="2" fill="hold" grpId="1" nodeType="withEffect">
                                      <p:stCondLst>
                                        <p:cond delay="1250"/>
                                      </p:stCondLst>
                                      <p:childTnLst>
                                        <p:animClr clrSpc="rgb" dir="cw">
                                          <p:cBhvr override="childStyle">
                                            <p:cTn id="49" dur="250" fill="hold"/>
                                            <p:tgtEl>
                                              <p:spTgt spid="69"/>
                                            </p:tgtEl>
                                            <p:attrNameLst>
                                              <p:attrName>style.color</p:attrName>
                                            </p:attrNameLst>
                                          </p:cBhvr>
                                          <p:to>
                                            <a:srgbClr val="FFFFFF"/>
                                          </p:to>
                                        </p:animClr>
                                      </p:childTnLst>
                                    </p:cTn>
                                  </p:par>
                                  <p:par>
                                    <p:cTn id="50" presetID="53" presetClass="entr" presetSubtype="16" fill="hold" grpId="0" nodeType="withEffect">
                                      <p:stCondLst>
                                        <p:cond delay="13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22" presetClass="entr" presetSubtype="2"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right)">
                                          <p:cBhvr>
                                            <p:cTn id="61" dur="500"/>
                                            <p:tgtEl>
                                              <p:spTgt spid="41"/>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2000"/>
                                </p:stCondLst>
                                <p:childTnLst>
                                  <p:par>
                                    <p:cTn id="70" presetID="2" presetClass="entr" presetSubtype="4" fill="hold" nodeType="afterEffect" p14:presetBounceEnd="80000">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14:bounceEnd="80000">
                                          <p:cBhvr additive="base">
                                            <p:cTn id="72" dur="500" fill="hold"/>
                                            <p:tgtEl>
                                              <p:spTgt spid="30"/>
                                            </p:tgtEl>
                                            <p:attrNameLst>
                                              <p:attrName>ppt_x</p:attrName>
                                            </p:attrNameLst>
                                          </p:cBhvr>
                                          <p:tavLst>
                                            <p:tav tm="0">
                                              <p:val>
                                                <p:strVal val="#ppt_x"/>
                                              </p:val>
                                            </p:tav>
                                            <p:tav tm="100000">
                                              <p:val>
                                                <p:strVal val="#ppt_x"/>
                                              </p:val>
                                            </p:tav>
                                          </p:tavLst>
                                        </p:anim>
                                        <p:anim calcmode="lin" valueType="num" p14:bounceEnd="80000">
                                          <p:cBhvr additive="base">
                                            <p:cTn id="73" dur="500" fill="hold"/>
                                            <p:tgtEl>
                                              <p:spTgt spid="30"/>
                                            </p:tgtEl>
                                            <p:attrNameLst>
                                              <p:attrName>ppt_y</p:attrName>
                                            </p:attrNameLst>
                                          </p:cBhvr>
                                          <p:tavLst>
                                            <p:tav tm="0">
                                              <p:val>
                                                <p:strVal val="1+#ppt_h/2"/>
                                              </p:val>
                                            </p:tav>
                                            <p:tav tm="100000">
                                              <p:val>
                                                <p:strVal val="#ppt_y"/>
                                              </p:val>
                                            </p:tav>
                                          </p:tavLst>
                                        </p:anim>
                                      </p:childTnLst>
                                    </p:cTn>
                                  </p:par>
                                  <p:par>
                                    <p:cTn id="74" presetID="2" presetClass="entr" presetSubtype="1" fill="hold" nodeType="withEffect" p14:presetBounceEnd="80000">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14:bounceEnd="80000">
                                          <p:cBhvr additive="base">
                                            <p:cTn id="76" dur="500" fill="hold"/>
                                            <p:tgtEl>
                                              <p:spTgt spid="28"/>
                                            </p:tgtEl>
                                            <p:attrNameLst>
                                              <p:attrName>ppt_x</p:attrName>
                                            </p:attrNameLst>
                                          </p:cBhvr>
                                          <p:tavLst>
                                            <p:tav tm="0">
                                              <p:val>
                                                <p:strVal val="#ppt_x"/>
                                              </p:val>
                                            </p:tav>
                                            <p:tav tm="100000">
                                              <p:val>
                                                <p:strVal val="#ppt_x"/>
                                              </p:val>
                                            </p:tav>
                                          </p:tavLst>
                                        </p:anim>
                                        <p:anim calcmode="lin" valueType="num" p14:bounceEnd="80000">
                                          <p:cBhvr additive="base">
                                            <p:cTn id="77" dur="500" fill="hold"/>
                                            <p:tgtEl>
                                              <p:spTgt spid="28"/>
                                            </p:tgtEl>
                                            <p:attrNameLst>
                                              <p:attrName>ppt_y</p:attrName>
                                            </p:attrNameLst>
                                          </p:cBhvr>
                                          <p:tavLst>
                                            <p:tav tm="0">
                                              <p:val>
                                                <p:strVal val="0-#ppt_h/2"/>
                                              </p:val>
                                            </p:tav>
                                            <p:tav tm="100000">
                                              <p:val>
                                                <p:strVal val="#ppt_y"/>
                                              </p:val>
                                            </p:tav>
                                          </p:tavLst>
                                        </p:anim>
                                      </p:childTnLst>
                                    </p:cTn>
                                  </p:par>
                                </p:childTnLst>
                              </p:cTn>
                            </p:par>
                            <p:par>
                              <p:cTn id="78" fill="hold">
                                <p:stCondLst>
                                  <p:cond delay="2500"/>
                                </p:stCondLst>
                                <p:childTnLst>
                                  <p:par>
                                    <p:cTn id="79" presetID="22" presetClass="entr" presetSubtype="4" fill="hold"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down)">
                                          <p:cBhvr>
                                            <p:cTn id="81" dur="500"/>
                                            <p:tgtEl>
                                              <p:spTgt spid="48"/>
                                            </p:tgtEl>
                                          </p:cBhvr>
                                        </p:animEffect>
                                      </p:childTnLst>
                                    </p:cTn>
                                  </p:par>
                                  <p:par>
                                    <p:cTn id="82" presetID="22" presetClass="entr" presetSubtype="2"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right)">
                                          <p:cBhvr>
                                            <p:cTn id="84" dur="500"/>
                                            <p:tgtEl>
                                              <p:spTgt spid="40"/>
                                            </p:tgtEl>
                                          </p:cBhvr>
                                        </p:animEffect>
                                      </p:childTnLst>
                                    </p:cTn>
                                  </p:par>
                                </p:childTnLst>
                              </p:cTn>
                            </p:par>
                            <p:par>
                              <p:cTn id="85" fill="hold">
                                <p:stCondLst>
                                  <p:cond delay="3000"/>
                                </p:stCondLst>
                                <p:childTnLst>
                                  <p:par>
                                    <p:cTn id="86" presetID="10"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3500"/>
                                </p:stCondLst>
                                <p:childTnLst>
                                  <p:par>
                                    <p:cTn id="93" presetID="2" presetClass="entr" presetSubtype="1" fill="hold" nodeType="afterEffect" p14:presetBounceEnd="80000">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14:bounceEnd="80000">
                                          <p:cBhvr additive="base">
                                            <p:cTn id="95" dur="500" fill="hold"/>
                                            <p:tgtEl>
                                              <p:spTgt spid="29"/>
                                            </p:tgtEl>
                                            <p:attrNameLst>
                                              <p:attrName>ppt_x</p:attrName>
                                            </p:attrNameLst>
                                          </p:cBhvr>
                                          <p:tavLst>
                                            <p:tav tm="0">
                                              <p:val>
                                                <p:strVal val="#ppt_x"/>
                                              </p:val>
                                            </p:tav>
                                            <p:tav tm="100000">
                                              <p:val>
                                                <p:strVal val="#ppt_x"/>
                                              </p:val>
                                            </p:tav>
                                          </p:tavLst>
                                        </p:anim>
                                        <p:anim calcmode="lin" valueType="num" p14:bounceEnd="80000">
                                          <p:cBhvr additive="base">
                                            <p:cTn id="96" dur="500" fill="hold"/>
                                            <p:tgtEl>
                                              <p:spTgt spid="29"/>
                                            </p:tgtEl>
                                            <p:attrNameLst>
                                              <p:attrName>ppt_y</p:attrName>
                                            </p:attrNameLst>
                                          </p:cBhvr>
                                          <p:tavLst>
                                            <p:tav tm="0">
                                              <p:val>
                                                <p:strVal val="0-#ppt_h/2"/>
                                              </p:val>
                                            </p:tav>
                                            <p:tav tm="100000">
                                              <p:val>
                                                <p:strVal val="#ppt_y"/>
                                              </p:val>
                                            </p:tav>
                                          </p:tavLst>
                                        </p:anim>
                                      </p:childTnLst>
                                    </p:cTn>
                                  </p:par>
                                  <p:par>
                                    <p:cTn id="97" presetID="2" presetClass="entr" presetSubtype="4" fill="hold" nodeType="withEffect" p14:presetBounceEnd="80000">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14:bounceEnd="80000">
                                          <p:cBhvr additive="base">
                                            <p:cTn id="99" dur="500" fill="hold"/>
                                            <p:tgtEl>
                                              <p:spTgt spid="27"/>
                                            </p:tgtEl>
                                            <p:attrNameLst>
                                              <p:attrName>ppt_x</p:attrName>
                                            </p:attrNameLst>
                                          </p:cBhvr>
                                          <p:tavLst>
                                            <p:tav tm="0">
                                              <p:val>
                                                <p:strVal val="#ppt_x"/>
                                              </p:val>
                                            </p:tav>
                                            <p:tav tm="100000">
                                              <p:val>
                                                <p:strVal val="#ppt_x"/>
                                              </p:val>
                                            </p:tav>
                                          </p:tavLst>
                                        </p:anim>
                                        <p:anim calcmode="lin" valueType="num" p14:bounceEnd="80000">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4000"/>
                                </p:stCondLst>
                                <p:childTnLst>
                                  <p:par>
                                    <p:cTn id="102" presetID="22" presetClass="entr" presetSubtype="1"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up)">
                                          <p:cBhvr>
                                            <p:cTn id="104" dur="500"/>
                                            <p:tgtEl>
                                              <p:spTgt spid="49"/>
                                            </p:tgtEl>
                                          </p:cBhvr>
                                        </p:animEffect>
                                      </p:childTnLst>
                                    </p:cTn>
                                  </p:par>
                                </p:childTnLst>
                              </p:cTn>
                            </p:par>
                            <p:par>
                              <p:cTn id="105" fill="hold">
                                <p:stCondLst>
                                  <p:cond delay="4500"/>
                                </p:stCondLst>
                                <p:childTnLst>
                                  <p:par>
                                    <p:cTn id="106" presetID="10" presetClass="entr" presetSubtype="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childTnLst>
                              </p:cTn>
                            </p:par>
                            <p:par>
                              <p:cTn id="109" fill="hold">
                                <p:stCondLst>
                                  <p:cond delay="5000"/>
                                </p:stCondLst>
                                <p:childTnLst>
                                  <p:par>
                                    <p:cTn id="110" presetID="2" presetClass="entr" presetSubtype="4" fill="hold" nodeType="afterEffect" p14:presetBounceEnd="80000">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14:bounceEnd="80000">
                                          <p:cBhvr additive="base">
                                            <p:cTn id="112" dur="500" fill="hold"/>
                                            <p:tgtEl>
                                              <p:spTgt spid="31"/>
                                            </p:tgtEl>
                                            <p:attrNameLst>
                                              <p:attrName>ppt_x</p:attrName>
                                            </p:attrNameLst>
                                          </p:cBhvr>
                                          <p:tavLst>
                                            <p:tav tm="0">
                                              <p:val>
                                                <p:strVal val="#ppt_x"/>
                                              </p:val>
                                            </p:tav>
                                            <p:tav tm="100000">
                                              <p:val>
                                                <p:strVal val="#ppt_x"/>
                                              </p:val>
                                            </p:tav>
                                          </p:tavLst>
                                        </p:anim>
                                        <p:anim calcmode="lin" valueType="num" p14:bounceEnd="80000">
                                          <p:cBhvr additive="base">
                                            <p:cTn id="1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9" grpId="0" animBg="1"/>
          <p:bldP spid="59" grpId="1" animBg="1"/>
          <p:bldP spid="34" grpId="0" animBg="1"/>
          <p:bldP spid="34" grpId="1" animBg="1"/>
          <p:bldP spid="67" grpId="0"/>
          <p:bldP spid="67" grpId="1" build="allAtOnce"/>
          <p:bldP spid="69" grpId="0"/>
          <p:bldP spid="69" grpId="1"/>
          <p:bldP spid="69" grpId="2"/>
          <p:bldP spid="69" grpId="3"/>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par>
                                    <p:cTn id="30" presetID="19" presetClass="emph" presetSubtype="0" fill="hold" grpId="1" nodeType="withEffect">
                                      <p:stCondLst>
                                        <p:cond delay="750"/>
                                      </p:stCondLst>
                                      <p:childTnLst>
                                        <p:animClr clrSpc="rgb" dir="cw">
                                          <p:cBhvr override="childStyle">
                                            <p:cTn id="31" dur="500" fill="hold"/>
                                            <p:tgtEl>
                                              <p:spTgt spid="34"/>
                                            </p:tgtEl>
                                            <p:attrNameLst>
                                              <p:attrName>style.color</p:attrName>
                                            </p:attrNameLst>
                                          </p:cBhvr>
                                          <p:to>
                                            <a:schemeClr val="accent2"/>
                                          </p:to>
                                        </p:animClr>
                                        <p:animClr clrSpc="rgb" dir="cw">
                                          <p:cBhvr>
                                            <p:cTn id="32" dur="500" fill="hold"/>
                                            <p:tgtEl>
                                              <p:spTgt spid="34"/>
                                            </p:tgtEl>
                                            <p:attrNameLst>
                                              <p:attrName>fillcolor</p:attrName>
                                            </p:attrNameLst>
                                          </p:cBhvr>
                                          <p:to>
                                            <a:schemeClr val="accent2"/>
                                          </p:to>
                                        </p:animClr>
                                        <p:set>
                                          <p:cBhvr>
                                            <p:cTn id="33" dur="500" fill="hold"/>
                                            <p:tgtEl>
                                              <p:spTgt spid="34"/>
                                            </p:tgtEl>
                                            <p:attrNameLst>
                                              <p:attrName>fill.type</p:attrName>
                                            </p:attrNameLst>
                                          </p:cBhvr>
                                          <p:to>
                                            <p:strVal val="solid"/>
                                          </p:to>
                                        </p:set>
                                        <p:set>
                                          <p:cBhvr>
                                            <p:cTn id="34" dur="500" fill="hold"/>
                                            <p:tgtEl>
                                              <p:spTgt spid="34"/>
                                            </p:tgtEl>
                                            <p:attrNameLst>
                                              <p:attrName>fill.on</p:attrName>
                                            </p:attrNameLst>
                                          </p:cBhvr>
                                          <p:to>
                                            <p:strVal val="true"/>
                                          </p:to>
                                        </p:set>
                                      </p:childTnLst>
                                    </p:cTn>
                                  </p:par>
                                  <p:par>
                                    <p:cTn id="35" presetID="19" presetClass="emph" presetSubtype="0" fill="hold" grpId="1" nodeType="withEffect">
                                      <p:stCondLst>
                                        <p:cond delay="750"/>
                                      </p:stCondLst>
                                      <p:childTnLst>
                                        <p:animClr clrSpc="rgb" dir="cw">
                                          <p:cBhvr override="childStyle">
                                            <p:cTn id="36" dur="500" fill="hold"/>
                                            <p:tgtEl>
                                              <p:spTgt spid="59"/>
                                            </p:tgtEl>
                                            <p:attrNameLst>
                                              <p:attrName>style.color</p:attrName>
                                            </p:attrNameLst>
                                          </p:cBhvr>
                                          <p:to>
                                            <a:schemeClr val="accent2"/>
                                          </p:to>
                                        </p:animClr>
                                        <p:animClr clrSpc="rgb" dir="cw">
                                          <p:cBhvr>
                                            <p:cTn id="37" dur="500" fill="hold"/>
                                            <p:tgtEl>
                                              <p:spTgt spid="59"/>
                                            </p:tgtEl>
                                            <p:attrNameLst>
                                              <p:attrName>fillcolor</p:attrName>
                                            </p:attrNameLst>
                                          </p:cBhvr>
                                          <p:to>
                                            <a:schemeClr val="accent2"/>
                                          </p:to>
                                        </p:animClr>
                                        <p:set>
                                          <p:cBhvr>
                                            <p:cTn id="38" dur="500" fill="hold"/>
                                            <p:tgtEl>
                                              <p:spTgt spid="59"/>
                                            </p:tgtEl>
                                            <p:attrNameLst>
                                              <p:attrName>fill.type</p:attrName>
                                            </p:attrNameLst>
                                          </p:cBhvr>
                                          <p:to>
                                            <p:strVal val="solid"/>
                                          </p:to>
                                        </p:set>
                                        <p:set>
                                          <p:cBhvr>
                                            <p:cTn id="39" dur="500" fill="hold"/>
                                            <p:tgtEl>
                                              <p:spTgt spid="59"/>
                                            </p:tgtEl>
                                            <p:attrNameLst>
                                              <p:attrName>fill.on</p:attrName>
                                            </p:attrNameLst>
                                          </p:cBhvr>
                                          <p:to>
                                            <p:strVal val="true"/>
                                          </p:to>
                                        </p:set>
                                      </p:childTnLst>
                                    </p:cTn>
                                  </p:par>
                                  <p:par>
                                    <p:cTn id="40" presetID="42" presetClass="path" presetSubtype="0" accel="50000" decel="50000" fill="hold" grpId="2" nodeType="withEffect">
                                      <p:stCondLst>
                                        <p:cond delay="750"/>
                                      </p:stCondLst>
                                      <p:childTnLst>
                                        <p:animMotion origin="layout" path="M 0 -1.66667E-6 L 0 0.06609 " pathEditMode="relative" rAng="0" ptsTypes="AA">
                                          <p:cBhvr>
                                            <p:cTn id="41" dur="250" fill="hold"/>
                                            <p:tgtEl>
                                              <p:spTgt spid="69"/>
                                            </p:tgtEl>
                                            <p:attrNameLst>
                                              <p:attrName>ppt_x</p:attrName>
                                              <p:attrName>ppt_y</p:attrName>
                                            </p:attrNameLst>
                                          </p:cBhvr>
                                          <p:rCtr x="0" y="3299"/>
                                        </p:animMotion>
                                      </p:childTnLst>
                                    </p:cTn>
                                  </p:par>
                                  <p:par>
                                    <p:cTn id="42" presetID="3" presetClass="emph" presetSubtype="2" fill="hold" grpId="3" nodeType="withEffect">
                                      <p:stCondLst>
                                        <p:cond delay="750"/>
                                      </p:stCondLst>
                                      <p:childTnLst>
                                        <p:animClr clrSpc="rgb" dir="cw">
                                          <p:cBhvr override="childStyle">
                                            <p:cTn id="43" dur="250" fill="hold"/>
                                            <p:tgtEl>
                                              <p:spTgt spid="69"/>
                                            </p:tgtEl>
                                            <p:attrNameLst>
                                              <p:attrName>style.color</p:attrName>
                                            </p:attrNameLst>
                                          </p:cBhvr>
                                          <p:to>
                                            <a:schemeClr val="accent2"/>
                                          </p:to>
                                        </p:animClr>
                                      </p:childTnLst>
                                    </p:cTn>
                                  </p:par>
                                  <p:par>
                                    <p:cTn id="44" presetID="3" presetClass="emph" presetSubtype="2" fill="hold" grpId="1" nodeType="withEffect">
                                      <p:stCondLst>
                                        <p:cond delay="750"/>
                                      </p:stCondLst>
                                      <p:childTnLst>
                                        <p:animClr clrSpc="rgb" dir="cw">
                                          <p:cBhvr override="childStyle">
                                            <p:cTn id="45" dur="250" fill="hold"/>
                                            <p:tgtEl>
                                              <p:spTgt spid="67">
                                                <p:txEl>
                                                  <p:pRg st="0" end="0"/>
                                                </p:txEl>
                                              </p:spTgt>
                                            </p:tgtEl>
                                            <p:attrNameLst>
                                              <p:attrName>style.color</p:attrName>
                                            </p:attrNameLst>
                                          </p:cBhvr>
                                          <p:to>
                                            <a:schemeClr val="accent2"/>
                                          </p:to>
                                        </p:animClr>
                                      </p:childTnLst>
                                    </p:cTn>
                                  </p:par>
                                  <p:par>
                                    <p:cTn id="46" presetID="1" presetClass="exit" presetSubtype="0" fill="hold" nodeType="withEffect">
                                      <p:stCondLst>
                                        <p:cond delay="1000"/>
                                      </p:stCondLst>
                                      <p:childTnLst>
                                        <p:set>
                                          <p:cBhvr>
                                            <p:cTn id="47" dur="1" fill="hold">
                                              <p:stCondLst>
                                                <p:cond delay="0"/>
                                              </p:stCondLst>
                                            </p:cTn>
                                            <p:tgtEl>
                                              <p:spTgt spid="67">
                                                <p:txEl>
                                                  <p:pRg st="0" end="0"/>
                                                </p:txEl>
                                              </p:spTgt>
                                            </p:tgtEl>
                                            <p:attrNameLst>
                                              <p:attrName>style.visibility</p:attrName>
                                            </p:attrNameLst>
                                          </p:cBhvr>
                                          <p:to>
                                            <p:strVal val="hidden"/>
                                          </p:to>
                                        </p:set>
                                      </p:childTnLst>
                                    </p:cTn>
                                  </p:par>
                                  <p:par>
                                    <p:cTn id="48" presetID="3" presetClass="emph" presetSubtype="2" fill="hold" grpId="1" nodeType="withEffect">
                                      <p:stCondLst>
                                        <p:cond delay="1250"/>
                                      </p:stCondLst>
                                      <p:childTnLst>
                                        <p:animClr clrSpc="rgb" dir="cw">
                                          <p:cBhvr override="childStyle">
                                            <p:cTn id="49" dur="250" fill="hold"/>
                                            <p:tgtEl>
                                              <p:spTgt spid="69"/>
                                            </p:tgtEl>
                                            <p:attrNameLst>
                                              <p:attrName>style.color</p:attrName>
                                            </p:attrNameLst>
                                          </p:cBhvr>
                                          <p:to>
                                            <a:srgbClr val="FFFFFF"/>
                                          </p:to>
                                        </p:animClr>
                                      </p:childTnLst>
                                    </p:cTn>
                                  </p:par>
                                  <p:par>
                                    <p:cTn id="50" presetID="53" presetClass="entr" presetSubtype="16" fill="hold" grpId="0" nodeType="withEffect">
                                      <p:stCondLst>
                                        <p:cond delay="13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22" presetClass="entr" presetSubtype="2"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right)">
                                          <p:cBhvr>
                                            <p:cTn id="61" dur="500"/>
                                            <p:tgtEl>
                                              <p:spTgt spid="41"/>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par>
                              <p:cTn id="69" fill="hold">
                                <p:stCondLst>
                                  <p:cond delay="2000"/>
                                </p:stCondLst>
                                <p:childTnLst>
                                  <p:par>
                                    <p:cTn id="70" presetID="2" presetClass="entr" presetSubtype="4"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par>
                                    <p:cTn id="74" presetID="2" presetClass="entr" presetSubtype="1"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ppt_x"/>
                                              </p:val>
                                            </p:tav>
                                            <p:tav tm="100000">
                                              <p:val>
                                                <p:strVal val="#ppt_x"/>
                                              </p:val>
                                            </p:tav>
                                          </p:tavLst>
                                        </p:anim>
                                        <p:anim calcmode="lin" valueType="num">
                                          <p:cBhvr additive="base">
                                            <p:cTn id="77" dur="500" fill="hold"/>
                                            <p:tgtEl>
                                              <p:spTgt spid="28"/>
                                            </p:tgtEl>
                                            <p:attrNameLst>
                                              <p:attrName>ppt_y</p:attrName>
                                            </p:attrNameLst>
                                          </p:cBhvr>
                                          <p:tavLst>
                                            <p:tav tm="0">
                                              <p:val>
                                                <p:strVal val="0-#ppt_h/2"/>
                                              </p:val>
                                            </p:tav>
                                            <p:tav tm="100000">
                                              <p:val>
                                                <p:strVal val="#ppt_y"/>
                                              </p:val>
                                            </p:tav>
                                          </p:tavLst>
                                        </p:anim>
                                      </p:childTnLst>
                                    </p:cTn>
                                  </p:par>
                                </p:childTnLst>
                              </p:cTn>
                            </p:par>
                            <p:par>
                              <p:cTn id="78" fill="hold">
                                <p:stCondLst>
                                  <p:cond delay="2500"/>
                                </p:stCondLst>
                                <p:childTnLst>
                                  <p:par>
                                    <p:cTn id="79" presetID="22" presetClass="entr" presetSubtype="4" fill="hold"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down)">
                                          <p:cBhvr>
                                            <p:cTn id="81" dur="500"/>
                                            <p:tgtEl>
                                              <p:spTgt spid="48"/>
                                            </p:tgtEl>
                                          </p:cBhvr>
                                        </p:animEffect>
                                      </p:childTnLst>
                                    </p:cTn>
                                  </p:par>
                                  <p:par>
                                    <p:cTn id="82" presetID="22" presetClass="entr" presetSubtype="2"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right)">
                                          <p:cBhvr>
                                            <p:cTn id="84" dur="500"/>
                                            <p:tgtEl>
                                              <p:spTgt spid="40"/>
                                            </p:tgtEl>
                                          </p:cBhvr>
                                        </p:animEffect>
                                      </p:childTnLst>
                                    </p:cTn>
                                  </p:par>
                                </p:childTnLst>
                              </p:cTn>
                            </p:par>
                            <p:par>
                              <p:cTn id="85" fill="hold">
                                <p:stCondLst>
                                  <p:cond delay="3000"/>
                                </p:stCondLst>
                                <p:childTnLst>
                                  <p:par>
                                    <p:cTn id="86" presetID="10"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3500"/>
                                </p:stCondLst>
                                <p:childTnLst>
                                  <p:par>
                                    <p:cTn id="93" presetID="2" presetClass="entr" presetSubtype="1"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0-#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4000"/>
                                </p:stCondLst>
                                <p:childTnLst>
                                  <p:par>
                                    <p:cTn id="102" presetID="22" presetClass="entr" presetSubtype="1"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up)">
                                          <p:cBhvr>
                                            <p:cTn id="104" dur="500"/>
                                            <p:tgtEl>
                                              <p:spTgt spid="49"/>
                                            </p:tgtEl>
                                          </p:cBhvr>
                                        </p:animEffect>
                                      </p:childTnLst>
                                    </p:cTn>
                                  </p:par>
                                </p:childTnLst>
                              </p:cTn>
                            </p:par>
                            <p:par>
                              <p:cTn id="105" fill="hold">
                                <p:stCondLst>
                                  <p:cond delay="4500"/>
                                </p:stCondLst>
                                <p:childTnLst>
                                  <p:par>
                                    <p:cTn id="106" presetID="10" presetClass="entr" presetSubtype="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childTnLst>
                              </p:cTn>
                            </p:par>
                            <p:par>
                              <p:cTn id="109" fill="hold">
                                <p:stCondLst>
                                  <p:cond delay="5000"/>
                                </p:stCondLst>
                                <p:childTnLst>
                                  <p:par>
                                    <p:cTn id="110" presetID="2" presetClass="entr" presetSubtype="4" fill="hold" nodeType="after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additive="base">
                                            <p:cTn id="112" dur="500" fill="hold"/>
                                            <p:tgtEl>
                                              <p:spTgt spid="31"/>
                                            </p:tgtEl>
                                            <p:attrNameLst>
                                              <p:attrName>ppt_x</p:attrName>
                                            </p:attrNameLst>
                                          </p:cBhvr>
                                          <p:tavLst>
                                            <p:tav tm="0">
                                              <p:val>
                                                <p:strVal val="#ppt_x"/>
                                              </p:val>
                                            </p:tav>
                                            <p:tav tm="100000">
                                              <p:val>
                                                <p:strVal val="#ppt_x"/>
                                              </p:val>
                                            </p:tav>
                                          </p:tavLst>
                                        </p:anim>
                                        <p:anim calcmode="lin" valueType="num">
                                          <p:cBhvr additive="base">
                                            <p:cTn id="1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9" grpId="0" animBg="1"/>
          <p:bldP spid="59" grpId="1" animBg="1"/>
          <p:bldP spid="34" grpId="0" animBg="1"/>
          <p:bldP spid="34" grpId="1" animBg="1"/>
          <p:bldP spid="67" grpId="0"/>
          <p:bldP spid="67" grpId="1" build="allAtOnce"/>
          <p:bldP spid="69" grpId="0"/>
          <p:bldP spid="69" grpId="1"/>
          <p:bldP spid="69" grpId="2"/>
          <p:bldP spid="69" grpId="3"/>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What is Our Process?</a:t>
            </a:r>
          </a:p>
        </p:txBody>
      </p:sp>
      <p:sp>
        <p:nvSpPr>
          <p:cNvPr id="3" name="Text Placeholder 2"/>
          <p:cNvSpPr>
            <a:spLocks noGrp="1"/>
          </p:cNvSpPr>
          <p:nvPr>
            <p:ph type="body" sz="half" idx="2"/>
          </p:nvPr>
        </p:nvSpPr>
        <p:spPr/>
        <p:txBody>
          <a:bodyPr/>
          <a:lstStyle/>
          <a:p>
            <a:r>
              <a:rPr lang="en-US" dirty="0">
                <a:cs typeface="+mn-ea"/>
                <a:sym typeface="+mn-lt"/>
              </a:rPr>
              <a:t>What is Our Process?</a:t>
            </a:r>
          </a:p>
        </p:txBody>
      </p:sp>
      <p:sp>
        <p:nvSpPr>
          <p:cNvPr id="4" name="Slide Number Placeholder 3"/>
          <p:cNvSpPr>
            <a:spLocks noGrp="1"/>
          </p:cNvSpPr>
          <p:nvPr>
            <p:ph type="sldNum" sz="quarter" idx="12"/>
          </p:nvPr>
        </p:nvSpPr>
        <p:spPr/>
        <p:txBody>
          <a:bodyPr/>
          <a:lstStyle/>
          <a:p>
            <a:fld id="{C136B7D2-B98C-44FD-8D04-7EC62A564975}" type="slidenum">
              <a:rPr lang="en-US" smtClean="0">
                <a:cs typeface="+mn-ea"/>
                <a:sym typeface="+mn-lt"/>
              </a:rPr>
              <a:t>29</a:t>
            </a:fld>
            <a:endParaRPr lang="en-US" dirty="0">
              <a:cs typeface="+mn-ea"/>
              <a:sym typeface="+mn-lt"/>
            </a:endParaRPr>
          </a:p>
        </p:txBody>
      </p:sp>
      <p:sp>
        <p:nvSpPr>
          <p:cNvPr id="1035" name="Freeform 11"/>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36" name="Freeform 12"/>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37" name="Freeform 13"/>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038" name="Freeform 14"/>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9" name="Text Placeholder 3"/>
          <p:cNvSpPr txBox="1"/>
          <p:nvPr/>
        </p:nvSpPr>
        <p:spPr>
          <a:xfrm rot="19086412">
            <a:off x="6618860" y="4604403"/>
            <a:ext cx="39433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cs typeface="+mn-ea"/>
                <a:sym typeface="+mn-lt"/>
              </a:rPr>
              <a:t>01</a:t>
            </a:r>
          </a:p>
        </p:txBody>
      </p:sp>
      <p:sp>
        <p:nvSpPr>
          <p:cNvPr id="20" name="Text Placeholder 3"/>
          <p:cNvSpPr txBox="1"/>
          <p:nvPr/>
        </p:nvSpPr>
        <p:spPr>
          <a:xfrm rot="2817072">
            <a:off x="5146568" y="3593668"/>
            <a:ext cx="39433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cs typeface="+mn-ea"/>
                <a:sym typeface="+mn-lt"/>
              </a:rPr>
              <a:t>02</a:t>
            </a:r>
          </a:p>
        </p:txBody>
      </p:sp>
      <p:sp>
        <p:nvSpPr>
          <p:cNvPr id="21" name="Text Placeholder 3"/>
          <p:cNvSpPr txBox="1"/>
          <p:nvPr/>
        </p:nvSpPr>
        <p:spPr>
          <a:xfrm rot="18997969">
            <a:off x="6599107" y="2660510"/>
            <a:ext cx="39433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cs typeface="+mn-ea"/>
                <a:sym typeface="+mn-lt"/>
              </a:rPr>
              <a:t>03</a:t>
            </a:r>
          </a:p>
        </p:txBody>
      </p:sp>
      <p:sp>
        <p:nvSpPr>
          <p:cNvPr id="22" name="Text Placeholder 3"/>
          <p:cNvSpPr txBox="1"/>
          <p:nvPr/>
        </p:nvSpPr>
        <p:spPr>
          <a:xfrm rot="2817072">
            <a:off x="5166889" y="1687286"/>
            <a:ext cx="39433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bg1"/>
                </a:solidFill>
                <a:cs typeface="+mn-ea"/>
                <a:sym typeface="+mn-lt"/>
              </a:rPr>
              <a:t>04</a:t>
            </a:r>
          </a:p>
        </p:txBody>
      </p:sp>
      <p:sp>
        <p:nvSpPr>
          <p:cNvPr id="24" name="Rectangle 23"/>
          <p:cNvSpPr/>
          <p:nvPr/>
        </p:nvSpPr>
        <p:spPr>
          <a:xfrm rot="18897855">
            <a:off x="5962456" y="3260767"/>
            <a:ext cx="756618" cy="215444"/>
          </a:xfrm>
          <a:prstGeom prst="rect">
            <a:avLst/>
          </a:prstGeom>
        </p:spPr>
        <p:txBody>
          <a:bodyPr wrap="none" lIns="0" tIns="0" rIns="0" bIns="0">
            <a:spAutoFit/>
          </a:bodyPr>
          <a:lstStyle/>
          <a:p>
            <a:pPr algn="r"/>
            <a:r>
              <a:rPr lang="en-US" sz="1400" b="1" dirty="0">
                <a:solidFill>
                  <a:schemeClr val="bg1"/>
                </a:solidFill>
                <a:cs typeface="+mn-ea"/>
                <a:sym typeface="+mn-lt"/>
              </a:rPr>
              <a:t>Keyword</a:t>
            </a:r>
          </a:p>
        </p:txBody>
      </p:sp>
      <p:sp>
        <p:nvSpPr>
          <p:cNvPr id="27" name="Rectangle 26"/>
          <p:cNvSpPr/>
          <p:nvPr/>
        </p:nvSpPr>
        <p:spPr>
          <a:xfrm rot="2726022">
            <a:off x="5463996" y="2276379"/>
            <a:ext cx="756618" cy="215444"/>
          </a:xfrm>
          <a:prstGeom prst="rect">
            <a:avLst/>
          </a:prstGeom>
        </p:spPr>
        <p:txBody>
          <a:bodyPr wrap="none" lIns="0" tIns="0" rIns="0" bIns="0">
            <a:spAutoFit/>
          </a:bodyPr>
          <a:lstStyle/>
          <a:p>
            <a:pPr algn="r"/>
            <a:r>
              <a:rPr lang="en-US" sz="1400" b="1" dirty="0">
                <a:solidFill>
                  <a:schemeClr val="bg1"/>
                </a:solidFill>
                <a:cs typeface="+mn-ea"/>
                <a:sym typeface="+mn-lt"/>
              </a:rPr>
              <a:t>Keyword</a:t>
            </a:r>
          </a:p>
        </p:txBody>
      </p:sp>
      <p:sp>
        <p:nvSpPr>
          <p:cNvPr id="28" name="Rectangle 27"/>
          <p:cNvSpPr/>
          <p:nvPr/>
        </p:nvSpPr>
        <p:spPr>
          <a:xfrm rot="2786029">
            <a:off x="5450296" y="4213502"/>
            <a:ext cx="756618" cy="215444"/>
          </a:xfrm>
          <a:prstGeom prst="rect">
            <a:avLst/>
          </a:prstGeom>
        </p:spPr>
        <p:txBody>
          <a:bodyPr wrap="none" lIns="0" tIns="0" rIns="0" bIns="0">
            <a:spAutoFit/>
          </a:bodyPr>
          <a:lstStyle/>
          <a:p>
            <a:pPr algn="r"/>
            <a:r>
              <a:rPr lang="en-US" sz="1400" b="1" dirty="0">
                <a:solidFill>
                  <a:schemeClr val="bg1"/>
                </a:solidFill>
                <a:cs typeface="+mn-ea"/>
                <a:sym typeface="+mn-lt"/>
              </a:rPr>
              <a:t>Keyword</a:t>
            </a:r>
          </a:p>
        </p:txBody>
      </p:sp>
      <p:sp>
        <p:nvSpPr>
          <p:cNvPr id="29" name="Rectangle 28"/>
          <p:cNvSpPr/>
          <p:nvPr/>
        </p:nvSpPr>
        <p:spPr>
          <a:xfrm rot="18897855">
            <a:off x="5975154" y="5181000"/>
            <a:ext cx="756618" cy="215444"/>
          </a:xfrm>
          <a:prstGeom prst="rect">
            <a:avLst/>
          </a:prstGeom>
        </p:spPr>
        <p:txBody>
          <a:bodyPr wrap="none" lIns="0" tIns="0" rIns="0" bIns="0">
            <a:spAutoFit/>
          </a:bodyPr>
          <a:lstStyle/>
          <a:p>
            <a:pPr algn="r"/>
            <a:r>
              <a:rPr lang="en-US" sz="1400" b="1" dirty="0">
                <a:solidFill>
                  <a:schemeClr val="bg1"/>
                </a:solidFill>
                <a:cs typeface="+mn-ea"/>
                <a:sym typeface="+mn-lt"/>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39" name="Rectangle 38"/>
            <p:cNvSpPr/>
            <p:nvPr/>
          </p:nvSpPr>
          <p:spPr>
            <a:xfrm>
              <a:off x="7154104" y="3244276"/>
              <a:ext cx="1033937" cy="184666"/>
            </a:xfrm>
            <a:prstGeom prst="rect">
              <a:avLst/>
            </a:prstGeom>
          </p:spPr>
          <p:txBody>
            <a:bodyPr wrap="none" lIns="0" tIns="0" rIns="0" bIns="0">
              <a:spAutoFit/>
            </a:bodyPr>
            <a:lstStyle/>
            <a:p>
              <a:r>
                <a:rPr lang="en-US" sz="1600" b="1" dirty="0">
                  <a:solidFill>
                    <a:schemeClr val="accent1"/>
                  </a:solidFill>
                  <a:cs typeface="+mn-ea"/>
                  <a:sym typeface="+mn-lt"/>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lorem ipsum available  majority have suffered alteration .</a:t>
              </a:r>
              <a:endParaRPr lang="en-US" sz="1335" dirty="0">
                <a:solidFill>
                  <a:schemeClr val="tx1">
                    <a:lumMod val="65000"/>
                    <a:lumOff val="35000"/>
                  </a:schemeClr>
                </a:solidFill>
                <a:cs typeface="+mn-ea"/>
                <a:sym typeface="+mn-lt"/>
              </a:endParaRPr>
            </a:p>
          </p:txBody>
        </p:sp>
        <p:sp>
          <p:nvSpPr>
            <p:cNvPr id="42" name="Rectangle 41"/>
            <p:cNvSpPr/>
            <p:nvPr/>
          </p:nvSpPr>
          <p:spPr>
            <a:xfrm>
              <a:off x="7174424" y="1381167"/>
              <a:ext cx="1033937" cy="184666"/>
            </a:xfrm>
            <a:prstGeom prst="rect">
              <a:avLst/>
            </a:prstGeom>
          </p:spPr>
          <p:txBody>
            <a:bodyPr wrap="none" lIns="0" tIns="0" rIns="0" bIns="0">
              <a:spAutoFit/>
            </a:bodyPr>
            <a:lstStyle/>
            <a:p>
              <a:r>
                <a:rPr lang="en-US" sz="1600" b="1" dirty="0">
                  <a:solidFill>
                    <a:schemeClr val="accent3"/>
                  </a:solidFill>
                  <a:cs typeface="+mn-ea"/>
                  <a:sym typeface="+mn-lt"/>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45" name="Rectangle 44"/>
            <p:cNvSpPr/>
            <p:nvPr/>
          </p:nvSpPr>
          <p:spPr>
            <a:xfrm>
              <a:off x="945749" y="1420651"/>
              <a:ext cx="1033937" cy="184666"/>
            </a:xfrm>
            <a:prstGeom prst="rect">
              <a:avLst/>
            </a:prstGeom>
          </p:spPr>
          <p:txBody>
            <a:bodyPr wrap="none" lIns="0" tIns="0" rIns="0" bIns="0">
              <a:spAutoFit/>
            </a:bodyPr>
            <a:lstStyle/>
            <a:p>
              <a:pPr algn="r"/>
              <a:r>
                <a:rPr lang="en-US" sz="1600" b="1" dirty="0">
                  <a:solidFill>
                    <a:schemeClr val="accent2"/>
                  </a:solidFill>
                  <a:cs typeface="+mn-ea"/>
                  <a:sym typeface="+mn-lt"/>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lorem ipsum available  majority have suffered alteration </a:t>
              </a:r>
              <a:endParaRPr lang="en-US" sz="1335" dirty="0">
                <a:solidFill>
                  <a:schemeClr val="tx1">
                    <a:lumMod val="65000"/>
                    <a:lumOff val="35000"/>
                  </a:schemeClr>
                </a:solidFill>
                <a:cs typeface="+mn-ea"/>
                <a:sym typeface="+mn-lt"/>
              </a:endParaRPr>
            </a:p>
          </p:txBody>
        </p:sp>
        <p:sp>
          <p:nvSpPr>
            <p:cNvPr id="48" name="Rectangle 47"/>
            <p:cNvSpPr/>
            <p:nvPr/>
          </p:nvSpPr>
          <p:spPr>
            <a:xfrm>
              <a:off x="945747" y="1420651"/>
              <a:ext cx="1033937" cy="184666"/>
            </a:xfrm>
            <a:prstGeom prst="rect">
              <a:avLst/>
            </a:prstGeom>
          </p:spPr>
          <p:txBody>
            <a:bodyPr wrap="none" lIns="0" tIns="0" rIns="0" bIns="0">
              <a:spAutoFit/>
            </a:bodyPr>
            <a:lstStyle/>
            <a:p>
              <a:pPr algn="r"/>
              <a:r>
                <a:rPr lang="en-US" sz="1600" b="1" dirty="0">
                  <a:solidFill>
                    <a:schemeClr val="accent4"/>
                  </a:solidFill>
                  <a:cs typeface="+mn-ea"/>
                  <a:sym typeface="+mn-lt"/>
                </a:rPr>
                <a:t>Keyword Here</a:t>
              </a: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p:cTn id="7" dur="500" fill="hold"/>
                                        <p:tgtEl>
                                          <p:spTgt spid="1035"/>
                                        </p:tgtEl>
                                        <p:attrNameLst>
                                          <p:attrName>ppt_w</p:attrName>
                                        </p:attrNameLst>
                                      </p:cBhvr>
                                      <p:tavLst>
                                        <p:tav tm="0">
                                          <p:val>
                                            <p:fltVal val="0"/>
                                          </p:val>
                                        </p:tav>
                                        <p:tav tm="100000">
                                          <p:val>
                                            <p:strVal val="#ppt_w"/>
                                          </p:val>
                                        </p:tav>
                                      </p:tavLst>
                                    </p:anim>
                                    <p:anim calcmode="lin" valueType="num">
                                      <p:cBhvr>
                                        <p:cTn id="8" dur="500" fill="hold"/>
                                        <p:tgtEl>
                                          <p:spTgt spid="1035"/>
                                        </p:tgtEl>
                                        <p:attrNameLst>
                                          <p:attrName>ppt_h</p:attrName>
                                        </p:attrNameLst>
                                      </p:cBhvr>
                                      <p:tavLst>
                                        <p:tav tm="0">
                                          <p:val>
                                            <p:fltVal val="0"/>
                                          </p:val>
                                        </p:tav>
                                        <p:tav tm="100000">
                                          <p:val>
                                            <p:strVal val="#ppt_h"/>
                                          </p:val>
                                        </p:tav>
                                      </p:tavLst>
                                    </p:anim>
                                    <p:animEffect transition="in" filter="fade">
                                      <p:cBhvr>
                                        <p:cTn id="9" dur="500"/>
                                        <p:tgtEl>
                                          <p:spTgt spid="10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037"/>
                                        </p:tgtEl>
                                        <p:attrNameLst>
                                          <p:attrName>style.visibility</p:attrName>
                                        </p:attrNameLst>
                                      </p:cBhvr>
                                      <p:to>
                                        <p:strVal val="visible"/>
                                      </p:to>
                                    </p:set>
                                    <p:anim calcmode="lin" valueType="num">
                                      <p:cBhvr>
                                        <p:cTn id="41" dur="500" fill="hold"/>
                                        <p:tgtEl>
                                          <p:spTgt spid="1037"/>
                                        </p:tgtEl>
                                        <p:attrNameLst>
                                          <p:attrName>ppt_w</p:attrName>
                                        </p:attrNameLst>
                                      </p:cBhvr>
                                      <p:tavLst>
                                        <p:tav tm="0">
                                          <p:val>
                                            <p:fltVal val="0"/>
                                          </p:val>
                                        </p:tav>
                                        <p:tav tm="100000">
                                          <p:val>
                                            <p:strVal val="#ppt_w"/>
                                          </p:val>
                                        </p:tav>
                                      </p:tavLst>
                                    </p:anim>
                                    <p:anim calcmode="lin" valueType="num">
                                      <p:cBhvr>
                                        <p:cTn id="42" dur="500" fill="hold"/>
                                        <p:tgtEl>
                                          <p:spTgt spid="1037"/>
                                        </p:tgtEl>
                                        <p:attrNameLst>
                                          <p:attrName>ppt_h</p:attrName>
                                        </p:attrNameLst>
                                      </p:cBhvr>
                                      <p:tavLst>
                                        <p:tav tm="0">
                                          <p:val>
                                            <p:fltVal val="0"/>
                                          </p:val>
                                        </p:tav>
                                        <p:tav tm="100000">
                                          <p:val>
                                            <p:strVal val="#ppt_h"/>
                                          </p:val>
                                        </p:tav>
                                      </p:tavLst>
                                    </p:anim>
                                    <p:animEffect transition="in" filter="fade">
                                      <p:cBhvr>
                                        <p:cTn id="43" dur="500"/>
                                        <p:tgtEl>
                                          <p:spTgt spid="103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0-#ppt_w/2"/>
                                          </p:val>
                                        </p:tav>
                                        <p:tav tm="100000">
                                          <p:val>
                                            <p:strVal val="#ppt_x"/>
                                          </p:val>
                                        </p:tav>
                                      </p:tavLst>
                                    </p:anim>
                                    <p:anim calcmode="lin" valueType="num">
                                      <p:cBhvr additive="base">
                                        <p:cTn id="65" dur="500" fill="hold"/>
                                        <p:tgtEl>
                                          <p:spTgt spid="43"/>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1038"/>
                                        </p:tgtEl>
                                        <p:attrNameLst>
                                          <p:attrName>style.visibility</p:attrName>
                                        </p:attrNameLst>
                                      </p:cBhvr>
                                      <p:to>
                                        <p:strVal val="visible"/>
                                      </p:to>
                                    </p:set>
                                    <p:anim calcmode="lin" valueType="num">
                                      <p:cBhvr>
                                        <p:cTn id="69" dur="500" fill="hold"/>
                                        <p:tgtEl>
                                          <p:spTgt spid="1038"/>
                                        </p:tgtEl>
                                        <p:attrNameLst>
                                          <p:attrName>ppt_w</p:attrName>
                                        </p:attrNameLst>
                                      </p:cBhvr>
                                      <p:tavLst>
                                        <p:tav tm="0">
                                          <p:val>
                                            <p:fltVal val="0"/>
                                          </p:val>
                                        </p:tav>
                                        <p:tav tm="100000">
                                          <p:val>
                                            <p:strVal val="#ppt_w"/>
                                          </p:val>
                                        </p:tav>
                                      </p:tavLst>
                                    </p:anim>
                                    <p:anim calcmode="lin" valueType="num">
                                      <p:cBhvr>
                                        <p:cTn id="70" dur="500" fill="hold"/>
                                        <p:tgtEl>
                                          <p:spTgt spid="1038"/>
                                        </p:tgtEl>
                                        <p:attrNameLst>
                                          <p:attrName>ppt_h</p:attrName>
                                        </p:attrNameLst>
                                      </p:cBhvr>
                                      <p:tavLst>
                                        <p:tav tm="0">
                                          <p:val>
                                            <p:fltVal val="0"/>
                                          </p:val>
                                        </p:tav>
                                        <p:tav tm="100000">
                                          <p:val>
                                            <p:strVal val="#ppt_h"/>
                                          </p:val>
                                        </p:tav>
                                      </p:tavLst>
                                    </p:anim>
                                    <p:animEffect transition="in" filter="fade">
                                      <p:cBhvr>
                                        <p:cTn id="71" dur="500"/>
                                        <p:tgtEl>
                                          <p:spTgt spid="1038"/>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036"/>
                                        </p:tgtEl>
                                        <p:attrNameLst>
                                          <p:attrName>style.visibility</p:attrName>
                                        </p:attrNameLst>
                                      </p:cBhvr>
                                      <p:to>
                                        <p:strVal val="visible"/>
                                      </p:to>
                                    </p:set>
                                    <p:anim calcmode="lin" valueType="num">
                                      <p:cBhvr>
                                        <p:cTn id="97" dur="500" fill="hold"/>
                                        <p:tgtEl>
                                          <p:spTgt spid="1036"/>
                                        </p:tgtEl>
                                        <p:attrNameLst>
                                          <p:attrName>ppt_w</p:attrName>
                                        </p:attrNameLst>
                                      </p:cBhvr>
                                      <p:tavLst>
                                        <p:tav tm="0">
                                          <p:val>
                                            <p:fltVal val="0"/>
                                          </p:val>
                                        </p:tav>
                                        <p:tav tm="100000">
                                          <p:val>
                                            <p:strVal val="#ppt_w"/>
                                          </p:val>
                                        </p:tav>
                                      </p:tavLst>
                                    </p:anim>
                                    <p:anim calcmode="lin" valueType="num">
                                      <p:cBhvr>
                                        <p:cTn id="98" dur="500" fill="hold"/>
                                        <p:tgtEl>
                                          <p:spTgt spid="1036"/>
                                        </p:tgtEl>
                                        <p:attrNameLst>
                                          <p:attrName>ppt_h</p:attrName>
                                        </p:attrNameLst>
                                      </p:cBhvr>
                                      <p:tavLst>
                                        <p:tav tm="0">
                                          <p:val>
                                            <p:fltVal val="0"/>
                                          </p:val>
                                        </p:tav>
                                        <p:tav tm="100000">
                                          <p:val>
                                            <p:strVal val="#ppt_h"/>
                                          </p:val>
                                        </p:tav>
                                      </p:tavLst>
                                    </p:anim>
                                    <p:animEffect transition="in" filter="fade">
                                      <p:cBhvr>
                                        <p:cTn id="99" dur="500"/>
                                        <p:tgtEl>
                                          <p:spTgt spid="1036"/>
                                        </p:tgtEl>
                                      </p:cBhvr>
                                    </p:animEffect>
                                  </p:childTnLst>
                                </p:cTn>
                              </p:par>
                            </p:childTnLst>
                          </p:cTn>
                        </p:par>
                        <p:par>
                          <p:cTn id="100" fill="hold">
                            <p:stCondLst>
                              <p:cond delay="7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7500"/>
                            </p:stCondLst>
                            <p:childTnLst>
                              <p:par>
                                <p:cTn id="107" presetID="53" presetClass="entr" presetSubtype="16"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childTnLst>
                          </p:cTn>
                        </p:par>
                        <p:par>
                          <p:cTn id="112" fill="hold">
                            <p:stCondLst>
                              <p:cond delay="8000"/>
                            </p:stCondLst>
                            <p:childTnLst>
                              <p:par>
                                <p:cTn id="113" presetID="53" presetClass="entr" presetSubtype="16"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Effect transition="in" filter="fade">
                                      <p:cBhvr>
                                        <p:cTn id="117" dur="500"/>
                                        <p:tgtEl>
                                          <p:spTgt spid="34"/>
                                        </p:tgtEl>
                                      </p:cBhvr>
                                    </p:animEffect>
                                  </p:childTnLst>
                                </p:cTn>
                              </p:par>
                              <p:par>
                                <p:cTn id="118" presetID="2" presetClass="entr" presetSubtype="8" accel="50000" decel="5000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additive="base">
                                        <p:cTn id="120" dur="500" fill="hold"/>
                                        <p:tgtEl>
                                          <p:spTgt spid="46"/>
                                        </p:tgtEl>
                                        <p:attrNameLst>
                                          <p:attrName>ppt_x</p:attrName>
                                        </p:attrNameLst>
                                      </p:cBhvr>
                                      <p:tavLst>
                                        <p:tav tm="0">
                                          <p:val>
                                            <p:strVal val="0-#ppt_w/2"/>
                                          </p:val>
                                        </p:tav>
                                        <p:tav tm="100000">
                                          <p:val>
                                            <p:strVal val="#ppt_x"/>
                                          </p:val>
                                        </p:tav>
                                      </p:tavLst>
                                    </p:anim>
                                    <p:anim calcmode="lin" valueType="num">
                                      <p:cBhvr additive="base">
                                        <p:cTn id="12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a:prstGeom prst="rect">
            <a:avLst/>
          </a:prstGeom>
        </p:spPr>
        <p:txBody>
          <a:bodyPr/>
          <a:lstStyle/>
          <a:p>
            <a:fld id="{C136B7D2-B98C-44FD-8D04-7EC62A564975}" type="slidenum">
              <a:rPr lang="en-US" smtClean="0">
                <a:cs typeface="+mn-ea"/>
                <a:sym typeface="+mn-lt"/>
              </a:rPr>
              <a:t>3</a:t>
            </a:fld>
            <a:endParaRPr lang="en-US" dirty="0">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Circle Steps Infographic</a:t>
            </a:r>
          </a:p>
        </p:txBody>
      </p:sp>
      <p:sp>
        <p:nvSpPr>
          <p:cNvPr id="137" name="Text Placeholder 136"/>
          <p:cNvSpPr>
            <a:spLocks noGrp="1"/>
          </p:cNvSpPr>
          <p:nvPr>
            <p:ph type="body" sz="half" idx="2"/>
          </p:nvPr>
        </p:nvSpPr>
        <p:spPr/>
        <p:txBody>
          <a:bodyPr/>
          <a:lstStyle/>
          <a:p>
            <a:r>
              <a:rPr lang="en-US" dirty="0">
                <a:cs typeface="+mn-ea"/>
                <a:sym typeface="+mn-lt"/>
              </a:rPr>
              <a:t>Circle Steps Infographic</a:t>
            </a:r>
          </a:p>
        </p:txBody>
      </p:sp>
      <p:sp>
        <p:nvSpPr>
          <p:cNvPr id="52" name="Block Arc 51"/>
          <p:cNvSpPr/>
          <p:nvPr/>
        </p:nvSpPr>
        <p:spPr>
          <a:xfrm>
            <a:off x="1234344" y="2665633"/>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3" name="Freeform 62"/>
          <p:cNvSpPr/>
          <p:nvPr/>
        </p:nvSpPr>
        <p:spPr>
          <a:xfrm>
            <a:off x="170332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1"/>
              </a:solidFill>
              <a:cs typeface="+mn-ea"/>
              <a:sym typeface="+mn-lt"/>
            </a:endParaRPr>
          </a:p>
        </p:txBody>
      </p:sp>
      <p:sp>
        <p:nvSpPr>
          <p:cNvPr id="64" name="Freeform 63"/>
          <p:cNvSpPr/>
          <p:nvPr/>
        </p:nvSpPr>
        <p:spPr>
          <a:xfrm>
            <a:off x="358334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2"/>
              </a:solidFill>
              <a:cs typeface="+mn-ea"/>
              <a:sym typeface="+mn-lt"/>
            </a:endParaRPr>
          </a:p>
        </p:txBody>
      </p:sp>
      <p:sp>
        <p:nvSpPr>
          <p:cNvPr id="65" name="Freeform 64"/>
          <p:cNvSpPr/>
          <p:nvPr/>
        </p:nvSpPr>
        <p:spPr>
          <a:xfrm>
            <a:off x="546336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3"/>
              </a:solidFill>
              <a:cs typeface="+mn-ea"/>
              <a:sym typeface="+mn-lt"/>
            </a:endParaRPr>
          </a:p>
        </p:txBody>
      </p:sp>
      <p:sp>
        <p:nvSpPr>
          <p:cNvPr id="66" name="Freeform 65"/>
          <p:cNvSpPr/>
          <p:nvPr/>
        </p:nvSpPr>
        <p:spPr>
          <a:xfrm>
            <a:off x="734338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4"/>
              </a:solidFill>
              <a:cs typeface="+mn-ea"/>
              <a:sym typeface="+mn-lt"/>
            </a:endParaRPr>
          </a:p>
        </p:txBody>
      </p:sp>
      <p:sp>
        <p:nvSpPr>
          <p:cNvPr id="67" name="Freeform 66"/>
          <p:cNvSpPr/>
          <p:nvPr/>
        </p:nvSpPr>
        <p:spPr>
          <a:xfrm>
            <a:off x="9223403"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5"/>
              </a:solidFill>
              <a:cs typeface="+mn-ea"/>
              <a:sym typeface="+mn-lt"/>
            </a:endParaRPr>
          </a:p>
        </p:txBody>
      </p:sp>
      <p:sp>
        <p:nvSpPr>
          <p:cNvPr id="76" name="TextBox 75"/>
          <p:cNvSpPr txBox="1"/>
          <p:nvPr/>
        </p:nvSpPr>
        <p:spPr>
          <a:xfrm>
            <a:off x="1967467" y="4646980"/>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cs typeface="+mn-ea"/>
                <a:sym typeface="+mn-lt"/>
              </a:rPr>
              <a:t>2006</a:t>
            </a:r>
            <a:endParaRPr lang="en-US" sz="2400" dirty="0">
              <a:solidFill>
                <a:schemeClr val="accent1"/>
              </a:solidFill>
              <a:cs typeface="+mn-ea"/>
              <a:sym typeface="+mn-lt"/>
            </a:endParaRPr>
          </a:p>
        </p:txBody>
      </p:sp>
      <p:sp>
        <p:nvSpPr>
          <p:cNvPr id="78" name="TextBox 77"/>
          <p:cNvSpPr txBox="1"/>
          <p:nvPr/>
        </p:nvSpPr>
        <p:spPr>
          <a:xfrm>
            <a:off x="3839311" y="2693232"/>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cs typeface="+mn-ea"/>
                <a:sym typeface="+mn-lt"/>
              </a:rPr>
              <a:t>2009</a:t>
            </a:r>
            <a:endParaRPr lang="en-US" sz="2400" dirty="0">
              <a:solidFill>
                <a:schemeClr val="accent2"/>
              </a:solidFill>
              <a:cs typeface="+mn-ea"/>
              <a:sym typeface="+mn-lt"/>
            </a:endParaRPr>
          </a:p>
        </p:txBody>
      </p:sp>
      <p:sp>
        <p:nvSpPr>
          <p:cNvPr id="79" name="TextBox 78"/>
          <p:cNvSpPr txBox="1"/>
          <p:nvPr/>
        </p:nvSpPr>
        <p:spPr>
          <a:xfrm>
            <a:off x="5773883" y="4646980"/>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3"/>
                </a:solidFill>
                <a:cs typeface="+mn-ea"/>
                <a:sym typeface="+mn-lt"/>
              </a:rPr>
              <a:t>2008</a:t>
            </a:r>
            <a:endParaRPr lang="en-US" sz="2400" dirty="0">
              <a:solidFill>
                <a:schemeClr val="accent3"/>
              </a:solidFill>
              <a:cs typeface="+mn-ea"/>
              <a:sym typeface="+mn-lt"/>
            </a:endParaRPr>
          </a:p>
        </p:txBody>
      </p:sp>
      <p:sp>
        <p:nvSpPr>
          <p:cNvPr id="82" name="TextBox 81"/>
          <p:cNvSpPr txBox="1"/>
          <p:nvPr/>
        </p:nvSpPr>
        <p:spPr>
          <a:xfrm>
            <a:off x="7625776" y="2693232"/>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4"/>
                </a:solidFill>
                <a:cs typeface="+mn-ea"/>
                <a:sym typeface="+mn-lt"/>
              </a:rPr>
              <a:t>2010</a:t>
            </a:r>
            <a:endParaRPr lang="en-US" sz="2400" dirty="0">
              <a:solidFill>
                <a:schemeClr val="accent4"/>
              </a:solidFill>
              <a:cs typeface="+mn-ea"/>
              <a:sym typeface="+mn-lt"/>
            </a:endParaRPr>
          </a:p>
        </p:txBody>
      </p:sp>
      <p:sp>
        <p:nvSpPr>
          <p:cNvPr id="83" name="TextBox 82"/>
          <p:cNvSpPr txBox="1"/>
          <p:nvPr/>
        </p:nvSpPr>
        <p:spPr>
          <a:xfrm>
            <a:off x="9546010" y="4646980"/>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5"/>
                </a:solidFill>
                <a:cs typeface="+mn-ea"/>
                <a:sym typeface="+mn-lt"/>
              </a:rPr>
              <a:t>2012</a:t>
            </a:r>
            <a:endParaRPr lang="en-US" sz="2400" dirty="0">
              <a:solidFill>
                <a:schemeClr val="accent5"/>
              </a:solidFill>
              <a:cs typeface="+mn-ea"/>
              <a:sym typeface="+mn-lt"/>
            </a:endParaRPr>
          </a:p>
        </p:txBody>
      </p:sp>
      <p:grpSp>
        <p:nvGrpSpPr>
          <p:cNvPr id="86" name="Group 88"/>
          <p:cNvGrpSpPr/>
          <p:nvPr/>
        </p:nvGrpSpPr>
        <p:grpSpPr>
          <a:xfrm>
            <a:off x="1333822" y="1739195"/>
            <a:ext cx="2095901" cy="645613"/>
            <a:chOff x="805797" y="661615"/>
            <a:chExt cx="1155277" cy="263150"/>
          </a:xfrm>
        </p:grpSpPr>
        <p:sp>
          <p:nvSpPr>
            <p:cNvPr id="87" name="TextBox 86"/>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90" name="TextBox 89"/>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93" name="Group 88"/>
          <p:cNvGrpSpPr/>
          <p:nvPr/>
        </p:nvGrpSpPr>
        <p:grpSpPr>
          <a:xfrm>
            <a:off x="3178416" y="5164347"/>
            <a:ext cx="2095901" cy="645613"/>
            <a:chOff x="805797" y="661615"/>
            <a:chExt cx="1155277" cy="263150"/>
          </a:xfrm>
        </p:grpSpPr>
        <p:sp>
          <p:nvSpPr>
            <p:cNvPr id="94" name="TextBox 93"/>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98" name="TextBox 97"/>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99" name="Group 88"/>
          <p:cNvGrpSpPr/>
          <p:nvPr/>
        </p:nvGrpSpPr>
        <p:grpSpPr>
          <a:xfrm>
            <a:off x="5108938" y="1739195"/>
            <a:ext cx="2095901" cy="645613"/>
            <a:chOff x="805797" y="661615"/>
            <a:chExt cx="1155277" cy="263150"/>
          </a:xfrm>
        </p:grpSpPr>
        <p:sp>
          <p:nvSpPr>
            <p:cNvPr id="100" name="TextBox 99"/>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101" name="TextBox 100"/>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102" name="Group 88"/>
          <p:cNvGrpSpPr/>
          <p:nvPr/>
        </p:nvGrpSpPr>
        <p:grpSpPr>
          <a:xfrm>
            <a:off x="6984423" y="5164347"/>
            <a:ext cx="2095901" cy="645613"/>
            <a:chOff x="805797" y="661615"/>
            <a:chExt cx="1155277" cy="263150"/>
          </a:xfrm>
        </p:grpSpPr>
        <p:sp>
          <p:nvSpPr>
            <p:cNvPr id="103" name="TextBox 102"/>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104" name="TextBox 103"/>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105" name="Group 88"/>
          <p:cNvGrpSpPr/>
          <p:nvPr/>
        </p:nvGrpSpPr>
        <p:grpSpPr>
          <a:xfrm>
            <a:off x="8740079" y="1739195"/>
            <a:ext cx="2095901" cy="645613"/>
            <a:chOff x="805797" y="661615"/>
            <a:chExt cx="1155277" cy="263150"/>
          </a:xfrm>
        </p:grpSpPr>
        <p:sp>
          <p:nvSpPr>
            <p:cNvPr id="106" name="TextBox 105"/>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107" name="TextBox 106"/>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sp>
        <p:nvSpPr>
          <p:cNvPr id="35" name="Freeform 178"/>
          <p:cNvSpPr>
            <a:spLocks noEditPoints="1"/>
          </p:cNvSpPr>
          <p:nvPr/>
        </p:nvSpPr>
        <p:spPr bwMode="auto">
          <a:xfrm>
            <a:off x="5764318" y="3538194"/>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7" name="Freeform 116"/>
          <p:cNvSpPr>
            <a:spLocks noEditPoints="1"/>
          </p:cNvSpPr>
          <p:nvPr/>
        </p:nvSpPr>
        <p:spPr bwMode="auto">
          <a:xfrm>
            <a:off x="2082641" y="3583094"/>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8" name="Freeform 105"/>
          <p:cNvSpPr>
            <a:spLocks noEditPoints="1"/>
          </p:cNvSpPr>
          <p:nvPr/>
        </p:nvSpPr>
        <p:spPr bwMode="auto">
          <a:xfrm>
            <a:off x="3938841" y="351216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39" name="Freeform 62"/>
          <p:cNvSpPr>
            <a:spLocks noChangeAspect="1" noEditPoints="1"/>
          </p:cNvSpPr>
          <p:nvPr/>
        </p:nvSpPr>
        <p:spPr bwMode="auto">
          <a:xfrm>
            <a:off x="7705325" y="3512160"/>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0" name="Freeform 45"/>
          <p:cNvSpPr>
            <a:spLocks noEditPoints="1"/>
          </p:cNvSpPr>
          <p:nvPr/>
        </p:nvSpPr>
        <p:spPr bwMode="auto">
          <a:xfrm>
            <a:off x="9608253" y="3537326"/>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slide(fromBottom)">
                                      <p:cBhvr>
                                        <p:cTn id="24" dur="500"/>
                                        <p:tgtEl>
                                          <p:spTgt spid="76"/>
                                        </p:tgtEl>
                                      </p:cBhvr>
                                    </p:animEffect>
                                  </p:childTnLst>
                                </p:cTn>
                              </p:par>
                              <p:par>
                                <p:cTn id="25" presetID="12" presetClass="entr" presetSubtype="4"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slide(fromBottom)">
                                      <p:cBhvr>
                                        <p:cTn id="27" dur="500"/>
                                        <p:tgtEl>
                                          <p:spTgt spid="86"/>
                                        </p:tgtEl>
                                      </p:cBhvr>
                                    </p:animEffect>
                                  </p:childTnLst>
                                </p:cTn>
                              </p:par>
                            </p:childTnLst>
                          </p:cTn>
                        </p:par>
                        <p:par>
                          <p:cTn id="28" fill="hold">
                            <p:stCondLst>
                              <p:cond delay="2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ppt_w</p:attrName>
                                        </p:attrNameLst>
                                      </p:cBhvr>
                                      <p:tavLst>
                                        <p:tav tm="0">
                                          <p:val>
                                            <p:fltVal val="0"/>
                                          </p:val>
                                        </p:tav>
                                        <p:tav tm="100000">
                                          <p:val>
                                            <p:strVal val="#ppt_w"/>
                                          </p:val>
                                        </p:tav>
                                      </p:tavLst>
                                    </p:anim>
                                    <p:anim calcmode="lin" valueType="num">
                                      <p:cBhvr>
                                        <p:cTn id="37" dur="500" fill="hold"/>
                                        <p:tgtEl>
                                          <p:spTgt spid="64"/>
                                        </p:tgtEl>
                                        <p:attrNameLst>
                                          <p:attrName>ppt_h</p:attrName>
                                        </p:attrNameLst>
                                      </p:cBhvr>
                                      <p:tavLst>
                                        <p:tav tm="0">
                                          <p:val>
                                            <p:fltVal val="0"/>
                                          </p:val>
                                        </p:tav>
                                        <p:tav tm="100000">
                                          <p:val>
                                            <p:strVal val="#ppt_h"/>
                                          </p:val>
                                        </p:tav>
                                      </p:tavLst>
                                    </p:anim>
                                    <p:animEffect transition="in" filter="fade">
                                      <p:cBhvr>
                                        <p:cTn id="38" dur="500"/>
                                        <p:tgtEl>
                                          <p:spTgt spid="64"/>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3500"/>
                            </p:stCondLst>
                            <p:childTnLst>
                              <p:par>
                                <p:cTn id="46" presetID="12" presetClass="entr" presetSubtype="4"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lide(fromBottom)">
                                      <p:cBhvr>
                                        <p:cTn id="48" dur="500"/>
                                        <p:tgtEl>
                                          <p:spTgt spid="78"/>
                                        </p:tgtEl>
                                      </p:cBhvr>
                                    </p:animEffect>
                                  </p:childTnLst>
                                </p:cTn>
                              </p:par>
                              <p:par>
                                <p:cTn id="49" presetID="12" presetClass="entr" presetSubtype="4"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slide(fromBottom)">
                                      <p:cBhvr>
                                        <p:cTn id="51" dur="500"/>
                                        <p:tgtEl>
                                          <p:spTgt spid="93"/>
                                        </p:tgtEl>
                                      </p:cBhvr>
                                    </p:animEffect>
                                  </p:childTnLst>
                                </p:cTn>
                              </p:par>
                            </p:childTnLst>
                          </p:cTn>
                        </p:par>
                        <p:par>
                          <p:cTn id="52" fill="hold">
                            <p:stCondLst>
                              <p:cond delay="40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childTnLst>
                          </p:cTn>
                        </p:par>
                        <p:par>
                          <p:cTn id="69" fill="hold">
                            <p:stCondLst>
                              <p:cond delay="5500"/>
                            </p:stCondLst>
                            <p:childTnLst>
                              <p:par>
                                <p:cTn id="70" presetID="12" presetClass="entr" presetSubtype="4"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slide(fromBottom)">
                                      <p:cBhvr>
                                        <p:cTn id="72" dur="500"/>
                                        <p:tgtEl>
                                          <p:spTgt spid="79"/>
                                        </p:tgtEl>
                                      </p:cBhvr>
                                    </p:animEffect>
                                  </p:childTnLst>
                                </p:cTn>
                              </p:par>
                              <p:par>
                                <p:cTn id="73" presetID="12" presetClass="entr" presetSubtype="4" fill="hold"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slide(fromBottom)">
                                      <p:cBhvr>
                                        <p:cTn id="75" dur="500"/>
                                        <p:tgtEl>
                                          <p:spTgt spid="99"/>
                                        </p:tgtEl>
                                      </p:cBhvr>
                                    </p:animEffect>
                                  </p:childTnLst>
                                </p:cTn>
                              </p:par>
                            </p:childTnLst>
                          </p:cTn>
                        </p:par>
                        <p:par>
                          <p:cTn id="76" fill="hold">
                            <p:stCondLst>
                              <p:cond delay="60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 calcmode="lin" valueType="num">
                                      <p:cBhvr>
                                        <p:cTn id="84" dur="500" fill="hold"/>
                                        <p:tgtEl>
                                          <p:spTgt spid="66"/>
                                        </p:tgtEl>
                                        <p:attrNameLst>
                                          <p:attrName>ppt_w</p:attrName>
                                        </p:attrNameLst>
                                      </p:cBhvr>
                                      <p:tavLst>
                                        <p:tav tm="0">
                                          <p:val>
                                            <p:fltVal val="0"/>
                                          </p:val>
                                        </p:tav>
                                        <p:tav tm="100000">
                                          <p:val>
                                            <p:strVal val="#ppt_w"/>
                                          </p:val>
                                        </p:tav>
                                      </p:tavLst>
                                    </p:anim>
                                    <p:anim calcmode="lin" valueType="num">
                                      <p:cBhvr>
                                        <p:cTn id="85" dur="500" fill="hold"/>
                                        <p:tgtEl>
                                          <p:spTgt spid="66"/>
                                        </p:tgtEl>
                                        <p:attrNameLst>
                                          <p:attrName>ppt_h</p:attrName>
                                        </p:attrNameLst>
                                      </p:cBhvr>
                                      <p:tavLst>
                                        <p:tav tm="0">
                                          <p:val>
                                            <p:fltVal val="0"/>
                                          </p:val>
                                        </p:tav>
                                        <p:tav tm="100000">
                                          <p:val>
                                            <p:strVal val="#ppt_h"/>
                                          </p:val>
                                        </p:tav>
                                      </p:tavLst>
                                    </p:anim>
                                    <p:animEffect transition="in" filter="fade">
                                      <p:cBhvr>
                                        <p:cTn id="86" dur="500"/>
                                        <p:tgtEl>
                                          <p:spTgt spid="66"/>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childTnLst>
                          </p:cTn>
                        </p:par>
                        <p:par>
                          <p:cTn id="93" fill="hold">
                            <p:stCondLst>
                              <p:cond delay="7500"/>
                            </p:stCondLst>
                            <p:childTnLst>
                              <p:par>
                                <p:cTn id="94" presetID="12" presetClass="entr" presetSubtype="4"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slide(fromBottom)">
                                      <p:cBhvr>
                                        <p:cTn id="96" dur="500"/>
                                        <p:tgtEl>
                                          <p:spTgt spid="82"/>
                                        </p:tgtEl>
                                      </p:cBhvr>
                                    </p:animEffect>
                                  </p:childTnLst>
                                </p:cTn>
                              </p:par>
                              <p:par>
                                <p:cTn id="97" presetID="12" presetClass="entr" presetSubtype="4"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slide(fromBottom)">
                                      <p:cBhvr>
                                        <p:cTn id="99" dur="500"/>
                                        <p:tgtEl>
                                          <p:spTgt spid="102"/>
                                        </p:tgtEl>
                                      </p:cBhvr>
                                    </p:animEffect>
                                  </p:childTnLst>
                                </p:cTn>
                              </p:par>
                            </p:childTnLst>
                          </p:cTn>
                        </p:par>
                        <p:par>
                          <p:cTn id="100" fill="hold">
                            <p:stCondLst>
                              <p:cond delay="8000"/>
                            </p:stCondLst>
                            <p:childTnLst>
                              <p:par>
                                <p:cTn id="101" presetID="2" presetClass="entr" presetSubtype="1" accel="50000" decel="5000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0-#ppt_h/2"/>
                                          </p:val>
                                        </p:tav>
                                        <p:tav tm="100000">
                                          <p:val>
                                            <p:strVal val="#ppt_y"/>
                                          </p:val>
                                        </p:tav>
                                      </p:tavLst>
                                    </p:anim>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p:cTn id="108" dur="500" fill="hold"/>
                                        <p:tgtEl>
                                          <p:spTgt spid="67"/>
                                        </p:tgtEl>
                                        <p:attrNameLst>
                                          <p:attrName>ppt_w</p:attrName>
                                        </p:attrNameLst>
                                      </p:cBhvr>
                                      <p:tavLst>
                                        <p:tav tm="0">
                                          <p:val>
                                            <p:fltVal val="0"/>
                                          </p:val>
                                        </p:tav>
                                        <p:tav tm="100000">
                                          <p:val>
                                            <p:strVal val="#ppt_w"/>
                                          </p:val>
                                        </p:tav>
                                      </p:tavLst>
                                    </p:anim>
                                    <p:anim calcmode="lin" valueType="num">
                                      <p:cBhvr>
                                        <p:cTn id="109" dur="500" fill="hold"/>
                                        <p:tgtEl>
                                          <p:spTgt spid="67"/>
                                        </p:tgtEl>
                                        <p:attrNameLst>
                                          <p:attrName>ppt_h</p:attrName>
                                        </p:attrNameLst>
                                      </p:cBhvr>
                                      <p:tavLst>
                                        <p:tav tm="0">
                                          <p:val>
                                            <p:fltVal val="0"/>
                                          </p:val>
                                        </p:tav>
                                        <p:tav tm="100000">
                                          <p:val>
                                            <p:strVal val="#ppt_h"/>
                                          </p:val>
                                        </p:tav>
                                      </p:tavLst>
                                    </p:anim>
                                    <p:animEffect transition="in" filter="fade">
                                      <p:cBhvr>
                                        <p:cTn id="110" dur="500"/>
                                        <p:tgtEl>
                                          <p:spTgt spid="67"/>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childTnLst>
                          </p:cTn>
                        </p:par>
                        <p:par>
                          <p:cTn id="117" fill="hold">
                            <p:stCondLst>
                              <p:cond delay="9500"/>
                            </p:stCondLst>
                            <p:childTnLst>
                              <p:par>
                                <p:cTn id="118" presetID="12" presetClass="entr" presetSubtype="4" fill="hold" grpId="0" nodeType="after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slide(fromBottom)">
                                      <p:cBhvr>
                                        <p:cTn id="120" dur="500"/>
                                        <p:tgtEl>
                                          <p:spTgt spid="83"/>
                                        </p:tgtEl>
                                      </p:cBhvr>
                                    </p:animEffect>
                                  </p:childTnLst>
                                </p:cTn>
                              </p:par>
                              <p:par>
                                <p:cTn id="121" presetID="12" presetClass="entr" presetSubtype="4" fill="hold" nodeType="with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slide(fromBottom)">
                                      <p:cBhvr>
                                        <p:cTn id="12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5"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616" y="6252148"/>
            <a:ext cx="1486306" cy="605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 name="Group 2"/>
          <p:cNvGrpSpPr/>
          <p:nvPr/>
        </p:nvGrpSpPr>
        <p:grpSpPr>
          <a:xfrm>
            <a:off x="4539607" y="1437970"/>
            <a:ext cx="6510831" cy="4814179"/>
            <a:chOff x="4539607" y="1449467"/>
            <a:chExt cx="6510831" cy="4814179"/>
          </a:xfrm>
        </p:grpSpPr>
        <p:sp>
          <p:nvSpPr>
            <p:cNvPr id="5" name="Freeform 4"/>
            <p:cNvSpPr/>
            <p:nvPr/>
          </p:nvSpPr>
          <p:spPr bwMode="auto">
            <a:xfrm>
              <a:off x="4544974" y="1449467"/>
              <a:ext cx="6450893" cy="4737238"/>
            </a:xfrm>
            <a:custGeom>
              <a:avLst/>
              <a:gdLst>
                <a:gd name="connsiteX0" fmla="*/ 4353048 w 6610950"/>
                <a:gd name="connsiteY0" fmla="*/ 4417127 h 6243860"/>
                <a:gd name="connsiteX1" fmla="*/ 4402399 w 6610950"/>
                <a:gd name="connsiteY1" fmla="*/ 4437645 h 6243860"/>
                <a:gd name="connsiteX2" fmla="*/ 4402399 w 6610950"/>
                <a:gd name="connsiteY2" fmla="*/ 4427676 h 6243860"/>
                <a:gd name="connsiteX3" fmla="*/ 6610950 w 6610950"/>
                <a:gd name="connsiteY3" fmla="*/ 0 h 6243860"/>
                <a:gd name="connsiteX4" fmla="*/ 6610950 w 6610950"/>
                <a:gd name="connsiteY4" fmla="*/ 6243860 h 6243860"/>
                <a:gd name="connsiteX5" fmla="*/ 8227 w 6610950"/>
                <a:gd name="connsiteY5" fmla="*/ 3498791 h 6243860"/>
                <a:gd name="connsiteX6" fmla="*/ 12179 w 6610950"/>
                <a:gd name="connsiteY6" fmla="*/ 3489285 h 6243860"/>
                <a:gd name="connsiteX7" fmla="*/ 0 w 6610950"/>
                <a:gd name="connsiteY7" fmla="*/ 3486682 h 6243860"/>
                <a:gd name="connsiteX8" fmla="*/ 0 w 6610950"/>
                <a:gd name="connsiteY8" fmla="*/ 3090538 h 6243860"/>
                <a:gd name="connsiteX9" fmla="*/ 0 w 6610950"/>
                <a:gd name="connsiteY9" fmla="*/ 2752742 h 6243860"/>
                <a:gd name="connsiteX10" fmla="*/ 27370 w 6610950"/>
                <a:gd name="connsiteY10" fmla="*/ 2746813 h 6243860"/>
                <a:gd name="connsiteX11" fmla="*/ 23930 w 6610950"/>
                <a:gd name="connsiteY11" fmla="*/ 2738540 h 624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10950" h="6243860">
                  <a:moveTo>
                    <a:pt x="4353048" y="4417127"/>
                  </a:moveTo>
                  <a:lnTo>
                    <a:pt x="4402399" y="4437645"/>
                  </a:lnTo>
                  <a:lnTo>
                    <a:pt x="4402399" y="4427676"/>
                  </a:lnTo>
                  <a:close/>
                  <a:moveTo>
                    <a:pt x="6610950" y="0"/>
                  </a:moveTo>
                  <a:lnTo>
                    <a:pt x="6610950" y="6243860"/>
                  </a:lnTo>
                  <a:lnTo>
                    <a:pt x="8227" y="3498791"/>
                  </a:lnTo>
                  <a:lnTo>
                    <a:pt x="12179" y="3489285"/>
                  </a:lnTo>
                  <a:lnTo>
                    <a:pt x="0" y="3486682"/>
                  </a:lnTo>
                  <a:lnTo>
                    <a:pt x="0" y="3090538"/>
                  </a:lnTo>
                  <a:lnTo>
                    <a:pt x="0" y="2752742"/>
                  </a:lnTo>
                  <a:lnTo>
                    <a:pt x="27370" y="2746813"/>
                  </a:lnTo>
                  <a:lnTo>
                    <a:pt x="23930" y="2738540"/>
                  </a:lnTo>
                  <a:close/>
                </a:path>
              </a:pathLst>
            </a:custGeom>
            <a:solidFill>
              <a:schemeClr val="bg2">
                <a:alpha val="30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6" name="Freeform 5"/>
            <p:cNvSpPr/>
            <p:nvPr/>
          </p:nvSpPr>
          <p:spPr bwMode="auto">
            <a:xfrm>
              <a:off x="4557417" y="1918726"/>
              <a:ext cx="6450893" cy="3857402"/>
            </a:xfrm>
            <a:custGeom>
              <a:avLst/>
              <a:gdLst>
                <a:gd name="connsiteX0" fmla="*/ 4353048 w 6610950"/>
                <a:gd name="connsiteY0" fmla="*/ 4417127 h 6243860"/>
                <a:gd name="connsiteX1" fmla="*/ 4402399 w 6610950"/>
                <a:gd name="connsiteY1" fmla="*/ 4437645 h 6243860"/>
                <a:gd name="connsiteX2" fmla="*/ 4402399 w 6610950"/>
                <a:gd name="connsiteY2" fmla="*/ 4427676 h 6243860"/>
                <a:gd name="connsiteX3" fmla="*/ 6610950 w 6610950"/>
                <a:gd name="connsiteY3" fmla="*/ 0 h 6243860"/>
                <a:gd name="connsiteX4" fmla="*/ 6610950 w 6610950"/>
                <a:gd name="connsiteY4" fmla="*/ 6243860 h 6243860"/>
                <a:gd name="connsiteX5" fmla="*/ 8227 w 6610950"/>
                <a:gd name="connsiteY5" fmla="*/ 3498791 h 6243860"/>
                <a:gd name="connsiteX6" fmla="*/ 12179 w 6610950"/>
                <a:gd name="connsiteY6" fmla="*/ 3489285 h 6243860"/>
                <a:gd name="connsiteX7" fmla="*/ 0 w 6610950"/>
                <a:gd name="connsiteY7" fmla="*/ 3486682 h 6243860"/>
                <a:gd name="connsiteX8" fmla="*/ 0 w 6610950"/>
                <a:gd name="connsiteY8" fmla="*/ 3090538 h 6243860"/>
                <a:gd name="connsiteX9" fmla="*/ 0 w 6610950"/>
                <a:gd name="connsiteY9" fmla="*/ 2752742 h 6243860"/>
                <a:gd name="connsiteX10" fmla="*/ 27370 w 6610950"/>
                <a:gd name="connsiteY10" fmla="*/ 2746813 h 6243860"/>
                <a:gd name="connsiteX11" fmla="*/ 23930 w 6610950"/>
                <a:gd name="connsiteY11" fmla="*/ 2738540 h 624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10950" h="6243860">
                  <a:moveTo>
                    <a:pt x="4353048" y="4417127"/>
                  </a:moveTo>
                  <a:lnTo>
                    <a:pt x="4402399" y="4437645"/>
                  </a:lnTo>
                  <a:lnTo>
                    <a:pt x="4402399" y="4427676"/>
                  </a:lnTo>
                  <a:close/>
                  <a:moveTo>
                    <a:pt x="6610950" y="0"/>
                  </a:moveTo>
                  <a:lnTo>
                    <a:pt x="6610950" y="6243860"/>
                  </a:lnTo>
                  <a:lnTo>
                    <a:pt x="8227" y="3498791"/>
                  </a:lnTo>
                  <a:lnTo>
                    <a:pt x="12179" y="3489285"/>
                  </a:lnTo>
                  <a:lnTo>
                    <a:pt x="0" y="3486682"/>
                  </a:lnTo>
                  <a:lnTo>
                    <a:pt x="0" y="3090538"/>
                  </a:lnTo>
                  <a:lnTo>
                    <a:pt x="0" y="2752742"/>
                  </a:lnTo>
                  <a:lnTo>
                    <a:pt x="27370" y="2746813"/>
                  </a:lnTo>
                  <a:lnTo>
                    <a:pt x="23930" y="2738540"/>
                  </a:lnTo>
                  <a:close/>
                </a:path>
              </a:pathLst>
            </a:custGeom>
            <a:solidFill>
              <a:schemeClr val="bg2">
                <a:alpha val="4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7" name="Freeform 6"/>
            <p:cNvSpPr/>
            <p:nvPr/>
          </p:nvSpPr>
          <p:spPr bwMode="auto">
            <a:xfrm>
              <a:off x="4539607" y="1526408"/>
              <a:ext cx="6510831" cy="4737238"/>
            </a:xfrm>
            <a:custGeom>
              <a:avLst/>
              <a:gdLst>
                <a:gd name="connsiteX0" fmla="*/ 4353048 w 6610950"/>
                <a:gd name="connsiteY0" fmla="*/ 4417127 h 6243860"/>
                <a:gd name="connsiteX1" fmla="*/ 4402399 w 6610950"/>
                <a:gd name="connsiteY1" fmla="*/ 4437645 h 6243860"/>
                <a:gd name="connsiteX2" fmla="*/ 4402399 w 6610950"/>
                <a:gd name="connsiteY2" fmla="*/ 4427676 h 6243860"/>
                <a:gd name="connsiteX3" fmla="*/ 6610950 w 6610950"/>
                <a:gd name="connsiteY3" fmla="*/ 0 h 6243860"/>
                <a:gd name="connsiteX4" fmla="*/ 6610950 w 6610950"/>
                <a:gd name="connsiteY4" fmla="*/ 6243860 h 6243860"/>
                <a:gd name="connsiteX5" fmla="*/ 8227 w 6610950"/>
                <a:gd name="connsiteY5" fmla="*/ 3498791 h 6243860"/>
                <a:gd name="connsiteX6" fmla="*/ 12179 w 6610950"/>
                <a:gd name="connsiteY6" fmla="*/ 3489285 h 6243860"/>
                <a:gd name="connsiteX7" fmla="*/ 0 w 6610950"/>
                <a:gd name="connsiteY7" fmla="*/ 3486682 h 6243860"/>
                <a:gd name="connsiteX8" fmla="*/ 0 w 6610950"/>
                <a:gd name="connsiteY8" fmla="*/ 3090538 h 6243860"/>
                <a:gd name="connsiteX9" fmla="*/ 0 w 6610950"/>
                <a:gd name="connsiteY9" fmla="*/ 2752742 h 6243860"/>
                <a:gd name="connsiteX10" fmla="*/ 27370 w 6610950"/>
                <a:gd name="connsiteY10" fmla="*/ 2746813 h 6243860"/>
                <a:gd name="connsiteX11" fmla="*/ 23930 w 6610950"/>
                <a:gd name="connsiteY11" fmla="*/ 2738540 h 624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10950" h="6243860">
                  <a:moveTo>
                    <a:pt x="4353048" y="4417127"/>
                  </a:moveTo>
                  <a:lnTo>
                    <a:pt x="4402399" y="4437645"/>
                  </a:lnTo>
                  <a:lnTo>
                    <a:pt x="4402399" y="4427676"/>
                  </a:lnTo>
                  <a:close/>
                  <a:moveTo>
                    <a:pt x="6610950" y="0"/>
                  </a:moveTo>
                  <a:lnTo>
                    <a:pt x="6610950" y="6243860"/>
                  </a:lnTo>
                  <a:lnTo>
                    <a:pt x="8227" y="3498791"/>
                  </a:lnTo>
                  <a:lnTo>
                    <a:pt x="12179" y="3489285"/>
                  </a:lnTo>
                  <a:lnTo>
                    <a:pt x="0" y="3486682"/>
                  </a:lnTo>
                  <a:lnTo>
                    <a:pt x="0" y="3090538"/>
                  </a:lnTo>
                  <a:lnTo>
                    <a:pt x="0" y="2752742"/>
                  </a:lnTo>
                  <a:lnTo>
                    <a:pt x="27370" y="2746813"/>
                  </a:lnTo>
                  <a:lnTo>
                    <a:pt x="23930" y="2738540"/>
                  </a:lnTo>
                  <a:close/>
                </a:path>
              </a:pathLst>
            </a:custGeom>
            <a:solidFill>
              <a:schemeClr val="bg2">
                <a:alpha val="3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grpSp>
      <p:grpSp>
        <p:nvGrpSpPr>
          <p:cNvPr id="9" name="Group 8"/>
          <p:cNvGrpSpPr/>
          <p:nvPr/>
        </p:nvGrpSpPr>
        <p:grpSpPr>
          <a:xfrm>
            <a:off x="1128415" y="3036228"/>
            <a:ext cx="4294187" cy="1592264"/>
            <a:chOff x="1128415" y="3036228"/>
            <a:chExt cx="4294187" cy="1592264"/>
          </a:xfrm>
        </p:grpSpPr>
        <p:grpSp>
          <p:nvGrpSpPr>
            <p:cNvPr id="2" name="Group 1"/>
            <p:cNvGrpSpPr/>
            <p:nvPr/>
          </p:nvGrpSpPr>
          <p:grpSpPr>
            <a:xfrm>
              <a:off x="1128415" y="3036228"/>
              <a:ext cx="4294187" cy="1592264"/>
              <a:chOff x="1128415" y="3064394"/>
              <a:chExt cx="4294187" cy="1592264"/>
            </a:xfrm>
          </p:grpSpPr>
          <p:sp>
            <p:nvSpPr>
              <p:cNvPr id="10" name="Freeform 5"/>
              <p:cNvSpPr/>
              <p:nvPr/>
            </p:nvSpPr>
            <p:spPr bwMode="auto">
              <a:xfrm rot="5400000">
                <a:off x="3909714" y="3143770"/>
                <a:ext cx="1592263" cy="1433512"/>
              </a:xfrm>
              <a:custGeom>
                <a:avLst/>
                <a:gdLst>
                  <a:gd name="T0" fmla="*/ 190 w 190"/>
                  <a:gd name="T1" fmla="*/ 51 h 173"/>
                  <a:gd name="T2" fmla="*/ 161 w 190"/>
                  <a:gd name="T3" fmla="*/ 150 h 173"/>
                  <a:gd name="T4" fmla="*/ 141 w 190"/>
                  <a:gd name="T5" fmla="*/ 173 h 173"/>
                  <a:gd name="T6" fmla="*/ 49 w 190"/>
                  <a:gd name="T7" fmla="*/ 173 h 173"/>
                  <a:gd name="T8" fmla="*/ 40 w 190"/>
                  <a:gd name="T9" fmla="*/ 164 h 173"/>
                  <a:gd name="T10" fmla="*/ 28 w 190"/>
                  <a:gd name="T11" fmla="*/ 150 h 173"/>
                  <a:gd name="T12" fmla="*/ 0 w 190"/>
                  <a:gd name="T13" fmla="*/ 51 h 173"/>
                  <a:gd name="T14" fmla="*/ 3 w 190"/>
                  <a:gd name="T15" fmla="*/ 14 h 173"/>
                  <a:gd name="T16" fmla="*/ 20 w 190"/>
                  <a:gd name="T17" fmla="*/ 0 h 173"/>
                  <a:gd name="T18" fmla="*/ 170 w 190"/>
                  <a:gd name="T19" fmla="*/ 0 h 173"/>
                  <a:gd name="T20" fmla="*/ 183 w 190"/>
                  <a:gd name="T21" fmla="*/ 6 h 173"/>
                  <a:gd name="T22" fmla="*/ 186 w 190"/>
                  <a:gd name="T23" fmla="*/ 14 h 173"/>
                  <a:gd name="T24" fmla="*/ 190 w 190"/>
                  <a:gd name="T25" fmla="*/ 5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73">
                    <a:moveTo>
                      <a:pt x="190" y="51"/>
                    </a:moveTo>
                    <a:cubicBezTo>
                      <a:pt x="190" y="90"/>
                      <a:pt x="179" y="125"/>
                      <a:pt x="161" y="150"/>
                    </a:cubicBezTo>
                    <a:cubicBezTo>
                      <a:pt x="155" y="159"/>
                      <a:pt x="149" y="167"/>
                      <a:pt x="141" y="173"/>
                    </a:cubicBezTo>
                    <a:cubicBezTo>
                      <a:pt x="49" y="173"/>
                      <a:pt x="49" y="173"/>
                      <a:pt x="49" y="173"/>
                    </a:cubicBezTo>
                    <a:cubicBezTo>
                      <a:pt x="46" y="170"/>
                      <a:pt x="43" y="167"/>
                      <a:pt x="40" y="164"/>
                    </a:cubicBezTo>
                    <a:cubicBezTo>
                      <a:pt x="36" y="160"/>
                      <a:pt x="32" y="155"/>
                      <a:pt x="28" y="150"/>
                    </a:cubicBezTo>
                    <a:cubicBezTo>
                      <a:pt x="11" y="125"/>
                      <a:pt x="0" y="90"/>
                      <a:pt x="0" y="51"/>
                    </a:cubicBezTo>
                    <a:cubicBezTo>
                      <a:pt x="0" y="38"/>
                      <a:pt x="1" y="25"/>
                      <a:pt x="3" y="14"/>
                    </a:cubicBezTo>
                    <a:cubicBezTo>
                      <a:pt x="5" y="6"/>
                      <a:pt x="12" y="0"/>
                      <a:pt x="20" y="0"/>
                    </a:cubicBezTo>
                    <a:cubicBezTo>
                      <a:pt x="170" y="0"/>
                      <a:pt x="170" y="0"/>
                      <a:pt x="170" y="0"/>
                    </a:cubicBezTo>
                    <a:cubicBezTo>
                      <a:pt x="175" y="0"/>
                      <a:pt x="180" y="2"/>
                      <a:pt x="183" y="6"/>
                    </a:cubicBezTo>
                    <a:cubicBezTo>
                      <a:pt x="185" y="8"/>
                      <a:pt x="186" y="11"/>
                      <a:pt x="186" y="14"/>
                    </a:cubicBezTo>
                    <a:cubicBezTo>
                      <a:pt x="189" y="25"/>
                      <a:pt x="190" y="38"/>
                      <a:pt x="190" y="51"/>
                    </a:cubicBezTo>
                    <a:close/>
                  </a:path>
                </a:pathLst>
              </a:custGeom>
              <a:solidFill>
                <a:srgbClr val="063C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6"/>
              <p:cNvSpPr/>
              <p:nvPr/>
            </p:nvSpPr>
            <p:spPr bwMode="auto">
              <a:xfrm rot="5400000">
                <a:off x="4052589" y="3335858"/>
                <a:ext cx="1257300" cy="1384300"/>
              </a:xfrm>
              <a:custGeom>
                <a:avLst/>
                <a:gdLst>
                  <a:gd name="T0" fmla="*/ 150 w 150"/>
                  <a:gd name="T1" fmla="*/ 45 h 167"/>
                  <a:gd name="T2" fmla="*/ 121 w 150"/>
                  <a:gd name="T3" fmla="*/ 144 h 167"/>
                  <a:gd name="T4" fmla="*/ 101 w 150"/>
                  <a:gd name="T5" fmla="*/ 167 h 167"/>
                  <a:gd name="T6" fmla="*/ 9 w 150"/>
                  <a:gd name="T7" fmla="*/ 167 h 167"/>
                  <a:gd name="T8" fmla="*/ 0 w 150"/>
                  <a:gd name="T9" fmla="*/ 158 h 167"/>
                  <a:gd name="T10" fmla="*/ 119 w 150"/>
                  <a:gd name="T11" fmla="*/ 10 h 167"/>
                  <a:gd name="T12" fmla="*/ 143 w 150"/>
                  <a:gd name="T13" fmla="*/ 0 h 167"/>
                  <a:gd name="T14" fmla="*/ 146 w 150"/>
                  <a:gd name="T15" fmla="*/ 8 h 167"/>
                  <a:gd name="T16" fmla="*/ 150 w 150"/>
                  <a:gd name="T17"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67">
                    <a:moveTo>
                      <a:pt x="150" y="45"/>
                    </a:moveTo>
                    <a:cubicBezTo>
                      <a:pt x="150" y="84"/>
                      <a:pt x="139" y="119"/>
                      <a:pt x="121" y="144"/>
                    </a:cubicBezTo>
                    <a:cubicBezTo>
                      <a:pt x="115" y="153"/>
                      <a:pt x="109" y="161"/>
                      <a:pt x="101" y="167"/>
                    </a:cubicBezTo>
                    <a:cubicBezTo>
                      <a:pt x="9" y="167"/>
                      <a:pt x="9" y="167"/>
                      <a:pt x="9" y="167"/>
                    </a:cubicBezTo>
                    <a:cubicBezTo>
                      <a:pt x="6" y="164"/>
                      <a:pt x="3" y="161"/>
                      <a:pt x="0" y="158"/>
                    </a:cubicBezTo>
                    <a:cubicBezTo>
                      <a:pt x="114" y="103"/>
                      <a:pt x="119" y="10"/>
                      <a:pt x="119" y="10"/>
                    </a:cubicBezTo>
                    <a:cubicBezTo>
                      <a:pt x="143" y="0"/>
                      <a:pt x="143" y="0"/>
                      <a:pt x="143" y="0"/>
                    </a:cubicBezTo>
                    <a:cubicBezTo>
                      <a:pt x="145" y="2"/>
                      <a:pt x="146" y="5"/>
                      <a:pt x="146" y="8"/>
                    </a:cubicBezTo>
                    <a:cubicBezTo>
                      <a:pt x="149" y="19"/>
                      <a:pt x="150" y="32"/>
                      <a:pt x="150" y="45"/>
                    </a:cubicBezTo>
                    <a:close/>
                  </a:path>
                </a:pathLst>
              </a:custGeom>
              <a:solidFill>
                <a:srgbClr val="013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7"/>
              <p:cNvSpPr/>
              <p:nvPr/>
            </p:nvSpPr>
            <p:spPr bwMode="auto">
              <a:xfrm rot="5400000">
                <a:off x="4585989" y="3794645"/>
                <a:ext cx="1541463" cy="131762"/>
              </a:xfrm>
              <a:custGeom>
                <a:avLst/>
                <a:gdLst>
                  <a:gd name="T0" fmla="*/ 184 w 184"/>
                  <a:gd name="T1" fmla="*/ 16 h 16"/>
                  <a:gd name="T2" fmla="*/ 183 w 184"/>
                  <a:gd name="T3" fmla="*/ 14 h 16"/>
                  <a:gd name="T4" fmla="*/ 167 w 184"/>
                  <a:gd name="T5" fmla="*/ 0 h 16"/>
                  <a:gd name="T6" fmla="*/ 17 w 184"/>
                  <a:gd name="T7" fmla="*/ 0 h 16"/>
                  <a:gd name="T8" fmla="*/ 0 w 184"/>
                  <a:gd name="T9" fmla="*/ 14 h 16"/>
                  <a:gd name="T10" fmla="*/ 0 w 184"/>
                  <a:gd name="T11" fmla="*/ 16 h 16"/>
                  <a:gd name="T12" fmla="*/ 184 w 18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84" h="16">
                    <a:moveTo>
                      <a:pt x="184" y="16"/>
                    </a:moveTo>
                    <a:cubicBezTo>
                      <a:pt x="184" y="15"/>
                      <a:pt x="184" y="14"/>
                      <a:pt x="183" y="14"/>
                    </a:cubicBezTo>
                    <a:cubicBezTo>
                      <a:pt x="182" y="6"/>
                      <a:pt x="175" y="0"/>
                      <a:pt x="167" y="0"/>
                    </a:cubicBezTo>
                    <a:cubicBezTo>
                      <a:pt x="17" y="0"/>
                      <a:pt x="17" y="0"/>
                      <a:pt x="17" y="0"/>
                    </a:cubicBezTo>
                    <a:cubicBezTo>
                      <a:pt x="9" y="0"/>
                      <a:pt x="2" y="6"/>
                      <a:pt x="0" y="14"/>
                    </a:cubicBezTo>
                    <a:cubicBezTo>
                      <a:pt x="0" y="14"/>
                      <a:pt x="0" y="15"/>
                      <a:pt x="0" y="16"/>
                    </a:cubicBezTo>
                    <a:lnTo>
                      <a:pt x="184" y="16"/>
                    </a:lnTo>
                    <a:close/>
                  </a:path>
                </a:pathLst>
              </a:custGeom>
              <a:solidFill>
                <a:srgbClr val="337B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Rectangle 8"/>
              <p:cNvSpPr>
                <a:spLocks noChangeArrowheads="1"/>
              </p:cNvSpPr>
              <p:nvPr/>
            </p:nvSpPr>
            <p:spPr bwMode="auto">
              <a:xfrm rot="5400000">
                <a:off x="3523952" y="3781945"/>
                <a:ext cx="930275" cy="149225"/>
              </a:xfrm>
              <a:prstGeom prst="rect">
                <a:avLst/>
              </a:prstGeom>
              <a:solidFill>
                <a:srgbClr val="337B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4" name="Freeform 9"/>
              <p:cNvSpPr/>
              <p:nvPr/>
            </p:nvSpPr>
            <p:spPr bwMode="auto">
              <a:xfrm rot="5400000">
                <a:off x="812502" y="3707333"/>
                <a:ext cx="930275" cy="298450"/>
              </a:xfrm>
              <a:custGeom>
                <a:avLst/>
                <a:gdLst>
                  <a:gd name="T0" fmla="*/ 0 w 111"/>
                  <a:gd name="T1" fmla="*/ 0 h 36"/>
                  <a:gd name="T2" fmla="*/ 0 w 111"/>
                  <a:gd name="T3" fmla="*/ 11 h 36"/>
                  <a:gd name="T4" fmla="*/ 26 w 111"/>
                  <a:gd name="T5" fmla="*/ 36 h 36"/>
                  <a:gd name="T6" fmla="*/ 86 w 111"/>
                  <a:gd name="T7" fmla="*/ 36 h 36"/>
                  <a:gd name="T8" fmla="*/ 111 w 111"/>
                  <a:gd name="T9" fmla="*/ 11 h 36"/>
                  <a:gd name="T10" fmla="*/ 111 w 111"/>
                  <a:gd name="T11" fmla="*/ 0 h 36"/>
                  <a:gd name="T12" fmla="*/ 0 w 11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11" h="36">
                    <a:moveTo>
                      <a:pt x="0" y="0"/>
                    </a:moveTo>
                    <a:cubicBezTo>
                      <a:pt x="0" y="11"/>
                      <a:pt x="0" y="11"/>
                      <a:pt x="0" y="11"/>
                    </a:cubicBezTo>
                    <a:cubicBezTo>
                      <a:pt x="0" y="25"/>
                      <a:pt x="12" y="36"/>
                      <a:pt x="26" y="36"/>
                    </a:cubicBezTo>
                    <a:cubicBezTo>
                      <a:pt x="86" y="36"/>
                      <a:pt x="86" y="36"/>
                      <a:pt x="86" y="36"/>
                    </a:cubicBezTo>
                    <a:cubicBezTo>
                      <a:pt x="100" y="36"/>
                      <a:pt x="111" y="25"/>
                      <a:pt x="111" y="11"/>
                    </a:cubicBezTo>
                    <a:cubicBezTo>
                      <a:pt x="111" y="0"/>
                      <a:pt x="111" y="0"/>
                      <a:pt x="111" y="0"/>
                    </a:cubicBezTo>
                    <a:lnTo>
                      <a:pt x="0" y="0"/>
                    </a:lnTo>
                    <a:close/>
                  </a:path>
                </a:pathLst>
              </a:custGeom>
              <a:solidFill>
                <a:srgbClr val="337B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5" name="Rectangle 10"/>
              <p:cNvSpPr>
                <a:spLocks noChangeArrowheads="1"/>
              </p:cNvSpPr>
              <p:nvPr/>
            </p:nvSpPr>
            <p:spPr bwMode="auto">
              <a:xfrm rot="5400000">
                <a:off x="2188865" y="2596083"/>
                <a:ext cx="930275" cy="2520950"/>
              </a:xfrm>
              <a:prstGeom prst="rect">
                <a:avLst/>
              </a:prstGeom>
              <a:solidFill>
                <a:srgbClr val="063C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16" name="Freeform 11"/>
              <p:cNvSpPr/>
              <p:nvPr/>
            </p:nvSpPr>
            <p:spPr bwMode="auto">
              <a:xfrm rot="5400000">
                <a:off x="2188865" y="2596083"/>
                <a:ext cx="930275" cy="2520950"/>
              </a:xfrm>
              <a:custGeom>
                <a:avLst/>
                <a:gdLst>
                  <a:gd name="T0" fmla="*/ 111 w 111"/>
                  <a:gd name="T1" fmla="*/ 0 h 304"/>
                  <a:gd name="T2" fmla="*/ 111 w 111"/>
                  <a:gd name="T3" fmla="*/ 304 h 304"/>
                  <a:gd name="T4" fmla="*/ 0 w 111"/>
                  <a:gd name="T5" fmla="*/ 304 h 304"/>
                  <a:gd name="T6" fmla="*/ 0 w 111"/>
                  <a:gd name="T7" fmla="*/ 283 h 304"/>
                  <a:gd name="T8" fmla="*/ 23 w 111"/>
                  <a:gd name="T9" fmla="*/ 294 h 304"/>
                  <a:gd name="T10" fmla="*/ 90 w 111"/>
                  <a:gd name="T11" fmla="*/ 110 h 304"/>
                  <a:gd name="T12" fmla="*/ 77 w 111"/>
                  <a:gd name="T13" fmla="*/ 0 h 304"/>
                  <a:gd name="T14" fmla="*/ 111 w 111"/>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04">
                    <a:moveTo>
                      <a:pt x="111" y="0"/>
                    </a:moveTo>
                    <a:cubicBezTo>
                      <a:pt x="111" y="304"/>
                      <a:pt x="111" y="304"/>
                      <a:pt x="111" y="304"/>
                    </a:cubicBezTo>
                    <a:cubicBezTo>
                      <a:pt x="0" y="304"/>
                      <a:pt x="0" y="304"/>
                      <a:pt x="0" y="304"/>
                    </a:cubicBezTo>
                    <a:cubicBezTo>
                      <a:pt x="0" y="283"/>
                      <a:pt x="0" y="283"/>
                      <a:pt x="0" y="283"/>
                    </a:cubicBezTo>
                    <a:cubicBezTo>
                      <a:pt x="7" y="290"/>
                      <a:pt x="15" y="294"/>
                      <a:pt x="23" y="294"/>
                    </a:cubicBezTo>
                    <a:cubicBezTo>
                      <a:pt x="60" y="294"/>
                      <a:pt x="90" y="211"/>
                      <a:pt x="90" y="110"/>
                    </a:cubicBezTo>
                    <a:cubicBezTo>
                      <a:pt x="90" y="68"/>
                      <a:pt x="85" y="30"/>
                      <a:pt x="77" y="0"/>
                    </a:cubicBezTo>
                    <a:lnTo>
                      <a:pt x="111" y="0"/>
                    </a:lnTo>
                    <a:close/>
                  </a:path>
                </a:pathLst>
              </a:custGeom>
              <a:solidFill>
                <a:srgbClr val="013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7" name="Freeform 12"/>
            <p:cNvSpPr/>
            <p:nvPr/>
          </p:nvSpPr>
          <p:spPr bwMode="auto">
            <a:xfrm rot="5400000">
              <a:off x="3196133" y="3579948"/>
              <a:ext cx="192088" cy="530225"/>
            </a:xfrm>
            <a:custGeom>
              <a:avLst/>
              <a:gdLst>
                <a:gd name="T0" fmla="*/ 12 w 23"/>
                <a:gd name="T1" fmla="*/ 64 h 64"/>
                <a:gd name="T2" fmla="*/ 12 w 23"/>
                <a:gd name="T3" fmla="*/ 64 h 64"/>
                <a:gd name="T4" fmla="*/ 0 w 23"/>
                <a:gd name="T5" fmla="*/ 52 h 64"/>
                <a:gd name="T6" fmla="*/ 0 w 23"/>
                <a:gd name="T7" fmla="*/ 12 h 64"/>
                <a:gd name="T8" fmla="*/ 12 w 23"/>
                <a:gd name="T9" fmla="*/ 0 h 64"/>
                <a:gd name="T10" fmla="*/ 12 w 23"/>
                <a:gd name="T11" fmla="*/ 0 h 64"/>
                <a:gd name="T12" fmla="*/ 23 w 23"/>
                <a:gd name="T13" fmla="*/ 12 h 64"/>
                <a:gd name="T14" fmla="*/ 23 w 23"/>
                <a:gd name="T15" fmla="*/ 52 h 64"/>
                <a:gd name="T16" fmla="*/ 12 w 23"/>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4">
                  <a:moveTo>
                    <a:pt x="12" y="64"/>
                  </a:moveTo>
                  <a:cubicBezTo>
                    <a:pt x="12" y="64"/>
                    <a:pt x="12" y="64"/>
                    <a:pt x="12" y="64"/>
                  </a:cubicBezTo>
                  <a:cubicBezTo>
                    <a:pt x="5" y="64"/>
                    <a:pt x="0" y="58"/>
                    <a:pt x="0" y="52"/>
                  </a:cubicBezTo>
                  <a:cubicBezTo>
                    <a:pt x="0" y="12"/>
                    <a:pt x="0" y="12"/>
                    <a:pt x="0" y="12"/>
                  </a:cubicBezTo>
                  <a:cubicBezTo>
                    <a:pt x="0" y="5"/>
                    <a:pt x="5" y="0"/>
                    <a:pt x="12" y="0"/>
                  </a:cubicBezTo>
                  <a:cubicBezTo>
                    <a:pt x="12" y="0"/>
                    <a:pt x="12" y="0"/>
                    <a:pt x="12" y="0"/>
                  </a:cubicBezTo>
                  <a:cubicBezTo>
                    <a:pt x="18" y="0"/>
                    <a:pt x="23" y="5"/>
                    <a:pt x="23" y="12"/>
                  </a:cubicBezTo>
                  <a:cubicBezTo>
                    <a:pt x="23" y="52"/>
                    <a:pt x="23" y="52"/>
                    <a:pt x="23" y="52"/>
                  </a:cubicBezTo>
                  <a:cubicBezTo>
                    <a:pt x="23" y="58"/>
                    <a:pt x="18" y="64"/>
                    <a:pt x="12" y="64"/>
                  </a:cubicBezTo>
                  <a:close/>
                </a:path>
              </a:pathLst>
            </a:custGeom>
            <a:solidFill>
              <a:srgbClr val="002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8" name="Oval 13"/>
          <p:cNvSpPr>
            <a:spLocks noChangeArrowheads="1"/>
          </p:cNvSpPr>
          <p:nvPr/>
        </p:nvSpPr>
        <p:spPr bwMode="auto">
          <a:xfrm rot="5400000">
            <a:off x="3025477" y="3733142"/>
            <a:ext cx="227013" cy="223837"/>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19" name="Oval 18"/>
          <p:cNvSpPr/>
          <p:nvPr/>
        </p:nvSpPr>
        <p:spPr>
          <a:xfrm>
            <a:off x="998569" y="840140"/>
            <a:ext cx="723925" cy="723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cs typeface="+mn-ea"/>
              <a:sym typeface="+mn-lt"/>
            </a:endParaRPr>
          </a:p>
        </p:txBody>
      </p:sp>
      <p:sp>
        <p:nvSpPr>
          <p:cNvPr id="20" name="Freeform 19"/>
          <p:cNvSpPr>
            <a:spLocks noEditPoints="1"/>
          </p:cNvSpPr>
          <p:nvPr/>
        </p:nvSpPr>
        <p:spPr bwMode="auto">
          <a:xfrm>
            <a:off x="1237790" y="1012936"/>
            <a:ext cx="245483" cy="378332"/>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45720" tIns="22860" rIns="45720" bIns="22860" numCol="1" anchor="t" anchorCtr="0" compatLnSpc="1"/>
          <a:lstStyle/>
          <a:p>
            <a:endParaRPr lang="en-US" sz="900">
              <a:cs typeface="+mn-ea"/>
              <a:sym typeface="+mn-lt"/>
            </a:endParaRPr>
          </a:p>
        </p:txBody>
      </p:sp>
      <p:sp>
        <p:nvSpPr>
          <p:cNvPr id="21" name="TextBox 20"/>
          <p:cNvSpPr txBox="1"/>
          <p:nvPr/>
        </p:nvSpPr>
        <p:spPr>
          <a:xfrm>
            <a:off x="1874894" y="769005"/>
            <a:ext cx="2332690" cy="307777"/>
          </a:xfrm>
          <a:prstGeom prst="rect">
            <a:avLst/>
          </a:prstGeom>
          <a:noFill/>
        </p:spPr>
        <p:txBody>
          <a:bodyPr wrap="none" rtlCol="0">
            <a:spAutoFit/>
          </a:bodyPr>
          <a:lstStyle/>
          <a:p>
            <a:r>
              <a:rPr lang="en-US" sz="1400" dirty="0">
                <a:solidFill>
                  <a:schemeClr val="bg1"/>
                </a:solidFill>
                <a:cs typeface="+mn-ea"/>
                <a:sym typeface="+mn-lt"/>
              </a:rPr>
              <a:t>P</a:t>
            </a:r>
            <a:r>
              <a:rPr lang="id-ID" sz="1400" dirty="0">
                <a:solidFill>
                  <a:schemeClr val="bg1"/>
                </a:solidFill>
                <a:cs typeface="+mn-ea"/>
                <a:sym typeface="+mn-lt"/>
              </a:rPr>
              <a:t>ut your great subtitle here</a:t>
            </a:r>
            <a:endParaRPr lang="en-US" sz="1400" dirty="0">
              <a:solidFill>
                <a:schemeClr val="bg1"/>
              </a:solidFill>
              <a:cs typeface="+mn-ea"/>
              <a:sym typeface="+mn-lt"/>
            </a:endParaRPr>
          </a:p>
        </p:txBody>
      </p:sp>
      <p:sp>
        <p:nvSpPr>
          <p:cNvPr id="22" name="TextBox 21"/>
          <p:cNvSpPr txBox="1"/>
          <p:nvPr/>
        </p:nvSpPr>
        <p:spPr>
          <a:xfrm>
            <a:off x="1827269" y="976010"/>
            <a:ext cx="6960560" cy="769441"/>
          </a:xfrm>
          <a:prstGeom prst="rect">
            <a:avLst/>
          </a:prstGeom>
          <a:noFill/>
        </p:spPr>
        <p:txBody>
          <a:bodyPr wrap="none" rtlCol="0">
            <a:spAutoFit/>
          </a:bodyPr>
          <a:lstStyle/>
          <a:p>
            <a:r>
              <a:rPr lang="en-US" sz="4400" dirty="0">
                <a:solidFill>
                  <a:schemeClr val="bg1"/>
                </a:solidFill>
                <a:cs typeface="+mn-ea"/>
                <a:sym typeface="+mn-lt"/>
              </a:rPr>
              <a:t>Flashlight Sample </a:t>
            </a:r>
            <a:r>
              <a:rPr lang="en-US" sz="4400" dirty="0">
                <a:solidFill>
                  <a:schemeClr val="accent1"/>
                </a:solidFill>
                <a:cs typeface="+mn-ea"/>
                <a:sym typeface="+mn-lt"/>
              </a:rPr>
              <a:t>Diagram</a:t>
            </a:r>
          </a:p>
        </p:txBody>
      </p:sp>
      <p:grpSp>
        <p:nvGrpSpPr>
          <p:cNvPr id="23" name="Group 22"/>
          <p:cNvGrpSpPr/>
          <p:nvPr/>
        </p:nvGrpSpPr>
        <p:grpSpPr>
          <a:xfrm rot="16200000" flipH="1">
            <a:off x="368795" y="4332287"/>
            <a:ext cx="3786188" cy="1265238"/>
            <a:chOff x="8405812" y="1941895"/>
            <a:chExt cx="3786188" cy="1265238"/>
          </a:xfrm>
        </p:grpSpPr>
        <p:sp>
          <p:nvSpPr>
            <p:cNvPr id="24" name="Freeform 16"/>
            <p:cNvSpPr/>
            <p:nvPr/>
          </p:nvSpPr>
          <p:spPr bwMode="auto">
            <a:xfrm>
              <a:off x="8405812" y="1941895"/>
              <a:ext cx="1433513" cy="1265238"/>
            </a:xfrm>
            <a:custGeom>
              <a:avLst/>
              <a:gdLst>
                <a:gd name="T0" fmla="*/ 761 w 761"/>
                <a:gd name="T1" fmla="*/ 582 h 672"/>
                <a:gd name="T2" fmla="*/ 709 w 761"/>
                <a:gd name="T3" fmla="*/ 582 h 672"/>
                <a:gd name="T4" fmla="*/ 527 w 761"/>
                <a:gd name="T5" fmla="*/ 672 h 672"/>
                <a:gd name="T6" fmla="*/ 123 w 761"/>
                <a:gd name="T7" fmla="*/ 672 h 672"/>
                <a:gd name="T8" fmla="*/ 85 w 761"/>
                <a:gd name="T9" fmla="*/ 609 h 672"/>
                <a:gd name="T10" fmla="*/ 112 w 761"/>
                <a:gd name="T11" fmla="*/ 533 h 672"/>
                <a:gd name="T12" fmla="*/ 51 w 761"/>
                <a:gd name="T13" fmla="*/ 451 h 672"/>
                <a:gd name="T14" fmla="*/ 98 w 761"/>
                <a:gd name="T15" fmla="*/ 373 h 672"/>
                <a:gd name="T16" fmla="*/ 84 w 761"/>
                <a:gd name="T17" fmla="*/ 371 h 672"/>
                <a:gd name="T18" fmla="*/ 16 w 761"/>
                <a:gd name="T19" fmla="*/ 293 h 672"/>
                <a:gd name="T20" fmla="*/ 69 w 761"/>
                <a:gd name="T21" fmla="*/ 215 h 672"/>
                <a:gd name="T22" fmla="*/ 80 w 761"/>
                <a:gd name="T23" fmla="*/ 213 h 672"/>
                <a:gd name="T24" fmla="*/ 0 w 761"/>
                <a:gd name="T25" fmla="*/ 115 h 672"/>
                <a:gd name="T26" fmla="*/ 397 w 761"/>
                <a:gd name="T27" fmla="*/ 31 h 672"/>
                <a:gd name="T28" fmla="*/ 703 w 761"/>
                <a:gd name="T29" fmla="*/ 100 h 672"/>
                <a:gd name="T30" fmla="*/ 761 w 761"/>
                <a:gd name="T31" fmla="*/ 109 h 672"/>
                <a:gd name="T32" fmla="*/ 761 w 761"/>
                <a:gd name="T33" fmla="*/ 58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1" h="672">
                  <a:moveTo>
                    <a:pt x="761" y="582"/>
                  </a:moveTo>
                  <a:cubicBezTo>
                    <a:pt x="709" y="582"/>
                    <a:pt x="709" y="582"/>
                    <a:pt x="709" y="582"/>
                  </a:cubicBezTo>
                  <a:cubicBezTo>
                    <a:pt x="709" y="582"/>
                    <a:pt x="640" y="672"/>
                    <a:pt x="527" y="672"/>
                  </a:cubicBezTo>
                  <a:cubicBezTo>
                    <a:pt x="413" y="672"/>
                    <a:pt x="123" y="672"/>
                    <a:pt x="123" y="672"/>
                  </a:cubicBezTo>
                  <a:cubicBezTo>
                    <a:pt x="123" y="672"/>
                    <a:pt x="85" y="660"/>
                    <a:pt x="85" y="609"/>
                  </a:cubicBezTo>
                  <a:cubicBezTo>
                    <a:pt x="85" y="558"/>
                    <a:pt x="112" y="551"/>
                    <a:pt x="112" y="533"/>
                  </a:cubicBezTo>
                  <a:cubicBezTo>
                    <a:pt x="112" y="515"/>
                    <a:pt x="51" y="551"/>
                    <a:pt x="51" y="451"/>
                  </a:cubicBezTo>
                  <a:cubicBezTo>
                    <a:pt x="51" y="351"/>
                    <a:pt x="98" y="387"/>
                    <a:pt x="98" y="373"/>
                  </a:cubicBezTo>
                  <a:cubicBezTo>
                    <a:pt x="98" y="370"/>
                    <a:pt x="92" y="370"/>
                    <a:pt x="84" y="371"/>
                  </a:cubicBezTo>
                  <a:cubicBezTo>
                    <a:pt x="60" y="372"/>
                    <a:pt x="16" y="373"/>
                    <a:pt x="16" y="293"/>
                  </a:cubicBezTo>
                  <a:cubicBezTo>
                    <a:pt x="16" y="211"/>
                    <a:pt x="51" y="213"/>
                    <a:pt x="69" y="215"/>
                  </a:cubicBezTo>
                  <a:cubicBezTo>
                    <a:pt x="76" y="216"/>
                    <a:pt x="80" y="217"/>
                    <a:pt x="80" y="213"/>
                  </a:cubicBezTo>
                  <a:cubicBezTo>
                    <a:pt x="80" y="202"/>
                    <a:pt x="0" y="230"/>
                    <a:pt x="0" y="115"/>
                  </a:cubicBezTo>
                  <a:cubicBezTo>
                    <a:pt x="0" y="0"/>
                    <a:pt x="239" y="31"/>
                    <a:pt x="397" y="31"/>
                  </a:cubicBezTo>
                  <a:cubicBezTo>
                    <a:pt x="555" y="31"/>
                    <a:pt x="663" y="66"/>
                    <a:pt x="703" y="100"/>
                  </a:cubicBezTo>
                  <a:cubicBezTo>
                    <a:pt x="743" y="134"/>
                    <a:pt x="761" y="109"/>
                    <a:pt x="761" y="109"/>
                  </a:cubicBezTo>
                  <a:cubicBezTo>
                    <a:pt x="761" y="582"/>
                    <a:pt x="761" y="582"/>
                    <a:pt x="761" y="582"/>
                  </a:cubicBezTo>
                </a:path>
              </a:pathLst>
            </a:custGeom>
            <a:solidFill>
              <a:srgbClr val="FFE2B7"/>
            </a:solidFill>
            <a:ln>
              <a:noFill/>
            </a:ln>
          </p:spPr>
          <p:txBody>
            <a:bodyPr vert="horz" wrap="square" lIns="91440" tIns="45720" rIns="91440" bIns="45720" numCol="1" anchor="t" anchorCtr="0" compatLnSpc="1"/>
            <a:lstStyle/>
            <a:p>
              <a:endParaRPr lang="en-US">
                <a:cs typeface="+mn-ea"/>
                <a:sym typeface="+mn-lt"/>
              </a:endParaRPr>
            </a:p>
          </p:txBody>
        </p:sp>
        <p:sp>
          <p:nvSpPr>
            <p:cNvPr id="25" name="Freeform 17"/>
            <p:cNvSpPr/>
            <p:nvPr/>
          </p:nvSpPr>
          <p:spPr bwMode="auto">
            <a:xfrm>
              <a:off x="9786937" y="2146682"/>
              <a:ext cx="52388" cy="890588"/>
            </a:xfrm>
            <a:custGeom>
              <a:avLst/>
              <a:gdLst>
                <a:gd name="T0" fmla="*/ 28 w 28"/>
                <a:gd name="T1" fmla="*/ 0 h 473"/>
                <a:gd name="T2" fmla="*/ 8 w 28"/>
                <a:gd name="T3" fmla="*/ 9 h 473"/>
                <a:gd name="T4" fmla="*/ 0 w 28"/>
                <a:gd name="T5" fmla="*/ 8 h 473"/>
                <a:gd name="T6" fmla="*/ 0 w 28"/>
                <a:gd name="T7" fmla="*/ 8 h 473"/>
                <a:gd name="T8" fmla="*/ 8 w 28"/>
                <a:gd name="T9" fmla="*/ 9 h 473"/>
                <a:gd name="T10" fmla="*/ 28 w 28"/>
                <a:gd name="T11" fmla="*/ 0 h 473"/>
                <a:gd name="T12" fmla="*/ 28 w 28"/>
                <a:gd name="T13" fmla="*/ 473 h 473"/>
                <a:gd name="T14" fmla="*/ 28 w 28"/>
                <a:gd name="T15" fmla="*/ 0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73">
                  <a:moveTo>
                    <a:pt x="28" y="0"/>
                  </a:moveTo>
                  <a:cubicBezTo>
                    <a:pt x="28" y="0"/>
                    <a:pt x="22" y="9"/>
                    <a:pt x="8" y="9"/>
                  </a:cubicBezTo>
                  <a:cubicBezTo>
                    <a:pt x="6" y="9"/>
                    <a:pt x="3" y="9"/>
                    <a:pt x="0" y="8"/>
                  </a:cubicBezTo>
                  <a:cubicBezTo>
                    <a:pt x="0" y="8"/>
                    <a:pt x="0" y="8"/>
                    <a:pt x="0" y="8"/>
                  </a:cubicBezTo>
                  <a:cubicBezTo>
                    <a:pt x="3" y="9"/>
                    <a:pt x="6" y="9"/>
                    <a:pt x="8" y="9"/>
                  </a:cubicBezTo>
                  <a:cubicBezTo>
                    <a:pt x="22" y="9"/>
                    <a:pt x="28" y="0"/>
                    <a:pt x="28" y="0"/>
                  </a:cubicBezTo>
                  <a:cubicBezTo>
                    <a:pt x="28" y="473"/>
                    <a:pt x="28" y="473"/>
                    <a:pt x="28" y="473"/>
                  </a:cubicBezTo>
                  <a:cubicBezTo>
                    <a:pt x="28" y="0"/>
                    <a:pt x="28" y="0"/>
                    <a:pt x="28" y="0"/>
                  </a:cubicBezTo>
                </a:path>
              </a:pathLst>
            </a:custGeom>
            <a:solidFill>
              <a:srgbClr val="FFF7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18"/>
            <p:cNvSpPr/>
            <p:nvPr/>
          </p:nvSpPr>
          <p:spPr bwMode="auto">
            <a:xfrm>
              <a:off x="8566150" y="2146682"/>
              <a:ext cx="1273175" cy="1060450"/>
            </a:xfrm>
            <a:custGeom>
              <a:avLst/>
              <a:gdLst>
                <a:gd name="T0" fmla="*/ 676 w 676"/>
                <a:gd name="T1" fmla="*/ 0 h 563"/>
                <a:gd name="T2" fmla="*/ 656 w 676"/>
                <a:gd name="T3" fmla="*/ 9 h 563"/>
                <a:gd name="T4" fmla="*/ 648 w 676"/>
                <a:gd name="T5" fmla="*/ 8 h 563"/>
                <a:gd name="T6" fmla="*/ 21 w 676"/>
                <a:gd name="T7" fmla="*/ 494 h 563"/>
                <a:gd name="T8" fmla="*/ 0 w 676"/>
                <a:gd name="T9" fmla="*/ 493 h 563"/>
                <a:gd name="T10" fmla="*/ 0 w 676"/>
                <a:gd name="T11" fmla="*/ 500 h 563"/>
                <a:gd name="T12" fmla="*/ 0 w 676"/>
                <a:gd name="T13" fmla="*/ 500 h 563"/>
                <a:gd name="T14" fmla="*/ 38 w 676"/>
                <a:gd name="T15" fmla="*/ 563 h 563"/>
                <a:gd name="T16" fmla="*/ 442 w 676"/>
                <a:gd name="T17" fmla="*/ 563 h 563"/>
                <a:gd name="T18" fmla="*/ 624 w 676"/>
                <a:gd name="T19" fmla="*/ 473 h 563"/>
                <a:gd name="T20" fmla="*/ 676 w 676"/>
                <a:gd name="T21" fmla="*/ 473 h 563"/>
                <a:gd name="T22" fmla="*/ 676 w 676"/>
                <a:gd name="T23"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6" h="563">
                  <a:moveTo>
                    <a:pt x="676" y="0"/>
                  </a:moveTo>
                  <a:cubicBezTo>
                    <a:pt x="676" y="0"/>
                    <a:pt x="670" y="9"/>
                    <a:pt x="656" y="9"/>
                  </a:cubicBezTo>
                  <a:cubicBezTo>
                    <a:pt x="654" y="9"/>
                    <a:pt x="651" y="9"/>
                    <a:pt x="648" y="8"/>
                  </a:cubicBezTo>
                  <a:cubicBezTo>
                    <a:pt x="574" y="285"/>
                    <a:pt x="318" y="494"/>
                    <a:pt x="21" y="494"/>
                  </a:cubicBezTo>
                  <a:cubicBezTo>
                    <a:pt x="14" y="494"/>
                    <a:pt x="7" y="494"/>
                    <a:pt x="0" y="493"/>
                  </a:cubicBezTo>
                  <a:cubicBezTo>
                    <a:pt x="0" y="496"/>
                    <a:pt x="0" y="498"/>
                    <a:pt x="0" y="500"/>
                  </a:cubicBezTo>
                  <a:cubicBezTo>
                    <a:pt x="0" y="500"/>
                    <a:pt x="0" y="500"/>
                    <a:pt x="0" y="500"/>
                  </a:cubicBezTo>
                  <a:cubicBezTo>
                    <a:pt x="0" y="551"/>
                    <a:pt x="38" y="563"/>
                    <a:pt x="38" y="563"/>
                  </a:cubicBezTo>
                  <a:cubicBezTo>
                    <a:pt x="38" y="563"/>
                    <a:pt x="328" y="563"/>
                    <a:pt x="442" y="563"/>
                  </a:cubicBezTo>
                  <a:cubicBezTo>
                    <a:pt x="555" y="563"/>
                    <a:pt x="624" y="473"/>
                    <a:pt x="624" y="473"/>
                  </a:cubicBezTo>
                  <a:cubicBezTo>
                    <a:pt x="676" y="473"/>
                    <a:pt x="676" y="473"/>
                    <a:pt x="676" y="473"/>
                  </a:cubicBezTo>
                  <a:cubicBezTo>
                    <a:pt x="676" y="0"/>
                    <a:pt x="676" y="0"/>
                    <a:pt x="676" y="0"/>
                  </a:cubicBezTo>
                </a:path>
              </a:pathLst>
            </a:custGeom>
            <a:solidFill>
              <a:srgbClr val="FFD79B"/>
            </a:solidFill>
            <a:ln>
              <a:noFill/>
            </a:ln>
          </p:spPr>
          <p:txBody>
            <a:bodyPr vert="horz" wrap="square" lIns="91440" tIns="45720" rIns="91440" bIns="45720" numCol="1" anchor="t" anchorCtr="0" compatLnSpc="1"/>
            <a:lstStyle/>
            <a:p>
              <a:endParaRPr lang="en-US">
                <a:cs typeface="+mn-ea"/>
                <a:sym typeface="+mn-lt"/>
              </a:endParaRPr>
            </a:p>
          </p:txBody>
        </p:sp>
        <p:sp>
          <p:nvSpPr>
            <p:cNvPr id="27" name="Rectangle 19"/>
            <p:cNvSpPr>
              <a:spLocks noChangeArrowheads="1"/>
            </p:cNvSpPr>
            <p:nvPr/>
          </p:nvSpPr>
          <p:spPr bwMode="auto">
            <a:xfrm>
              <a:off x="9839325" y="2045082"/>
              <a:ext cx="296863" cy="111125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28" name="Rectangle 20"/>
            <p:cNvSpPr>
              <a:spLocks noChangeArrowheads="1"/>
            </p:cNvSpPr>
            <p:nvPr/>
          </p:nvSpPr>
          <p:spPr bwMode="auto">
            <a:xfrm>
              <a:off x="9839325" y="2045082"/>
              <a:ext cx="2968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29" name="Rectangle 21"/>
            <p:cNvSpPr>
              <a:spLocks noChangeArrowheads="1"/>
            </p:cNvSpPr>
            <p:nvPr/>
          </p:nvSpPr>
          <p:spPr bwMode="auto">
            <a:xfrm>
              <a:off x="10136187" y="2005395"/>
              <a:ext cx="2055813" cy="1192213"/>
            </a:xfrm>
            <a:prstGeom prst="rect">
              <a:avLst/>
            </a:prstGeom>
            <a:solidFill>
              <a:schemeClr val="bg2">
                <a:lumMod val="2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0" name="Rectangle 22"/>
            <p:cNvSpPr>
              <a:spLocks noChangeArrowheads="1"/>
            </p:cNvSpPr>
            <p:nvPr/>
          </p:nvSpPr>
          <p:spPr bwMode="auto">
            <a:xfrm>
              <a:off x="10136187" y="2005395"/>
              <a:ext cx="20558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31" name="Rectangle 23"/>
            <p:cNvSpPr>
              <a:spLocks noChangeArrowheads="1"/>
            </p:cNvSpPr>
            <p:nvPr/>
          </p:nvSpPr>
          <p:spPr bwMode="auto">
            <a:xfrm>
              <a:off x="9839325" y="2897570"/>
              <a:ext cx="296863" cy="258763"/>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32" name="Rectangle 24"/>
            <p:cNvSpPr>
              <a:spLocks noChangeArrowheads="1"/>
            </p:cNvSpPr>
            <p:nvPr/>
          </p:nvSpPr>
          <p:spPr bwMode="auto">
            <a:xfrm>
              <a:off x="9839325" y="2897570"/>
              <a:ext cx="2968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33" name="Rectangle 25"/>
            <p:cNvSpPr>
              <a:spLocks noChangeArrowheads="1"/>
            </p:cNvSpPr>
            <p:nvPr/>
          </p:nvSpPr>
          <p:spPr bwMode="auto">
            <a:xfrm>
              <a:off x="10136187" y="2921382"/>
              <a:ext cx="2055813" cy="276225"/>
            </a:xfrm>
            <a:prstGeom prst="rect">
              <a:avLst/>
            </a:prstGeom>
            <a:solidFill>
              <a:schemeClr val="bg2">
                <a:lumMod val="1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4" name="Rectangle 26"/>
            <p:cNvSpPr>
              <a:spLocks noChangeArrowheads="1"/>
            </p:cNvSpPr>
            <p:nvPr/>
          </p:nvSpPr>
          <p:spPr bwMode="auto">
            <a:xfrm>
              <a:off x="10136187" y="2921382"/>
              <a:ext cx="2055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grpSp>
      <p:sp>
        <p:nvSpPr>
          <p:cNvPr id="44" name="Oval 43"/>
          <p:cNvSpPr/>
          <p:nvPr/>
        </p:nvSpPr>
        <p:spPr>
          <a:xfrm rot="5400000">
            <a:off x="9159731" y="2949796"/>
            <a:ext cx="267413" cy="267413"/>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45" name="Oval 44"/>
          <p:cNvSpPr/>
          <p:nvPr/>
        </p:nvSpPr>
        <p:spPr>
          <a:xfrm rot="5400000">
            <a:off x="9301936" y="4462881"/>
            <a:ext cx="267413" cy="2674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46" name="Oval 45"/>
          <p:cNvSpPr/>
          <p:nvPr/>
        </p:nvSpPr>
        <p:spPr>
          <a:xfrm rot="5400000">
            <a:off x="8374861" y="3440957"/>
            <a:ext cx="177221" cy="1772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47" name="Oval 46"/>
          <p:cNvSpPr/>
          <p:nvPr/>
        </p:nvSpPr>
        <p:spPr>
          <a:xfrm rot="5400000">
            <a:off x="9591525" y="4285661"/>
            <a:ext cx="177221" cy="1772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48" name="Oval 47"/>
          <p:cNvSpPr/>
          <p:nvPr/>
        </p:nvSpPr>
        <p:spPr>
          <a:xfrm rot="5400000">
            <a:off x="9619074" y="4808883"/>
            <a:ext cx="177221" cy="17722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49" name="Oval 48"/>
          <p:cNvSpPr/>
          <p:nvPr/>
        </p:nvSpPr>
        <p:spPr>
          <a:xfrm rot="5400000">
            <a:off x="8906158" y="3770671"/>
            <a:ext cx="143795" cy="14379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grpSp>
        <p:nvGrpSpPr>
          <p:cNvPr id="50" name="Group 49"/>
          <p:cNvGrpSpPr/>
          <p:nvPr/>
        </p:nvGrpSpPr>
        <p:grpSpPr>
          <a:xfrm rot="5400000">
            <a:off x="6868404" y="3427844"/>
            <a:ext cx="859592" cy="1174769"/>
            <a:chOff x="5772956" y="4821044"/>
            <a:chExt cx="719197" cy="982896"/>
          </a:xfrm>
          <a:solidFill>
            <a:srgbClr val="9B6531"/>
          </a:solidFill>
          <a:effectLst/>
        </p:grpSpPr>
        <p:sp>
          <p:nvSpPr>
            <p:cNvPr id="99" name="Oval 98"/>
            <p:cNvSpPr/>
            <p:nvPr/>
          </p:nvSpPr>
          <p:spPr>
            <a:xfrm>
              <a:off x="5848998" y="5683631"/>
              <a:ext cx="120309" cy="1203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0" name="Oval 99"/>
            <p:cNvSpPr/>
            <p:nvPr/>
          </p:nvSpPr>
          <p:spPr>
            <a:xfrm>
              <a:off x="6086862" y="5567383"/>
              <a:ext cx="204005" cy="204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1" name="Oval 100"/>
            <p:cNvSpPr/>
            <p:nvPr/>
          </p:nvSpPr>
          <p:spPr>
            <a:xfrm>
              <a:off x="6377023" y="5481510"/>
              <a:ext cx="115130" cy="115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2" name="Oval 101"/>
            <p:cNvSpPr/>
            <p:nvPr/>
          </p:nvSpPr>
          <p:spPr>
            <a:xfrm>
              <a:off x="5832702" y="5288309"/>
              <a:ext cx="148062" cy="1480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3" name="Oval 102"/>
            <p:cNvSpPr/>
            <p:nvPr/>
          </p:nvSpPr>
          <p:spPr>
            <a:xfrm>
              <a:off x="6129416" y="5097753"/>
              <a:ext cx="252700" cy="25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4" name="Oval 103"/>
            <p:cNvSpPr/>
            <p:nvPr/>
          </p:nvSpPr>
          <p:spPr>
            <a:xfrm>
              <a:off x="5772956" y="5029544"/>
              <a:ext cx="102923" cy="1029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5" name="Oval 104"/>
            <p:cNvSpPr/>
            <p:nvPr/>
          </p:nvSpPr>
          <p:spPr>
            <a:xfrm>
              <a:off x="5988095" y="4821044"/>
              <a:ext cx="220892" cy="2208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grpSp>
      <p:sp>
        <p:nvSpPr>
          <p:cNvPr id="51" name="Oval 50"/>
          <p:cNvSpPr/>
          <p:nvPr/>
        </p:nvSpPr>
        <p:spPr>
          <a:xfrm rot="5400000">
            <a:off x="6710173" y="3676317"/>
            <a:ext cx="143795" cy="14379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2" name="Oval 51"/>
          <p:cNvSpPr/>
          <p:nvPr/>
        </p:nvSpPr>
        <p:spPr>
          <a:xfrm rot="5400000">
            <a:off x="6749079" y="3960615"/>
            <a:ext cx="243829" cy="243829"/>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3" name="Oval 52"/>
          <p:cNvSpPr/>
          <p:nvPr/>
        </p:nvSpPr>
        <p:spPr>
          <a:xfrm rot="5400000">
            <a:off x="6957939" y="4307418"/>
            <a:ext cx="137605" cy="137605"/>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4" name="Oval 53"/>
          <p:cNvSpPr/>
          <p:nvPr/>
        </p:nvSpPr>
        <p:spPr>
          <a:xfrm rot="5400000">
            <a:off x="7056650" y="3123622"/>
            <a:ext cx="343317" cy="3433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5" name="Oval 54"/>
          <p:cNvSpPr/>
          <p:nvPr/>
        </p:nvSpPr>
        <p:spPr>
          <a:xfrm rot="5400000">
            <a:off x="7149495" y="3656841"/>
            <a:ext cx="176965" cy="17696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6" name="Oval 55"/>
          <p:cNvSpPr/>
          <p:nvPr/>
        </p:nvSpPr>
        <p:spPr>
          <a:xfrm rot="5400000">
            <a:off x="7252185" y="4011475"/>
            <a:ext cx="302030" cy="30203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7" name="Oval 56"/>
          <p:cNvSpPr/>
          <p:nvPr/>
        </p:nvSpPr>
        <p:spPr>
          <a:xfrm rot="5400000">
            <a:off x="7512724" y="3585431"/>
            <a:ext cx="123015" cy="12301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8" name="Oval 57"/>
          <p:cNvSpPr/>
          <p:nvPr/>
        </p:nvSpPr>
        <p:spPr>
          <a:xfrm rot="5400000">
            <a:off x="7620928" y="3842567"/>
            <a:ext cx="264013" cy="264013"/>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59" name="Oval 58"/>
          <p:cNvSpPr/>
          <p:nvPr/>
        </p:nvSpPr>
        <p:spPr>
          <a:xfrm rot="5400000">
            <a:off x="8093012" y="4132016"/>
            <a:ext cx="264013" cy="2640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0" name="Oval 59"/>
          <p:cNvSpPr/>
          <p:nvPr/>
        </p:nvSpPr>
        <p:spPr>
          <a:xfrm rot="5400000">
            <a:off x="8013349" y="3604881"/>
            <a:ext cx="143795" cy="14379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1" name="Oval 60"/>
          <p:cNvSpPr/>
          <p:nvPr/>
        </p:nvSpPr>
        <p:spPr>
          <a:xfrm rot="5400000">
            <a:off x="8875103" y="4264023"/>
            <a:ext cx="176517" cy="176517"/>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2" name="Oval 61"/>
          <p:cNvSpPr/>
          <p:nvPr/>
        </p:nvSpPr>
        <p:spPr>
          <a:xfrm rot="5400000">
            <a:off x="8395752" y="3796930"/>
            <a:ext cx="421878" cy="42187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3" name="Oval 62"/>
          <p:cNvSpPr/>
          <p:nvPr/>
        </p:nvSpPr>
        <p:spPr>
          <a:xfrm rot="5400000">
            <a:off x="7734570" y="2945370"/>
            <a:ext cx="592450" cy="5924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4" name="Oval 63"/>
          <p:cNvSpPr/>
          <p:nvPr/>
        </p:nvSpPr>
        <p:spPr>
          <a:xfrm rot="5400000">
            <a:off x="7533346" y="4161008"/>
            <a:ext cx="567021" cy="567021"/>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5" name="Oval 64"/>
          <p:cNvSpPr/>
          <p:nvPr/>
        </p:nvSpPr>
        <p:spPr>
          <a:xfrm rot="5400000">
            <a:off x="8607793" y="3104056"/>
            <a:ext cx="567021" cy="56702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6" name="Oval 65"/>
          <p:cNvSpPr/>
          <p:nvPr/>
        </p:nvSpPr>
        <p:spPr>
          <a:xfrm rot="5400000">
            <a:off x="9044960" y="3780915"/>
            <a:ext cx="584194" cy="5841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7" name="Oval 66"/>
          <p:cNvSpPr/>
          <p:nvPr/>
        </p:nvSpPr>
        <p:spPr>
          <a:xfrm rot="5400000">
            <a:off x="8325539" y="4434768"/>
            <a:ext cx="567021" cy="5670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8" name="Oval 67"/>
          <p:cNvSpPr/>
          <p:nvPr/>
        </p:nvSpPr>
        <p:spPr>
          <a:xfrm rot="5400000">
            <a:off x="9384635" y="3157445"/>
            <a:ext cx="567021" cy="56702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69" name="Oval 68"/>
          <p:cNvSpPr/>
          <p:nvPr/>
        </p:nvSpPr>
        <p:spPr>
          <a:xfrm rot="5400000">
            <a:off x="9765486" y="5034854"/>
            <a:ext cx="267413" cy="26741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0" name="Oval 69"/>
          <p:cNvSpPr/>
          <p:nvPr/>
        </p:nvSpPr>
        <p:spPr>
          <a:xfrm rot="5400000">
            <a:off x="9331366" y="4828711"/>
            <a:ext cx="176517" cy="17651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1" name="Oval 70"/>
          <p:cNvSpPr/>
          <p:nvPr/>
        </p:nvSpPr>
        <p:spPr>
          <a:xfrm rot="5400000">
            <a:off x="8945962" y="4585712"/>
            <a:ext cx="324963" cy="32496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2" name="Oval 71"/>
          <p:cNvSpPr/>
          <p:nvPr/>
        </p:nvSpPr>
        <p:spPr>
          <a:xfrm rot="5400000">
            <a:off x="8406516" y="2811664"/>
            <a:ext cx="267413" cy="2674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3" name="Oval 72"/>
          <p:cNvSpPr/>
          <p:nvPr/>
        </p:nvSpPr>
        <p:spPr>
          <a:xfrm rot="5400000">
            <a:off x="9444826" y="2621629"/>
            <a:ext cx="177221" cy="1772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4" name="Oval 73"/>
          <p:cNvSpPr/>
          <p:nvPr/>
        </p:nvSpPr>
        <p:spPr>
          <a:xfrm rot="5400000">
            <a:off x="9853087" y="2871246"/>
            <a:ext cx="177221" cy="17722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5" name="Oval 74"/>
          <p:cNvSpPr/>
          <p:nvPr/>
        </p:nvSpPr>
        <p:spPr>
          <a:xfrm rot="5400000">
            <a:off x="9999499" y="3097217"/>
            <a:ext cx="267413" cy="26741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6" name="Oval 75"/>
          <p:cNvSpPr/>
          <p:nvPr/>
        </p:nvSpPr>
        <p:spPr>
          <a:xfrm rot="5400000">
            <a:off x="9502914" y="2369592"/>
            <a:ext cx="177221" cy="17722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7" name="Oval 76"/>
          <p:cNvSpPr/>
          <p:nvPr/>
        </p:nvSpPr>
        <p:spPr>
          <a:xfrm rot="5400000">
            <a:off x="9860601" y="2498988"/>
            <a:ext cx="176517" cy="17651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8" name="Oval 77"/>
          <p:cNvSpPr/>
          <p:nvPr/>
        </p:nvSpPr>
        <p:spPr>
          <a:xfrm rot="5400000">
            <a:off x="10101036" y="2838570"/>
            <a:ext cx="135010" cy="1350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79" name="Oval 78"/>
          <p:cNvSpPr/>
          <p:nvPr/>
        </p:nvSpPr>
        <p:spPr>
          <a:xfrm rot="5400000">
            <a:off x="8828774" y="2598700"/>
            <a:ext cx="177221" cy="17722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0" name="Oval 79"/>
          <p:cNvSpPr/>
          <p:nvPr/>
        </p:nvSpPr>
        <p:spPr>
          <a:xfrm rot="5400000">
            <a:off x="8760112" y="2822600"/>
            <a:ext cx="177221" cy="17722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1" name="Oval 80"/>
          <p:cNvSpPr/>
          <p:nvPr/>
        </p:nvSpPr>
        <p:spPr>
          <a:xfrm rot="5400000">
            <a:off x="9446506" y="5097667"/>
            <a:ext cx="177221" cy="17722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2" name="Oval 81"/>
          <p:cNvSpPr/>
          <p:nvPr/>
        </p:nvSpPr>
        <p:spPr>
          <a:xfrm rot="5400000">
            <a:off x="9008060" y="2789924"/>
            <a:ext cx="135010" cy="1350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3" name="Oval 82"/>
          <p:cNvSpPr/>
          <p:nvPr/>
        </p:nvSpPr>
        <p:spPr>
          <a:xfrm rot="5400000">
            <a:off x="9875172" y="3736480"/>
            <a:ext cx="177221" cy="1772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4" name="Oval 83"/>
          <p:cNvSpPr/>
          <p:nvPr/>
        </p:nvSpPr>
        <p:spPr>
          <a:xfrm rot="5400000">
            <a:off x="9771991" y="4011475"/>
            <a:ext cx="177221" cy="17722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5" name="Oval 84"/>
          <p:cNvSpPr/>
          <p:nvPr/>
        </p:nvSpPr>
        <p:spPr>
          <a:xfrm rot="5400000">
            <a:off x="10030311" y="3971806"/>
            <a:ext cx="177221" cy="177221"/>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6" name="Oval 85"/>
          <p:cNvSpPr/>
          <p:nvPr/>
        </p:nvSpPr>
        <p:spPr>
          <a:xfrm rot="5400000">
            <a:off x="10247393" y="4122027"/>
            <a:ext cx="135010" cy="1350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87" name="Freeform 6"/>
          <p:cNvSpPr>
            <a:spLocks noEditPoints="1"/>
          </p:cNvSpPr>
          <p:nvPr/>
        </p:nvSpPr>
        <p:spPr bwMode="auto">
          <a:xfrm>
            <a:off x="7884970" y="3097083"/>
            <a:ext cx="291651" cy="289024"/>
          </a:xfrm>
          <a:custGeom>
            <a:avLst/>
            <a:gdLst>
              <a:gd name="T0" fmla="*/ 94 w 94"/>
              <a:gd name="T1" fmla="*/ 47 h 93"/>
              <a:gd name="T2" fmla="*/ 47 w 94"/>
              <a:gd name="T3" fmla="*/ 93 h 93"/>
              <a:gd name="T4" fmla="*/ 0 w 94"/>
              <a:gd name="T5" fmla="*/ 47 h 93"/>
              <a:gd name="T6" fmla="*/ 47 w 94"/>
              <a:gd name="T7" fmla="*/ 0 h 93"/>
              <a:gd name="T8" fmla="*/ 94 w 94"/>
              <a:gd name="T9" fmla="*/ 47 h 93"/>
              <a:gd name="T10" fmla="*/ 84 w 94"/>
              <a:gd name="T11" fmla="*/ 46 h 93"/>
              <a:gd name="T12" fmla="*/ 47 w 94"/>
              <a:gd name="T13" fmla="*/ 10 h 93"/>
              <a:gd name="T14" fmla="*/ 11 w 94"/>
              <a:gd name="T15" fmla="*/ 46 h 93"/>
              <a:gd name="T16" fmla="*/ 47 w 94"/>
              <a:gd name="T17" fmla="*/ 83 h 93"/>
              <a:gd name="T18" fmla="*/ 84 w 94"/>
              <a:gd name="T19" fmla="*/ 46 h 93"/>
              <a:gd name="T20" fmla="*/ 20 w 94"/>
              <a:gd name="T21" fmla="*/ 44 h 93"/>
              <a:gd name="T22" fmla="*/ 22 w 94"/>
              <a:gd name="T23" fmla="*/ 46 h 93"/>
              <a:gd name="T24" fmla="*/ 20 w 94"/>
              <a:gd name="T25" fmla="*/ 49 h 93"/>
              <a:gd name="T26" fmla="*/ 17 w 94"/>
              <a:gd name="T27" fmla="*/ 46 h 93"/>
              <a:gd name="T28" fmla="*/ 20 w 94"/>
              <a:gd name="T29" fmla="*/ 44 h 93"/>
              <a:gd name="T30" fmla="*/ 61 w 94"/>
              <a:gd name="T31" fmla="*/ 42 h 93"/>
              <a:gd name="T32" fmla="*/ 49 w 94"/>
              <a:gd name="T33" fmla="*/ 42 h 93"/>
              <a:gd name="T34" fmla="*/ 34 w 94"/>
              <a:gd name="T35" fmla="*/ 25 h 93"/>
              <a:gd name="T36" fmla="*/ 26 w 94"/>
              <a:gd name="T37" fmla="*/ 32 h 93"/>
              <a:gd name="T38" fmla="*/ 43 w 94"/>
              <a:gd name="T39" fmla="*/ 50 h 93"/>
              <a:gd name="T40" fmla="*/ 46 w 94"/>
              <a:gd name="T41" fmla="*/ 52 h 93"/>
              <a:gd name="T42" fmla="*/ 61 w 94"/>
              <a:gd name="T43" fmla="*/ 52 h 93"/>
              <a:gd name="T44" fmla="*/ 61 w 94"/>
              <a:gd name="T45" fmla="*/ 42 h 93"/>
              <a:gd name="T46" fmla="*/ 28 w 94"/>
              <a:gd name="T47" fmla="*/ 64 h 93"/>
              <a:gd name="T48" fmla="*/ 31 w 94"/>
              <a:gd name="T49" fmla="*/ 66 h 93"/>
              <a:gd name="T50" fmla="*/ 28 w 94"/>
              <a:gd name="T51" fmla="*/ 69 h 93"/>
              <a:gd name="T52" fmla="*/ 26 w 94"/>
              <a:gd name="T53" fmla="*/ 66 h 93"/>
              <a:gd name="T54" fmla="*/ 28 w 94"/>
              <a:gd name="T55" fmla="*/ 64 h 93"/>
              <a:gd name="T56" fmla="*/ 47 w 94"/>
              <a:gd name="T57" fmla="*/ 71 h 93"/>
              <a:gd name="T58" fmla="*/ 50 w 94"/>
              <a:gd name="T59" fmla="*/ 74 h 93"/>
              <a:gd name="T60" fmla="*/ 47 w 94"/>
              <a:gd name="T61" fmla="*/ 77 h 93"/>
              <a:gd name="T62" fmla="*/ 44 w 94"/>
              <a:gd name="T63" fmla="*/ 74 h 93"/>
              <a:gd name="T64" fmla="*/ 47 w 94"/>
              <a:gd name="T65" fmla="*/ 71 h 93"/>
              <a:gd name="T66" fmla="*/ 47 w 94"/>
              <a:gd name="T67" fmla="*/ 16 h 93"/>
              <a:gd name="T68" fmla="*/ 50 w 94"/>
              <a:gd name="T69" fmla="*/ 19 h 93"/>
              <a:gd name="T70" fmla="*/ 47 w 94"/>
              <a:gd name="T71" fmla="*/ 22 h 93"/>
              <a:gd name="T72" fmla="*/ 44 w 94"/>
              <a:gd name="T73" fmla="*/ 19 h 93"/>
              <a:gd name="T74" fmla="*/ 47 w 94"/>
              <a:gd name="T75" fmla="*/ 16 h 93"/>
              <a:gd name="T76" fmla="*/ 66 w 94"/>
              <a:gd name="T77" fmla="*/ 24 h 93"/>
              <a:gd name="T78" fmla="*/ 69 w 94"/>
              <a:gd name="T79" fmla="*/ 27 h 93"/>
              <a:gd name="T80" fmla="*/ 66 w 94"/>
              <a:gd name="T81" fmla="*/ 29 h 93"/>
              <a:gd name="T82" fmla="*/ 64 w 94"/>
              <a:gd name="T83" fmla="*/ 27 h 93"/>
              <a:gd name="T84" fmla="*/ 66 w 94"/>
              <a:gd name="T85" fmla="*/ 24 h 93"/>
              <a:gd name="T86" fmla="*/ 67 w 94"/>
              <a:gd name="T87" fmla="*/ 63 h 93"/>
              <a:gd name="T88" fmla="*/ 70 w 94"/>
              <a:gd name="T89" fmla="*/ 66 h 93"/>
              <a:gd name="T90" fmla="*/ 67 w 94"/>
              <a:gd name="T91" fmla="*/ 68 h 93"/>
              <a:gd name="T92" fmla="*/ 64 w 94"/>
              <a:gd name="T93" fmla="*/ 66 h 93"/>
              <a:gd name="T94" fmla="*/ 67 w 94"/>
              <a:gd name="T95" fmla="*/ 63 h 93"/>
              <a:gd name="T96" fmla="*/ 75 w 94"/>
              <a:gd name="T97" fmla="*/ 44 h 93"/>
              <a:gd name="T98" fmla="*/ 78 w 94"/>
              <a:gd name="T99" fmla="*/ 46 h 93"/>
              <a:gd name="T100" fmla="*/ 75 w 94"/>
              <a:gd name="T101" fmla="*/ 49 h 93"/>
              <a:gd name="T102" fmla="*/ 72 w 94"/>
              <a:gd name="T103" fmla="*/ 46 h 93"/>
              <a:gd name="T104" fmla="*/ 75 w 94"/>
              <a:gd name="T105"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93">
                <a:moveTo>
                  <a:pt x="94" y="47"/>
                </a:moveTo>
                <a:cubicBezTo>
                  <a:pt x="94" y="72"/>
                  <a:pt x="73" y="93"/>
                  <a:pt x="47" y="93"/>
                </a:cubicBezTo>
                <a:cubicBezTo>
                  <a:pt x="21" y="93"/>
                  <a:pt x="0" y="72"/>
                  <a:pt x="0" y="47"/>
                </a:cubicBezTo>
                <a:cubicBezTo>
                  <a:pt x="0" y="21"/>
                  <a:pt x="21" y="0"/>
                  <a:pt x="47" y="0"/>
                </a:cubicBezTo>
                <a:cubicBezTo>
                  <a:pt x="73" y="0"/>
                  <a:pt x="94" y="21"/>
                  <a:pt x="94" y="47"/>
                </a:cubicBezTo>
                <a:close/>
                <a:moveTo>
                  <a:pt x="84" y="46"/>
                </a:moveTo>
                <a:cubicBezTo>
                  <a:pt x="84" y="26"/>
                  <a:pt x="67" y="10"/>
                  <a:pt x="47" y="10"/>
                </a:cubicBezTo>
                <a:cubicBezTo>
                  <a:pt x="27" y="10"/>
                  <a:pt x="11" y="26"/>
                  <a:pt x="11" y="46"/>
                </a:cubicBezTo>
                <a:cubicBezTo>
                  <a:pt x="11" y="67"/>
                  <a:pt x="27" y="83"/>
                  <a:pt x="47" y="83"/>
                </a:cubicBezTo>
                <a:cubicBezTo>
                  <a:pt x="67" y="83"/>
                  <a:pt x="84" y="67"/>
                  <a:pt x="84" y="46"/>
                </a:cubicBezTo>
                <a:close/>
                <a:moveTo>
                  <a:pt x="20" y="44"/>
                </a:moveTo>
                <a:cubicBezTo>
                  <a:pt x="21" y="44"/>
                  <a:pt x="22" y="45"/>
                  <a:pt x="22" y="46"/>
                </a:cubicBezTo>
                <a:cubicBezTo>
                  <a:pt x="22" y="48"/>
                  <a:pt x="21" y="49"/>
                  <a:pt x="20" y="49"/>
                </a:cubicBezTo>
                <a:cubicBezTo>
                  <a:pt x="18" y="49"/>
                  <a:pt x="17" y="48"/>
                  <a:pt x="17" y="46"/>
                </a:cubicBezTo>
                <a:cubicBezTo>
                  <a:pt x="17" y="45"/>
                  <a:pt x="18" y="44"/>
                  <a:pt x="20" y="44"/>
                </a:cubicBezTo>
                <a:close/>
                <a:moveTo>
                  <a:pt x="61" y="42"/>
                </a:moveTo>
                <a:cubicBezTo>
                  <a:pt x="49" y="42"/>
                  <a:pt x="49" y="42"/>
                  <a:pt x="49" y="42"/>
                </a:cubicBezTo>
                <a:cubicBezTo>
                  <a:pt x="34" y="25"/>
                  <a:pt x="34" y="25"/>
                  <a:pt x="34" y="25"/>
                </a:cubicBezTo>
                <a:cubicBezTo>
                  <a:pt x="29" y="21"/>
                  <a:pt x="22" y="28"/>
                  <a:pt x="26" y="32"/>
                </a:cubicBezTo>
                <a:cubicBezTo>
                  <a:pt x="43" y="50"/>
                  <a:pt x="43" y="50"/>
                  <a:pt x="43" y="50"/>
                </a:cubicBezTo>
                <a:cubicBezTo>
                  <a:pt x="44" y="52"/>
                  <a:pt x="45" y="52"/>
                  <a:pt x="46" y="52"/>
                </a:cubicBezTo>
                <a:cubicBezTo>
                  <a:pt x="61" y="52"/>
                  <a:pt x="61" y="52"/>
                  <a:pt x="61" y="52"/>
                </a:cubicBezTo>
                <a:cubicBezTo>
                  <a:pt x="67" y="52"/>
                  <a:pt x="68" y="42"/>
                  <a:pt x="61" y="42"/>
                </a:cubicBezTo>
                <a:close/>
                <a:moveTo>
                  <a:pt x="28" y="64"/>
                </a:moveTo>
                <a:cubicBezTo>
                  <a:pt x="30" y="64"/>
                  <a:pt x="31" y="65"/>
                  <a:pt x="31" y="66"/>
                </a:cubicBezTo>
                <a:cubicBezTo>
                  <a:pt x="31" y="68"/>
                  <a:pt x="30" y="69"/>
                  <a:pt x="28" y="69"/>
                </a:cubicBezTo>
                <a:cubicBezTo>
                  <a:pt x="27" y="69"/>
                  <a:pt x="26" y="68"/>
                  <a:pt x="26" y="66"/>
                </a:cubicBezTo>
                <a:cubicBezTo>
                  <a:pt x="26" y="65"/>
                  <a:pt x="27" y="64"/>
                  <a:pt x="28" y="64"/>
                </a:cubicBezTo>
                <a:close/>
                <a:moveTo>
                  <a:pt x="47" y="71"/>
                </a:moveTo>
                <a:cubicBezTo>
                  <a:pt x="48" y="71"/>
                  <a:pt x="50" y="72"/>
                  <a:pt x="50" y="74"/>
                </a:cubicBezTo>
                <a:cubicBezTo>
                  <a:pt x="50" y="75"/>
                  <a:pt x="48" y="77"/>
                  <a:pt x="47" y="77"/>
                </a:cubicBezTo>
                <a:cubicBezTo>
                  <a:pt x="46" y="77"/>
                  <a:pt x="44" y="75"/>
                  <a:pt x="44" y="74"/>
                </a:cubicBezTo>
                <a:cubicBezTo>
                  <a:pt x="44" y="72"/>
                  <a:pt x="46" y="71"/>
                  <a:pt x="47" y="71"/>
                </a:cubicBezTo>
                <a:close/>
                <a:moveTo>
                  <a:pt x="47" y="16"/>
                </a:moveTo>
                <a:cubicBezTo>
                  <a:pt x="49" y="16"/>
                  <a:pt x="50" y="18"/>
                  <a:pt x="50" y="19"/>
                </a:cubicBezTo>
                <a:cubicBezTo>
                  <a:pt x="50" y="20"/>
                  <a:pt x="49" y="22"/>
                  <a:pt x="47" y="22"/>
                </a:cubicBezTo>
                <a:cubicBezTo>
                  <a:pt x="46" y="22"/>
                  <a:pt x="44" y="20"/>
                  <a:pt x="44" y="19"/>
                </a:cubicBezTo>
                <a:cubicBezTo>
                  <a:pt x="44" y="18"/>
                  <a:pt x="46" y="16"/>
                  <a:pt x="47" y="16"/>
                </a:cubicBezTo>
                <a:close/>
                <a:moveTo>
                  <a:pt x="66" y="24"/>
                </a:moveTo>
                <a:cubicBezTo>
                  <a:pt x="68" y="24"/>
                  <a:pt x="69" y="25"/>
                  <a:pt x="69" y="27"/>
                </a:cubicBezTo>
                <a:cubicBezTo>
                  <a:pt x="69" y="28"/>
                  <a:pt x="68" y="29"/>
                  <a:pt x="66" y="29"/>
                </a:cubicBezTo>
                <a:cubicBezTo>
                  <a:pt x="65" y="29"/>
                  <a:pt x="64" y="28"/>
                  <a:pt x="64" y="27"/>
                </a:cubicBezTo>
                <a:cubicBezTo>
                  <a:pt x="64" y="25"/>
                  <a:pt x="65" y="24"/>
                  <a:pt x="66" y="24"/>
                </a:cubicBezTo>
                <a:close/>
                <a:moveTo>
                  <a:pt x="67" y="63"/>
                </a:moveTo>
                <a:cubicBezTo>
                  <a:pt x="69" y="63"/>
                  <a:pt x="70" y="64"/>
                  <a:pt x="70" y="66"/>
                </a:cubicBezTo>
                <a:cubicBezTo>
                  <a:pt x="70" y="67"/>
                  <a:pt x="69" y="68"/>
                  <a:pt x="67" y="68"/>
                </a:cubicBezTo>
                <a:cubicBezTo>
                  <a:pt x="66" y="68"/>
                  <a:pt x="64" y="67"/>
                  <a:pt x="64" y="66"/>
                </a:cubicBezTo>
                <a:cubicBezTo>
                  <a:pt x="64" y="64"/>
                  <a:pt x="66" y="63"/>
                  <a:pt x="67" y="63"/>
                </a:cubicBezTo>
                <a:close/>
                <a:moveTo>
                  <a:pt x="75" y="44"/>
                </a:moveTo>
                <a:cubicBezTo>
                  <a:pt x="76" y="44"/>
                  <a:pt x="78" y="45"/>
                  <a:pt x="78" y="46"/>
                </a:cubicBezTo>
                <a:cubicBezTo>
                  <a:pt x="78" y="48"/>
                  <a:pt x="76" y="49"/>
                  <a:pt x="75" y="49"/>
                </a:cubicBezTo>
                <a:cubicBezTo>
                  <a:pt x="73" y="49"/>
                  <a:pt x="72" y="48"/>
                  <a:pt x="72" y="46"/>
                </a:cubicBezTo>
                <a:cubicBezTo>
                  <a:pt x="72" y="45"/>
                  <a:pt x="73" y="44"/>
                  <a:pt x="75" y="44"/>
                </a:cubicBez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sp>
        <p:nvSpPr>
          <p:cNvPr id="88" name="Freeform 7"/>
          <p:cNvSpPr>
            <a:spLocks noEditPoints="1"/>
          </p:cNvSpPr>
          <p:nvPr/>
        </p:nvSpPr>
        <p:spPr bwMode="auto">
          <a:xfrm>
            <a:off x="8470092" y="4611212"/>
            <a:ext cx="277916" cy="214132"/>
          </a:xfrm>
          <a:custGeom>
            <a:avLst/>
            <a:gdLst>
              <a:gd name="T0" fmla="*/ 129 w 129"/>
              <a:gd name="T1" fmla="*/ 49 h 99"/>
              <a:gd name="T2" fmla="*/ 0 w 129"/>
              <a:gd name="T3" fmla="*/ 50 h 99"/>
              <a:gd name="T4" fmla="*/ 28 w 129"/>
              <a:gd name="T5" fmla="*/ 89 h 99"/>
              <a:gd name="T6" fmla="*/ 48 w 129"/>
              <a:gd name="T7" fmla="*/ 62 h 99"/>
              <a:gd name="T8" fmla="*/ 13 w 129"/>
              <a:gd name="T9" fmla="*/ 58 h 99"/>
              <a:gd name="T10" fmla="*/ 33 w 129"/>
              <a:gd name="T11" fmla="*/ 70 h 99"/>
              <a:gd name="T12" fmla="*/ 27 w 129"/>
              <a:gd name="T13" fmla="*/ 69 h 99"/>
              <a:gd name="T14" fmla="*/ 33 w 129"/>
              <a:gd name="T15" fmla="*/ 70 h 99"/>
              <a:gd name="T16" fmla="*/ 29 w 129"/>
              <a:gd name="T17" fmla="*/ 63 h 99"/>
              <a:gd name="T18" fmla="*/ 33 w 129"/>
              <a:gd name="T19" fmla="*/ 67 h 99"/>
              <a:gd name="T20" fmla="*/ 35 w 129"/>
              <a:gd name="T21" fmla="*/ 72 h 99"/>
              <a:gd name="T22" fmla="*/ 31 w 129"/>
              <a:gd name="T23" fmla="*/ 75 h 99"/>
              <a:gd name="T24" fmla="*/ 35 w 129"/>
              <a:gd name="T25" fmla="*/ 72 h 99"/>
              <a:gd name="T26" fmla="*/ 33 w 129"/>
              <a:gd name="T27" fmla="*/ 61 h 99"/>
              <a:gd name="T28" fmla="*/ 33 w 129"/>
              <a:gd name="T29" fmla="*/ 61 h 99"/>
              <a:gd name="T30" fmla="*/ 36 w 129"/>
              <a:gd name="T31" fmla="*/ 65 h 99"/>
              <a:gd name="T32" fmla="*/ 38 w 129"/>
              <a:gd name="T33" fmla="*/ 72 h 99"/>
              <a:gd name="T34" fmla="*/ 37 w 129"/>
              <a:gd name="T35" fmla="*/ 77 h 99"/>
              <a:gd name="T36" fmla="*/ 38 w 129"/>
              <a:gd name="T37" fmla="*/ 72 h 99"/>
              <a:gd name="T38" fmla="*/ 39 w 129"/>
              <a:gd name="T39" fmla="*/ 60 h 99"/>
              <a:gd name="T40" fmla="*/ 38 w 129"/>
              <a:gd name="T41" fmla="*/ 65 h 99"/>
              <a:gd name="T42" fmla="*/ 44 w 129"/>
              <a:gd name="T43" fmla="*/ 71 h 99"/>
              <a:gd name="T44" fmla="*/ 39 w 129"/>
              <a:gd name="T45" fmla="*/ 71 h 99"/>
              <a:gd name="T46" fmla="*/ 44 w 129"/>
              <a:gd name="T47" fmla="*/ 71 h 99"/>
              <a:gd name="T48" fmla="*/ 44 w 129"/>
              <a:gd name="T49" fmla="*/ 64 h 99"/>
              <a:gd name="T50" fmla="*/ 40 w 129"/>
              <a:gd name="T51" fmla="*/ 67 h 99"/>
              <a:gd name="T52" fmla="*/ 44 w 129"/>
              <a:gd name="T53" fmla="*/ 67 h 99"/>
              <a:gd name="T54" fmla="*/ 101 w 129"/>
              <a:gd name="T55" fmla="*/ 10 h 99"/>
              <a:gd name="T56" fmla="*/ 80 w 129"/>
              <a:gd name="T57" fmla="*/ 37 h 99"/>
              <a:gd name="T58" fmla="*/ 115 w 129"/>
              <a:gd name="T59" fmla="*/ 41 h 99"/>
              <a:gd name="T60" fmla="*/ 86 w 129"/>
              <a:gd name="T61" fmla="*/ 27 h 99"/>
              <a:gd name="T62" fmla="*/ 89 w 129"/>
              <a:gd name="T63" fmla="*/ 39 h 99"/>
              <a:gd name="T64" fmla="*/ 86 w 129"/>
              <a:gd name="T65" fmla="*/ 27 h 99"/>
              <a:gd name="T66" fmla="*/ 89 w 129"/>
              <a:gd name="T67" fmla="*/ 25 h 99"/>
              <a:gd name="T68" fmla="*/ 96 w 129"/>
              <a:gd name="T69" fmla="*/ 35 h 99"/>
              <a:gd name="T70" fmla="*/ 96 w 129"/>
              <a:gd name="T71" fmla="*/ 22 h 99"/>
              <a:gd name="T72" fmla="*/ 99 w 129"/>
              <a:gd name="T73" fmla="*/ 33 h 99"/>
              <a:gd name="T74" fmla="*/ 96 w 129"/>
              <a:gd name="T75"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9" h="99">
                <a:moveTo>
                  <a:pt x="107" y="0"/>
                </a:moveTo>
                <a:cubicBezTo>
                  <a:pt x="114" y="16"/>
                  <a:pt x="122" y="33"/>
                  <a:pt x="129" y="49"/>
                </a:cubicBezTo>
                <a:cubicBezTo>
                  <a:pt x="86" y="49"/>
                  <a:pt x="68" y="95"/>
                  <a:pt x="22" y="99"/>
                </a:cubicBezTo>
                <a:cubicBezTo>
                  <a:pt x="15" y="83"/>
                  <a:pt x="7" y="67"/>
                  <a:pt x="0" y="50"/>
                </a:cubicBezTo>
                <a:cubicBezTo>
                  <a:pt x="43" y="50"/>
                  <a:pt x="64" y="1"/>
                  <a:pt x="107" y="0"/>
                </a:cubicBezTo>
                <a:close/>
                <a:moveTo>
                  <a:pt x="28" y="89"/>
                </a:moveTo>
                <a:cubicBezTo>
                  <a:pt x="40" y="87"/>
                  <a:pt x="51" y="81"/>
                  <a:pt x="61" y="74"/>
                </a:cubicBezTo>
                <a:cubicBezTo>
                  <a:pt x="55" y="72"/>
                  <a:pt x="51" y="67"/>
                  <a:pt x="48" y="62"/>
                </a:cubicBezTo>
                <a:cubicBezTo>
                  <a:pt x="46" y="56"/>
                  <a:pt x="45" y="49"/>
                  <a:pt x="46" y="42"/>
                </a:cubicBezTo>
                <a:cubicBezTo>
                  <a:pt x="36" y="50"/>
                  <a:pt x="26" y="56"/>
                  <a:pt x="13" y="58"/>
                </a:cubicBezTo>
                <a:cubicBezTo>
                  <a:pt x="18" y="69"/>
                  <a:pt x="23" y="79"/>
                  <a:pt x="28" y="89"/>
                </a:cubicBezTo>
                <a:close/>
                <a:moveTo>
                  <a:pt x="33" y="70"/>
                </a:moveTo>
                <a:cubicBezTo>
                  <a:pt x="33" y="70"/>
                  <a:pt x="32" y="69"/>
                  <a:pt x="32" y="69"/>
                </a:cubicBezTo>
                <a:cubicBezTo>
                  <a:pt x="31" y="69"/>
                  <a:pt x="29" y="69"/>
                  <a:pt x="27" y="69"/>
                </a:cubicBezTo>
                <a:cubicBezTo>
                  <a:pt x="28" y="70"/>
                  <a:pt x="28" y="71"/>
                  <a:pt x="28" y="72"/>
                </a:cubicBezTo>
                <a:cubicBezTo>
                  <a:pt x="30" y="71"/>
                  <a:pt x="31" y="71"/>
                  <a:pt x="33" y="70"/>
                </a:cubicBezTo>
                <a:close/>
                <a:moveTo>
                  <a:pt x="33" y="66"/>
                </a:moveTo>
                <a:cubicBezTo>
                  <a:pt x="32" y="65"/>
                  <a:pt x="31" y="64"/>
                  <a:pt x="29" y="63"/>
                </a:cubicBezTo>
                <a:cubicBezTo>
                  <a:pt x="29" y="64"/>
                  <a:pt x="28" y="65"/>
                  <a:pt x="28" y="66"/>
                </a:cubicBezTo>
                <a:cubicBezTo>
                  <a:pt x="30" y="66"/>
                  <a:pt x="31" y="67"/>
                  <a:pt x="33" y="67"/>
                </a:cubicBezTo>
                <a:cubicBezTo>
                  <a:pt x="33" y="67"/>
                  <a:pt x="33" y="67"/>
                  <a:pt x="33" y="66"/>
                </a:cubicBezTo>
                <a:close/>
                <a:moveTo>
                  <a:pt x="35" y="72"/>
                </a:moveTo>
                <a:cubicBezTo>
                  <a:pt x="34" y="72"/>
                  <a:pt x="34" y="72"/>
                  <a:pt x="34" y="72"/>
                </a:cubicBezTo>
                <a:cubicBezTo>
                  <a:pt x="33" y="73"/>
                  <a:pt x="32" y="74"/>
                  <a:pt x="31" y="75"/>
                </a:cubicBezTo>
                <a:cubicBezTo>
                  <a:pt x="32" y="75"/>
                  <a:pt x="32" y="76"/>
                  <a:pt x="33" y="76"/>
                </a:cubicBezTo>
                <a:cubicBezTo>
                  <a:pt x="34" y="75"/>
                  <a:pt x="34" y="73"/>
                  <a:pt x="35" y="72"/>
                </a:cubicBezTo>
                <a:close/>
                <a:moveTo>
                  <a:pt x="35" y="60"/>
                </a:moveTo>
                <a:cubicBezTo>
                  <a:pt x="34" y="60"/>
                  <a:pt x="33" y="60"/>
                  <a:pt x="33" y="61"/>
                </a:cubicBezTo>
                <a:cubicBezTo>
                  <a:pt x="33" y="62"/>
                  <a:pt x="33" y="62"/>
                  <a:pt x="34" y="63"/>
                </a:cubicBezTo>
                <a:cubicBezTo>
                  <a:pt x="33" y="62"/>
                  <a:pt x="33" y="62"/>
                  <a:pt x="33" y="61"/>
                </a:cubicBezTo>
                <a:cubicBezTo>
                  <a:pt x="33" y="62"/>
                  <a:pt x="34" y="64"/>
                  <a:pt x="35" y="65"/>
                </a:cubicBezTo>
                <a:cubicBezTo>
                  <a:pt x="35" y="65"/>
                  <a:pt x="35" y="65"/>
                  <a:pt x="36" y="65"/>
                </a:cubicBezTo>
                <a:cubicBezTo>
                  <a:pt x="36" y="63"/>
                  <a:pt x="35" y="62"/>
                  <a:pt x="35" y="60"/>
                </a:cubicBezTo>
                <a:close/>
                <a:moveTo>
                  <a:pt x="38" y="72"/>
                </a:moveTo>
                <a:cubicBezTo>
                  <a:pt x="37" y="72"/>
                  <a:pt x="37" y="72"/>
                  <a:pt x="37" y="72"/>
                </a:cubicBezTo>
                <a:cubicBezTo>
                  <a:pt x="37" y="74"/>
                  <a:pt x="37" y="75"/>
                  <a:pt x="37" y="77"/>
                </a:cubicBezTo>
                <a:cubicBezTo>
                  <a:pt x="38" y="77"/>
                  <a:pt x="39" y="77"/>
                  <a:pt x="40" y="76"/>
                </a:cubicBezTo>
                <a:cubicBezTo>
                  <a:pt x="39" y="75"/>
                  <a:pt x="38" y="73"/>
                  <a:pt x="38" y="72"/>
                </a:cubicBezTo>
                <a:close/>
                <a:moveTo>
                  <a:pt x="41" y="61"/>
                </a:moveTo>
                <a:cubicBezTo>
                  <a:pt x="40" y="61"/>
                  <a:pt x="40" y="60"/>
                  <a:pt x="39" y="60"/>
                </a:cubicBezTo>
                <a:cubicBezTo>
                  <a:pt x="38" y="62"/>
                  <a:pt x="38" y="63"/>
                  <a:pt x="37" y="65"/>
                </a:cubicBezTo>
                <a:cubicBezTo>
                  <a:pt x="38" y="65"/>
                  <a:pt x="38" y="65"/>
                  <a:pt x="38" y="65"/>
                </a:cubicBezTo>
                <a:cubicBezTo>
                  <a:pt x="39" y="64"/>
                  <a:pt x="40" y="63"/>
                  <a:pt x="41" y="61"/>
                </a:cubicBezTo>
                <a:close/>
                <a:moveTo>
                  <a:pt x="44" y="71"/>
                </a:moveTo>
                <a:cubicBezTo>
                  <a:pt x="43" y="71"/>
                  <a:pt x="41" y="70"/>
                  <a:pt x="40" y="70"/>
                </a:cubicBezTo>
                <a:cubicBezTo>
                  <a:pt x="40" y="70"/>
                  <a:pt x="39" y="71"/>
                  <a:pt x="39" y="71"/>
                </a:cubicBezTo>
                <a:cubicBezTo>
                  <a:pt x="40" y="72"/>
                  <a:pt x="42" y="73"/>
                  <a:pt x="43" y="74"/>
                </a:cubicBezTo>
                <a:cubicBezTo>
                  <a:pt x="43" y="73"/>
                  <a:pt x="44" y="72"/>
                  <a:pt x="44" y="71"/>
                </a:cubicBezTo>
                <a:close/>
                <a:moveTo>
                  <a:pt x="44" y="64"/>
                </a:moveTo>
                <a:cubicBezTo>
                  <a:pt x="44" y="64"/>
                  <a:pt x="44" y="64"/>
                  <a:pt x="44" y="64"/>
                </a:cubicBezTo>
                <a:cubicBezTo>
                  <a:pt x="42" y="65"/>
                  <a:pt x="41" y="66"/>
                  <a:pt x="40" y="67"/>
                </a:cubicBezTo>
                <a:cubicBezTo>
                  <a:pt x="40" y="67"/>
                  <a:pt x="40" y="67"/>
                  <a:pt x="40" y="67"/>
                </a:cubicBezTo>
                <a:cubicBezTo>
                  <a:pt x="40" y="67"/>
                  <a:pt x="40" y="68"/>
                  <a:pt x="40" y="68"/>
                </a:cubicBezTo>
                <a:cubicBezTo>
                  <a:pt x="42" y="68"/>
                  <a:pt x="43" y="67"/>
                  <a:pt x="44" y="67"/>
                </a:cubicBezTo>
                <a:cubicBezTo>
                  <a:pt x="44" y="66"/>
                  <a:pt x="44" y="65"/>
                  <a:pt x="44" y="64"/>
                </a:cubicBezTo>
                <a:close/>
                <a:moveTo>
                  <a:pt x="101" y="10"/>
                </a:moveTo>
                <a:cubicBezTo>
                  <a:pt x="89" y="12"/>
                  <a:pt x="78" y="18"/>
                  <a:pt x="68" y="26"/>
                </a:cubicBezTo>
                <a:cubicBezTo>
                  <a:pt x="74" y="28"/>
                  <a:pt x="78" y="32"/>
                  <a:pt x="80" y="37"/>
                </a:cubicBezTo>
                <a:cubicBezTo>
                  <a:pt x="83" y="43"/>
                  <a:pt x="84" y="50"/>
                  <a:pt x="83" y="57"/>
                </a:cubicBezTo>
                <a:cubicBezTo>
                  <a:pt x="93" y="49"/>
                  <a:pt x="103" y="43"/>
                  <a:pt x="115" y="41"/>
                </a:cubicBezTo>
                <a:cubicBezTo>
                  <a:pt x="110" y="31"/>
                  <a:pt x="106" y="20"/>
                  <a:pt x="101" y="10"/>
                </a:cubicBezTo>
                <a:close/>
                <a:moveTo>
                  <a:pt x="86" y="27"/>
                </a:moveTo>
                <a:cubicBezTo>
                  <a:pt x="85" y="27"/>
                  <a:pt x="84" y="27"/>
                  <a:pt x="84" y="28"/>
                </a:cubicBezTo>
                <a:cubicBezTo>
                  <a:pt x="85" y="32"/>
                  <a:pt x="87" y="35"/>
                  <a:pt x="89" y="39"/>
                </a:cubicBezTo>
                <a:cubicBezTo>
                  <a:pt x="90" y="38"/>
                  <a:pt x="90" y="38"/>
                  <a:pt x="91" y="37"/>
                </a:cubicBezTo>
                <a:cubicBezTo>
                  <a:pt x="89" y="34"/>
                  <a:pt x="88" y="30"/>
                  <a:pt x="86" y="27"/>
                </a:cubicBezTo>
                <a:close/>
                <a:moveTo>
                  <a:pt x="91" y="24"/>
                </a:moveTo>
                <a:cubicBezTo>
                  <a:pt x="90" y="24"/>
                  <a:pt x="90" y="25"/>
                  <a:pt x="89" y="25"/>
                </a:cubicBezTo>
                <a:cubicBezTo>
                  <a:pt x="90" y="29"/>
                  <a:pt x="92" y="32"/>
                  <a:pt x="94" y="36"/>
                </a:cubicBezTo>
                <a:cubicBezTo>
                  <a:pt x="95" y="36"/>
                  <a:pt x="95" y="35"/>
                  <a:pt x="96" y="35"/>
                </a:cubicBezTo>
                <a:cubicBezTo>
                  <a:pt x="94" y="31"/>
                  <a:pt x="93" y="28"/>
                  <a:pt x="91" y="24"/>
                </a:cubicBezTo>
                <a:close/>
                <a:moveTo>
                  <a:pt x="96" y="22"/>
                </a:moveTo>
                <a:cubicBezTo>
                  <a:pt x="95" y="22"/>
                  <a:pt x="95" y="22"/>
                  <a:pt x="94" y="23"/>
                </a:cubicBezTo>
                <a:cubicBezTo>
                  <a:pt x="95" y="26"/>
                  <a:pt x="97" y="30"/>
                  <a:pt x="99" y="33"/>
                </a:cubicBezTo>
                <a:cubicBezTo>
                  <a:pt x="100" y="33"/>
                  <a:pt x="100" y="33"/>
                  <a:pt x="101" y="33"/>
                </a:cubicBezTo>
                <a:cubicBezTo>
                  <a:pt x="99" y="29"/>
                  <a:pt x="98" y="26"/>
                  <a:pt x="96" y="22"/>
                </a:cubicBez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sp>
        <p:nvSpPr>
          <p:cNvPr id="89" name="Freeform 13"/>
          <p:cNvSpPr>
            <a:spLocks noEditPoints="1"/>
          </p:cNvSpPr>
          <p:nvPr/>
        </p:nvSpPr>
        <p:spPr bwMode="auto">
          <a:xfrm>
            <a:off x="9579873" y="3314325"/>
            <a:ext cx="176547" cy="253260"/>
          </a:xfrm>
          <a:custGeom>
            <a:avLst/>
            <a:gdLst>
              <a:gd name="T0" fmla="*/ 57 w 71"/>
              <a:gd name="T1" fmla="*/ 92 h 102"/>
              <a:gd name="T2" fmla="*/ 24 w 71"/>
              <a:gd name="T3" fmla="*/ 102 h 102"/>
              <a:gd name="T4" fmla="*/ 14 w 71"/>
              <a:gd name="T5" fmla="*/ 65 h 102"/>
              <a:gd name="T6" fmla="*/ 20 w 71"/>
              <a:gd name="T7" fmla="*/ 71 h 102"/>
              <a:gd name="T8" fmla="*/ 30 w 71"/>
              <a:gd name="T9" fmla="*/ 72 h 102"/>
              <a:gd name="T10" fmla="*/ 43 w 71"/>
              <a:gd name="T11" fmla="*/ 71 h 102"/>
              <a:gd name="T12" fmla="*/ 55 w 71"/>
              <a:gd name="T13" fmla="*/ 67 h 102"/>
              <a:gd name="T14" fmla="*/ 58 w 71"/>
              <a:gd name="T15" fmla="*/ 65 h 102"/>
              <a:gd name="T16" fmla="*/ 58 w 71"/>
              <a:gd name="T17" fmla="*/ 39 h 102"/>
              <a:gd name="T18" fmla="*/ 68 w 71"/>
              <a:gd name="T19" fmla="*/ 44 h 102"/>
              <a:gd name="T20" fmla="*/ 55 w 71"/>
              <a:gd name="T21" fmla="*/ 47 h 102"/>
              <a:gd name="T22" fmla="*/ 62 w 71"/>
              <a:gd name="T23" fmla="*/ 56 h 102"/>
              <a:gd name="T24" fmla="*/ 48 w 71"/>
              <a:gd name="T25" fmla="*/ 54 h 102"/>
              <a:gd name="T26" fmla="*/ 52 w 71"/>
              <a:gd name="T27" fmla="*/ 64 h 102"/>
              <a:gd name="T28" fmla="*/ 40 w 71"/>
              <a:gd name="T29" fmla="*/ 57 h 102"/>
              <a:gd name="T30" fmla="*/ 39 w 71"/>
              <a:gd name="T31" fmla="*/ 68 h 102"/>
              <a:gd name="T32" fmla="*/ 31 w 71"/>
              <a:gd name="T33" fmla="*/ 57 h 102"/>
              <a:gd name="T34" fmla="*/ 25 w 71"/>
              <a:gd name="T35" fmla="*/ 67 h 102"/>
              <a:gd name="T36" fmla="*/ 22 w 71"/>
              <a:gd name="T37" fmla="*/ 54 h 102"/>
              <a:gd name="T38" fmla="*/ 15 w 71"/>
              <a:gd name="T39" fmla="*/ 61 h 102"/>
              <a:gd name="T40" fmla="*/ 16 w 71"/>
              <a:gd name="T41" fmla="*/ 47 h 102"/>
              <a:gd name="T42" fmla="*/ 8 w 71"/>
              <a:gd name="T43" fmla="*/ 52 h 102"/>
              <a:gd name="T44" fmla="*/ 12 w 71"/>
              <a:gd name="T45" fmla="*/ 39 h 102"/>
              <a:gd name="T46" fmla="*/ 2 w 71"/>
              <a:gd name="T47" fmla="*/ 38 h 102"/>
              <a:gd name="T48" fmla="*/ 12 w 71"/>
              <a:gd name="T49" fmla="*/ 30 h 102"/>
              <a:gd name="T50" fmla="*/ 3 w 71"/>
              <a:gd name="T51" fmla="*/ 25 h 102"/>
              <a:gd name="T52" fmla="*/ 16 w 71"/>
              <a:gd name="T53" fmla="*/ 21 h 102"/>
              <a:gd name="T54" fmla="*/ 9 w 71"/>
              <a:gd name="T55" fmla="*/ 13 h 102"/>
              <a:gd name="T56" fmla="*/ 22 w 71"/>
              <a:gd name="T57" fmla="*/ 15 h 102"/>
              <a:gd name="T58" fmla="*/ 19 w 71"/>
              <a:gd name="T59" fmla="*/ 5 h 102"/>
              <a:gd name="T60" fmla="*/ 31 w 71"/>
              <a:gd name="T61" fmla="*/ 12 h 102"/>
              <a:gd name="T62" fmla="*/ 32 w 71"/>
              <a:gd name="T63" fmla="*/ 1 h 102"/>
              <a:gd name="T64" fmla="*/ 40 w 71"/>
              <a:gd name="T65" fmla="*/ 12 h 102"/>
              <a:gd name="T66" fmla="*/ 46 w 71"/>
              <a:gd name="T67" fmla="*/ 2 h 102"/>
              <a:gd name="T68" fmla="*/ 48 w 71"/>
              <a:gd name="T69" fmla="*/ 15 h 102"/>
              <a:gd name="T70" fmla="*/ 55 w 71"/>
              <a:gd name="T71" fmla="*/ 8 h 102"/>
              <a:gd name="T72" fmla="*/ 55 w 71"/>
              <a:gd name="T73" fmla="*/ 21 h 102"/>
              <a:gd name="T74" fmla="*/ 63 w 71"/>
              <a:gd name="T75" fmla="*/ 17 h 102"/>
              <a:gd name="T76" fmla="*/ 58 w 71"/>
              <a:gd name="T77" fmla="*/ 30 h 102"/>
              <a:gd name="T78" fmla="*/ 69 w 71"/>
              <a:gd name="T79" fmla="*/ 31 h 102"/>
              <a:gd name="T80" fmla="*/ 35 w 71"/>
              <a:gd name="T81" fmla="*/ 12 h 102"/>
              <a:gd name="T82" fmla="*/ 58 w 71"/>
              <a:gd name="T83" fmla="*/ 34 h 102"/>
              <a:gd name="T84" fmla="*/ 18 w 71"/>
              <a:gd name="T85" fmla="*/ 3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102">
                <a:moveTo>
                  <a:pt x="58" y="65"/>
                </a:moveTo>
                <a:cubicBezTo>
                  <a:pt x="71" y="91"/>
                  <a:pt x="71" y="91"/>
                  <a:pt x="71" y="91"/>
                </a:cubicBezTo>
                <a:cubicBezTo>
                  <a:pt x="57" y="92"/>
                  <a:pt x="57" y="92"/>
                  <a:pt x="57" y="92"/>
                </a:cubicBezTo>
                <a:cubicBezTo>
                  <a:pt x="48" y="102"/>
                  <a:pt x="48" y="102"/>
                  <a:pt x="48" y="102"/>
                </a:cubicBezTo>
                <a:cubicBezTo>
                  <a:pt x="36" y="83"/>
                  <a:pt x="36" y="83"/>
                  <a:pt x="36" y="83"/>
                </a:cubicBezTo>
                <a:cubicBezTo>
                  <a:pt x="24" y="102"/>
                  <a:pt x="24" y="102"/>
                  <a:pt x="24" y="102"/>
                </a:cubicBezTo>
                <a:cubicBezTo>
                  <a:pt x="14" y="92"/>
                  <a:pt x="14" y="92"/>
                  <a:pt x="14" y="92"/>
                </a:cubicBezTo>
                <a:cubicBezTo>
                  <a:pt x="0" y="91"/>
                  <a:pt x="0" y="91"/>
                  <a:pt x="0" y="91"/>
                </a:cubicBezTo>
                <a:cubicBezTo>
                  <a:pt x="14" y="65"/>
                  <a:pt x="14" y="65"/>
                  <a:pt x="14" y="65"/>
                </a:cubicBezTo>
                <a:cubicBezTo>
                  <a:pt x="14" y="65"/>
                  <a:pt x="14" y="65"/>
                  <a:pt x="14" y="65"/>
                </a:cubicBezTo>
                <a:cubicBezTo>
                  <a:pt x="14" y="66"/>
                  <a:pt x="15" y="66"/>
                  <a:pt x="15" y="67"/>
                </a:cubicBezTo>
                <a:cubicBezTo>
                  <a:pt x="16" y="69"/>
                  <a:pt x="18" y="70"/>
                  <a:pt x="20" y="71"/>
                </a:cubicBezTo>
                <a:cubicBezTo>
                  <a:pt x="21" y="71"/>
                  <a:pt x="23" y="71"/>
                  <a:pt x="24" y="71"/>
                </a:cubicBezTo>
                <a:cubicBezTo>
                  <a:pt x="25" y="71"/>
                  <a:pt x="27" y="71"/>
                  <a:pt x="28" y="71"/>
                </a:cubicBezTo>
                <a:cubicBezTo>
                  <a:pt x="28" y="71"/>
                  <a:pt x="29" y="72"/>
                  <a:pt x="30" y="72"/>
                </a:cubicBezTo>
                <a:cubicBezTo>
                  <a:pt x="31" y="73"/>
                  <a:pt x="33" y="74"/>
                  <a:pt x="35" y="74"/>
                </a:cubicBezTo>
                <a:cubicBezTo>
                  <a:pt x="37" y="74"/>
                  <a:pt x="39" y="73"/>
                  <a:pt x="41" y="72"/>
                </a:cubicBezTo>
                <a:cubicBezTo>
                  <a:pt x="42" y="72"/>
                  <a:pt x="42" y="71"/>
                  <a:pt x="43" y="71"/>
                </a:cubicBezTo>
                <a:cubicBezTo>
                  <a:pt x="44" y="71"/>
                  <a:pt x="45" y="71"/>
                  <a:pt x="47" y="71"/>
                </a:cubicBezTo>
                <a:cubicBezTo>
                  <a:pt x="48" y="71"/>
                  <a:pt x="49" y="71"/>
                  <a:pt x="51" y="71"/>
                </a:cubicBezTo>
                <a:cubicBezTo>
                  <a:pt x="53" y="70"/>
                  <a:pt x="54" y="69"/>
                  <a:pt x="55" y="67"/>
                </a:cubicBezTo>
                <a:cubicBezTo>
                  <a:pt x="56" y="66"/>
                  <a:pt x="57" y="66"/>
                  <a:pt x="57" y="65"/>
                </a:cubicBezTo>
                <a:cubicBezTo>
                  <a:pt x="57" y="65"/>
                  <a:pt x="57" y="65"/>
                  <a:pt x="57" y="65"/>
                </a:cubicBezTo>
                <a:cubicBezTo>
                  <a:pt x="58" y="65"/>
                  <a:pt x="58" y="65"/>
                  <a:pt x="58" y="65"/>
                </a:cubicBezTo>
                <a:close/>
                <a:moveTo>
                  <a:pt x="70" y="34"/>
                </a:moveTo>
                <a:cubicBezTo>
                  <a:pt x="70" y="36"/>
                  <a:pt x="70" y="37"/>
                  <a:pt x="69" y="38"/>
                </a:cubicBezTo>
                <a:cubicBezTo>
                  <a:pt x="68" y="39"/>
                  <a:pt x="60" y="39"/>
                  <a:pt x="58" y="39"/>
                </a:cubicBezTo>
                <a:cubicBezTo>
                  <a:pt x="58" y="39"/>
                  <a:pt x="58" y="39"/>
                  <a:pt x="58" y="39"/>
                </a:cubicBezTo>
                <a:cubicBezTo>
                  <a:pt x="58" y="39"/>
                  <a:pt x="58" y="39"/>
                  <a:pt x="58" y="39"/>
                </a:cubicBezTo>
                <a:cubicBezTo>
                  <a:pt x="60" y="40"/>
                  <a:pt x="68" y="42"/>
                  <a:pt x="68" y="44"/>
                </a:cubicBezTo>
                <a:cubicBezTo>
                  <a:pt x="68" y="45"/>
                  <a:pt x="68" y="46"/>
                  <a:pt x="67" y="48"/>
                </a:cubicBezTo>
                <a:cubicBezTo>
                  <a:pt x="66" y="51"/>
                  <a:pt x="64" y="52"/>
                  <a:pt x="63" y="52"/>
                </a:cubicBezTo>
                <a:cubicBezTo>
                  <a:pt x="62" y="52"/>
                  <a:pt x="55" y="48"/>
                  <a:pt x="55" y="47"/>
                </a:cubicBezTo>
                <a:cubicBezTo>
                  <a:pt x="55" y="47"/>
                  <a:pt x="55" y="47"/>
                  <a:pt x="55" y="47"/>
                </a:cubicBezTo>
                <a:cubicBezTo>
                  <a:pt x="55" y="47"/>
                  <a:pt x="55" y="47"/>
                  <a:pt x="55" y="47"/>
                </a:cubicBezTo>
                <a:cubicBezTo>
                  <a:pt x="56" y="48"/>
                  <a:pt x="62" y="54"/>
                  <a:pt x="62" y="56"/>
                </a:cubicBezTo>
                <a:cubicBezTo>
                  <a:pt x="61" y="57"/>
                  <a:pt x="61" y="58"/>
                  <a:pt x="60" y="59"/>
                </a:cubicBezTo>
                <a:cubicBezTo>
                  <a:pt x="58" y="60"/>
                  <a:pt x="57" y="61"/>
                  <a:pt x="55" y="61"/>
                </a:cubicBezTo>
                <a:cubicBezTo>
                  <a:pt x="55" y="61"/>
                  <a:pt x="49" y="55"/>
                  <a:pt x="48" y="54"/>
                </a:cubicBezTo>
                <a:cubicBezTo>
                  <a:pt x="48" y="54"/>
                  <a:pt x="48" y="54"/>
                  <a:pt x="48" y="54"/>
                </a:cubicBezTo>
                <a:cubicBezTo>
                  <a:pt x="48" y="54"/>
                  <a:pt x="48" y="54"/>
                  <a:pt x="48" y="54"/>
                </a:cubicBezTo>
                <a:cubicBezTo>
                  <a:pt x="49" y="55"/>
                  <a:pt x="52" y="63"/>
                  <a:pt x="52" y="64"/>
                </a:cubicBezTo>
                <a:cubicBezTo>
                  <a:pt x="51" y="65"/>
                  <a:pt x="50" y="66"/>
                  <a:pt x="49" y="66"/>
                </a:cubicBezTo>
                <a:cubicBezTo>
                  <a:pt x="48" y="67"/>
                  <a:pt x="47" y="67"/>
                  <a:pt x="46" y="67"/>
                </a:cubicBezTo>
                <a:cubicBezTo>
                  <a:pt x="44" y="67"/>
                  <a:pt x="41" y="59"/>
                  <a:pt x="40" y="57"/>
                </a:cubicBezTo>
                <a:cubicBezTo>
                  <a:pt x="40" y="57"/>
                  <a:pt x="40" y="57"/>
                  <a:pt x="40" y="57"/>
                </a:cubicBezTo>
                <a:cubicBezTo>
                  <a:pt x="40" y="57"/>
                  <a:pt x="40" y="57"/>
                  <a:pt x="40" y="57"/>
                </a:cubicBezTo>
                <a:cubicBezTo>
                  <a:pt x="40" y="59"/>
                  <a:pt x="40" y="67"/>
                  <a:pt x="39" y="68"/>
                </a:cubicBezTo>
                <a:cubicBezTo>
                  <a:pt x="38" y="69"/>
                  <a:pt x="37" y="69"/>
                  <a:pt x="35" y="69"/>
                </a:cubicBezTo>
                <a:cubicBezTo>
                  <a:pt x="34" y="69"/>
                  <a:pt x="33" y="69"/>
                  <a:pt x="32" y="68"/>
                </a:cubicBezTo>
                <a:cubicBezTo>
                  <a:pt x="30" y="67"/>
                  <a:pt x="31" y="59"/>
                  <a:pt x="31" y="57"/>
                </a:cubicBezTo>
                <a:cubicBezTo>
                  <a:pt x="31" y="57"/>
                  <a:pt x="31" y="57"/>
                  <a:pt x="31" y="57"/>
                </a:cubicBezTo>
                <a:cubicBezTo>
                  <a:pt x="31" y="57"/>
                  <a:pt x="31" y="57"/>
                  <a:pt x="31" y="57"/>
                </a:cubicBezTo>
                <a:cubicBezTo>
                  <a:pt x="30" y="59"/>
                  <a:pt x="27" y="67"/>
                  <a:pt x="25" y="67"/>
                </a:cubicBezTo>
                <a:cubicBezTo>
                  <a:pt x="24" y="67"/>
                  <a:pt x="23" y="67"/>
                  <a:pt x="22" y="66"/>
                </a:cubicBezTo>
                <a:cubicBezTo>
                  <a:pt x="21" y="66"/>
                  <a:pt x="20" y="65"/>
                  <a:pt x="19" y="64"/>
                </a:cubicBezTo>
                <a:cubicBezTo>
                  <a:pt x="18" y="63"/>
                  <a:pt x="22" y="55"/>
                  <a:pt x="22" y="54"/>
                </a:cubicBezTo>
                <a:cubicBezTo>
                  <a:pt x="23" y="54"/>
                  <a:pt x="23" y="54"/>
                  <a:pt x="23" y="54"/>
                </a:cubicBezTo>
                <a:cubicBezTo>
                  <a:pt x="22" y="54"/>
                  <a:pt x="22" y="54"/>
                  <a:pt x="22" y="54"/>
                </a:cubicBezTo>
                <a:cubicBezTo>
                  <a:pt x="21" y="55"/>
                  <a:pt x="16" y="61"/>
                  <a:pt x="15" y="61"/>
                </a:cubicBezTo>
                <a:cubicBezTo>
                  <a:pt x="14" y="61"/>
                  <a:pt x="12" y="60"/>
                  <a:pt x="11" y="59"/>
                </a:cubicBezTo>
                <a:cubicBezTo>
                  <a:pt x="10" y="58"/>
                  <a:pt x="9" y="57"/>
                  <a:pt x="9" y="56"/>
                </a:cubicBezTo>
                <a:cubicBezTo>
                  <a:pt x="9" y="54"/>
                  <a:pt x="15" y="48"/>
                  <a:pt x="16" y="47"/>
                </a:cubicBezTo>
                <a:cubicBezTo>
                  <a:pt x="16" y="47"/>
                  <a:pt x="16" y="47"/>
                  <a:pt x="16" y="47"/>
                </a:cubicBezTo>
                <a:cubicBezTo>
                  <a:pt x="16" y="47"/>
                  <a:pt x="16" y="47"/>
                  <a:pt x="16" y="47"/>
                </a:cubicBezTo>
                <a:cubicBezTo>
                  <a:pt x="15" y="48"/>
                  <a:pt x="9" y="52"/>
                  <a:pt x="8" y="52"/>
                </a:cubicBezTo>
                <a:cubicBezTo>
                  <a:pt x="7" y="52"/>
                  <a:pt x="5" y="51"/>
                  <a:pt x="3" y="48"/>
                </a:cubicBezTo>
                <a:cubicBezTo>
                  <a:pt x="3" y="46"/>
                  <a:pt x="3" y="45"/>
                  <a:pt x="3" y="44"/>
                </a:cubicBezTo>
                <a:cubicBezTo>
                  <a:pt x="3" y="42"/>
                  <a:pt x="11" y="40"/>
                  <a:pt x="12" y="39"/>
                </a:cubicBezTo>
                <a:cubicBezTo>
                  <a:pt x="13" y="39"/>
                  <a:pt x="13" y="39"/>
                  <a:pt x="13" y="39"/>
                </a:cubicBezTo>
                <a:cubicBezTo>
                  <a:pt x="12" y="39"/>
                  <a:pt x="12" y="39"/>
                  <a:pt x="12" y="39"/>
                </a:cubicBezTo>
                <a:cubicBezTo>
                  <a:pt x="11" y="39"/>
                  <a:pt x="3" y="39"/>
                  <a:pt x="2" y="38"/>
                </a:cubicBezTo>
                <a:cubicBezTo>
                  <a:pt x="1" y="37"/>
                  <a:pt x="1" y="36"/>
                  <a:pt x="1" y="34"/>
                </a:cubicBezTo>
                <a:cubicBezTo>
                  <a:pt x="1" y="33"/>
                  <a:pt x="1" y="32"/>
                  <a:pt x="2" y="31"/>
                </a:cubicBezTo>
                <a:cubicBezTo>
                  <a:pt x="3" y="30"/>
                  <a:pt x="11" y="30"/>
                  <a:pt x="12" y="30"/>
                </a:cubicBezTo>
                <a:cubicBezTo>
                  <a:pt x="13" y="30"/>
                  <a:pt x="13" y="30"/>
                  <a:pt x="13" y="30"/>
                </a:cubicBezTo>
                <a:cubicBezTo>
                  <a:pt x="12" y="30"/>
                  <a:pt x="12" y="30"/>
                  <a:pt x="12" y="30"/>
                </a:cubicBezTo>
                <a:cubicBezTo>
                  <a:pt x="11" y="29"/>
                  <a:pt x="3" y="26"/>
                  <a:pt x="3" y="25"/>
                </a:cubicBezTo>
                <a:cubicBezTo>
                  <a:pt x="3" y="24"/>
                  <a:pt x="3" y="22"/>
                  <a:pt x="3" y="21"/>
                </a:cubicBezTo>
                <a:cubicBezTo>
                  <a:pt x="5" y="18"/>
                  <a:pt x="7" y="17"/>
                  <a:pt x="8" y="17"/>
                </a:cubicBezTo>
                <a:cubicBezTo>
                  <a:pt x="9" y="17"/>
                  <a:pt x="15" y="21"/>
                  <a:pt x="16" y="21"/>
                </a:cubicBezTo>
                <a:cubicBezTo>
                  <a:pt x="16" y="22"/>
                  <a:pt x="16" y="22"/>
                  <a:pt x="16" y="22"/>
                </a:cubicBezTo>
                <a:cubicBezTo>
                  <a:pt x="16" y="21"/>
                  <a:pt x="16" y="21"/>
                  <a:pt x="16" y="21"/>
                </a:cubicBezTo>
                <a:cubicBezTo>
                  <a:pt x="15" y="20"/>
                  <a:pt x="9" y="15"/>
                  <a:pt x="9" y="13"/>
                </a:cubicBezTo>
                <a:cubicBezTo>
                  <a:pt x="9" y="12"/>
                  <a:pt x="10" y="11"/>
                  <a:pt x="11" y="10"/>
                </a:cubicBezTo>
                <a:cubicBezTo>
                  <a:pt x="12" y="9"/>
                  <a:pt x="14" y="8"/>
                  <a:pt x="15" y="8"/>
                </a:cubicBezTo>
                <a:cubicBezTo>
                  <a:pt x="16" y="8"/>
                  <a:pt x="21" y="14"/>
                  <a:pt x="22" y="15"/>
                </a:cubicBezTo>
                <a:cubicBezTo>
                  <a:pt x="23" y="15"/>
                  <a:pt x="23" y="15"/>
                  <a:pt x="23" y="15"/>
                </a:cubicBezTo>
                <a:cubicBezTo>
                  <a:pt x="22" y="15"/>
                  <a:pt x="22" y="15"/>
                  <a:pt x="22" y="15"/>
                </a:cubicBezTo>
                <a:cubicBezTo>
                  <a:pt x="22" y="14"/>
                  <a:pt x="18" y="6"/>
                  <a:pt x="19" y="5"/>
                </a:cubicBezTo>
                <a:cubicBezTo>
                  <a:pt x="20" y="4"/>
                  <a:pt x="21" y="3"/>
                  <a:pt x="22" y="3"/>
                </a:cubicBezTo>
                <a:cubicBezTo>
                  <a:pt x="23" y="2"/>
                  <a:pt x="24" y="2"/>
                  <a:pt x="25" y="2"/>
                </a:cubicBezTo>
                <a:cubicBezTo>
                  <a:pt x="27" y="2"/>
                  <a:pt x="30" y="10"/>
                  <a:pt x="31" y="12"/>
                </a:cubicBezTo>
                <a:cubicBezTo>
                  <a:pt x="31" y="12"/>
                  <a:pt x="31" y="12"/>
                  <a:pt x="31" y="12"/>
                </a:cubicBezTo>
                <a:cubicBezTo>
                  <a:pt x="31" y="12"/>
                  <a:pt x="31" y="12"/>
                  <a:pt x="31" y="12"/>
                </a:cubicBezTo>
                <a:cubicBezTo>
                  <a:pt x="31" y="10"/>
                  <a:pt x="30" y="2"/>
                  <a:pt x="32" y="1"/>
                </a:cubicBezTo>
                <a:cubicBezTo>
                  <a:pt x="33" y="0"/>
                  <a:pt x="34" y="0"/>
                  <a:pt x="35" y="0"/>
                </a:cubicBezTo>
                <a:cubicBezTo>
                  <a:pt x="37" y="0"/>
                  <a:pt x="38" y="0"/>
                  <a:pt x="39" y="1"/>
                </a:cubicBezTo>
                <a:cubicBezTo>
                  <a:pt x="40" y="2"/>
                  <a:pt x="40" y="10"/>
                  <a:pt x="40" y="12"/>
                </a:cubicBezTo>
                <a:cubicBezTo>
                  <a:pt x="40" y="12"/>
                  <a:pt x="40" y="12"/>
                  <a:pt x="40" y="12"/>
                </a:cubicBezTo>
                <a:cubicBezTo>
                  <a:pt x="40" y="12"/>
                  <a:pt x="40" y="12"/>
                  <a:pt x="40" y="12"/>
                </a:cubicBezTo>
                <a:cubicBezTo>
                  <a:pt x="41" y="10"/>
                  <a:pt x="44" y="2"/>
                  <a:pt x="46" y="2"/>
                </a:cubicBezTo>
                <a:cubicBezTo>
                  <a:pt x="47" y="2"/>
                  <a:pt x="48" y="2"/>
                  <a:pt x="49" y="3"/>
                </a:cubicBezTo>
                <a:cubicBezTo>
                  <a:pt x="50" y="3"/>
                  <a:pt x="51" y="4"/>
                  <a:pt x="52" y="5"/>
                </a:cubicBezTo>
                <a:cubicBezTo>
                  <a:pt x="52" y="6"/>
                  <a:pt x="49" y="14"/>
                  <a:pt x="48" y="15"/>
                </a:cubicBezTo>
                <a:cubicBezTo>
                  <a:pt x="48" y="15"/>
                  <a:pt x="48" y="15"/>
                  <a:pt x="48" y="15"/>
                </a:cubicBezTo>
                <a:cubicBezTo>
                  <a:pt x="48" y="15"/>
                  <a:pt x="48" y="15"/>
                  <a:pt x="48" y="15"/>
                </a:cubicBezTo>
                <a:cubicBezTo>
                  <a:pt x="49" y="14"/>
                  <a:pt x="55" y="8"/>
                  <a:pt x="55" y="8"/>
                </a:cubicBezTo>
                <a:cubicBezTo>
                  <a:pt x="57" y="8"/>
                  <a:pt x="58" y="9"/>
                  <a:pt x="60" y="10"/>
                </a:cubicBezTo>
                <a:cubicBezTo>
                  <a:pt x="61" y="11"/>
                  <a:pt x="61" y="12"/>
                  <a:pt x="62" y="13"/>
                </a:cubicBezTo>
                <a:cubicBezTo>
                  <a:pt x="62" y="15"/>
                  <a:pt x="56" y="20"/>
                  <a:pt x="55" y="21"/>
                </a:cubicBezTo>
                <a:cubicBezTo>
                  <a:pt x="55" y="22"/>
                  <a:pt x="55" y="22"/>
                  <a:pt x="55" y="22"/>
                </a:cubicBezTo>
                <a:cubicBezTo>
                  <a:pt x="55" y="21"/>
                  <a:pt x="55" y="21"/>
                  <a:pt x="55" y="21"/>
                </a:cubicBezTo>
                <a:cubicBezTo>
                  <a:pt x="55" y="21"/>
                  <a:pt x="62" y="17"/>
                  <a:pt x="63" y="17"/>
                </a:cubicBezTo>
                <a:cubicBezTo>
                  <a:pt x="64" y="17"/>
                  <a:pt x="66" y="18"/>
                  <a:pt x="67" y="21"/>
                </a:cubicBezTo>
                <a:cubicBezTo>
                  <a:pt x="68" y="22"/>
                  <a:pt x="68" y="24"/>
                  <a:pt x="68" y="25"/>
                </a:cubicBezTo>
                <a:cubicBezTo>
                  <a:pt x="68" y="26"/>
                  <a:pt x="60" y="29"/>
                  <a:pt x="58" y="30"/>
                </a:cubicBezTo>
                <a:cubicBezTo>
                  <a:pt x="58" y="30"/>
                  <a:pt x="58" y="30"/>
                  <a:pt x="58" y="30"/>
                </a:cubicBezTo>
                <a:cubicBezTo>
                  <a:pt x="58" y="30"/>
                  <a:pt x="58" y="30"/>
                  <a:pt x="58" y="30"/>
                </a:cubicBezTo>
                <a:cubicBezTo>
                  <a:pt x="60" y="30"/>
                  <a:pt x="68" y="30"/>
                  <a:pt x="69" y="31"/>
                </a:cubicBezTo>
                <a:cubicBezTo>
                  <a:pt x="70" y="32"/>
                  <a:pt x="70" y="33"/>
                  <a:pt x="70" y="34"/>
                </a:cubicBezTo>
                <a:close/>
                <a:moveTo>
                  <a:pt x="58" y="34"/>
                </a:moveTo>
                <a:cubicBezTo>
                  <a:pt x="58" y="22"/>
                  <a:pt x="48" y="12"/>
                  <a:pt x="35" y="12"/>
                </a:cubicBezTo>
                <a:cubicBezTo>
                  <a:pt x="23" y="12"/>
                  <a:pt x="13" y="22"/>
                  <a:pt x="13" y="34"/>
                </a:cubicBezTo>
                <a:cubicBezTo>
                  <a:pt x="13" y="47"/>
                  <a:pt x="23" y="57"/>
                  <a:pt x="35" y="57"/>
                </a:cubicBezTo>
                <a:cubicBezTo>
                  <a:pt x="48" y="57"/>
                  <a:pt x="58" y="47"/>
                  <a:pt x="58" y="34"/>
                </a:cubicBezTo>
                <a:close/>
                <a:moveTo>
                  <a:pt x="52" y="34"/>
                </a:moveTo>
                <a:cubicBezTo>
                  <a:pt x="52" y="25"/>
                  <a:pt x="45" y="17"/>
                  <a:pt x="35" y="17"/>
                </a:cubicBezTo>
                <a:cubicBezTo>
                  <a:pt x="26" y="17"/>
                  <a:pt x="18" y="25"/>
                  <a:pt x="18" y="34"/>
                </a:cubicBezTo>
                <a:cubicBezTo>
                  <a:pt x="18" y="44"/>
                  <a:pt x="26" y="52"/>
                  <a:pt x="35" y="52"/>
                </a:cubicBezTo>
                <a:cubicBezTo>
                  <a:pt x="45" y="52"/>
                  <a:pt x="52" y="44"/>
                  <a:pt x="52" y="34"/>
                </a:cubicBez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sp>
        <p:nvSpPr>
          <p:cNvPr id="90" name="Freeform 18"/>
          <p:cNvSpPr>
            <a:spLocks noEditPoints="1"/>
          </p:cNvSpPr>
          <p:nvPr/>
        </p:nvSpPr>
        <p:spPr bwMode="auto">
          <a:xfrm>
            <a:off x="9221765" y="3963564"/>
            <a:ext cx="230585" cy="218896"/>
          </a:xfrm>
          <a:custGeom>
            <a:avLst/>
            <a:gdLst>
              <a:gd name="T0" fmla="*/ 92 w 92"/>
              <a:gd name="T1" fmla="*/ 22 h 87"/>
              <a:gd name="T2" fmla="*/ 92 w 92"/>
              <a:gd name="T3" fmla="*/ 55 h 87"/>
              <a:gd name="T4" fmla="*/ 87 w 92"/>
              <a:gd name="T5" fmla="*/ 61 h 87"/>
              <a:gd name="T6" fmla="*/ 32 w 92"/>
              <a:gd name="T7" fmla="*/ 61 h 87"/>
              <a:gd name="T8" fmla="*/ 26 w 92"/>
              <a:gd name="T9" fmla="*/ 56 h 87"/>
              <a:gd name="T10" fmla="*/ 16 w 92"/>
              <a:gd name="T11" fmla="*/ 19 h 87"/>
              <a:gd name="T12" fmla="*/ 11 w 92"/>
              <a:gd name="T13" fmla="*/ 12 h 87"/>
              <a:gd name="T14" fmla="*/ 0 w 92"/>
              <a:gd name="T15" fmla="*/ 5 h 87"/>
              <a:gd name="T16" fmla="*/ 4 w 92"/>
              <a:gd name="T17" fmla="*/ 0 h 87"/>
              <a:gd name="T18" fmla="*/ 6 w 92"/>
              <a:gd name="T19" fmla="*/ 0 h 87"/>
              <a:gd name="T20" fmla="*/ 25 w 92"/>
              <a:gd name="T21" fmla="*/ 12 h 87"/>
              <a:gd name="T22" fmla="*/ 87 w 92"/>
              <a:gd name="T23" fmla="*/ 16 h 87"/>
              <a:gd name="T24" fmla="*/ 92 w 92"/>
              <a:gd name="T25" fmla="*/ 22 h 87"/>
              <a:gd name="T26" fmla="*/ 31 w 92"/>
              <a:gd name="T27" fmla="*/ 67 h 87"/>
              <a:gd name="T28" fmla="*/ 22 w 92"/>
              <a:gd name="T29" fmla="*/ 77 h 87"/>
              <a:gd name="T30" fmla="*/ 31 w 92"/>
              <a:gd name="T31" fmla="*/ 87 h 87"/>
              <a:gd name="T32" fmla="*/ 41 w 92"/>
              <a:gd name="T33" fmla="*/ 77 h 87"/>
              <a:gd name="T34" fmla="*/ 31 w 92"/>
              <a:gd name="T35" fmla="*/ 67 h 87"/>
              <a:gd name="T36" fmla="*/ 27 w 92"/>
              <a:gd name="T37" fmla="*/ 23 h 87"/>
              <a:gd name="T38" fmla="*/ 31 w 92"/>
              <a:gd name="T39" fmla="*/ 36 h 87"/>
              <a:gd name="T40" fmla="*/ 45 w 92"/>
              <a:gd name="T41" fmla="*/ 36 h 87"/>
              <a:gd name="T42" fmla="*/ 45 w 92"/>
              <a:gd name="T43" fmla="*/ 24 h 87"/>
              <a:gd name="T44" fmla="*/ 27 w 92"/>
              <a:gd name="T45" fmla="*/ 23 h 87"/>
              <a:gd name="T46" fmla="*/ 36 w 92"/>
              <a:gd name="T47" fmla="*/ 50 h 87"/>
              <a:gd name="T48" fmla="*/ 45 w 92"/>
              <a:gd name="T49" fmla="*/ 50 h 87"/>
              <a:gd name="T50" fmla="*/ 45 w 92"/>
              <a:gd name="T51" fmla="*/ 39 h 87"/>
              <a:gd name="T52" fmla="*/ 32 w 92"/>
              <a:gd name="T53" fmla="*/ 39 h 87"/>
              <a:gd name="T54" fmla="*/ 36 w 92"/>
              <a:gd name="T55" fmla="*/ 50 h 87"/>
              <a:gd name="T56" fmla="*/ 64 w 92"/>
              <a:gd name="T57" fmla="*/ 36 h 87"/>
              <a:gd name="T58" fmla="*/ 64 w 92"/>
              <a:gd name="T59" fmla="*/ 25 h 87"/>
              <a:gd name="T60" fmla="*/ 50 w 92"/>
              <a:gd name="T61" fmla="*/ 24 h 87"/>
              <a:gd name="T62" fmla="*/ 50 w 92"/>
              <a:gd name="T63" fmla="*/ 36 h 87"/>
              <a:gd name="T64" fmla="*/ 64 w 92"/>
              <a:gd name="T65" fmla="*/ 36 h 87"/>
              <a:gd name="T66" fmla="*/ 50 w 92"/>
              <a:gd name="T67" fmla="*/ 39 h 87"/>
              <a:gd name="T68" fmla="*/ 50 w 92"/>
              <a:gd name="T69" fmla="*/ 50 h 87"/>
              <a:gd name="T70" fmla="*/ 64 w 92"/>
              <a:gd name="T71" fmla="*/ 50 h 87"/>
              <a:gd name="T72" fmla="*/ 64 w 92"/>
              <a:gd name="T73" fmla="*/ 39 h 87"/>
              <a:gd name="T74" fmla="*/ 50 w 92"/>
              <a:gd name="T75" fmla="*/ 39 h 87"/>
              <a:gd name="T76" fmla="*/ 78 w 92"/>
              <a:gd name="T77" fmla="*/ 67 h 87"/>
              <a:gd name="T78" fmla="*/ 68 w 92"/>
              <a:gd name="T79" fmla="*/ 77 h 87"/>
              <a:gd name="T80" fmla="*/ 78 w 92"/>
              <a:gd name="T81" fmla="*/ 87 h 87"/>
              <a:gd name="T82" fmla="*/ 88 w 92"/>
              <a:gd name="T83" fmla="*/ 77 h 87"/>
              <a:gd name="T84" fmla="*/ 78 w 92"/>
              <a:gd name="T85" fmla="*/ 67 h 87"/>
              <a:gd name="T86" fmla="*/ 82 w 92"/>
              <a:gd name="T87" fmla="*/ 26 h 87"/>
              <a:gd name="T88" fmla="*/ 69 w 92"/>
              <a:gd name="T89" fmla="*/ 25 h 87"/>
              <a:gd name="T90" fmla="*/ 69 w 92"/>
              <a:gd name="T91" fmla="*/ 36 h 87"/>
              <a:gd name="T92" fmla="*/ 82 w 92"/>
              <a:gd name="T93" fmla="*/ 36 h 87"/>
              <a:gd name="T94" fmla="*/ 82 w 92"/>
              <a:gd name="T95" fmla="*/ 26 h 87"/>
              <a:gd name="T96" fmla="*/ 82 w 92"/>
              <a:gd name="T97" fmla="*/ 50 h 87"/>
              <a:gd name="T98" fmla="*/ 82 w 92"/>
              <a:gd name="T99" fmla="*/ 39 h 87"/>
              <a:gd name="T100" fmla="*/ 69 w 92"/>
              <a:gd name="T101" fmla="*/ 39 h 87"/>
              <a:gd name="T102" fmla="*/ 69 w 92"/>
              <a:gd name="T103" fmla="*/ 50 h 87"/>
              <a:gd name="T104" fmla="*/ 82 w 92"/>
              <a:gd name="T105"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87">
                <a:moveTo>
                  <a:pt x="92" y="22"/>
                </a:moveTo>
                <a:cubicBezTo>
                  <a:pt x="92" y="55"/>
                  <a:pt x="92" y="55"/>
                  <a:pt x="92" y="55"/>
                </a:cubicBezTo>
                <a:cubicBezTo>
                  <a:pt x="92" y="58"/>
                  <a:pt x="90" y="61"/>
                  <a:pt x="87" y="61"/>
                </a:cubicBezTo>
                <a:cubicBezTo>
                  <a:pt x="32" y="61"/>
                  <a:pt x="32" y="61"/>
                  <a:pt x="32" y="61"/>
                </a:cubicBezTo>
                <a:cubicBezTo>
                  <a:pt x="29" y="61"/>
                  <a:pt x="26" y="58"/>
                  <a:pt x="26" y="56"/>
                </a:cubicBezTo>
                <a:cubicBezTo>
                  <a:pt x="16" y="19"/>
                  <a:pt x="16" y="19"/>
                  <a:pt x="16" y="19"/>
                </a:cubicBezTo>
                <a:cubicBezTo>
                  <a:pt x="16" y="19"/>
                  <a:pt x="14" y="12"/>
                  <a:pt x="11" y="12"/>
                </a:cubicBezTo>
                <a:cubicBezTo>
                  <a:pt x="6" y="10"/>
                  <a:pt x="0" y="13"/>
                  <a:pt x="0" y="5"/>
                </a:cubicBezTo>
                <a:cubicBezTo>
                  <a:pt x="0" y="0"/>
                  <a:pt x="4" y="0"/>
                  <a:pt x="4" y="0"/>
                </a:cubicBezTo>
                <a:cubicBezTo>
                  <a:pt x="4" y="0"/>
                  <a:pt x="5" y="0"/>
                  <a:pt x="6" y="0"/>
                </a:cubicBezTo>
                <a:cubicBezTo>
                  <a:pt x="13" y="0"/>
                  <a:pt x="21" y="3"/>
                  <a:pt x="25" y="12"/>
                </a:cubicBezTo>
                <a:cubicBezTo>
                  <a:pt x="87" y="16"/>
                  <a:pt x="87" y="16"/>
                  <a:pt x="87" y="16"/>
                </a:cubicBezTo>
                <a:cubicBezTo>
                  <a:pt x="90" y="17"/>
                  <a:pt x="92" y="19"/>
                  <a:pt x="92" y="22"/>
                </a:cubicBezTo>
                <a:close/>
                <a:moveTo>
                  <a:pt x="31" y="67"/>
                </a:moveTo>
                <a:cubicBezTo>
                  <a:pt x="26" y="67"/>
                  <a:pt x="22" y="72"/>
                  <a:pt x="22" y="77"/>
                </a:cubicBezTo>
                <a:cubicBezTo>
                  <a:pt x="22" y="82"/>
                  <a:pt x="26" y="87"/>
                  <a:pt x="31" y="87"/>
                </a:cubicBezTo>
                <a:cubicBezTo>
                  <a:pt x="37" y="87"/>
                  <a:pt x="41" y="82"/>
                  <a:pt x="41" y="77"/>
                </a:cubicBezTo>
                <a:cubicBezTo>
                  <a:pt x="41" y="72"/>
                  <a:pt x="37" y="67"/>
                  <a:pt x="31" y="67"/>
                </a:cubicBezTo>
                <a:close/>
                <a:moveTo>
                  <a:pt x="27" y="23"/>
                </a:moveTo>
                <a:cubicBezTo>
                  <a:pt x="31" y="36"/>
                  <a:pt x="31" y="36"/>
                  <a:pt x="31" y="36"/>
                </a:cubicBezTo>
                <a:cubicBezTo>
                  <a:pt x="45" y="36"/>
                  <a:pt x="45" y="36"/>
                  <a:pt x="45" y="36"/>
                </a:cubicBezTo>
                <a:cubicBezTo>
                  <a:pt x="45" y="24"/>
                  <a:pt x="45" y="24"/>
                  <a:pt x="45" y="24"/>
                </a:cubicBezTo>
                <a:lnTo>
                  <a:pt x="27" y="23"/>
                </a:lnTo>
                <a:close/>
                <a:moveTo>
                  <a:pt x="36" y="50"/>
                </a:moveTo>
                <a:cubicBezTo>
                  <a:pt x="45" y="50"/>
                  <a:pt x="45" y="50"/>
                  <a:pt x="45" y="50"/>
                </a:cubicBezTo>
                <a:cubicBezTo>
                  <a:pt x="45" y="39"/>
                  <a:pt x="45" y="39"/>
                  <a:pt x="45" y="39"/>
                </a:cubicBezTo>
                <a:cubicBezTo>
                  <a:pt x="32" y="39"/>
                  <a:pt x="32" y="39"/>
                  <a:pt x="32" y="39"/>
                </a:cubicBezTo>
                <a:lnTo>
                  <a:pt x="36" y="50"/>
                </a:lnTo>
                <a:close/>
                <a:moveTo>
                  <a:pt x="64" y="36"/>
                </a:moveTo>
                <a:cubicBezTo>
                  <a:pt x="64" y="25"/>
                  <a:pt x="64" y="25"/>
                  <a:pt x="64" y="25"/>
                </a:cubicBezTo>
                <a:cubicBezTo>
                  <a:pt x="50" y="24"/>
                  <a:pt x="50" y="24"/>
                  <a:pt x="50" y="24"/>
                </a:cubicBezTo>
                <a:cubicBezTo>
                  <a:pt x="50" y="36"/>
                  <a:pt x="50" y="36"/>
                  <a:pt x="50" y="36"/>
                </a:cubicBezTo>
                <a:lnTo>
                  <a:pt x="64" y="36"/>
                </a:lnTo>
                <a:close/>
                <a:moveTo>
                  <a:pt x="50" y="39"/>
                </a:moveTo>
                <a:cubicBezTo>
                  <a:pt x="50" y="50"/>
                  <a:pt x="50" y="50"/>
                  <a:pt x="50" y="50"/>
                </a:cubicBezTo>
                <a:cubicBezTo>
                  <a:pt x="64" y="50"/>
                  <a:pt x="64" y="50"/>
                  <a:pt x="64" y="50"/>
                </a:cubicBezTo>
                <a:cubicBezTo>
                  <a:pt x="64" y="39"/>
                  <a:pt x="64" y="39"/>
                  <a:pt x="64" y="39"/>
                </a:cubicBezTo>
                <a:lnTo>
                  <a:pt x="50" y="39"/>
                </a:lnTo>
                <a:close/>
                <a:moveTo>
                  <a:pt x="78" y="67"/>
                </a:moveTo>
                <a:cubicBezTo>
                  <a:pt x="73" y="67"/>
                  <a:pt x="68" y="72"/>
                  <a:pt x="68" y="77"/>
                </a:cubicBezTo>
                <a:cubicBezTo>
                  <a:pt x="68" y="82"/>
                  <a:pt x="73" y="87"/>
                  <a:pt x="78" y="87"/>
                </a:cubicBezTo>
                <a:cubicBezTo>
                  <a:pt x="83" y="87"/>
                  <a:pt x="88" y="82"/>
                  <a:pt x="88" y="77"/>
                </a:cubicBezTo>
                <a:cubicBezTo>
                  <a:pt x="87" y="72"/>
                  <a:pt x="83" y="67"/>
                  <a:pt x="78" y="67"/>
                </a:cubicBezTo>
                <a:close/>
                <a:moveTo>
                  <a:pt x="82" y="26"/>
                </a:moveTo>
                <a:cubicBezTo>
                  <a:pt x="69" y="25"/>
                  <a:pt x="69" y="25"/>
                  <a:pt x="69" y="25"/>
                </a:cubicBezTo>
                <a:cubicBezTo>
                  <a:pt x="69" y="36"/>
                  <a:pt x="69" y="36"/>
                  <a:pt x="69" y="36"/>
                </a:cubicBezTo>
                <a:cubicBezTo>
                  <a:pt x="82" y="36"/>
                  <a:pt x="82" y="36"/>
                  <a:pt x="82" y="36"/>
                </a:cubicBezTo>
                <a:lnTo>
                  <a:pt x="82" y="26"/>
                </a:lnTo>
                <a:close/>
                <a:moveTo>
                  <a:pt x="82" y="50"/>
                </a:moveTo>
                <a:cubicBezTo>
                  <a:pt x="82" y="39"/>
                  <a:pt x="82" y="39"/>
                  <a:pt x="82" y="39"/>
                </a:cubicBezTo>
                <a:cubicBezTo>
                  <a:pt x="69" y="39"/>
                  <a:pt x="69" y="39"/>
                  <a:pt x="69" y="39"/>
                </a:cubicBezTo>
                <a:cubicBezTo>
                  <a:pt x="69" y="50"/>
                  <a:pt x="69" y="50"/>
                  <a:pt x="69" y="50"/>
                </a:cubicBezTo>
                <a:lnTo>
                  <a:pt x="82" y="50"/>
                </a:ln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sp>
        <p:nvSpPr>
          <p:cNvPr id="91" name="Freeform 38"/>
          <p:cNvSpPr>
            <a:spLocks noEditPoints="1"/>
          </p:cNvSpPr>
          <p:nvPr/>
        </p:nvSpPr>
        <p:spPr bwMode="auto">
          <a:xfrm rot="16200000">
            <a:off x="8799018" y="3272876"/>
            <a:ext cx="184572" cy="229382"/>
          </a:xfrm>
          <a:custGeom>
            <a:avLst/>
            <a:gdLst>
              <a:gd name="T0" fmla="*/ 73 w 73"/>
              <a:gd name="T1" fmla="*/ 13 h 91"/>
              <a:gd name="T2" fmla="*/ 73 w 73"/>
              <a:gd name="T3" fmla="*/ 91 h 91"/>
              <a:gd name="T4" fmla="*/ 15 w 73"/>
              <a:gd name="T5" fmla="*/ 91 h 91"/>
              <a:gd name="T6" fmla="*/ 0 w 73"/>
              <a:gd name="T7" fmla="*/ 76 h 91"/>
              <a:gd name="T8" fmla="*/ 0 w 73"/>
              <a:gd name="T9" fmla="*/ 9 h 91"/>
              <a:gd name="T10" fmla="*/ 9 w 73"/>
              <a:gd name="T11" fmla="*/ 0 h 91"/>
              <a:gd name="T12" fmla="*/ 62 w 73"/>
              <a:gd name="T13" fmla="*/ 0 h 91"/>
              <a:gd name="T14" fmla="*/ 62 w 73"/>
              <a:gd name="T15" fmla="*/ 67 h 91"/>
              <a:gd name="T16" fmla="*/ 15 w 73"/>
              <a:gd name="T17" fmla="*/ 67 h 91"/>
              <a:gd name="T18" fmla="*/ 5 w 73"/>
              <a:gd name="T19" fmla="*/ 76 h 91"/>
              <a:gd name="T20" fmla="*/ 5 w 73"/>
              <a:gd name="T21" fmla="*/ 76 h 91"/>
              <a:gd name="T22" fmla="*/ 15 w 73"/>
              <a:gd name="T23" fmla="*/ 86 h 91"/>
              <a:gd name="T24" fmla="*/ 69 w 73"/>
              <a:gd name="T25" fmla="*/ 86 h 91"/>
              <a:gd name="T26" fmla="*/ 69 w 73"/>
              <a:gd name="T27" fmla="*/ 13 h 91"/>
              <a:gd name="T28" fmla="*/ 73 w 73"/>
              <a:gd name="T29" fmla="*/ 13 h 91"/>
              <a:gd name="T30" fmla="*/ 62 w 73"/>
              <a:gd name="T31" fmla="*/ 74 h 91"/>
              <a:gd name="T32" fmla="*/ 16 w 73"/>
              <a:gd name="T33" fmla="*/ 74 h 91"/>
              <a:gd name="T34" fmla="*/ 13 w 73"/>
              <a:gd name="T35" fmla="*/ 76 h 91"/>
              <a:gd name="T36" fmla="*/ 16 w 73"/>
              <a:gd name="T37" fmla="*/ 78 h 91"/>
              <a:gd name="T38" fmla="*/ 62 w 73"/>
              <a:gd name="T39" fmla="*/ 78 h 91"/>
              <a:gd name="T40" fmla="*/ 62 w 73"/>
              <a:gd name="T4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1">
                <a:moveTo>
                  <a:pt x="73" y="13"/>
                </a:moveTo>
                <a:cubicBezTo>
                  <a:pt x="73" y="91"/>
                  <a:pt x="73" y="91"/>
                  <a:pt x="73" y="91"/>
                </a:cubicBezTo>
                <a:cubicBezTo>
                  <a:pt x="15" y="91"/>
                  <a:pt x="15" y="91"/>
                  <a:pt x="15" y="91"/>
                </a:cubicBezTo>
                <a:cubicBezTo>
                  <a:pt x="7" y="91"/>
                  <a:pt x="0" y="85"/>
                  <a:pt x="0" y="76"/>
                </a:cubicBezTo>
                <a:cubicBezTo>
                  <a:pt x="0" y="9"/>
                  <a:pt x="0" y="9"/>
                  <a:pt x="0" y="9"/>
                </a:cubicBezTo>
                <a:cubicBezTo>
                  <a:pt x="0" y="4"/>
                  <a:pt x="4" y="0"/>
                  <a:pt x="9" y="0"/>
                </a:cubicBezTo>
                <a:cubicBezTo>
                  <a:pt x="62" y="0"/>
                  <a:pt x="62" y="0"/>
                  <a:pt x="62" y="0"/>
                </a:cubicBezTo>
                <a:cubicBezTo>
                  <a:pt x="62" y="67"/>
                  <a:pt x="62" y="67"/>
                  <a:pt x="62" y="67"/>
                </a:cubicBezTo>
                <a:cubicBezTo>
                  <a:pt x="15" y="67"/>
                  <a:pt x="15" y="67"/>
                  <a:pt x="15" y="67"/>
                </a:cubicBezTo>
                <a:cubicBezTo>
                  <a:pt x="9" y="67"/>
                  <a:pt x="5" y="70"/>
                  <a:pt x="5" y="76"/>
                </a:cubicBezTo>
                <a:cubicBezTo>
                  <a:pt x="5" y="76"/>
                  <a:pt x="5" y="76"/>
                  <a:pt x="5" y="76"/>
                </a:cubicBezTo>
                <a:cubicBezTo>
                  <a:pt x="5" y="82"/>
                  <a:pt x="9" y="86"/>
                  <a:pt x="15" y="86"/>
                </a:cubicBezTo>
                <a:cubicBezTo>
                  <a:pt x="69" y="86"/>
                  <a:pt x="69" y="86"/>
                  <a:pt x="69" y="86"/>
                </a:cubicBezTo>
                <a:cubicBezTo>
                  <a:pt x="69" y="13"/>
                  <a:pt x="69" y="13"/>
                  <a:pt x="69" y="13"/>
                </a:cubicBezTo>
                <a:lnTo>
                  <a:pt x="73" y="13"/>
                </a:lnTo>
                <a:close/>
                <a:moveTo>
                  <a:pt x="62" y="74"/>
                </a:moveTo>
                <a:cubicBezTo>
                  <a:pt x="16" y="74"/>
                  <a:pt x="16" y="74"/>
                  <a:pt x="16" y="74"/>
                </a:cubicBezTo>
                <a:cubicBezTo>
                  <a:pt x="15" y="74"/>
                  <a:pt x="13" y="75"/>
                  <a:pt x="13" y="76"/>
                </a:cubicBezTo>
                <a:cubicBezTo>
                  <a:pt x="13" y="77"/>
                  <a:pt x="15" y="78"/>
                  <a:pt x="16" y="78"/>
                </a:cubicBezTo>
                <a:cubicBezTo>
                  <a:pt x="62" y="78"/>
                  <a:pt x="62" y="78"/>
                  <a:pt x="62" y="78"/>
                </a:cubicBezTo>
                <a:lnTo>
                  <a:pt x="62" y="74"/>
                </a:ln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sp>
        <p:nvSpPr>
          <p:cNvPr id="92" name="Freeform 39"/>
          <p:cNvSpPr>
            <a:spLocks noEditPoints="1"/>
          </p:cNvSpPr>
          <p:nvPr/>
        </p:nvSpPr>
        <p:spPr bwMode="auto">
          <a:xfrm>
            <a:off x="7692567" y="4320229"/>
            <a:ext cx="248579" cy="248579"/>
          </a:xfrm>
          <a:custGeom>
            <a:avLst/>
            <a:gdLst>
              <a:gd name="T0" fmla="*/ 93 w 93"/>
              <a:gd name="T1" fmla="*/ 46 h 93"/>
              <a:gd name="T2" fmla="*/ 46 w 93"/>
              <a:gd name="T3" fmla="*/ 93 h 93"/>
              <a:gd name="T4" fmla="*/ 0 w 93"/>
              <a:gd name="T5" fmla="*/ 46 h 93"/>
              <a:gd name="T6" fmla="*/ 46 w 93"/>
              <a:gd name="T7" fmla="*/ 0 h 93"/>
              <a:gd name="T8" fmla="*/ 93 w 93"/>
              <a:gd name="T9" fmla="*/ 46 h 93"/>
              <a:gd name="T10" fmla="*/ 16 w 93"/>
              <a:gd name="T11" fmla="*/ 76 h 93"/>
              <a:gd name="T12" fmla="*/ 26 w 93"/>
              <a:gd name="T13" fmla="*/ 83 h 93"/>
              <a:gd name="T14" fmla="*/ 36 w 93"/>
              <a:gd name="T15" fmla="*/ 63 h 93"/>
              <a:gd name="T16" fmla="*/ 47 w 93"/>
              <a:gd name="T17" fmla="*/ 66 h 93"/>
              <a:gd name="T18" fmla="*/ 67 w 93"/>
              <a:gd name="T19" fmla="*/ 46 h 93"/>
              <a:gd name="T20" fmla="*/ 61 w 93"/>
              <a:gd name="T21" fmla="*/ 32 h 93"/>
              <a:gd name="T22" fmla="*/ 80 w 93"/>
              <a:gd name="T23" fmla="*/ 20 h 93"/>
              <a:gd name="T24" fmla="*/ 77 w 93"/>
              <a:gd name="T25" fmla="*/ 16 h 93"/>
              <a:gd name="T26" fmla="*/ 67 w 93"/>
              <a:gd name="T27" fmla="*/ 9 h 93"/>
              <a:gd name="T28" fmla="*/ 57 w 93"/>
              <a:gd name="T29" fmla="*/ 29 h 93"/>
              <a:gd name="T30" fmla="*/ 47 w 93"/>
              <a:gd name="T31" fmla="*/ 26 h 93"/>
              <a:gd name="T32" fmla="*/ 26 w 93"/>
              <a:gd name="T33" fmla="*/ 46 h 93"/>
              <a:gd name="T34" fmla="*/ 32 w 93"/>
              <a:gd name="T35" fmla="*/ 60 h 93"/>
              <a:gd name="T36" fmla="*/ 13 w 93"/>
              <a:gd name="T37" fmla="*/ 72 h 93"/>
              <a:gd name="T38" fmla="*/ 16 w 93"/>
              <a:gd name="T39" fmla="*/ 76 h 93"/>
              <a:gd name="T40" fmla="*/ 38 w 93"/>
              <a:gd name="T41" fmla="*/ 46 h 93"/>
              <a:gd name="T42" fmla="*/ 47 w 93"/>
              <a:gd name="T43" fmla="*/ 37 h 93"/>
              <a:gd name="T44" fmla="*/ 55 w 93"/>
              <a:gd name="T45" fmla="*/ 46 h 93"/>
              <a:gd name="T46" fmla="*/ 47 w 93"/>
              <a:gd name="T47" fmla="*/ 55 h 93"/>
              <a:gd name="T48" fmla="*/ 38 w 93"/>
              <a:gd name="T49" fmla="*/ 46 h 93"/>
              <a:gd name="T50" fmla="*/ 42 w 93"/>
              <a:gd name="T51" fmla="*/ 46 h 93"/>
              <a:gd name="T52" fmla="*/ 47 w 93"/>
              <a:gd name="T53" fmla="*/ 51 h 93"/>
              <a:gd name="T54" fmla="*/ 51 w 93"/>
              <a:gd name="T55" fmla="*/ 46 h 93"/>
              <a:gd name="T56" fmla="*/ 47 w 93"/>
              <a:gd name="T57" fmla="*/ 42 h 93"/>
              <a:gd name="T58" fmla="*/ 42 w 93"/>
              <a:gd name="T59"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93">
                <a:moveTo>
                  <a:pt x="93" y="46"/>
                </a:moveTo>
                <a:cubicBezTo>
                  <a:pt x="93" y="72"/>
                  <a:pt x="72" y="93"/>
                  <a:pt x="46" y="93"/>
                </a:cubicBezTo>
                <a:cubicBezTo>
                  <a:pt x="21" y="93"/>
                  <a:pt x="0" y="72"/>
                  <a:pt x="0" y="46"/>
                </a:cubicBezTo>
                <a:cubicBezTo>
                  <a:pt x="0" y="21"/>
                  <a:pt x="21" y="0"/>
                  <a:pt x="46" y="0"/>
                </a:cubicBezTo>
                <a:cubicBezTo>
                  <a:pt x="72" y="0"/>
                  <a:pt x="93" y="21"/>
                  <a:pt x="93" y="46"/>
                </a:cubicBezTo>
                <a:close/>
                <a:moveTo>
                  <a:pt x="16" y="76"/>
                </a:moveTo>
                <a:cubicBezTo>
                  <a:pt x="19" y="79"/>
                  <a:pt x="22" y="81"/>
                  <a:pt x="26" y="83"/>
                </a:cubicBezTo>
                <a:cubicBezTo>
                  <a:pt x="36" y="63"/>
                  <a:pt x="36" y="63"/>
                  <a:pt x="36" y="63"/>
                </a:cubicBezTo>
                <a:cubicBezTo>
                  <a:pt x="39" y="65"/>
                  <a:pt x="43" y="66"/>
                  <a:pt x="47" y="66"/>
                </a:cubicBezTo>
                <a:cubicBezTo>
                  <a:pt x="58" y="66"/>
                  <a:pt x="67" y="57"/>
                  <a:pt x="67" y="46"/>
                </a:cubicBezTo>
                <a:cubicBezTo>
                  <a:pt x="67" y="41"/>
                  <a:pt x="65" y="36"/>
                  <a:pt x="61" y="32"/>
                </a:cubicBezTo>
                <a:cubicBezTo>
                  <a:pt x="80" y="20"/>
                  <a:pt x="80" y="20"/>
                  <a:pt x="80" y="20"/>
                </a:cubicBezTo>
                <a:cubicBezTo>
                  <a:pt x="79" y="19"/>
                  <a:pt x="78" y="17"/>
                  <a:pt x="77" y="16"/>
                </a:cubicBezTo>
                <a:cubicBezTo>
                  <a:pt x="74" y="13"/>
                  <a:pt x="71" y="11"/>
                  <a:pt x="67" y="9"/>
                </a:cubicBezTo>
                <a:cubicBezTo>
                  <a:pt x="57" y="29"/>
                  <a:pt x="57" y="29"/>
                  <a:pt x="57" y="29"/>
                </a:cubicBezTo>
                <a:cubicBezTo>
                  <a:pt x="54" y="27"/>
                  <a:pt x="50" y="26"/>
                  <a:pt x="47" y="26"/>
                </a:cubicBezTo>
                <a:cubicBezTo>
                  <a:pt x="35" y="26"/>
                  <a:pt x="26" y="35"/>
                  <a:pt x="26" y="46"/>
                </a:cubicBezTo>
                <a:cubicBezTo>
                  <a:pt x="26" y="52"/>
                  <a:pt x="28" y="56"/>
                  <a:pt x="32" y="60"/>
                </a:cubicBezTo>
                <a:cubicBezTo>
                  <a:pt x="13" y="72"/>
                  <a:pt x="13" y="72"/>
                  <a:pt x="13" y="72"/>
                </a:cubicBezTo>
                <a:cubicBezTo>
                  <a:pt x="14" y="74"/>
                  <a:pt x="15" y="75"/>
                  <a:pt x="16" y="76"/>
                </a:cubicBezTo>
                <a:close/>
                <a:moveTo>
                  <a:pt x="38" y="46"/>
                </a:moveTo>
                <a:cubicBezTo>
                  <a:pt x="38" y="41"/>
                  <a:pt x="42" y="37"/>
                  <a:pt x="47" y="37"/>
                </a:cubicBezTo>
                <a:cubicBezTo>
                  <a:pt x="51" y="37"/>
                  <a:pt x="55" y="41"/>
                  <a:pt x="55" y="46"/>
                </a:cubicBezTo>
                <a:cubicBezTo>
                  <a:pt x="55" y="51"/>
                  <a:pt x="51" y="55"/>
                  <a:pt x="47" y="55"/>
                </a:cubicBezTo>
                <a:cubicBezTo>
                  <a:pt x="42" y="55"/>
                  <a:pt x="38" y="51"/>
                  <a:pt x="38" y="46"/>
                </a:cubicBezTo>
                <a:close/>
                <a:moveTo>
                  <a:pt x="42" y="46"/>
                </a:moveTo>
                <a:cubicBezTo>
                  <a:pt x="42" y="49"/>
                  <a:pt x="44" y="51"/>
                  <a:pt x="47" y="51"/>
                </a:cubicBezTo>
                <a:cubicBezTo>
                  <a:pt x="49" y="51"/>
                  <a:pt x="51" y="49"/>
                  <a:pt x="51" y="46"/>
                </a:cubicBezTo>
                <a:cubicBezTo>
                  <a:pt x="51" y="44"/>
                  <a:pt x="49" y="42"/>
                  <a:pt x="47" y="42"/>
                </a:cubicBezTo>
                <a:cubicBezTo>
                  <a:pt x="44" y="42"/>
                  <a:pt x="42" y="44"/>
                  <a:pt x="42" y="46"/>
                </a:cubicBezTo>
                <a:close/>
              </a:path>
            </a:pathLst>
          </a:custGeom>
          <a:solidFill>
            <a:schemeClr val="bg2"/>
          </a:solidFill>
          <a:ln>
            <a:noFill/>
          </a:ln>
        </p:spPr>
        <p:txBody>
          <a:bodyPr vert="horz" wrap="square" lIns="45720" tIns="22860" rIns="45720" bIns="22860" numCol="1" anchor="t" anchorCtr="0" compatLnSpc="1"/>
          <a:lstStyle/>
          <a:p>
            <a:endParaRPr lang="en-US" sz="900">
              <a:cs typeface="+mn-ea"/>
              <a:sym typeface="+mn-lt"/>
            </a:endParaRPr>
          </a:p>
        </p:txBody>
      </p:sp>
      <p:sp>
        <p:nvSpPr>
          <p:cNvPr id="93" name="Oval 92"/>
          <p:cNvSpPr/>
          <p:nvPr/>
        </p:nvSpPr>
        <p:spPr>
          <a:xfrm rot="5400000">
            <a:off x="9826357" y="4417508"/>
            <a:ext cx="391375" cy="3913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94" name="Oval 93"/>
          <p:cNvSpPr/>
          <p:nvPr/>
        </p:nvSpPr>
        <p:spPr>
          <a:xfrm rot="5400000">
            <a:off x="8901398" y="4940335"/>
            <a:ext cx="176517" cy="176517"/>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95" name="Oval 94"/>
          <p:cNvSpPr/>
          <p:nvPr/>
        </p:nvSpPr>
        <p:spPr>
          <a:xfrm rot="5400000">
            <a:off x="9146147" y="2458202"/>
            <a:ext cx="264013" cy="2640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96" name="Oval 95"/>
          <p:cNvSpPr/>
          <p:nvPr/>
        </p:nvSpPr>
        <p:spPr>
          <a:xfrm rot="5400000">
            <a:off x="6811127" y="3354825"/>
            <a:ext cx="177221" cy="1772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97" name="Oval 96"/>
          <p:cNvSpPr/>
          <p:nvPr/>
        </p:nvSpPr>
        <p:spPr>
          <a:xfrm rot="5400000">
            <a:off x="7055600" y="3913701"/>
            <a:ext cx="177221" cy="17722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98" name="Oval 97"/>
          <p:cNvSpPr/>
          <p:nvPr/>
        </p:nvSpPr>
        <p:spPr>
          <a:xfrm rot="5400000">
            <a:off x="7228308" y="4399429"/>
            <a:ext cx="143795" cy="143795"/>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a:cs typeface="+mn-ea"/>
              <a:sym typeface="+mn-lt"/>
            </a:endParaRPr>
          </a:p>
        </p:txBody>
      </p:sp>
      <p:sp>
        <p:nvSpPr>
          <p:cNvPr id="108" name="TextBox 34"/>
          <p:cNvSpPr txBox="1"/>
          <p:nvPr/>
        </p:nvSpPr>
        <p:spPr>
          <a:xfrm>
            <a:off x="1365227" y="1875344"/>
            <a:ext cx="4914892" cy="106182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50" dirty="0">
                <a:solidFill>
                  <a:schemeClr val="bg1"/>
                </a:solidFill>
                <a:cs typeface="+mn-ea"/>
                <a:sym typeface="+mn-lt"/>
              </a:rPr>
              <a:t>Throughout our </a:t>
            </a:r>
            <a:r>
              <a:rPr lang="en-US" sz="1050" dirty="0" err="1">
                <a:solidFill>
                  <a:schemeClr val="bg1"/>
                </a:solidFill>
                <a:cs typeface="+mn-ea"/>
                <a:sym typeface="+mn-lt"/>
              </a:rPr>
              <a:t>organisation</a:t>
            </a:r>
            <a:r>
              <a:rPr lang="en-US" sz="1050" dirty="0">
                <a:solidFill>
                  <a:schemeClr val="bg1"/>
                </a:solidFill>
                <a:cs typeface="+mn-ea"/>
                <a:sym typeface="+mn-lt"/>
              </a:rPr>
              <a:t> we’ve always looked to bring together the right skills and knowledge to support our technology development, network growth and customer service. With experience that goes beyond the telecoms and IT industry our group of</a:t>
            </a:r>
          </a:p>
        </p:txBody>
      </p:sp>
      <p:cxnSp>
        <p:nvCxnSpPr>
          <p:cNvPr id="110" name="Elbow Connector 109"/>
          <p:cNvCxnSpPr/>
          <p:nvPr/>
        </p:nvCxnSpPr>
        <p:spPr>
          <a:xfrm rot="10800000" flipV="1">
            <a:off x="5422603" y="4910675"/>
            <a:ext cx="2608193" cy="919418"/>
          </a:xfrm>
          <a:prstGeom prst="bentConnector3">
            <a:avLst>
              <a:gd name="adj1" fmla="val -32"/>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360887" y="5583377"/>
            <a:ext cx="1982815" cy="498016"/>
          </a:xfrm>
          <a:prstGeom prst="rect">
            <a:avLst/>
          </a:prstGeom>
          <a:noFill/>
        </p:spPr>
        <p:txBody>
          <a:bodyPr wrap="square" lIns="36000" tIns="18000" rIns="36000" bIns="18000" rtlCol="0" anchor="t">
            <a:spAutoFit/>
          </a:bodyPr>
          <a:lstStyle/>
          <a:p>
            <a:pPr algn="r"/>
            <a:r>
              <a:rPr lang="en-US" sz="1000" dirty="0">
                <a:solidFill>
                  <a:schemeClr val="bg1"/>
                </a:solidFill>
                <a:cs typeface="+mn-ea"/>
                <a:sym typeface="+mn-lt"/>
              </a:rPr>
              <a:t>We recommend you to put a little words for this awesome stuff as a details.</a:t>
            </a: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8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80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750" fill="hold"/>
                                            <p:tgtEl>
                                              <p:spTgt spid="9"/>
                                            </p:tgtEl>
                                            <p:attrNameLst>
                                              <p:attrName>ppt_x</p:attrName>
                                            </p:attrNameLst>
                                          </p:cBhvr>
                                          <p:tavLst>
                                            <p:tav tm="0">
                                              <p:val>
                                                <p:strVal val="1+#ppt_w/2"/>
                                              </p:val>
                                            </p:tav>
                                            <p:tav tm="100000">
                                              <p:val>
                                                <p:strVal val="#ppt_x"/>
                                              </p:val>
                                            </p:tav>
                                          </p:tavLst>
                                        </p:anim>
                                        <p:anim calcmode="lin" valueType="num" p14:bounceEnd="80000">
                                          <p:cBhvr additive="base">
                                            <p:cTn id="13" dur="7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80000">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14:bounceEnd="80000">
                                          <p:cBhvr additive="base">
                                            <p:cTn id="16" dur="500" fill="hold"/>
                                            <p:tgtEl>
                                              <p:spTgt spid="18"/>
                                            </p:tgtEl>
                                            <p:attrNameLst>
                                              <p:attrName>ppt_x</p:attrName>
                                            </p:attrNameLst>
                                          </p:cBhvr>
                                          <p:tavLst>
                                            <p:tav tm="0">
                                              <p:val>
                                                <p:strVal val="1+#ppt_w/2"/>
                                              </p:val>
                                            </p:tav>
                                            <p:tav tm="100000">
                                              <p:val>
                                                <p:strVal val="#ppt_x"/>
                                              </p:val>
                                            </p:tav>
                                          </p:tavLst>
                                        </p:anim>
                                        <p:anim calcmode="lin" valueType="num" p14:bounceEnd="80000">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2" presetClass="path" presetSubtype="0" accel="50000" decel="50000" fill="hold" grpId="1" nodeType="afterEffect">
                                      <p:stCondLst>
                                        <p:cond delay="0"/>
                                      </p:stCondLst>
                                      <p:childTnLst>
                                        <p:animMotion origin="layout" path="M -1.875E-6 1.85185E-6 L 0.02839 -0.00023 " pathEditMode="relative" rAng="0" ptsTypes="AA">
                                          <p:cBhvr>
                                            <p:cTn id="20" dur="750" fill="hold"/>
                                            <p:tgtEl>
                                              <p:spTgt spid="18"/>
                                            </p:tgtEl>
                                            <p:attrNameLst>
                                              <p:attrName>ppt_x</p:attrName>
                                              <p:attrName>ppt_y</p:attrName>
                                            </p:attrNameLst>
                                          </p:cBhvr>
                                          <p:rCtr x="1419" y="-23"/>
                                        </p:animMotion>
                                      </p:childTnLst>
                                    </p:cTn>
                                  </p:par>
                                  <p:par>
                                    <p:cTn id="21" presetID="22" presetClass="entr" presetSubtype="8"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par>
                                    <p:cTn id="55" presetID="53"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animEffect transition="in" filter="fade">
                                          <p:cBhvr>
                                            <p:cTn id="69" dur="500"/>
                                            <p:tgtEl>
                                              <p:spTgt spid="5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ppt_w</p:attrName>
                                            </p:attrNameLst>
                                          </p:cBhvr>
                                          <p:tavLst>
                                            <p:tav tm="0">
                                              <p:val>
                                                <p:fltVal val="0"/>
                                              </p:val>
                                            </p:tav>
                                            <p:tav tm="100000">
                                              <p:val>
                                                <p:strVal val="#ppt_w"/>
                                              </p:val>
                                            </p:tav>
                                          </p:tavLst>
                                        </p:anim>
                                        <p:anim calcmode="lin" valueType="num">
                                          <p:cBhvr>
                                            <p:cTn id="73" dur="500" fill="hold"/>
                                            <p:tgtEl>
                                              <p:spTgt spid="53"/>
                                            </p:tgtEl>
                                            <p:attrNameLst>
                                              <p:attrName>ppt_h</p:attrName>
                                            </p:attrNameLst>
                                          </p:cBhvr>
                                          <p:tavLst>
                                            <p:tav tm="0">
                                              <p:val>
                                                <p:fltVal val="0"/>
                                              </p:val>
                                            </p:tav>
                                            <p:tav tm="100000">
                                              <p:val>
                                                <p:strVal val="#ppt_h"/>
                                              </p:val>
                                            </p:tav>
                                          </p:tavLst>
                                        </p:anim>
                                        <p:animEffect transition="in" filter="fade">
                                          <p:cBhvr>
                                            <p:cTn id="74" dur="500"/>
                                            <p:tgtEl>
                                              <p:spTgt spid="5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500" fill="hold"/>
                                            <p:tgtEl>
                                              <p:spTgt spid="55"/>
                                            </p:tgtEl>
                                            <p:attrNameLst>
                                              <p:attrName>ppt_w</p:attrName>
                                            </p:attrNameLst>
                                          </p:cBhvr>
                                          <p:tavLst>
                                            <p:tav tm="0">
                                              <p:val>
                                                <p:fltVal val="0"/>
                                              </p:val>
                                            </p:tav>
                                            <p:tav tm="100000">
                                              <p:val>
                                                <p:strVal val="#ppt_w"/>
                                              </p:val>
                                            </p:tav>
                                          </p:tavLst>
                                        </p:anim>
                                        <p:anim calcmode="lin" valueType="num">
                                          <p:cBhvr>
                                            <p:cTn id="83" dur="500" fill="hold"/>
                                            <p:tgtEl>
                                              <p:spTgt spid="55"/>
                                            </p:tgtEl>
                                            <p:attrNameLst>
                                              <p:attrName>ppt_h</p:attrName>
                                            </p:attrNameLst>
                                          </p:cBhvr>
                                          <p:tavLst>
                                            <p:tav tm="0">
                                              <p:val>
                                                <p:fltVal val="0"/>
                                              </p:val>
                                            </p:tav>
                                            <p:tav tm="100000">
                                              <p:val>
                                                <p:strVal val="#ppt_h"/>
                                              </p:val>
                                            </p:tav>
                                          </p:tavLst>
                                        </p:anim>
                                        <p:animEffect transition="in" filter="fade">
                                          <p:cBhvr>
                                            <p:cTn id="84" dur="500"/>
                                            <p:tgtEl>
                                              <p:spTgt spid="5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animEffect transition="in" filter="fade">
                                          <p:cBhvr>
                                            <p:cTn id="89" dur="500"/>
                                            <p:tgtEl>
                                              <p:spTgt spid="5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animEffect transition="in" filter="fade">
                                          <p:cBhvr>
                                            <p:cTn id="99" dur="500"/>
                                            <p:tgtEl>
                                              <p:spTgt spid="5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ppt_w</p:attrName>
                                            </p:attrNameLst>
                                          </p:cBhvr>
                                          <p:tavLst>
                                            <p:tav tm="0">
                                              <p:val>
                                                <p:fltVal val="0"/>
                                              </p:val>
                                            </p:tav>
                                            <p:tav tm="100000">
                                              <p:val>
                                                <p:strVal val="#ppt_w"/>
                                              </p:val>
                                            </p:tav>
                                          </p:tavLst>
                                        </p:anim>
                                        <p:anim calcmode="lin" valueType="num">
                                          <p:cBhvr>
                                            <p:cTn id="103" dur="500" fill="hold"/>
                                            <p:tgtEl>
                                              <p:spTgt spid="59"/>
                                            </p:tgtEl>
                                            <p:attrNameLst>
                                              <p:attrName>ppt_h</p:attrName>
                                            </p:attrNameLst>
                                          </p:cBhvr>
                                          <p:tavLst>
                                            <p:tav tm="0">
                                              <p:val>
                                                <p:fltVal val="0"/>
                                              </p:val>
                                            </p:tav>
                                            <p:tav tm="100000">
                                              <p:val>
                                                <p:strVal val="#ppt_h"/>
                                              </p:val>
                                            </p:tav>
                                          </p:tavLst>
                                        </p:anim>
                                        <p:animEffect transition="in" filter="fade">
                                          <p:cBhvr>
                                            <p:cTn id="104" dur="500"/>
                                            <p:tgtEl>
                                              <p:spTgt spid="5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anim calcmode="lin" valueType="num">
                                          <p:cBhvr>
                                            <p:cTn id="117" dur="500" fill="hold"/>
                                            <p:tgtEl>
                                              <p:spTgt spid="62"/>
                                            </p:tgtEl>
                                            <p:attrNameLst>
                                              <p:attrName>ppt_w</p:attrName>
                                            </p:attrNameLst>
                                          </p:cBhvr>
                                          <p:tavLst>
                                            <p:tav tm="0">
                                              <p:val>
                                                <p:fltVal val="0"/>
                                              </p:val>
                                            </p:tav>
                                            <p:tav tm="100000">
                                              <p:val>
                                                <p:strVal val="#ppt_w"/>
                                              </p:val>
                                            </p:tav>
                                          </p:tavLst>
                                        </p:anim>
                                        <p:anim calcmode="lin" valueType="num">
                                          <p:cBhvr>
                                            <p:cTn id="118" dur="500" fill="hold"/>
                                            <p:tgtEl>
                                              <p:spTgt spid="62"/>
                                            </p:tgtEl>
                                            <p:attrNameLst>
                                              <p:attrName>ppt_h</p:attrName>
                                            </p:attrNameLst>
                                          </p:cBhvr>
                                          <p:tavLst>
                                            <p:tav tm="0">
                                              <p:val>
                                                <p:fltVal val="0"/>
                                              </p:val>
                                            </p:tav>
                                            <p:tav tm="100000">
                                              <p:val>
                                                <p:strVal val="#ppt_h"/>
                                              </p:val>
                                            </p:tav>
                                          </p:tavLst>
                                        </p:anim>
                                        <p:animEffect transition="in" filter="fade">
                                          <p:cBhvr>
                                            <p:cTn id="119" dur="500"/>
                                            <p:tgtEl>
                                              <p:spTgt spid="6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3"/>
                                            </p:tgtEl>
                                            <p:attrNameLst>
                                              <p:attrName>style.visibility</p:attrName>
                                            </p:attrNameLst>
                                          </p:cBhvr>
                                          <p:to>
                                            <p:strVal val="visible"/>
                                          </p:to>
                                        </p:set>
                                        <p:anim calcmode="lin" valueType="num">
                                          <p:cBhvr>
                                            <p:cTn id="122" dur="500" fill="hold"/>
                                            <p:tgtEl>
                                              <p:spTgt spid="63"/>
                                            </p:tgtEl>
                                            <p:attrNameLst>
                                              <p:attrName>ppt_w</p:attrName>
                                            </p:attrNameLst>
                                          </p:cBhvr>
                                          <p:tavLst>
                                            <p:tav tm="0">
                                              <p:val>
                                                <p:fltVal val="0"/>
                                              </p:val>
                                            </p:tav>
                                            <p:tav tm="100000">
                                              <p:val>
                                                <p:strVal val="#ppt_w"/>
                                              </p:val>
                                            </p:tav>
                                          </p:tavLst>
                                        </p:anim>
                                        <p:anim calcmode="lin" valueType="num">
                                          <p:cBhvr>
                                            <p:cTn id="123" dur="500" fill="hold"/>
                                            <p:tgtEl>
                                              <p:spTgt spid="63"/>
                                            </p:tgtEl>
                                            <p:attrNameLst>
                                              <p:attrName>ppt_h</p:attrName>
                                            </p:attrNameLst>
                                          </p:cBhvr>
                                          <p:tavLst>
                                            <p:tav tm="0">
                                              <p:val>
                                                <p:fltVal val="0"/>
                                              </p:val>
                                            </p:tav>
                                            <p:tav tm="100000">
                                              <p:val>
                                                <p:strVal val="#ppt_h"/>
                                              </p:val>
                                            </p:tav>
                                          </p:tavLst>
                                        </p:anim>
                                        <p:animEffect transition="in" filter="fade">
                                          <p:cBhvr>
                                            <p:cTn id="124" dur="500"/>
                                            <p:tgtEl>
                                              <p:spTgt spid="6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5"/>
                                            </p:tgtEl>
                                            <p:attrNameLst>
                                              <p:attrName>style.visibility</p:attrName>
                                            </p:attrNameLst>
                                          </p:cBhvr>
                                          <p:to>
                                            <p:strVal val="visible"/>
                                          </p:to>
                                        </p:set>
                                        <p:anim calcmode="lin" valueType="num">
                                          <p:cBhvr>
                                            <p:cTn id="132" dur="500" fill="hold"/>
                                            <p:tgtEl>
                                              <p:spTgt spid="65"/>
                                            </p:tgtEl>
                                            <p:attrNameLst>
                                              <p:attrName>ppt_w</p:attrName>
                                            </p:attrNameLst>
                                          </p:cBhvr>
                                          <p:tavLst>
                                            <p:tav tm="0">
                                              <p:val>
                                                <p:fltVal val="0"/>
                                              </p:val>
                                            </p:tav>
                                            <p:tav tm="100000">
                                              <p:val>
                                                <p:strVal val="#ppt_w"/>
                                              </p:val>
                                            </p:tav>
                                          </p:tavLst>
                                        </p:anim>
                                        <p:anim calcmode="lin" valueType="num">
                                          <p:cBhvr>
                                            <p:cTn id="133" dur="500" fill="hold"/>
                                            <p:tgtEl>
                                              <p:spTgt spid="65"/>
                                            </p:tgtEl>
                                            <p:attrNameLst>
                                              <p:attrName>ppt_h</p:attrName>
                                            </p:attrNameLst>
                                          </p:cBhvr>
                                          <p:tavLst>
                                            <p:tav tm="0">
                                              <p:val>
                                                <p:fltVal val="0"/>
                                              </p:val>
                                            </p:tav>
                                            <p:tav tm="100000">
                                              <p:val>
                                                <p:strVal val="#ppt_h"/>
                                              </p:val>
                                            </p:tav>
                                          </p:tavLst>
                                        </p:anim>
                                        <p:animEffect transition="in" filter="fade">
                                          <p:cBhvr>
                                            <p:cTn id="134" dur="500"/>
                                            <p:tgtEl>
                                              <p:spTgt spid="65"/>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 calcmode="lin" valueType="num">
                                          <p:cBhvr>
                                            <p:cTn id="137" dur="500" fill="hold"/>
                                            <p:tgtEl>
                                              <p:spTgt spid="66"/>
                                            </p:tgtEl>
                                            <p:attrNameLst>
                                              <p:attrName>ppt_w</p:attrName>
                                            </p:attrNameLst>
                                          </p:cBhvr>
                                          <p:tavLst>
                                            <p:tav tm="0">
                                              <p:val>
                                                <p:fltVal val="0"/>
                                              </p:val>
                                            </p:tav>
                                            <p:tav tm="100000">
                                              <p:val>
                                                <p:strVal val="#ppt_w"/>
                                              </p:val>
                                            </p:tav>
                                          </p:tavLst>
                                        </p:anim>
                                        <p:anim calcmode="lin" valueType="num">
                                          <p:cBhvr>
                                            <p:cTn id="138" dur="500" fill="hold"/>
                                            <p:tgtEl>
                                              <p:spTgt spid="66"/>
                                            </p:tgtEl>
                                            <p:attrNameLst>
                                              <p:attrName>ppt_h</p:attrName>
                                            </p:attrNameLst>
                                          </p:cBhvr>
                                          <p:tavLst>
                                            <p:tav tm="0">
                                              <p:val>
                                                <p:fltVal val="0"/>
                                              </p:val>
                                            </p:tav>
                                            <p:tav tm="100000">
                                              <p:val>
                                                <p:strVal val="#ppt_h"/>
                                              </p:val>
                                            </p:tav>
                                          </p:tavLst>
                                        </p:anim>
                                        <p:animEffect transition="in" filter="fade">
                                          <p:cBhvr>
                                            <p:cTn id="139" dur="500"/>
                                            <p:tgtEl>
                                              <p:spTgt spid="66"/>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 calcmode="lin" valueType="num">
                                          <p:cBhvr>
                                            <p:cTn id="142" dur="500" fill="hold"/>
                                            <p:tgtEl>
                                              <p:spTgt spid="67"/>
                                            </p:tgtEl>
                                            <p:attrNameLst>
                                              <p:attrName>ppt_w</p:attrName>
                                            </p:attrNameLst>
                                          </p:cBhvr>
                                          <p:tavLst>
                                            <p:tav tm="0">
                                              <p:val>
                                                <p:fltVal val="0"/>
                                              </p:val>
                                            </p:tav>
                                            <p:tav tm="100000">
                                              <p:val>
                                                <p:strVal val="#ppt_w"/>
                                              </p:val>
                                            </p:tav>
                                          </p:tavLst>
                                        </p:anim>
                                        <p:anim calcmode="lin" valueType="num">
                                          <p:cBhvr>
                                            <p:cTn id="143" dur="500" fill="hold"/>
                                            <p:tgtEl>
                                              <p:spTgt spid="67"/>
                                            </p:tgtEl>
                                            <p:attrNameLst>
                                              <p:attrName>ppt_h</p:attrName>
                                            </p:attrNameLst>
                                          </p:cBhvr>
                                          <p:tavLst>
                                            <p:tav tm="0">
                                              <p:val>
                                                <p:fltVal val="0"/>
                                              </p:val>
                                            </p:tav>
                                            <p:tav tm="100000">
                                              <p:val>
                                                <p:strVal val="#ppt_h"/>
                                              </p:val>
                                            </p:tav>
                                          </p:tavLst>
                                        </p:anim>
                                        <p:animEffect transition="in" filter="fade">
                                          <p:cBhvr>
                                            <p:cTn id="144" dur="500"/>
                                            <p:tgtEl>
                                              <p:spTgt spid="6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8"/>
                                            </p:tgtEl>
                                            <p:attrNameLst>
                                              <p:attrName>style.visibility</p:attrName>
                                            </p:attrNameLst>
                                          </p:cBhvr>
                                          <p:to>
                                            <p:strVal val="visible"/>
                                          </p:to>
                                        </p:set>
                                        <p:anim calcmode="lin" valueType="num">
                                          <p:cBhvr>
                                            <p:cTn id="147" dur="500" fill="hold"/>
                                            <p:tgtEl>
                                              <p:spTgt spid="68"/>
                                            </p:tgtEl>
                                            <p:attrNameLst>
                                              <p:attrName>ppt_w</p:attrName>
                                            </p:attrNameLst>
                                          </p:cBhvr>
                                          <p:tavLst>
                                            <p:tav tm="0">
                                              <p:val>
                                                <p:fltVal val="0"/>
                                              </p:val>
                                            </p:tav>
                                            <p:tav tm="100000">
                                              <p:val>
                                                <p:strVal val="#ppt_w"/>
                                              </p:val>
                                            </p:tav>
                                          </p:tavLst>
                                        </p:anim>
                                        <p:anim calcmode="lin" valueType="num">
                                          <p:cBhvr>
                                            <p:cTn id="148" dur="500" fill="hold"/>
                                            <p:tgtEl>
                                              <p:spTgt spid="68"/>
                                            </p:tgtEl>
                                            <p:attrNameLst>
                                              <p:attrName>ppt_h</p:attrName>
                                            </p:attrNameLst>
                                          </p:cBhvr>
                                          <p:tavLst>
                                            <p:tav tm="0">
                                              <p:val>
                                                <p:fltVal val="0"/>
                                              </p:val>
                                            </p:tav>
                                            <p:tav tm="100000">
                                              <p:val>
                                                <p:strVal val="#ppt_h"/>
                                              </p:val>
                                            </p:tav>
                                          </p:tavLst>
                                        </p:anim>
                                        <p:animEffect transition="in" filter="fade">
                                          <p:cBhvr>
                                            <p:cTn id="149" dur="500"/>
                                            <p:tgtEl>
                                              <p:spTgt spid="68"/>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9"/>
                                            </p:tgtEl>
                                            <p:attrNameLst>
                                              <p:attrName>style.visibility</p:attrName>
                                            </p:attrNameLst>
                                          </p:cBhvr>
                                          <p:to>
                                            <p:strVal val="visible"/>
                                          </p:to>
                                        </p:set>
                                        <p:anim calcmode="lin" valueType="num">
                                          <p:cBhvr>
                                            <p:cTn id="152" dur="500" fill="hold"/>
                                            <p:tgtEl>
                                              <p:spTgt spid="69"/>
                                            </p:tgtEl>
                                            <p:attrNameLst>
                                              <p:attrName>ppt_w</p:attrName>
                                            </p:attrNameLst>
                                          </p:cBhvr>
                                          <p:tavLst>
                                            <p:tav tm="0">
                                              <p:val>
                                                <p:fltVal val="0"/>
                                              </p:val>
                                            </p:tav>
                                            <p:tav tm="100000">
                                              <p:val>
                                                <p:strVal val="#ppt_w"/>
                                              </p:val>
                                            </p:tav>
                                          </p:tavLst>
                                        </p:anim>
                                        <p:anim calcmode="lin" valueType="num">
                                          <p:cBhvr>
                                            <p:cTn id="153" dur="500" fill="hold"/>
                                            <p:tgtEl>
                                              <p:spTgt spid="69"/>
                                            </p:tgtEl>
                                            <p:attrNameLst>
                                              <p:attrName>ppt_h</p:attrName>
                                            </p:attrNameLst>
                                          </p:cBhvr>
                                          <p:tavLst>
                                            <p:tav tm="0">
                                              <p:val>
                                                <p:fltVal val="0"/>
                                              </p:val>
                                            </p:tav>
                                            <p:tav tm="100000">
                                              <p:val>
                                                <p:strVal val="#ppt_h"/>
                                              </p:val>
                                            </p:tav>
                                          </p:tavLst>
                                        </p:anim>
                                        <p:animEffect transition="in" filter="fade">
                                          <p:cBhvr>
                                            <p:cTn id="154" dur="500"/>
                                            <p:tgtEl>
                                              <p:spTgt spid="6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1"/>
                                            </p:tgtEl>
                                            <p:attrNameLst>
                                              <p:attrName>style.visibility</p:attrName>
                                            </p:attrNameLst>
                                          </p:cBhvr>
                                          <p:to>
                                            <p:strVal val="visible"/>
                                          </p:to>
                                        </p:set>
                                        <p:anim calcmode="lin" valueType="num">
                                          <p:cBhvr>
                                            <p:cTn id="162" dur="500" fill="hold"/>
                                            <p:tgtEl>
                                              <p:spTgt spid="71"/>
                                            </p:tgtEl>
                                            <p:attrNameLst>
                                              <p:attrName>ppt_w</p:attrName>
                                            </p:attrNameLst>
                                          </p:cBhvr>
                                          <p:tavLst>
                                            <p:tav tm="0">
                                              <p:val>
                                                <p:fltVal val="0"/>
                                              </p:val>
                                            </p:tav>
                                            <p:tav tm="100000">
                                              <p:val>
                                                <p:strVal val="#ppt_w"/>
                                              </p:val>
                                            </p:tav>
                                          </p:tavLst>
                                        </p:anim>
                                        <p:anim calcmode="lin" valueType="num">
                                          <p:cBhvr>
                                            <p:cTn id="163" dur="500" fill="hold"/>
                                            <p:tgtEl>
                                              <p:spTgt spid="71"/>
                                            </p:tgtEl>
                                            <p:attrNameLst>
                                              <p:attrName>ppt_h</p:attrName>
                                            </p:attrNameLst>
                                          </p:cBhvr>
                                          <p:tavLst>
                                            <p:tav tm="0">
                                              <p:val>
                                                <p:fltVal val="0"/>
                                              </p:val>
                                            </p:tav>
                                            <p:tav tm="100000">
                                              <p:val>
                                                <p:strVal val="#ppt_h"/>
                                              </p:val>
                                            </p:tav>
                                          </p:tavLst>
                                        </p:anim>
                                        <p:animEffect transition="in" filter="fade">
                                          <p:cBhvr>
                                            <p:cTn id="164" dur="500"/>
                                            <p:tgtEl>
                                              <p:spTgt spid="71"/>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2"/>
                                            </p:tgtEl>
                                            <p:attrNameLst>
                                              <p:attrName>style.visibility</p:attrName>
                                            </p:attrNameLst>
                                          </p:cBhvr>
                                          <p:to>
                                            <p:strVal val="visible"/>
                                          </p:to>
                                        </p:set>
                                        <p:anim calcmode="lin" valueType="num">
                                          <p:cBhvr>
                                            <p:cTn id="167" dur="500" fill="hold"/>
                                            <p:tgtEl>
                                              <p:spTgt spid="72"/>
                                            </p:tgtEl>
                                            <p:attrNameLst>
                                              <p:attrName>ppt_w</p:attrName>
                                            </p:attrNameLst>
                                          </p:cBhvr>
                                          <p:tavLst>
                                            <p:tav tm="0">
                                              <p:val>
                                                <p:fltVal val="0"/>
                                              </p:val>
                                            </p:tav>
                                            <p:tav tm="100000">
                                              <p:val>
                                                <p:strVal val="#ppt_w"/>
                                              </p:val>
                                            </p:tav>
                                          </p:tavLst>
                                        </p:anim>
                                        <p:anim calcmode="lin" valueType="num">
                                          <p:cBhvr>
                                            <p:cTn id="168" dur="500" fill="hold"/>
                                            <p:tgtEl>
                                              <p:spTgt spid="72"/>
                                            </p:tgtEl>
                                            <p:attrNameLst>
                                              <p:attrName>ppt_h</p:attrName>
                                            </p:attrNameLst>
                                          </p:cBhvr>
                                          <p:tavLst>
                                            <p:tav tm="0">
                                              <p:val>
                                                <p:fltVal val="0"/>
                                              </p:val>
                                            </p:tav>
                                            <p:tav tm="100000">
                                              <p:val>
                                                <p:strVal val="#ppt_h"/>
                                              </p:val>
                                            </p:tav>
                                          </p:tavLst>
                                        </p:anim>
                                        <p:animEffect transition="in" filter="fade">
                                          <p:cBhvr>
                                            <p:cTn id="169" dur="500"/>
                                            <p:tgtEl>
                                              <p:spTgt spid="72"/>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 calcmode="lin" valueType="num">
                                          <p:cBhvr>
                                            <p:cTn id="172" dur="500" fill="hold"/>
                                            <p:tgtEl>
                                              <p:spTgt spid="73"/>
                                            </p:tgtEl>
                                            <p:attrNameLst>
                                              <p:attrName>ppt_w</p:attrName>
                                            </p:attrNameLst>
                                          </p:cBhvr>
                                          <p:tavLst>
                                            <p:tav tm="0">
                                              <p:val>
                                                <p:fltVal val="0"/>
                                              </p:val>
                                            </p:tav>
                                            <p:tav tm="100000">
                                              <p:val>
                                                <p:strVal val="#ppt_w"/>
                                              </p:val>
                                            </p:tav>
                                          </p:tavLst>
                                        </p:anim>
                                        <p:anim calcmode="lin" valueType="num">
                                          <p:cBhvr>
                                            <p:cTn id="173" dur="500" fill="hold"/>
                                            <p:tgtEl>
                                              <p:spTgt spid="73"/>
                                            </p:tgtEl>
                                            <p:attrNameLst>
                                              <p:attrName>ppt_h</p:attrName>
                                            </p:attrNameLst>
                                          </p:cBhvr>
                                          <p:tavLst>
                                            <p:tav tm="0">
                                              <p:val>
                                                <p:fltVal val="0"/>
                                              </p:val>
                                            </p:tav>
                                            <p:tav tm="100000">
                                              <p:val>
                                                <p:strVal val="#ppt_h"/>
                                              </p:val>
                                            </p:tav>
                                          </p:tavLst>
                                        </p:anim>
                                        <p:animEffect transition="in" filter="fade">
                                          <p:cBhvr>
                                            <p:cTn id="174" dur="500"/>
                                            <p:tgtEl>
                                              <p:spTgt spid="73"/>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75"/>
                                            </p:tgtEl>
                                            <p:attrNameLst>
                                              <p:attrName>style.visibility</p:attrName>
                                            </p:attrNameLst>
                                          </p:cBhvr>
                                          <p:to>
                                            <p:strVal val="visible"/>
                                          </p:to>
                                        </p:set>
                                        <p:anim calcmode="lin" valueType="num">
                                          <p:cBhvr>
                                            <p:cTn id="182" dur="500" fill="hold"/>
                                            <p:tgtEl>
                                              <p:spTgt spid="75"/>
                                            </p:tgtEl>
                                            <p:attrNameLst>
                                              <p:attrName>ppt_w</p:attrName>
                                            </p:attrNameLst>
                                          </p:cBhvr>
                                          <p:tavLst>
                                            <p:tav tm="0">
                                              <p:val>
                                                <p:fltVal val="0"/>
                                              </p:val>
                                            </p:tav>
                                            <p:tav tm="100000">
                                              <p:val>
                                                <p:strVal val="#ppt_w"/>
                                              </p:val>
                                            </p:tav>
                                          </p:tavLst>
                                        </p:anim>
                                        <p:anim calcmode="lin" valueType="num">
                                          <p:cBhvr>
                                            <p:cTn id="183" dur="500" fill="hold"/>
                                            <p:tgtEl>
                                              <p:spTgt spid="75"/>
                                            </p:tgtEl>
                                            <p:attrNameLst>
                                              <p:attrName>ppt_h</p:attrName>
                                            </p:attrNameLst>
                                          </p:cBhvr>
                                          <p:tavLst>
                                            <p:tav tm="0">
                                              <p:val>
                                                <p:fltVal val="0"/>
                                              </p:val>
                                            </p:tav>
                                            <p:tav tm="100000">
                                              <p:val>
                                                <p:strVal val="#ppt_h"/>
                                              </p:val>
                                            </p:tav>
                                          </p:tavLst>
                                        </p:anim>
                                        <p:animEffect transition="in" filter="fade">
                                          <p:cBhvr>
                                            <p:cTn id="184" dur="500"/>
                                            <p:tgtEl>
                                              <p:spTgt spid="75"/>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500" fill="hold"/>
                                            <p:tgtEl>
                                              <p:spTgt spid="76"/>
                                            </p:tgtEl>
                                            <p:attrNameLst>
                                              <p:attrName>ppt_w</p:attrName>
                                            </p:attrNameLst>
                                          </p:cBhvr>
                                          <p:tavLst>
                                            <p:tav tm="0">
                                              <p:val>
                                                <p:fltVal val="0"/>
                                              </p:val>
                                            </p:tav>
                                            <p:tav tm="100000">
                                              <p:val>
                                                <p:strVal val="#ppt_w"/>
                                              </p:val>
                                            </p:tav>
                                          </p:tavLst>
                                        </p:anim>
                                        <p:anim calcmode="lin" valueType="num">
                                          <p:cBhvr>
                                            <p:cTn id="188" dur="500" fill="hold"/>
                                            <p:tgtEl>
                                              <p:spTgt spid="76"/>
                                            </p:tgtEl>
                                            <p:attrNameLst>
                                              <p:attrName>ppt_h</p:attrName>
                                            </p:attrNameLst>
                                          </p:cBhvr>
                                          <p:tavLst>
                                            <p:tav tm="0">
                                              <p:val>
                                                <p:fltVal val="0"/>
                                              </p:val>
                                            </p:tav>
                                            <p:tav tm="100000">
                                              <p:val>
                                                <p:strVal val="#ppt_h"/>
                                              </p:val>
                                            </p:tav>
                                          </p:tavLst>
                                        </p:anim>
                                        <p:animEffect transition="in" filter="fade">
                                          <p:cBhvr>
                                            <p:cTn id="189" dur="500"/>
                                            <p:tgtEl>
                                              <p:spTgt spid="76"/>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77"/>
                                            </p:tgtEl>
                                            <p:attrNameLst>
                                              <p:attrName>style.visibility</p:attrName>
                                            </p:attrNameLst>
                                          </p:cBhvr>
                                          <p:to>
                                            <p:strVal val="visible"/>
                                          </p:to>
                                        </p:set>
                                        <p:anim calcmode="lin" valueType="num">
                                          <p:cBhvr>
                                            <p:cTn id="192" dur="500" fill="hold"/>
                                            <p:tgtEl>
                                              <p:spTgt spid="77"/>
                                            </p:tgtEl>
                                            <p:attrNameLst>
                                              <p:attrName>ppt_w</p:attrName>
                                            </p:attrNameLst>
                                          </p:cBhvr>
                                          <p:tavLst>
                                            <p:tav tm="0">
                                              <p:val>
                                                <p:fltVal val="0"/>
                                              </p:val>
                                            </p:tav>
                                            <p:tav tm="100000">
                                              <p:val>
                                                <p:strVal val="#ppt_w"/>
                                              </p:val>
                                            </p:tav>
                                          </p:tavLst>
                                        </p:anim>
                                        <p:anim calcmode="lin" valueType="num">
                                          <p:cBhvr>
                                            <p:cTn id="193" dur="500" fill="hold"/>
                                            <p:tgtEl>
                                              <p:spTgt spid="77"/>
                                            </p:tgtEl>
                                            <p:attrNameLst>
                                              <p:attrName>ppt_h</p:attrName>
                                            </p:attrNameLst>
                                          </p:cBhvr>
                                          <p:tavLst>
                                            <p:tav tm="0">
                                              <p:val>
                                                <p:fltVal val="0"/>
                                              </p:val>
                                            </p:tav>
                                            <p:tav tm="100000">
                                              <p:val>
                                                <p:strVal val="#ppt_h"/>
                                              </p:val>
                                            </p:tav>
                                          </p:tavLst>
                                        </p:anim>
                                        <p:animEffect transition="in" filter="fade">
                                          <p:cBhvr>
                                            <p:cTn id="194" dur="500"/>
                                            <p:tgtEl>
                                              <p:spTgt spid="77"/>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78"/>
                                            </p:tgtEl>
                                            <p:attrNameLst>
                                              <p:attrName>style.visibility</p:attrName>
                                            </p:attrNameLst>
                                          </p:cBhvr>
                                          <p:to>
                                            <p:strVal val="visible"/>
                                          </p:to>
                                        </p:set>
                                        <p:anim calcmode="lin" valueType="num">
                                          <p:cBhvr>
                                            <p:cTn id="197" dur="500" fill="hold"/>
                                            <p:tgtEl>
                                              <p:spTgt spid="78"/>
                                            </p:tgtEl>
                                            <p:attrNameLst>
                                              <p:attrName>ppt_w</p:attrName>
                                            </p:attrNameLst>
                                          </p:cBhvr>
                                          <p:tavLst>
                                            <p:tav tm="0">
                                              <p:val>
                                                <p:fltVal val="0"/>
                                              </p:val>
                                            </p:tav>
                                            <p:tav tm="100000">
                                              <p:val>
                                                <p:strVal val="#ppt_w"/>
                                              </p:val>
                                            </p:tav>
                                          </p:tavLst>
                                        </p:anim>
                                        <p:anim calcmode="lin" valueType="num">
                                          <p:cBhvr>
                                            <p:cTn id="198" dur="500" fill="hold"/>
                                            <p:tgtEl>
                                              <p:spTgt spid="78"/>
                                            </p:tgtEl>
                                            <p:attrNameLst>
                                              <p:attrName>ppt_h</p:attrName>
                                            </p:attrNameLst>
                                          </p:cBhvr>
                                          <p:tavLst>
                                            <p:tav tm="0">
                                              <p:val>
                                                <p:fltVal val="0"/>
                                              </p:val>
                                            </p:tav>
                                            <p:tav tm="100000">
                                              <p:val>
                                                <p:strVal val="#ppt_h"/>
                                              </p:val>
                                            </p:tav>
                                          </p:tavLst>
                                        </p:anim>
                                        <p:animEffect transition="in" filter="fade">
                                          <p:cBhvr>
                                            <p:cTn id="199" dur="500"/>
                                            <p:tgtEl>
                                              <p:spTgt spid="78"/>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79"/>
                                            </p:tgtEl>
                                            <p:attrNameLst>
                                              <p:attrName>style.visibility</p:attrName>
                                            </p:attrNameLst>
                                          </p:cBhvr>
                                          <p:to>
                                            <p:strVal val="visible"/>
                                          </p:to>
                                        </p:set>
                                        <p:anim calcmode="lin" valueType="num">
                                          <p:cBhvr>
                                            <p:cTn id="202" dur="500" fill="hold"/>
                                            <p:tgtEl>
                                              <p:spTgt spid="79"/>
                                            </p:tgtEl>
                                            <p:attrNameLst>
                                              <p:attrName>ppt_w</p:attrName>
                                            </p:attrNameLst>
                                          </p:cBhvr>
                                          <p:tavLst>
                                            <p:tav tm="0">
                                              <p:val>
                                                <p:fltVal val="0"/>
                                              </p:val>
                                            </p:tav>
                                            <p:tav tm="100000">
                                              <p:val>
                                                <p:strVal val="#ppt_w"/>
                                              </p:val>
                                            </p:tav>
                                          </p:tavLst>
                                        </p:anim>
                                        <p:anim calcmode="lin" valueType="num">
                                          <p:cBhvr>
                                            <p:cTn id="203" dur="500" fill="hold"/>
                                            <p:tgtEl>
                                              <p:spTgt spid="79"/>
                                            </p:tgtEl>
                                            <p:attrNameLst>
                                              <p:attrName>ppt_h</p:attrName>
                                            </p:attrNameLst>
                                          </p:cBhvr>
                                          <p:tavLst>
                                            <p:tav tm="0">
                                              <p:val>
                                                <p:fltVal val="0"/>
                                              </p:val>
                                            </p:tav>
                                            <p:tav tm="100000">
                                              <p:val>
                                                <p:strVal val="#ppt_h"/>
                                              </p:val>
                                            </p:tav>
                                          </p:tavLst>
                                        </p:anim>
                                        <p:animEffect transition="in" filter="fade">
                                          <p:cBhvr>
                                            <p:cTn id="204" dur="500"/>
                                            <p:tgtEl>
                                              <p:spTgt spid="79"/>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80"/>
                                            </p:tgtEl>
                                            <p:attrNameLst>
                                              <p:attrName>style.visibility</p:attrName>
                                            </p:attrNameLst>
                                          </p:cBhvr>
                                          <p:to>
                                            <p:strVal val="visible"/>
                                          </p:to>
                                        </p:set>
                                        <p:anim calcmode="lin" valueType="num">
                                          <p:cBhvr>
                                            <p:cTn id="207" dur="500" fill="hold"/>
                                            <p:tgtEl>
                                              <p:spTgt spid="80"/>
                                            </p:tgtEl>
                                            <p:attrNameLst>
                                              <p:attrName>ppt_w</p:attrName>
                                            </p:attrNameLst>
                                          </p:cBhvr>
                                          <p:tavLst>
                                            <p:tav tm="0">
                                              <p:val>
                                                <p:fltVal val="0"/>
                                              </p:val>
                                            </p:tav>
                                            <p:tav tm="100000">
                                              <p:val>
                                                <p:strVal val="#ppt_w"/>
                                              </p:val>
                                            </p:tav>
                                          </p:tavLst>
                                        </p:anim>
                                        <p:anim calcmode="lin" valueType="num">
                                          <p:cBhvr>
                                            <p:cTn id="208" dur="500" fill="hold"/>
                                            <p:tgtEl>
                                              <p:spTgt spid="80"/>
                                            </p:tgtEl>
                                            <p:attrNameLst>
                                              <p:attrName>ppt_h</p:attrName>
                                            </p:attrNameLst>
                                          </p:cBhvr>
                                          <p:tavLst>
                                            <p:tav tm="0">
                                              <p:val>
                                                <p:fltVal val="0"/>
                                              </p:val>
                                            </p:tav>
                                            <p:tav tm="100000">
                                              <p:val>
                                                <p:strVal val="#ppt_h"/>
                                              </p:val>
                                            </p:tav>
                                          </p:tavLst>
                                        </p:anim>
                                        <p:animEffect transition="in" filter="fade">
                                          <p:cBhvr>
                                            <p:cTn id="209" dur="500"/>
                                            <p:tgtEl>
                                              <p:spTgt spid="80"/>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81"/>
                                            </p:tgtEl>
                                            <p:attrNameLst>
                                              <p:attrName>style.visibility</p:attrName>
                                            </p:attrNameLst>
                                          </p:cBhvr>
                                          <p:to>
                                            <p:strVal val="visible"/>
                                          </p:to>
                                        </p:set>
                                        <p:anim calcmode="lin" valueType="num">
                                          <p:cBhvr>
                                            <p:cTn id="212" dur="500" fill="hold"/>
                                            <p:tgtEl>
                                              <p:spTgt spid="81"/>
                                            </p:tgtEl>
                                            <p:attrNameLst>
                                              <p:attrName>ppt_w</p:attrName>
                                            </p:attrNameLst>
                                          </p:cBhvr>
                                          <p:tavLst>
                                            <p:tav tm="0">
                                              <p:val>
                                                <p:fltVal val="0"/>
                                              </p:val>
                                            </p:tav>
                                            <p:tav tm="100000">
                                              <p:val>
                                                <p:strVal val="#ppt_w"/>
                                              </p:val>
                                            </p:tav>
                                          </p:tavLst>
                                        </p:anim>
                                        <p:anim calcmode="lin" valueType="num">
                                          <p:cBhvr>
                                            <p:cTn id="213" dur="500" fill="hold"/>
                                            <p:tgtEl>
                                              <p:spTgt spid="81"/>
                                            </p:tgtEl>
                                            <p:attrNameLst>
                                              <p:attrName>ppt_h</p:attrName>
                                            </p:attrNameLst>
                                          </p:cBhvr>
                                          <p:tavLst>
                                            <p:tav tm="0">
                                              <p:val>
                                                <p:fltVal val="0"/>
                                              </p:val>
                                            </p:tav>
                                            <p:tav tm="100000">
                                              <p:val>
                                                <p:strVal val="#ppt_h"/>
                                              </p:val>
                                            </p:tav>
                                          </p:tavLst>
                                        </p:anim>
                                        <p:animEffect transition="in" filter="fade">
                                          <p:cBhvr>
                                            <p:cTn id="214" dur="500"/>
                                            <p:tgtEl>
                                              <p:spTgt spid="81"/>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animEffect transition="in" filter="fade">
                                          <p:cBhvr>
                                            <p:cTn id="219" dur="500"/>
                                            <p:tgtEl>
                                              <p:spTgt spid="82"/>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83"/>
                                            </p:tgtEl>
                                            <p:attrNameLst>
                                              <p:attrName>style.visibility</p:attrName>
                                            </p:attrNameLst>
                                          </p:cBhvr>
                                          <p:to>
                                            <p:strVal val="visible"/>
                                          </p:to>
                                        </p:set>
                                        <p:anim calcmode="lin" valueType="num">
                                          <p:cBhvr>
                                            <p:cTn id="222" dur="500" fill="hold"/>
                                            <p:tgtEl>
                                              <p:spTgt spid="83"/>
                                            </p:tgtEl>
                                            <p:attrNameLst>
                                              <p:attrName>ppt_w</p:attrName>
                                            </p:attrNameLst>
                                          </p:cBhvr>
                                          <p:tavLst>
                                            <p:tav tm="0">
                                              <p:val>
                                                <p:fltVal val="0"/>
                                              </p:val>
                                            </p:tav>
                                            <p:tav tm="100000">
                                              <p:val>
                                                <p:strVal val="#ppt_w"/>
                                              </p:val>
                                            </p:tav>
                                          </p:tavLst>
                                        </p:anim>
                                        <p:anim calcmode="lin" valueType="num">
                                          <p:cBhvr>
                                            <p:cTn id="223" dur="500" fill="hold"/>
                                            <p:tgtEl>
                                              <p:spTgt spid="83"/>
                                            </p:tgtEl>
                                            <p:attrNameLst>
                                              <p:attrName>ppt_h</p:attrName>
                                            </p:attrNameLst>
                                          </p:cBhvr>
                                          <p:tavLst>
                                            <p:tav tm="0">
                                              <p:val>
                                                <p:fltVal val="0"/>
                                              </p:val>
                                            </p:tav>
                                            <p:tav tm="100000">
                                              <p:val>
                                                <p:strVal val="#ppt_h"/>
                                              </p:val>
                                            </p:tav>
                                          </p:tavLst>
                                        </p:anim>
                                        <p:animEffect transition="in" filter="fade">
                                          <p:cBhvr>
                                            <p:cTn id="224" dur="500"/>
                                            <p:tgtEl>
                                              <p:spTgt spid="83"/>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84"/>
                                            </p:tgtEl>
                                            <p:attrNameLst>
                                              <p:attrName>style.visibility</p:attrName>
                                            </p:attrNameLst>
                                          </p:cBhvr>
                                          <p:to>
                                            <p:strVal val="visible"/>
                                          </p:to>
                                        </p:set>
                                        <p:anim calcmode="lin" valueType="num">
                                          <p:cBhvr>
                                            <p:cTn id="227" dur="500" fill="hold"/>
                                            <p:tgtEl>
                                              <p:spTgt spid="84"/>
                                            </p:tgtEl>
                                            <p:attrNameLst>
                                              <p:attrName>ppt_w</p:attrName>
                                            </p:attrNameLst>
                                          </p:cBhvr>
                                          <p:tavLst>
                                            <p:tav tm="0">
                                              <p:val>
                                                <p:fltVal val="0"/>
                                              </p:val>
                                            </p:tav>
                                            <p:tav tm="100000">
                                              <p:val>
                                                <p:strVal val="#ppt_w"/>
                                              </p:val>
                                            </p:tav>
                                          </p:tavLst>
                                        </p:anim>
                                        <p:anim calcmode="lin" valueType="num">
                                          <p:cBhvr>
                                            <p:cTn id="228" dur="500" fill="hold"/>
                                            <p:tgtEl>
                                              <p:spTgt spid="84"/>
                                            </p:tgtEl>
                                            <p:attrNameLst>
                                              <p:attrName>ppt_h</p:attrName>
                                            </p:attrNameLst>
                                          </p:cBhvr>
                                          <p:tavLst>
                                            <p:tav tm="0">
                                              <p:val>
                                                <p:fltVal val="0"/>
                                              </p:val>
                                            </p:tav>
                                            <p:tav tm="100000">
                                              <p:val>
                                                <p:strVal val="#ppt_h"/>
                                              </p:val>
                                            </p:tav>
                                          </p:tavLst>
                                        </p:anim>
                                        <p:animEffect transition="in" filter="fade">
                                          <p:cBhvr>
                                            <p:cTn id="229" dur="500"/>
                                            <p:tgtEl>
                                              <p:spTgt spid="84"/>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85"/>
                                            </p:tgtEl>
                                            <p:attrNameLst>
                                              <p:attrName>style.visibility</p:attrName>
                                            </p:attrNameLst>
                                          </p:cBhvr>
                                          <p:to>
                                            <p:strVal val="visible"/>
                                          </p:to>
                                        </p:set>
                                        <p:anim calcmode="lin" valueType="num">
                                          <p:cBhvr>
                                            <p:cTn id="232" dur="500" fill="hold"/>
                                            <p:tgtEl>
                                              <p:spTgt spid="85"/>
                                            </p:tgtEl>
                                            <p:attrNameLst>
                                              <p:attrName>ppt_w</p:attrName>
                                            </p:attrNameLst>
                                          </p:cBhvr>
                                          <p:tavLst>
                                            <p:tav tm="0">
                                              <p:val>
                                                <p:fltVal val="0"/>
                                              </p:val>
                                            </p:tav>
                                            <p:tav tm="100000">
                                              <p:val>
                                                <p:strVal val="#ppt_w"/>
                                              </p:val>
                                            </p:tav>
                                          </p:tavLst>
                                        </p:anim>
                                        <p:anim calcmode="lin" valueType="num">
                                          <p:cBhvr>
                                            <p:cTn id="233" dur="500" fill="hold"/>
                                            <p:tgtEl>
                                              <p:spTgt spid="85"/>
                                            </p:tgtEl>
                                            <p:attrNameLst>
                                              <p:attrName>ppt_h</p:attrName>
                                            </p:attrNameLst>
                                          </p:cBhvr>
                                          <p:tavLst>
                                            <p:tav tm="0">
                                              <p:val>
                                                <p:fltVal val="0"/>
                                              </p:val>
                                            </p:tav>
                                            <p:tav tm="100000">
                                              <p:val>
                                                <p:strVal val="#ppt_h"/>
                                              </p:val>
                                            </p:tav>
                                          </p:tavLst>
                                        </p:anim>
                                        <p:animEffect transition="in" filter="fade">
                                          <p:cBhvr>
                                            <p:cTn id="234" dur="500"/>
                                            <p:tgtEl>
                                              <p:spTgt spid="85"/>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86"/>
                                            </p:tgtEl>
                                            <p:attrNameLst>
                                              <p:attrName>style.visibility</p:attrName>
                                            </p:attrNameLst>
                                          </p:cBhvr>
                                          <p:to>
                                            <p:strVal val="visible"/>
                                          </p:to>
                                        </p:set>
                                        <p:anim calcmode="lin" valueType="num">
                                          <p:cBhvr>
                                            <p:cTn id="237" dur="500" fill="hold"/>
                                            <p:tgtEl>
                                              <p:spTgt spid="86"/>
                                            </p:tgtEl>
                                            <p:attrNameLst>
                                              <p:attrName>ppt_w</p:attrName>
                                            </p:attrNameLst>
                                          </p:cBhvr>
                                          <p:tavLst>
                                            <p:tav tm="0">
                                              <p:val>
                                                <p:fltVal val="0"/>
                                              </p:val>
                                            </p:tav>
                                            <p:tav tm="100000">
                                              <p:val>
                                                <p:strVal val="#ppt_w"/>
                                              </p:val>
                                            </p:tav>
                                          </p:tavLst>
                                        </p:anim>
                                        <p:anim calcmode="lin" valueType="num">
                                          <p:cBhvr>
                                            <p:cTn id="238" dur="500" fill="hold"/>
                                            <p:tgtEl>
                                              <p:spTgt spid="86"/>
                                            </p:tgtEl>
                                            <p:attrNameLst>
                                              <p:attrName>ppt_h</p:attrName>
                                            </p:attrNameLst>
                                          </p:cBhvr>
                                          <p:tavLst>
                                            <p:tav tm="0">
                                              <p:val>
                                                <p:fltVal val="0"/>
                                              </p:val>
                                            </p:tav>
                                            <p:tav tm="100000">
                                              <p:val>
                                                <p:strVal val="#ppt_h"/>
                                              </p:val>
                                            </p:tav>
                                          </p:tavLst>
                                        </p:anim>
                                        <p:animEffect transition="in" filter="fade">
                                          <p:cBhvr>
                                            <p:cTn id="239" dur="500"/>
                                            <p:tgtEl>
                                              <p:spTgt spid="86"/>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87"/>
                                            </p:tgtEl>
                                            <p:attrNameLst>
                                              <p:attrName>style.visibility</p:attrName>
                                            </p:attrNameLst>
                                          </p:cBhvr>
                                          <p:to>
                                            <p:strVal val="visible"/>
                                          </p:to>
                                        </p:set>
                                        <p:anim calcmode="lin" valueType="num">
                                          <p:cBhvr>
                                            <p:cTn id="242" dur="500" fill="hold"/>
                                            <p:tgtEl>
                                              <p:spTgt spid="87"/>
                                            </p:tgtEl>
                                            <p:attrNameLst>
                                              <p:attrName>ppt_w</p:attrName>
                                            </p:attrNameLst>
                                          </p:cBhvr>
                                          <p:tavLst>
                                            <p:tav tm="0">
                                              <p:val>
                                                <p:fltVal val="0"/>
                                              </p:val>
                                            </p:tav>
                                            <p:tav tm="100000">
                                              <p:val>
                                                <p:strVal val="#ppt_w"/>
                                              </p:val>
                                            </p:tav>
                                          </p:tavLst>
                                        </p:anim>
                                        <p:anim calcmode="lin" valueType="num">
                                          <p:cBhvr>
                                            <p:cTn id="243" dur="500" fill="hold"/>
                                            <p:tgtEl>
                                              <p:spTgt spid="87"/>
                                            </p:tgtEl>
                                            <p:attrNameLst>
                                              <p:attrName>ppt_h</p:attrName>
                                            </p:attrNameLst>
                                          </p:cBhvr>
                                          <p:tavLst>
                                            <p:tav tm="0">
                                              <p:val>
                                                <p:fltVal val="0"/>
                                              </p:val>
                                            </p:tav>
                                            <p:tav tm="100000">
                                              <p:val>
                                                <p:strVal val="#ppt_h"/>
                                              </p:val>
                                            </p:tav>
                                          </p:tavLst>
                                        </p:anim>
                                        <p:animEffect transition="in" filter="fade">
                                          <p:cBhvr>
                                            <p:cTn id="244" dur="500"/>
                                            <p:tgtEl>
                                              <p:spTgt spid="87"/>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88"/>
                                            </p:tgtEl>
                                            <p:attrNameLst>
                                              <p:attrName>style.visibility</p:attrName>
                                            </p:attrNameLst>
                                          </p:cBhvr>
                                          <p:to>
                                            <p:strVal val="visible"/>
                                          </p:to>
                                        </p:set>
                                        <p:anim calcmode="lin" valueType="num">
                                          <p:cBhvr>
                                            <p:cTn id="247" dur="500" fill="hold"/>
                                            <p:tgtEl>
                                              <p:spTgt spid="88"/>
                                            </p:tgtEl>
                                            <p:attrNameLst>
                                              <p:attrName>ppt_w</p:attrName>
                                            </p:attrNameLst>
                                          </p:cBhvr>
                                          <p:tavLst>
                                            <p:tav tm="0">
                                              <p:val>
                                                <p:fltVal val="0"/>
                                              </p:val>
                                            </p:tav>
                                            <p:tav tm="100000">
                                              <p:val>
                                                <p:strVal val="#ppt_w"/>
                                              </p:val>
                                            </p:tav>
                                          </p:tavLst>
                                        </p:anim>
                                        <p:anim calcmode="lin" valueType="num">
                                          <p:cBhvr>
                                            <p:cTn id="248" dur="500" fill="hold"/>
                                            <p:tgtEl>
                                              <p:spTgt spid="88"/>
                                            </p:tgtEl>
                                            <p:attrNameLst>
                                              <p:attrName>ppt_h</p:attrName>
                                            </p:attrNameLst>
                                          </p:cBhvr>
                                          <p:tavLst>
                                            <p:tav tm="0">
                                              <p:val>
                                                <p:fltVal val="0"/>
                                              </p:val>
                                            </p:tav>
                                            <p:tav tm="100000">
                                              <p:val>
                                                <p:strVal val="#ppt_h"/>
                                              </p:val>
                                            </p:tav>
                                          </p:tavLst>
                                        </p:anim>
                                        <p:animEffect transition="in" filter="fade">
                                          <p:cBhvr>
                                            <p:cTn id="249" dur="500"/>
                                            <p:tgtEl>
                                              <p:spTgt spid="88"/>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89"/>
                                            </p:tgtEl>
                                            <p:attrNameLst>
                                              <p:attrName>style.visibility</p:attrName>
                                            </p:attrNameLst>
                                          </p:cBhvr>
                                          <p:to>
                                            <p:strVal val="visible"/>
                                          </p:to>
                                        </p:set>
                                        <p:anim calcmode="lin" valueType="num">
                                          <p:cBhvr>
                                            <p:cTn id="252" dur="500" fill="hold"/>
                                            <p:tgtEl>
                                              <p:spTgt spid="89"/>
                                            </p:tgtEl>
                                            <p:attrNameLst>
                                              <p:attrName>ppt_w</p:attrName>
                                            </p:attrNameLst>
                                          </p:cBhvr>
                                          <p:tavLst>
                                            <p:tav tm="0">
                                              <p:val>
                                                <p:fltVal val="0"/>
                                              </p:val>
                                            </p:tav>
                                            <p:tav tm="100000">
                                              <p:val>
                                                <p:strVal val="#ppt_w"/>
                                              </p:val>
                                            </p:tav>
                                          </p:tavLst>
                                        </p:anim>
                                        <p:anim calcmode="lin" valueType="num">
                                          <p:cBhvr>
                                            <p:cTn id="253" dur="500" fill="hold"/>
                                            <p:tgtEl>
                                              <p:spTgt spid="89"/>
                                            </p:tgtEl>
                                            <p:attrNameLst>
                                              <p:attrName>ppt_h</p:attrName>
                                            </p:attrNameLst>
                                          </p:cBhvr>
                                          <p:tavLst>
                                            <p:tav tm="0">
                                              <p:val>
                                                <p:fltVal val="0"/>
                                              </p:val>
                                            </p:tav>
                                            <p:tav tm="100000">
                                              <p:val>
                                                <p:strVal val="#ppt_h"/>
                                              </p:val>
                                            </p:tav>
                                          </p:tavLst>
                                        </p:anim>
                                        <p:animEffect transition="in" filter="fade">
                                          <p:cBhvr>
                                            <p:cTn id="254" dur="500"/>
                                            <p:tgtEl>
                                              <p:spTgt spid="89"/>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90"/>
                                            </p:tgtEl>
                                            <p:attrNameLst>
                                              <p:attrName>style.visibility</p:attrName>
                                            </p:attrNameLst>
                                          </p:cBhvr>
                                          <p:to>
                                            <p:strVal val="visible"/>
                                          </p:to>
                                        </p:set>
                                        <p:anim calcmode="lin" valueType="num">
                                          <p:cBhvr>
                                            <p:cTn id="257" dur="500" fill="hold"/>
                                            <p:tgtEl>
                                              <p:spTgt spid="90"/>
                                            </p:tgtEl>
                                            <p:attrNameLst>
                                              <p:attrName>ppt_w</p:attrName>
                                            </p:attrNameLst>
                                          </p:cBhvr>
                                          <p:tavLst>
                                            <p:tav tm="0">
                                              <p:val>
                                                <p:fltVal val="0"/>
                                              </p:val>
                                            </p:tav>
                                            <p:tav tm="100000">
                                              <p:val>
                                                <p:strVal val="#ppt_w"/>
                                              </p:val>
                                            </p:tav>
                                          </p:tavLst>
                                        </p:anim>
                                        <p:anim calcmode="lin" valueType="num">
                                          <p:cBhvr>
                                            <p:cTn id="258" dur="500" fill="hold"/>
                                            <p:tgtEl>
                                              <p:spTgt spid="90"/>
                                            </p:tgtEl>
                                            <p:attrNameLst>
                                              <p:attrName>ppt_h</p:attrName>
                                            </p:attrNameLst>
                                          </p:cBhvr>
                                          <p:tavLst>
                                            <p:tav tm="0">
                                              <p:val>
                                                <p:fltVal val="0"/>
                                              </p:val>
                                            </p:tav>
                                            <p:tav tm="100000">
                                              <p:val>
                                                <p:strVal val="#ppt_h"/>
                                              </p:val>
                                            </p:tav>
                                          </p:tavLst>
                                        </p:anim>
                                        <p:animEffect transition="in" filter="fade">
                                          <p:cBhvr>
                                            <p:cTn id="259" dur="500"/>
                                            <p:tgtEl>
                                              <p:spTgt spid="90"/>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91"/>
                                            </p:tgtEl>
                                            <p:attrNameLst>
                                              <p:attrName>style.visibility</p:attrName>
                                            </p:attrNameLst>
                                          </p:cBhvr>
                                          <p:to>
                                            <p:strVal val="visible"/>
                                          </p:to>
                                        </p:set>
                                        <p:anim calcmode="lin" valueType="num">
                                          <p:cBhvr>
                                            <p:cTn id="262" dur="500" fill="hold"/>
                                            <p:tgtEl>
                                              <p:spTgt spid="91"/>
                                            </p:tgtEl>
                                            <p:attrNameLst>
                                              <p:attrName>ppt_w</p:attrName>
                                            </p:attrNameLst>
                                          </p:cBhvr>
                                          <p:tavLst>
                                            <p:tav tm="0">
                                              <p:val>
                                                <p:fltVal val="0"/>
                                              </p:val>
                                            </p:tav>
                                            <p:tav tm="100000">
                                              <p:val>
                                                <p:strVal val="#ppt_w"/>
                                              </p:val>
                                            </p:tav>
                                          </p:tavLst>
                                        </p:anim>
                                        <p:anim calcmode="lin" valueType="num">
                                          <p:cBhvr>
                                            <p:cTn id="263" dur="500" fill="hold"/>
                                            <p:tgtEl>
                                              <p:spTgt spid="91"/>
                                            </p:tgtEl>
                                            <p:attrNameLst>
                                              <p:attrName>ppt_h</p:attrName>
                                            </p:attrNameLst>
                                          </p:cBhvr>
                                          <p:tavLst>
                                            <p:tav tm="0">
                                              <p:val>
                                                <p:fltVal val="0"/>
                                              </p:val>
                                            </p:tav>
                                            <p:tav tm="100000">
                                              <p:val>
                                                <p:strVal val="#ppt_h"/>
                                              </p:val>
                                            </p:tav>
                                          </p:tavLst>
                                        </p:anim>
                                        <p:animEffect transition="in" filter="fade">
                                          <p:cBhvr>
                                            <p:cTn id="264" dur="500"/>
                                            <p:tgtEl>
                                              <p:spTgt spid="91"/>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92"/>
                                            </p:tgtEl>
                                            <p:attrNameLst>
                                              <p:attrName>style.visibility</p:attrName>
                                            </p:attrNameLst>
                                          </p:cBhvr>
                                          <p:to>
                                            <p:strVal val="visible"/>
                                          </p:to>
                                        </p:set>
                                        <p:anim calcmode="lin" valueType="num">
                                          <p:cBhvr>
                                            <p:cTn id="267" dur="500" fill="hold"/>
                                            <p:tgtEl>
                                              <p:spTgt spid="92"/>
                                            </p:tgtEl>
                                            <p:attrNameLst>
                                              <p:attrName>ppt_w</p:attrName>
                                            </p:attrNameLst>
                                          </p:cBhvr>
                                          <p:tavLst>
                                            <p:tav tm="0">
                                              <p:val>
                                                <p:fltVal val="0"/>
                                              </p:val>
                                            </p:tav>
                                            <p:tav tm="100000">
                                              <p:val>
                                                <p:strVal val="#ppt_w"/>
                                              </p:val>
                                            </p:tav>
                                          </p:tavLst>
                                        </p:anim>
                                        <p:anim calcmode="lin" valueType="num">
                                          <p:cBhvr>
                                            <p:cTn id="268" dur="500" fill="hold"/>
                                            <p:tgtEl>
                                              <p:spTgt spid="92"/>
                                            </p:tgtEl>
                                            <p:attrNameLst>
                                              <p:attrName>ppt_h</p:attrName>
                                            </p:attrNameLst>
                                          </p:cBhvr>
                                          <p:tavLst>
                                            <p:tav tm="0">
                                              <p:val>
                                                <p:fltVal val="0"/>
                                              </p:val>
                                            </p:tav>
                                            <p:tav tm="100000">
                                              <p:val>
                                                <p:strVal val="#ppt_h"/>
                                              </p:val>
                                            </p:tav>
                                          </p:tavLst>
                                        </p:anim>
                                        <p:animEffect transition="in" filter="fade">
                                          <p:cBhvr>
                                            <p:cTn id="269" dur="500"/>
                                            <p:tgtEl>
                                              <p:spTgt spid="92"/>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93"/>
                                            </p:tgtEl>
                                            <p:attrNameLst>
                                              <p:attrName>style.visibility</p:attrName>
                                            </p:attrNameLst>
                                          </p:cBhvr>
                                          <p:to>
                                            <p:strVal val="visible"/>
                                          </p:to>
                                        </p:set>
                                        <p:anim calcmode="lin" valueType="num">
                                          <p:cBhvr>
                                            <p:cTn id="272" dur="500" fill="hold"/>
                                            <p:tgtEl>
                                              <p:spTgt spid="93"/>
                                            </p:tgtEl>
                                            <p:attrNameLst>
                                              <p:attrName>ppt_w</p:attrName>
                                            </p:attrNameLst>
                                          </p:cBhvr>
                                          <p:tavLst>
                                            <p:tav tm="0">
                                              <p:val>
                                                <p:fltVal val="0"/>
                                              </p:val>
                                            </p:tav>
                                            <p:tav tm="100000">
                                              <p:val>
                                                <p:strVal val="#ppt_w"/>
                                              </p:val>
                                            </p:tav>
                                          </p:tavLst>
                                        </p:anim>
                                        <p:anim calcmode="lin" valueType="num">
                                          <p:cBhvr>
                                            <p:cTn id="273" dur="500" fill="hold"/>
                                            <p:tgtEl>
                                              <p:spTgt spid="93"/>
                                            </p:tgtEl>
                                            <p:attrNameLst>
                                              <p:attrName>ppt_h</p:attrName>
                                            </p:attrNameLst>
                                          </p:cBhvr>
                                          <p:tavLst>
                                            <p:tav tm="0">
                                              <p:val>
                                                <p:fltVal val="0"/>
                                              </p:val>
                                            </p:tav>
                                            <p:tav tm="100000">
                                              <p:val>
                                                <p:strVal val="#ppt_h"/>
                                              </p:val>
                                            </p:tav>
                                          </p:tavLst>
                                        </p:anim>
                                        <p:animEffect transition="in" filter="fade">
                                          <p:cBhvr>
                                            <p:cTn id="274" dur="500"/>
                                            <p:tgtEl>
                                              <p:spTgt spid="93"/>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94"/>
                                            </p:tgtEl>
                                            <p:attrNameLst>
                                              <p:attrName>style.visibility</p:attrName>
                                            </p:attrNameLst>
                                          </p:cBhvr>
                                          <p:to>
                                            <p:strVal val="visible"/>
                                          </p:to>
                                        </p:set>
                                        <p:anim calcmode="lin" valueType="num">
                                          <p:cBhvr>
                                            <p:cTn id="277" dur="500" fill="hold"/>
                                            <p:tgtEl>
                                              <p:spTgt spid="94"/>
                                            </p:tgtEl>
                                            <p:attrNameLst>
                                              <p:attrName>ppt_w</p:attrName>
                                            </p:attrNameLst>
                                          </p:cBhvr>
                                          <p:tavLst>
                                            <p:tav tm="0">
                                              <p:val>
                                                <p:fltVal val="0"/>
                                              </p:val>
                                            </p:tav>
                                            <p:tav tm="100000">
                                              <p:val>
                                                <p:strVal val="#ppt_w"/>
                                              </p:val>
                                            </p:tav>
                                          </p:tavLst>
                                        </p:anim>
                                        <p:anim calcmode="lin" valueType="num">
                                          <p:cBhvr>
                                            <p:cTn id="278" dur="500" fill="hold"/>
                                            <p:tgtEl>
                                              <p:spTgt spid="94"/>
                                            </p:tgtEl>
                                            <p:attrNameLst>
                                              <p:attrName>ppt_h</p:attrName>
                                            </p:attrNameLst>
                                          </p:cBhvr>
                                          <p:tavLst>
                                            <p:tav tm="0">
                                              <p:val>
                                                <p:fltVal val="0"/>
                                              </p:val>
                                            </p:tav>
                                            <p:tav tm="100000">
                                              <p:val>
                                                <p:strVal val="#ppt_h"/>
                                              </p:val>
                                            </p:tav>
                                          </p:tavLst>
                                        </p:anim>
                                        <p:animEffect transition="in" filter="fade">
                                          <p:cBhvr>
                                            <p:cTn id="279" dur="500"/>
                                            <p:tgtEl>
                                              <p:spTgt spid="94"/>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95"/>
                                            </p:tgtEl>
                                            <p:attrNameLst>
                                              <p:attrName>style.visibility</p:attrName>
                                            </p:attrNameLst>
                                          </p:cBhvr>
                                          <p:to>
                                            <p:strVal val="visible"/>
                                          </p:to>
                                        </p:set>
                                        <p:anim calcmode="lin" valueType="num">
                                          <p:cBhvr>
                                            <p:cTn id="282" dur="500" fill="hold"/>
                                            <p:tgtEl>
                                              <p:spTgt spid="95"/>
                                            </p:tgtEl>
                                            <p:attrNameLst>
                                              <p:attrName>ppt_w</p:attrName>
                                            </p:attrNameLst>
                                          </p:cBhvr>
                                          <p:tavLst>
                                            <p:tav tm="0">
                                              <p:val>
                                                <p:fltVal val="0"/>
                                              </p:val>
                                            </p:tav>
                                            <p:tav tm="100000">
                                              <p:val>
                                                <p:strVal val="#ppt_w"/>
                                              </p:val>
                                            </p:tav>
                                          </p:tavLst>
                                        </p:anim>
                                        <p:anim calcmode="lin" valueType="num">
                                          <p:cBhvr>
                                            <p:cTn id="283" dur="500" fill="hold"/>
                                            <p:tgtEl>
                                              <p:spTgt spid="95"/>
                                            </p:tgtEl>
                                            <p:attrNameLst>
                                              <p:attrName>ppt_h</p:attrName>
                                            </p:attrNameLst>
                                          </p:cBhvr>
                                          <p:tavLst>
                                            <p:tav tm="0">
                                              <p:val>
                                                <p:fltVal val="0"/>
                                              </p:val>
                                            </p:tav>
                                            <p:tav tm="100000">
                                              <p:val>
                                                <p:strVal val="#ppt_h"/>
                                              </p:val>
                                            </p:tav>
                                          </p:tavLst>
                                        </p:anim>
                                        <p:animEffect transition="in" filter="fade">
                                          <p:cBhvr>
                                            <p:cTn id="284" dur="500"/>
                                            <p:tgtEl>
                                              <p:spTgt spid="95"/>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96"/>
                                            </p:tgtEl>
                                            <p:attrNameLst>
                                              <p:attrName>style.visibility</p:attrName>
                                            </p:attrNameLst>
                                          </p:cBhvr>
                                          <p:to>
                                            <p:strVal val="visible"/>
                                          </p:to>
                                        </p:set>
                                        <p:anim calcmode="lin" valueType="num">
                                          <p:cBhvr>
                                            <p:cTn id="287" dur="500" fill="hold"/>
                                            <p:tgtEl>
                                              <p:spTgt spid="96"/>
                                            </p:tgtEl>
                                            <p:attrNameLst>
                                              <p:attrName>ppt_w</p:attrName>
                                            </p:attrNameLst>
                                          </p:cBhvr>
                                          <p:tavLst>
                                            <p:tav tm="0">
                                              <p:val>
                                                <p:fltVal val="0"/>
                                              </p:val>
                                            </p:tav>
                                            <p:tav tm="100000">
                                              <p:val>
                                                <p:strVal val="#ppt_w"/>
                                              </p:val>
                                            </p:tav>
                                          </p:tavLst>
                                        </p:anim>
                                        <p:anim calcmode="lin" valueType="num">
                                          <p:cBhvr>
                                            <p:cTn id="288" dur="500" fill="hold"/>
                                            <p:tgtEl>
                                              <p:spTgt spid="96"/>
                                            </p:tgtEl>
                                            <p:attrNameLst>
                                              <p:attrName>ppt_h</p:attrName>
                                            </p:attrNameLst>
                                          </p:cBhvr>
                                          <p:tavLst>
                                            <p:tav tm="0">
                                              <p:val>
                                                <p:fltVal val="0"/>
                                              </p:val>
                                            </p:tav>
                                            <p:tav tm="100000">
                                              <p:val>
                                                <p:strVal val="#ppt_h"/>
                                              </p:val>
                                            </p:tav>
                                          </p:tavLst>
                                        </p:anim>
                                        <p:animEffect transition="in" filter="fade">
                                          <p:cBhvr>
                                            <p:cTn id="289" dur="500"/>
                                            <p:tgtEl>
                                              <p:spTgt spid="96"/>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97"/>
                                            </p:tgtEl>
                                            <p:attrNameLst>
                                              <p:attrName>style.visibility</p:attrName>
                                            </p:attrNameLst>
                                          </p:cBhvr>
                                          <p:to>
                                            <p:strVal val="visible"/>
                                          </p:to>
                                        </p:set>
                                        <p:anim calcmode="lin" valueType="num">
                                          <p:cBhvr>
                                            <p:cTn id="292" dur="500" fill="hold"/>
                                            <p:tgtEl>
                                              <p:spTgt spid="97"/>
                                            </p:tgtEl>
                                            <p:attrNameLst>
                                              <p:attrName>ppt_w</p:attrName>
                                            </p:attrNameLst>
                                          </p:cBhvr>
                                          <p:tavLst>
                                            <p:tav tm="0">
                                              <p:val>
                                                <p:fltVal val="0"/>
                                              </p:val>
                                            </p:tav>
                                            <p:tav tm="100000">
                                              <p:val>
                                                <p:strVal val="#ppt_w"/>
                                              </p:val>
                                            </p:tav>
                                          </p:tavLst>
                                        </p:anim>
                                        <p:anim calcmode="lin" valueType="num">
                                          <p:cBhvr>
                                            <p:cTn id="293" dur="500" fill="hold"/>
                                            <p:tgtEl>
                                              <p:spTgt spid="97"/>
                                            </p:tgtEl>
                                            <p:attrNameLst>
                                              <p:attrName>ppt_h</p:attrName>
                                            </p:attrNameLst>
                                          </p:cBhvr>
                                          <p:tavLst>
                                            <p:tav tm="0">
                                              <p:val>
                                                <p:fltVal val="0"/>
                                              </p:val>
                                            </p:tav>
                                            <p:tav tm="100000">
                                              <p:val>
                                                <p:strVal val="#ppt_h"/>
                                              </p:val>
                                            </p:tav>
                                          </p:tavLst>
                                        </p:anim>
                                        <p:animEffect transition="in" filter="fade">
                                          <p:cBhvr>
                                            <p:cTn id="294" dur="500"/>
                                            <p:tgtEl>
                                              <p:spTgt spid="97"/>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98"/>
                                            </p:tgtEl>
                                            <p:attrNameLst>
                                              <p:attrName>style.visibility</p:attrName>
                                            </p:attrNameLst>
                                          </p:cBhvr>
                                          <p:to>
                                            <p:strVal val="visible"/>
                                          </p:to>
                                        </p:set>
                                        <p:anim calcmode="lin" valueType="num">
                                          <p:cBhvr>
                                            <p:cTn id="297" dur="500" fill="hold"/>
                                            <p:tgtEl>
                                              <p:spTgt spid="98"/>
                                            </p:tgtEl>
                                            <p:attrNameLst>
                                              <p:attrName>ppt_w</p:attrName>
                                            </p:attrNameLst>
                                          </p:cBhvr>
                                          <p:tavLst>
                                            <p:tav tm="0">
                                              <p:val>
                                                <p:fltVal val="0"/>
                                              </p:val>
                                            </p:tav>
                                            <p:tav tm="100000">
                                              <p:val>
                                                <p:strVal val="#ppt_w"/>
                                              </p:val>
                                            </p:tav>
                                          </p:tavLst>
                                        </p:anim>
                                        <p:anim calcmode="lin" valueType="num">
                                          <p:cBhvr>
                                            <p:cTn id="298" dur="500" fill="hold"/>
                                            <p:tgtEl>
                                              <p:spTgt spid="98"/>
                                            </p:tgtEl>
                                            <p:attrNameLst>
                                              <p:attrName>ppt_h</p:attrName>
                                            </p:attrNameLst>
                                          </p:cBhvr>
                                          <p:tavLst>
                                            <p:tav tm="0">
                                              <p:val>
                                                <p:fltVal val="0"/>
                                              </p:val>
                                            </p:tav>
                                            <p:tav tm="100000">
                                              <p:val>
                                                <p:strVal val="#ppt_h"/>
                                              </p:val>
                                            </p:tav>
                                          </p:tavLst>
                                        </p:anim>
                                        <p:animEffect transition="in" filter="fade">
                                          <p:cBhvr>
                                            <p:cTn id="299" dur="500"/>
                                            <p:tgtEl>
                                              <p:spTgt spid="98"/>
                                            </p:tgtEl>
                                          </p:cBhvr>
                                        </p:animEffect>
                                      </p:childTnLst>
                                    </p:cTn>
                                  </p:par>
                                </p:childTnLst>
                              </p:cTn>
                            </p:par>
                            <p:par>
                              <p:cTn id="300" fill="hold">
                                <p:stCondLst>
                                  <p:cond delay="3500"/>
                                </p:stCondLst>
                                <p:childTnLst>
                                  <p:par>
                                    <p:cTn id="301" presetID="10" presetClass="entr" presetSubtype="0" fill="hold" grpId="0" nodeType="afterEffect">
                                      <p:stCondLst>
                                        <p:cond delay="0"/>
                                      </p:stCondLst>
                                      <p:childTnLst>
                                        <p:set>
                                          <p:cBhvr>
                                            <p:cTn id="302" dur="1" fill="hold">
                                              <p:stCondLst>
                                                <p:cond delay="0"/>
                                              </p:stCondLst>
                                            </p:cTn>
                                            <p:tgtEl>
                                              <p:spTgt spid="108"/>
                                            </p:tgtEl>
                                            <p:attrNameLst>
                                              <p:attrName>style.visibility</p:attrName>
                                            </p:attrNameLst>
                                          </p:cBhvr>
                                          <p:to>
                                            <p:strVal val="visible"/>
                                          </p:to>
                                        </p:set>
                                        <p:animEffect transition="in" filter="fade">
                                          <p:cBhvr>
                                            <p:cTn id="303" dur="500"/>
                                            <p:tgtEl>
                                              <p:spTgt spid="108"/>
                                            </p:tgtEl>
                                          </p:cBhvr>
                                        </p:animEffect>
                                      </p:childTnLst>
                                    </p:cTn>
                                  </p:par>
                                </p:childTnLst>
                              </p:cTn>
                            </p:par>
                            <p:par>
                              <p:cTn id="304" fill="hold">
                                <p:stCondLst>
                                  <p:cond delay="4000"/>
                                </p:stCondLst>
                                <p:childTnLst>
                                  <p:par>
                                    <p:cTn id="305" presetID="22" presetClass="entr" presetSubtype="2" fill="hold" nodeType="afterEffect">
                                      <p:stCondLst>
                                        <p:cond delay="0"/>
                                      </p:stCondLst>
                                      <p:childTnLst>
                                        <p:set>
                                          <p:cBhvr>
                                            <p:cTn id="306" dur="1" fill="hold">
                                              <p:stCondLst>
                                                <p:cond delay="0"/>
                                              </p:stCondLst>
                                            </p:cTn>
                                            <p:tgtEl>
                                              <p:spTgt spid="110"/>
                                            </p:tgtEl>
                                            <p:attrNameLst>
                                              <p:attrName>style.visibility</p:attrName>
                                            </p:attrNameLst>
                                          </p:cBhvr>
                                          <p:to>
                                            <p:strVal val="visible"/>
                                          </p:to>
                                        </p:set>
                                        <p:animEffect transition="in" filter="wipe(right)">
                                          <p:cBhvr>
                                            <p:cTn id="307" dur="500"/>
                                            <p:tgtEl>
                                              <p:spTgt spid="110"/>
                                            </p:tgtEl>
                                          </p:cBhvr>
                                        </p:animEffect>
                                      </p:childTnLst>
                                    </p:cTn>
                                  </p:par>
                                </p:childTnLst>
                              </p:cTn>
                            </p:par>
                            <p:par>
                              <p:cTn id="308" fill="hold">
                                <p:stCondLst>
                                  <p:cond delay="4500"/>
                                </p:stCondLst>
                                <p:childTnLst>
                                  <p:par>
                                    <p:cTn id="309" presetID="10" presetClass="entr" presetSubtype="0" fill="hold" grpId="0" nodeType="afterEffect">
                                      <p:stCondLst>
                                        <p:cond delay="0"/>
                                      </p:stCondLst>
                                      <p:childTnLst>
                                        <p:set>
                                          <p:cBhvr>
                                            <p:cTn id="310" dur="1" fill="hold">
                                              <p:stCondLst>
                                                <p:cond delay="0"/>
                                              </p:stCondLst>
                                            </p:cTn>
                                            <p:tgtEl>
                                              <p:spTgt spid="112"/>
                                            </p:tgtEl>
                                            <p:attrNameLst>
                                              <p:attrName>style.visibility</p:attrName>
                                            </p:attrNameLst>
                                          </p:cBhvr>
                                          <p:to>
                                            <p:strVal val="visible"/>
                                          </p:to>
                                        </p:set>
                                        <p:animEffect transition="in" filter="fade">
                                          <p:cBhvr>
                                            <p:cTn id="31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44" grpId="0" animBg="1"/>
          <p:bldP spid="45" grpId="0" animBg="1"/>
          <p:bldP spid="46" grpId="0" animBg="1"/>
          <p:bldP spid="47" grpId="0" animBg="1"/>
          <p:bldP spid="48" grpId="0" animBg="1"/>
          <p:bldP spid="4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08" grpId="0"/>
          <p:bldP spid="1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1+#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2" presetClass="path" presetSubtype="0" accel="50000" decel="50000" fill="hold" grpId="1" nodeType="afterEffect">
                                      <p:stCondLst>
                                        <p:cond delay="0"/>
                                      </p:stCondLst>
                                      <p:childTnLst>
                                        <p:animMotion origin="layout" path="M -1.875E-6 1.85185E-6 L 0.02839 -0.00023 " pathEditMode="relative" rAng="0" ptsTypes="AA">
                                          <p:cBhvr>
                                            <p:cTn id="20" dur="750" fill="hold"/>
                                            <p:tgtEl>
                                              <p:spTgt spid="18"/>
                                            </p:tgtEl>
                                            <p:attrNameLst>
                                              <p:attrName>ppt_x</p:attrName>
                                              <p:attrName>ppt_y</p:attrName>
                                            </p:attrNameLst>
                                          </p:cBhvr>
                                          <p:rCtr x="1419" y="-23"/>
                                        </p:animMotion>
                                      </p:childTnLst>
                                    </p:cTn>
                                  </p:par>
                                  <p:par>
                                    <p:cTn id="21" presetID="22" presetClass="entr" presetSubtype="8"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par>
                                    <p:cTn id="55" presetID="53"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animEffect transition="in" filter="fade">
                                          <p:cBhvr>
                                            <p:cTn id="69" dur="500"/>
                                            <p:tgtEl>
                                              <p:spTgt spid="5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ppt_w</p:attrName>
                                            </p:attrNameLst>
                                          </p:cBhvr>
                                          <p:tavLst>
                                            <p:tav tm="0">
                                              <p:val>
                                                <p:fltVal val="0"/>
                                              </p:val>
                                            </p:tav>
                                            <p:tav tm="100000">
                                              <p:val>
                                                <p:strVal val="#ppt_w"/>
                                              </p:val>
                                            </p:tav>
                                          </p:tavLst>
                                        </p:anim>
                                        <p:anim calcmode="lin" valueType="num">
                                          <p:cBhvr>
                                            <p:cTn id="73" dur="500" fill="hold"/>
                                            <p:tgtEl>
                                              <p:spTgt spid="53"/>
                                            </p:tgtEl>
                                            <p:attrNameLst>
                                              <p:attrName>ppt_h</p:attrName>
                                            </p:attrNameLst>
                                          </p:cBhvr>
                                          <p:tavLst>
                                            <p:tav tm="0">
                                              <p:val>
                                                <p:fltVal val="0"/>
                                              </p:val>
                                            </p:tav>
                                            <p:tav tm="100000">
                                              <p:val>
                                                <p:strVal val="#ppt_h"/>
                                              </p:val>
                                            </p:tav>
                                          </p:tavLst>
                                        </p:anim>
                                        <p:animEffect transition="in" filter="fade">
                                          <p:cBhvr>
                                            <p:cTn id="74" dur="500"/>
                                            <p:tgtEl>
                                              <p:spTgt spid="5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500" fill="hold"/>
                                            <p:tgtEl>
                                              <p:spTgt spid="55"/>
                                            </p:tgtEl>
                                            <p:attrNameLst>
                                              <p:attrName>ppt_w</p:attrName>
                                            </p:attrNameLst>
                                          </p:cBhvr>
                                          <p:tavLst>
                                            <p:tav tm="0">
                                              <p:val>
                                                <p:fltVal val="0"/>
                                              </p:val>
                                            </p:tav>
                                            <p:tav tm="100000">
                                              <p:val>
                                                <p:strVal val="#ppt_w"/>
                                              </p:val>
                                            </p:tav>
                                          </p:tavLst>
                                        </p:anim>
                                        <p:anim calcmode="lin" valueType="num">
                                          <p:cBhvr>
                                            <p:cTn id="83" dur="500" fill="hold"/>
                                            <p:tgtEl>
                                              <p:spTgt spid="55"/>
                                            </p:tgtEl>
                                            <p:attrNameLst>
                                              <p:attrName>ppt_h</p:attrName>
                                            </p:attrNameLst>
                                          </p:cBhvr>
                                          <p:tavLst>
                                            <p:tav tm="0">
                                              <p:val>
                                                <p:fltVal val="0"/>
                                              </p:val>
                                            </p:tav>
                                            <p:tav tm="100000">
                                              <p:val>
                                                <p:strVal val="#ppt_h"/>
                                              </p:val>
                                            </p:tav>
                                          </p:tavLst>
                                        </p:anim>
                                        <p:animEffect transition="in" filter="fade">
                                          <p:cBhvr>
                                            <p:cTn id="84" dur="500"/>
                                            <p:tgtEl>
                                              <p:spTgt spid="5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animEffect transition="in" filter="fade">
                                          <p:cBhvr>
                                            <p:cTn id="89" dur="500"/>
                                            <p:tgtEl>
                                              <p:spTgt spid="5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animEffect transition="in" filter="fade">
                                          <p:cBhvr>
                                            <p:cTn id="99" dur="500"/>
                                            <p:tgtEl>
                                              <p:spTgt spid="5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ppt_w</p:attrName>
                                            </p:attrNameLst>
                                          </p:cBhvr>
                                          <p:tavLst>
                                            <p:tav tm="0">
                                              <p:val>
                                                <p:fltVal val="0"/>
                                              </p:val>
                                            </p:tav>
                                            <p:tav tm="100000">
                                              <p:val>
                                                <p:strVal val="#ppt_w"/>
                                              </p:val>
                                            </p:tav>
                                          </p:tavLst>
                                        </p:anim>
                                        <p:anim calcmode="lin" valueType="num">
                                          <p:cBhvr>
                                            <p:cTn id="103" dur="500" fill="hold"/>
                                            <p:tgtEl>
                                              <p:spTgt spid="59"/>
                                            </p:tgtEl>
                                            <p:attrNameLst>
                                              <p:attrName>ppt_h</p:attrName>
                                            </p:attrNameLst>
                                          </p:cBhvr>
                                          <p:tavLst>
                                            <p:tav tm="0">
                                              <p:val>
                                                <p:fltVal val="0"/>
                                              </p:val>
                                            </p:tav>
                                            <p:tav tm="100000">
                                              <p:val>
                                                <p:strVal val="#ppt_h"/>
                                              </p:val>
                                            </p:tav>
                                          </p:tavLst>
                                        </p:anim>
                                        <p:animEffect transition="in" filter="fade">
                                          <p:cBhvr>
                                            <p:cTn id="104" dur="500"/>
                                            <p:tgtEl>
                                              <p:spTgt spid="5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anim calcmode="lin" valueType="num">
                                          <p:cBhvr>
                                            <p:cTn id="117" dur="500" fill="hold"/>
                                            <p:tgtEl>
                                              <p:spTgt spid="62"/>
                                            </p:tgtEl>
                                            <p:attrNameLst>
                                              <p:attrName>ppt_w</p:attrName>
                                            </p:attrNameLst>
                                          </p:cBhvr>
                                          <p:tavLst>
                                            <p:tav tm="0">
                                              <p:val>
                                                <p:fltVal val="0"/>
                                              </p:val>
                                            </p:tav>
                                            <p:tav tm="100000">
                                              <p:val>
                                                <p:strVal val="#ppt_w"/>
                                              </p:val>
                                            </p:tav>
                                          </p:tavLst>
                                        </p:anim>
                                        <p:anim calcmode="lin" valueType="num">
                                          <p:cBhvr>
                                            <p:cTn id="118" dur="500" fill="hold"/>
                                            <p:tgtEl>
                                              <p:spTgt spid="62"/>
                                            </p:tgtEl>
                                            <p:attrNameLst>
                                              <p:attrName>ppt_h</p:attrName>
                                            </p:attrNameLst>
                                          </p:cBhvr>
                                          <p:tavLst>
                                            <p:tav tm="0">
                                              <p:val>
                                                <p:fltVal val="0"/>
                                              </p:val>
                                            </p:tav>
                                            <p:tav tm="100000">
                                              <p:val>
                                                <p:strVal val="#ppt_h"/>
                                              </p:val>
                                            </p:tav>
                                          </p:tavLst>
                                        </p:anim>
                                        <p:animEffect transition="in" filter="fade">
                                          <p:cBhvr>
                                            <p:cTn id="119" dur="500"/>
                                            <p:tgtEl>
                                              <p:spTgt spid="6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3"/>
                                            </p:tgtEl>
                                            <p:attrNameLst>
                                              <p:attrName>style.visibility</p:attrName>
                                            </p:attrNameLst>
                                          </p:cBhvr>
                                          <p:to>
                                            <p:strVal val="visible"/>
                                          </p:to>
                                        </p:set>
                                        <p:anim calcmode="lin" valueType="num">
                                          <p:cBhvr>
                                            <p:cTn id="122" dur="500" fill="hold"/>
                                            <p:tgtEl>
                                              <p:spTgt spid="63"/>
                                            </p:tgtEl>
                                            <p:attrNameLst>
                                              <p:attrName>ppt_w</p:attrName>
                                            </p:attrNameLst>
                                          </p:cBhvr>
                                          <p:tavLst>
                                            <p:tav tm="0">
                                              <p:val>
                                                <p:fltVal val="0"/>
                                              </p:val>
                                            </p:tav>
                                            <p:tav tm="100000">
                                              <p:val>
                                                <p:strVal val="#ppt_w"/>
                                              </p:val>
                                            </p:tav>
                                          </p:tavLst>
                                        </p:anim>
                                        <p:anim calcmode="lin" valueType="num">
                                          <p:cBhvr>
                                            <p:cTn id="123" dur="500" fill="hold"/>
                                            <p:tgtEl>
                                              <p:spTgt spid="63"/>
                                            </p:tgtEl>
                                            <p:attrNameLst>
                                              <p:attrName>ppt_h</p:attrName>
                                            </p:attrNameLst>
                                          </p:cBhvr>
                                          <p:tavLst>
                                            <p:tav tm="0">
                                              <p:val>
                                                <p:fltVal val="0"/>
                                              </p:val>
                                            </p:tav>
                                            <p:tav tm="100000">
                                              <p:val>
                                                <p:strVal val="#ppt_h"/>
                                              </p:val>
                                            </p:tav>
                                          </p:tavLst>
                                        </p:anim>
                                        <p:animEffect transition="in" filter="fade">
                                          <p:cBhvr>
                                            <p:cTn id="124" dur="500"/>
                                            <p:tgtEl>
                                              <p:spTgt spid="6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5"/>
                                            </p:tgtEl>
                                            <p:attrNameLst>
                                              <p:attrName>style.visibility</p:attrName>
                                            </p:attrNameLst>
                                          </p:cBhvr>
                                          <p:to>
                                            <p:strVal val="visible"/>
                                          </p:to>
                                        </p:set>
                                        <p:anim calcmode="lin" valueType="num">
                                          <p:cBhvr>
                                            <p:cTn id="132" dur="500" fill="hold"/>
                                            <p:tgtEl>
                                              <p:spTgt spid="65"/>
                                            </p:tgtEl>
                                            <p:attrNameLst>
                                              <p:attrName>ppt_w</p:attrName>
                                            </p:attrNameLst>
                                          </p:cBhvr>
                                          <p:tavLst>
                                            <p:tav tm="0">
                                              <p:val>
                                                <p:fltVal val="0"/>
                                              </p:val>
                                            </p:tav>
                                            <p:tav tm="100000">
                                              <p:val>
                                                <p:strVal val="#ppt_w"/>
                                              </p:val>
                                            </p:tav>
                                          </p:tavLst>
                                        </p:anim>
                                        <p:anim calcmode="lin" valueType="num">
                                          <p:cBhvr>
                                            <p:cTn id="133" dur="500" fill="hold"/>
                                            <p:tgtEl>
                                              <p:spTgt spid="65"/>
                                            </p:tgtEl>
                                            <p:attrNameLst>
                                              <p:attrName>ppt_h</p:attrName>
                                            </p:attrNameLst>
                                          </p:cBhvr>
                                          <p:tavLst>
                                            <p:tav tm="0">
                                              <p:val>
                                                <p:fltVal val="0"/>
                                              </p:val>
                                            </p:tav>
                                            <p:tav tm="100000">
                                              <p:val>
                                                <p:strVal val="#ppt_h"/>
                                              </p:val>
                                            </p:tav>
                                          </p:tavLst>
                                        </p:anim>
                                        <p:animEffect transition="in" filter="fade">
                                          <p:cBhvr>
                                            <p:cTn id="134" dur="500"/>
                                            <p:tgtEl>
                                              <p:spTgt spid="65"/>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 calcmode="lin" valueType="num">
                                          <p:cBhvr>
                                            <p:cTn id="137" dur="500" fill="hold"/>
                                            <p:tgtEl>
                                              <p:spTgt spid="66"/>
                                            </p:tgtEl>
                                            <p:attrNameLst>
                                              <p:attrName>ppt_w</p:attrName>
                                            </p:attrNameLst>
                                          </p:cBhvr>
                                          <p:tavLst>
                                            <p:tav tm="0">
                                              <p:val>
                                                <p:fltVal val="0"/>
                                              </p:val>
                                            </p:tav>
                                            <p:tav tm="100000">
                                              <p:val>
                                                <p:strVal val="#ppt_w"/>
                                              </p:val>
                                            </p:tav>
                                          </p:tavLst>
                                        </p:anim>
                                        <p:anim calcmode="lin" valueType="num">
                                          <p:cBhvr>
                                            <p:cTn id="138" dur="500" fill="hold"/>
                                            <p:tgtEl>
                                              <p:spTgt spid="66"/>
                                            </p:tgtEl>
                                            <p:attrNameLst>
                                              <p:attrName>ppt_h</p:attrName>
                                            </p:attrNameLst>
                                          </p:cBhvr>
                                          <p:tavLst>
                                            <p:tav tm="0">
                                              <p:val>
                                                <p:fltVal val="0"/>
                                              </p:val>
                                            </p:tav>
                                            <p:tav tm="100000">
                                              <p:val>
                                                <p:strVal val="#ppt_h"/>
                                              </p:val>
                                            </p:tav>
                                          </p:tavLst>
                                        </p:anim>
                                        <p:animEffect transition="in" filter="fade">
                                          <p:cBhvr>
                                            <p:cTn id="139" dur="500"/>
                                            <p:tgtEl>
                                              <p:spTgt spid="66"/>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 calcmode="lin" valueType="num">
                                          <p:cBhvr>
                                            <p:cTn id="142" dur="500" fill="hold"/>
                                            <p:tgtEl>
                                              <p:spTgt spid="67"/>
                                            </p:tgtEl>
                                            <p:attrNameLst>
                                              <p:attrName>ppt_w</p:attrName>
                                            </p:attrNameLst>
                                          </p:cBhvr>
                                          <p:tavLst>
                                            <p:tav tm="0">
                                              <p:val>
                                                <p:fltVal val="0"/>
                                              </p:val>
                                            </p:tav>
                                            <p:tav tm="100000">
                                              <p:val>
                                                <p:strVal val="#ppt_w"/>
                                              </p:val>
                                            </p:tav>
                                          </p:tavLst>
                                        </p:anim>
                                        <p:anim calcmode="lin" valueType="num">
                                          <p:cBhvr>
                                            <p:cTn id="143" dur="500" fill="hold"/>
                                            <p:tgtEl>
                                              <p:spTgt spid="67"/>
                                            </p:tgtEl>
                                            <p:attrNameLst>
                                              <p:attrName>ppt_h</p:attrName>
                                            </p:attrNameLst>
                                          </p:cBhvr>
                                          <p:tavLst>
                                            <p:tav tm="0">
                                              <p:val>
                                                <p:fltVal val="0"/>
                                              </p:val>
                                            </p:tav>
                                            <p:tav tm="100000">
                                              <p:val>
                                                <p:strVal val="#ppt_h"/>
                                              </p:val>
                                            </p:tav>
                                          </p:tavLst>
                                        </p:anim>
                                        <p:animEffect transition="in" filter="fade">
                                          <p:cBhvr>
                                            <p:cTn id="144" dur="500"/>
                                            <p:tgtEl>
                                              <p:spTgt spid="6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8"/>
                                            </p:tgtEl>
                                            <p:attrNameLst>
                                              <p:attrName>style.visibility</p:attrName>
                                            </p:attrNameLst>
                                          </p:cBhvr>
                                          <p:to>
                                            <p:strVal val="visible"/>
                                          </p:to>
                                        </p:set>
                                        <p:anim calcmode="lin" valueType="num">
                                          <p:cBhvr>
                                            <p:cTn id="147" dur="500" fill="hold"/>
                                            <p:tgtEl>
                                              <p:spTgt spid="68"/>
                                            </p:tgtEl>
                                            <p:attrNameLst>
                                              <p:attrName>ppt_w</p:attrName>
                                            </p:attrNameLst>
                                          </p:cBhvr>
                                          <p:tavLst>
                                            <p:tav tm="0">
                                              <p:val>
                                                <p:fltVal val="0"/>
                                              </p:val>
                                            </p:tav>
                                            <p:tav tm="100000">
                                              <p:val>
                                                <p:strVal val="#ppt_w"/>
                                              </p:val>
                                            </p:tav>
                                          </p:tavLst>
                                        </p:anim>
                                        <p:anim calcmode="lin" valueType="num">
                                          <p:cBhvr>
                                            <p:cTn id="148" dur="500" fill="hold"/>
                                            <p:tgtEl>
                                              <p:spTgt spid="68"/>
                                            </p:tgtEl>
                                            <p:attrNameLst>
                                              <p:attrName>ppt_h</p:attrName>
                                            </p:attrNameLst>
                                          </p:cBhvr>
                                          <p:tavLst>
                                            <p:tav tm="0">
                                              <p:val>
                                                <p:fltVal val="0"/>
                                              </p:val>
                                            </p:tav>
                                            <p:tav tm="100000">
                                              <p:val>
                                                <p:strVal val="#ppt_h"/>
                                              </p:val>
                                            </p:tav>
                                          </p:tavLst>
                                        </p:anim>
                                        <p:animEffect transition="in" filter="fade">
                                          <p:cBhvr>
                                            <p:cTn id="149" dur="500"/>
                                            <p:tgtEl>
                                              <p:spTgt spid="68"/>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9"/>
                                            </p:tgtEl>
                                            <p:attrNameLst>
                                              <p:attrName>style.visibility</p:attrName>
                                            </p:attrNameLst>
                                          </p:cBhvr>
                                          <p:to>
                                            <p:strVal val="visible"/>
                                          </p:to>
                                        </p:set>
                                        <p:anim calcmode="lin" valueType="num">
                                          <p:cBhvr>
                                            <p:cTn id="152" dur="500" fill="hold"/>
                                            <p:tgtEl>
                                              <p:spTgt spid="69"/>
                                            </p:tgtEl>
                                            <p:attrNameLst>
                                              <p:attrName>ppt_w</p:attrName>
                                            </p:attrNameLst>
                                          </p:cBhvr>
                                          <p:tavLst>
                                            <p:tav tm="0">
                                              <p:val>
                                                <p:fltVal val="0"/>
                                              </p:val>
                                            </p:tav>
                                            <p:tav tm="100000">
                                              <p:val>
                                                <p:strVal val="#ppt_w"/>
                                              </p:val>
                                            </p:tav>
                                          </p:tavLst>
                                        </p:anim>
                                        <p:anim calcmode="lin" valueType="num">
                                          <p:cBhvr>
                                            <p:cTn id="153" dur="500" fill="hold"/>
                                            <p:tgtEl>
                                              <p:spTgt spid="69"/>
                                            </p:tgtEl>
                                            <p:attrNameLst>
                                              <p:attrName>ppt_h</p:attrName>
                                            </p:attrNameLst>
                                          </p:cBhvr>
                                          <p:tavLst>
                                            <p:tav tm="0">
                                              <p:val>
                                                <p:fltVal val="0"/>
                                              </p:val>
                                            </p:tav>
                                            <p:tav tm="100000">
                                              <p:val>
                                                <p:strVal val="#ppt_h"/>
                                              </p:val>
                                            </p:tav>
                                          </p:tavLst>
                                        </p:anim>
                                        <p:animEffect transition="in" filter="fade">
                                          <p:cBhvr>
                                            <p:cTn id="154" dur="500"/>
                                            <p:tgtEl>
                                              <p:spTgt spid="6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1"/>
                                            </p:tgtEl>
                                            <p:attrNameLst>
                                              <p:attrName>style.visibility</p:attrName>
                                            </p:attrNameLst>
                                          </p:cBhvr>
                                          <p:to>
                                            <p:strVal val="visible"/>
                                          </p:to>
                                        </p:set>
                                        <p:anim calcmode="lin" valueType="num">
                                          <p:cBhvr>
                                            <p:cTn id="162" dur="500" fill="hold"/>
                                            <p:tgtEl>
                                              <p:spTgt spid="71"/>
                                            </p:tgtEl>
                                            <p:attrNameLst>
                                              <p:attrName>ppt_w</p:attrName>
                                            </p:attrNameLst>
                                          </p:cBhvr>
                                          <p:tavLst>
                                            <p:tav tm="0">
                                              <p:val>
                                                <p:fltVal val="0"/>
                                              </p:val>
                                            </p:tav>
                                            <p:tav tm="100000">
                                              <p:val>
                                                <p:strVal val="#ppt_w"/>
                                              </p:val>
                                            </p:tav>
                                          </p:tavLst>
                                        </p:anim>
                                        <p:anim calcmode="lin" valueType="num">
                                          <p:cBhvr>
                                            <p:cTn id="163" dur="500" fill="hold"/>
                                            <p:tgtEl>
                                              <p:spTgt spid="71"/>
                                            </p:tgtEl>
                                            <p:attrNameLst>
                                              <p:attrName>ppt_h</p:attrName>
                                            </p:attrNameLst>
                                          </p:cBhvr>
                                          <p:tavLst>
                                            <p:tav tm="0">
                                              <p:val>
                                                <p:fltVal val="0"/>
                                              </p:val>
                                            </p:tav>
                                            <p:tav tm="100000">
                                              <p:val>
                                                <p:strVal val="#ppt_h"/>
                                              </p:val>
                                            </p:tav>
                                          </p:tavLst>
                                        </p:anim>
                                        <p:animEffect transition="in" filter="fade">
                                          <p:cBhvr>
                                            <p:cTn id="164" dur="500"/>
                                            <p:tgtEl>
                                              <p:spTgt spid="71"/>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2"/>
                                            </p:tgtEl>
                                            <p:attrNameLst>
                                              <p:attrName>style.visibility</p:attrName>
                                            </p:attrNameLst>
                                          </p:cBhvr>
                                          <p:to>
                                            <p:strVal val="visible"/>
                                          </p:to>
                                        </p:set>
                                        <p:anim calcmode="lin" valueType="num">
                                          <p:cBhvr>
                                            <p:cTn id="167" dur="500" fill="hold"/>
                                            <p:tgtEl>
                                              <p:spTgt spid="72"/>
                                            </p:tgtEl>
                                            <p:attrNameLst>
                                              <p:attrName>ppt_w</p:attrName>
                                            </p:attrNameLst>
                                          </p:cBhvr>
                                          <p:tavLst>
                                            <p:tav tm="0">
                                              <p:val>
                                                <p:fltVal val="0"/>
                                              </p:val>
                                            </p:tav>
                                            <p:tav tm="100000">
                                              <p:val>
                                                <p:strVal val="#ppt_w"/>
                                              </p:val>
                                            </p:tav>
                                          </p:tavLst>
                                        </p:anim>
                                        <p:anim calcmode="lin" valueType="num">
                                          <p:cBhvr>
                                            <p:cTn id="168" dur="500" fill="hold"/>
                                            <p:tgtEl>
                                              <p:spTgt spid="72"/>
                                            </p:tgtEl>
                                            <p:attrNameLst>
                                              <p:attrName>ppt_h</p:attrName>
                                            </p:attrNameLst>
                                          </p:cBhvr>
                                          <p:tavLst>
                                            <p:tav tm="0">
                                              <p:val>
                                                <p:fltVal val="0"/>
                                              </p:val>
                                            </p:tav>
                                            <p:tav tm="100000">
                                              <p:val>
                                                <p:strVal val="#ppt_h"/>
                                              </p:val>
                                            </p:tav>
                                          </p:tavLst>
                                        </p:anim>
                                        <p:animEffect transition="in" filter="fade">
                                          <p:cBhvr>
                                            <p:cTn id="169" dur="500"/>
                                            <p:tgtEl>
                                              <p:spTgt spid="72"/>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73"/>
                                            </p:tgtEl>
                                            <p:attrNameLst>
                                              <p:attrName>style.visibility</p:attrName>
                                            </p:attrNameLst>
                                          </p:cBhvr>
                                          <p:to>
                                            <p:strVal val="visible"/>
                                          </p:to>
                                        </p:set>
                                        <p:anim calcmode="lin" valueType="num">
                                          <p:cBhvr>
                                            <p:cTn id="172" dur="500" fill="hold"/>
                                            <p:tgtEl>
                                              <p:spTgt spid="73"/>
                                            </p:tgtEl>
                                            <p:attrNameLst>
                                              <p:attrName>ppt_w</p:attrName>
                                            </p:attrNameLst>
                                          </p:cBhvr>
                                          <p:tavLst>
                                            <p:tav tm="0">
                                              <p:val>
                                                <p:fltVal val="0"/>
                                              </p:val>
                                            </p:tav>
                                            <p:tav tm="100000">
                                              <p:val>
                                                <p:strVal val="#ppt_w"/>
                                              </p:val>
                                            </p:tav>
                                          </p:tavLst>
                                        </p:anim>
                                        <p:anim calcmode="lin" valueType="num">
                                          <p:cBhvr>
                                            <p:cTn id="173" dur="500" fill="hold"/>
                                            <p:tgtEl>
                                              <p:spTgt spid="73"/>
                                            </p:tgtEl>
                                            <p:attrNameLst>
                                              <p:attrName>ppt_h</p:attrName>
                                            </p:attrNameLst>
                                          </p:cBhvr>
                                          <p:tavLst>
                                            <p:tav tm="0">
                                              <p:val>
                                                <p:fltVal val="0"/>
                                              </p:val>
                                            </p:tav>
                                            <p:tav tm="100000">
                                              <p:val>
                                                <p:strVal val="#ppt_h"/>
                                              </p:val>
                                            </p:tav>
                                          </p:tavLst>
                                        </p:anim>
                                        <p:animEffect transition="in" filter="fade">
                                          <p:cBhvr>
                                            <p:cTn id="174" dur="500"/>
                                            <p:tgtEl>
                                              <p:spTgt spid="73"/>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 calcmode="lin" valueType="num">
                                          <p:cBhvr>
                                            <p:cTn id="177" dur="500" fill="hold"/>
                                            <p:tgtEl>
                                              <p:spTgt spid="74"/>
                                            </p:tgtEl>
                                            <p:attrNameLst>
                                              <p:attrName>ppt_w</p:attrName>
                                            </p:attrNameLst>
                                          </p:cBhvr>
                                          <p:tavLst>
                                            <p:tav tm="0">
                                              <p:val>
                                                <p:fltVal val="0"/>
                                              </p:val>
                                            </p:tav>
                                            <p:tav tm="100000">
                                              <p:val>
                                                <p:strVal val="#ppt_w"/>
                                              </p:val>
                                            </p:tav>
                                          </p:tavLst>
                                        </p:anim>
                                        <p:anim calcmode="lin" valueType="num">
                                          <p:cBhvr>
                                            <p:cTn id="178" dur="500" fill="hold"/>
                                            <p:tgtEl>
                                              <p:spTgt spid="74"/>
                                            </p:tgtEl>
                                            <p:attrNameLst>
                                              <p:attrName>ppt_h</p:attrName>
                                            </p:attrNameLst>
                                          </p:cBhvr>
                                          <p:tavLst>
                                            <p:tav tm="0">
                                              <p:val>
                                                <p:fltVal val="0"/>
                                              </p:val>
                                            </p:tav>
                                            <p:tav tm="100000">
                                              <p:val>
                                                <p:strVal val="#ppt_h"/>
                                              </p:val>
                                            </p:tav>
                                          </p:tavLst>
                                        </p:anim>
                                        <p:animEffect transition="in" filter="fade">
                                          <p:cBhvr>
                                            <p:cTn id="179" dur="500"/>
                                            <p:tgtEl>
                                              <p:spTgt spid="74"/>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75"/>
                                            </p:tgtEl>
                                            <p:attrNameLst>
                                              <p:attrName>style.visibility</p:attrName>
                                            </p:attrNameLst>
                                          </p:cBhvr>
                                          <p:to>
                                            <p:strVal val="visible"/>
                                          </p:to>
                                        </p:set>
                                        <p:anim calcmode="lin" valueType="num">
                                          <p:cBhvr>
                                            <p:cTn id="182" dur="500" fill="hold"/>
                                            <p:tgtEl>
                                              <p:spTgt spid="75"/>
                                            </p:tgtEl>
                                            <p:attrNameLst>
                                              <p:attrName>ppt_w</p:attrName>
                                            </p:attrNameLst>
                                          </p:cBhvr>
                                          <p:tavLst>
                                            <p:tav tm="0">
                                              <p:val>
                                                <p:fltVal val="0"/>
                                              </p:val>
                                            </p:tav>
                                            <p:tav tm="100000">
                                              <p:val>
                                                <p:strVal val="#ppt_w"/>
                                              </p:val>
                                            </p:tav>
                                          </p:tavLst>
                                        </p:anim>
                                        <p:anim calcmode="lin" valueType="num">
                                          <p:cBhvr>
                                            <p:cTn id="183" dur="500" fill="hold"/>
                                            <p:tgtEl>
                                              <p:spTgt spid="75"/>
                                            </p:tgtEl>
                                            <p:attrNameLst>
                                              <p:attrName>ppt_h</p:attrName>
                                            </p:attrNameLst>
                                          </p:cBhvr>
                                          <p:tavLst>
                                            <p:tav tm="0">
                                              <p:val>
                                                <p:fltVal val="0"/>
                                              </p:val>
                                            </p:tav>
                                            <p:tav tm="100000">
                                              <p:val>
                                                <p:strVal val="#ppt_h"/>
                                              </p:val>
                                            </p:tav>
                                          </p:tavLst>
                                        </p:anim>
                                        <p:animEffect transition="in" filter="fade">
                                          <p:cBhvr>
                                            <p:cTn id="184" dur="500"/>
                                            <p:tgtEl>
                                              <p:spTgt spid="75"/>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76"/>
                                            </p:tgtEl>
                                            <p:attrNameLst>
                                              <p:attrName>style.visibility</p:attrName>
                                            </p:attrNameLst>
                                          </p:cBhvr>
                                          <p:to>
                                            <p:strVal val="visible"/>
                                          </p:to>
                                        </p:set>
                                        <p:anim calcmode="lin" valueType="num">
                                          <p:cBhvr>
                                            <p:cTn id="187" dur="500" fill="hold"/>
                                            <p:tgtEl>
                                              <p:spTgt spid="76"/>
                                            </p:tgtEl>
                                            <p:attrNameLst>
                                              <p:attrName>ppt_w</p:attrName>
                                            </p:attrNameLst>
                                          </p:cBhvr>
                                          <p:tavLst>
                                            <p:tav tm="0">
                                              <p:val>
                                                <p:fltVal val="0"/>
                                              </p:val>
                                            </p:tav>
                                            <p:tav tm="100000">
                                              <p:val>
                                                <p:strVal val="#ppt_w"/>
                                              </p:val>
                                            </p:tav>
                                          </p:tavLst>
                                        </p:anim>
                                        <p:anim calcmode="lin" valueType="num">
                                          <p:cBhvr>
                                            <p:cTn id="188" dur="500" fill="hold"/>
                                            <p:tgtEl>
                                              <p:spTgt spid="76"/>
                                            </p:tgtEl>
                                            <p:attrNameLst>
                                              <p:attrName>ppt_h</p:attrName>
                                            </p:attrNameLst>
                                          </p:cBhvr>
                                          <p:tavLst>
                                            <p:tav tm="0">
                                              <p:val>
                                                <p:fltVal val="0"/>
                                              </p:val>
                                            </p:tav>
                                            <p:tav tm="100000">
                                              <p:val>
                                                <p:strVal val="#ppt_h"/>
                                              </p:val>
                                            </p:tav>
                                          </p:tavLst>
                                        </p:anim>
                                        <p:animEffect transition="in" filter="fade">
                                          <p:cBhvr>
                                            <p:cTn id="189" dur="500"/>
                                            <p:tgtEl>
                                              <p:spTgt spid="76"/>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77"/>
                                            </p:tgtEl>
                                            <p:attrNameLst>
                                              <p:attrName>style.visibility</p:attrName>
                                            </p:attrNameLst>
                                          </p:cBhvr>
                                          <p:to>
                                            <p:strVal val="visible"/>
                                          </p:to>
                                        </p:set>
                                        <p:anim calcmode="lin" valueType="num">
                                          <p:cBhvr>
                                            <p:cTn id="192" dur="500" fill="hold"/>
                                            <p:tgtEl>
                                              <p:spTgt spid="77"/>
                                            </p:tgtEl>
                                            <p:attrNameLst>
                                              <p:attrName>ppt_w</p:attrName>
                                            </p:attrNameLst>
                                          </p:cBhvr>
                                          <p:tavLst>
                                            <p:tav tm="0">
                                              <p:val>
                                                <p:fltVal val="0"/>
                                              </p:val>
                                            </p:tav>
                                            <p:tav tm="100000">
                                              <p:val>
                                                <p:strVal val="#ppt_w"/>
                                              </p:val>
                                            </p:tav>
                                          </p:tavLst>
                                        </p:anim>
                                        <p:anim calcmode="lin" valueType="num">
                                          <p:cBhvr>
                                            <p:cTn id="193" dur="500" fill="hold"/>
                                            <p:tgtEl>
                                              <p:spTgt spid="77"/>
                                            </p:tgtEl>
                                            <p:attrNameLst>
                                              <p:attrName>ppt_h</p:attrName>
                                            </p:attrNameLst>
                                          </p:cBhvr>
                                          <p:tavLst>
                                            <p:tav tm="0">
                                              <p:val>
                                                <p:fltVal val="0"/>
                                              </p:val>
                                            </p:tav>
                                            <p:tav tm="100000">
                                              <p:val>
                                                <p:strVal val="#ppt_h"/>
                                              </p:val>
                                            </p:tav>
                                          </p:tavLst>
                                        </p:anim>
                                        <p:animEffect transition="in" filter="fade">
                                          <p:cBhvr>
                                            <p:cTn id="194" dur="500"/>
                                            <p:tgtEl>
                                              <p:spTgt spid="77"/>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78"/>
                                            </p:tgtEl>
                                            <p:attrNameLst>
                                              <p:attrName>style.visibility</p:attrName>
                                            </p:attrNameLst>
                                          </p:cBhvr>
                                          <p:to>
                                            <p:strVal val="visible"/>
                                          </p:to>
                                        </p:set>
                                        <p:anim calcmode="lin" valueType="num">
                                          <p:cBhvr>
                                            <p:cTn id="197" dur="500" fill="hold"/>
                                            <p:tgtEl>
                                              <p:spTgt spid="78"/>
                                            </p:tgtEl>
                                            <p:attrNameLst>
                                              <p:attrName>ppt_w</p:attrName>
                                            </p:attrNameLst>
                                          </p:cBhvr>
                                          <p:tavLst>
                                            <p:tav tm="0">
                                              <p:val>
                                                <p:fltVal val="0"/>
                                              </p:val>
                                            </p:tav>
                                            <p:tav tm="100000">
                                              <p:val>
                                                <p:strVal val="#ppt_w"/>
                                              </p:val>
                                            </p:tav>
                                          </p:tavLst>
                                        </p:anim>
                                        <p:anim calcmode="lin" valueType="num">
                                          <p:cBhvr>
                                            <p:cTn id="198" dur="500" fill="hold"/>
                                            <p:tgtEl>
                                              <p:spTgt spid="78"/>
                                            </p:tgtEl>
                                            <p:attrNameLst>
                                              <p:attrName>ppt_h</p:attrName>
                                            </p:attrNameLst>
                                          </p:cBhvr>
                                          <p:tavLst>
                                            <p:tav tm="0">
                                              <p:val>
                                                <p:fltVal val="0"/>
                                              </p:val>
                                            </p:tav>
                                            <p:tav tm="100000">
                                              <p:val>
                                                <p:strVal val="#ppt_h"/>
                                              </p:val>
                                            </p:tav>
                                          </p:tavLst>
                                        </p:anim>
                                        <p:animEffect transition="in" filter="fade">
                                          <p:cBhvr>
                                            <p:cTn id="199" dur="500"/>
                                            <p:tgtEl>
                                              <p:spTgt spid="78"/>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79"/>
                                            </p:tgtEl>
                                            <p:attrNameLst>
                                              <p:attrName>style.visibility</p:attrName>
                                            </p:attrNameLst>
                                          </p:cBhvr>
                                          <p:to>
                                            <p:strVal val="visible"/>
                                          </p:to>
                                        </p:set>
                                        <p:anim calcmode="lin" valueType="num">
                                          <p:cBhvr>
                                            <p:cTn id="202" dur="500" fill="hold"/>
                                            <p:tgtEl>
                                              <p:spTgt spid="79"/>
                                            </p:tgtEl>
                                            <p:attrNameLst>
                                              <p:attrName>ppt_w</p:attrName>
                                            </p:attrNameLst>
                                          </p:cBhvr>
                                          <p:tavLst>
                                            <p:tav tm="0">
                                              <p:val>
                                                <p:fltVal val="0"/>
                                              </p:val>
                                            </p:tav>
                                            <p:tav tm="100000">
                                              <p:val>
                                                <p:strVal val="#ppt_w"/>
                                              </p:val>
                                            </p:tav>
                                          </p:tavLst>
                                        </p:anim>
                                        <p:anim calcmode="lin" valueType="num">
                                          <p:cBhvr>
                                            <p:cTn id="203" dur="500" fill="hold"/>
                                            <p:tgtEl>
                                              <p:spTgt spid="79"/>
                                            </p:tgtEl>
                                            <p:attrNameLst>
                                              <p:attrName>ppt_h</p:attrName>
                                            </p:attrNameLst>
                                          </p:cBhvr>
                                          <p:tavLst>
                                            <p:tav tm="0">
                                              <p:val>
                                                <p:fltVal val="0"/>
                                              </p:val>
                                            </p:tav>
                                            <p:tav tm="100000">
                                              <p:val>
                                                <p:strVal val="#ppt_h"/>
                                              </p:val>
                                            </p:tav>
                                          </p:tavLst>
                                        </p:anim>
                                        <p:animEffect transition="in" filter="fade">
                                          <p:cBhvr>
                                            <p:cTn id="204" dur="500"/>
                                            <p:tgtEl>
                                              <p:spTgt spid="79"/>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80"/>
                                            </p:tgtEl>
                                            <p:attrNameLst>
                                              <p:attrName>style.visibility</p:attrName>
                                            </p:attrNameLst>
                                          </p:cBhvr>
                                          <p:to>
                                            <p:strVal val="visible"/>
                                          </p:to>
                                        </p:set>
                                        <p:anim calcmode="lin" valueType="num">
                                          <p:cBhvr>
                                            <p:cTn id="207" dur="500" fill="hold"/>
                                            <p:tgtEl>
                                              <p:spTgt spid="80"/>
                                            </p:tgtEl>
                                            <p:attrNameLst>
                                              <p:attrName>ppt_w</p:attrName>
                                            </p:attrNameLst>
                                          </p:cBhvr>
                                          <p:tavLst>
                                            <p:tav tm="0">
                                              <p:val>
                                                <p:fltVal val="0"/>
                                              </p:val>
                                            </p:tav>
                                            <p:tav tm="100000">
                                              <p:val>
                                                <p:strVal val="#ppt_w"/>
                                              </p:val>
                                            </p:tav>
                                          </p:tavLst>
                                        </p:anim>
                                        <p:anim calcmode="lin" valueType="num">
                                          <p:cBhvr>
                                            <p:cTn id="208" dur="500" fill="hold"/>
                                            <p:tgtEl>
                                              <p:spTgt spid="80"/>
                                            </p:tgtEl>
                                            <p:attrNameLst>
                                              <p:attrName>ppt_h</p:attrName>
                                            </p:attrNameLst>
                                          </p:cBhvr>
                                          <p:tavLst>
                                            <p:tav tm="0">
                                              <p:val>
                                                <p:fltVal val="0"/>
                                              </p:val>
                                            </p:tav>
                                            <p:tav tm="100000">
                                              <p:val>
                                                <p:strVal val="#ppt_h"/>
                                              </p:val>
                                            </p:tav>
                                          </p:tavLst>
                                        </p:anim>
                                        <p:animEffect transition="in" filter="fade">
                                          <p:cBhvr>
                                            <p:cTn id="209" dur="500"/>
                                            <p:tgtEl>
                                              <p:spTgt spid="80"/>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81"/>
                                            </p:tgtEl>
                                            <p:attrNameLst>
                                              <p:attrName>style.visibility</p:attrName>
                                            </p:attrNameLst>
                                          </p:cBhvr>
                                          <p:to>
                                            <p:strVal val="visible"/>
                                          </p:to>
                                        </p:set>
                                        <p:anim calcmode="lin" valueType="num">
                                          <p:cBhvr>
                                            <p:cTn id="212" dur="500" fill="hold"/>
                                            <p:tgtEl>
                                              <p:spTgt spid="81"/>
                                            </p:tgtEl>
                                            <p:attrNameLst>
                                              <p:attrName>ppt_w</p:attrName>
                                            </p:attrNameLst>
                                          </p:cBhvr>
                                          <p:tavLst>
                                            <p:tav tm="0">
                                              <p:val>
                                                <p:fltVal val="0"/>
                                              </p:val>
                                            </p:tav>
                                            <p:tav tm="100000">
                                              <p:val>
                                                <p:strVal val="#ppt_w"/>
                                              </p:val>
                                            </p:tav>
                                          </p:tavLst>
                                        </p:anim>
                                        <p:anim calcmode="lin" valueType="num">
                                          <p:cBhvr>
                                            <p:cTn id="213" dur="500" fill="hold"/>
                                            <p:tgtEl>
                                              <p:spTgt spid="81"/>
                                            </p:tgtEl>
                                            <p:attrNameLst>
                                              <p:attrName>ppt_h</p:attrName>
                                            </p:attrNameLst>
                                          </p:cBhvr>
                                          <p:tavLst>
                                            <p:tav tm="0">
                                              <p:val>
                                                <p:fltVal val="0"/>
                                              </p:val>
                                            </p:tav>
                                            <p:tav tm="100000">
                                              <p:val>
                                                <p:strVal val="#ppt_h"/>
                                              </p:val>
                                            </p:tav>
                                          </p:tavLst>
                                        </p:anim>
                                        <p:animEffect transition="in" filter="fade">
                                          <p:cBhvr>
                                            <p:cTn id="214" dur="500"/>
                                            <p:tgtEl>
                                              <p:spTgt spid="81"/>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animEffect transition="in" filter="fade">
                                          <p:cBhvr>
                                            <p:cTn id="219" dur="500"/>
                                            <p:tgtEl>
                                              <p:spTgt spid="82"/>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83"/>
                                            </p:tgtEl>
                                            <p:attrNameLst>
                                              <p:attrName>style.visibility</p:attrName>
                                            </p:attrNameLst>
                                          </p:cBhvr>
                                          <p:to>
                                            <p:strVal val="visible"/>
                                          </p:to>
                                        </p:set>
                                        <p:anim calcmode="lin" valueType="num">
                                          <p:cBhvr>
                                            <p:cTn id="222" dur="500" fill="hold"/>
                                            <p:tgtEl>
                                              <p:spTgt spid="83"/>
                                            </p:tgtEl>
                                            <p:attrNameLst>
                                              <p:attrName>ppt_w</p:attrName>
                                            </p:attrNameLst>
                                          </p:cBhvr>
                                          <p:tavLst>
                                            <p:tav tm="0">
                                              <p:val>
                                                <p:fltVal val="0"/>
                                              </p:val>
                                            </p:tav>
                                            <p:tav tm="100000">
                                              <p:val>
                                                <p:strVal val="#ppt_w"/>
                                              </p:val>
                                            </p:tav>
                                          </p:tavLst>
                                        </p:anim>
                                        <p:anim calcmode="lin" valueType="num">
                                          <p:cBhvr>
                                            <p:cTn id="223" dur="500" fill="hold"/>
                                            <p:tgtEl>
                                              <p:spTgt spid="83"/>
                                            </p:tgtEl>
                                            <p:attrNameLst>
                                              <p:attrName>ppt_h</p:attrName>
                                            </p:attrNameLst>
                                          </p:cBhvr>
                                          <p:tavLst>
                                            <p:tav tm="0">
                                              <p:val>
                                                <p:fltVal val="0"/>
                                              </p:val>
                                            </p:tav>
                                            <p:tav tm="100000">
                                              <p:val>
                                                <p:strVal val="#ppt_h"/>
                                              </p:val>
                                            </p:tav>
                                          </p:tavLst>
                                        </p:anim>
                                        <p:animEffect transition="in" filter="fade">
                                          <p:cBhvr>
                                            <p:cTn id="224" dur="500"/>
                                            <p:tgtEl>
                                              <p:spTgt spid="83"/>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84"/>
                                            </p:tgtEl>
                                            <p:attrNameLst>
                                              <p:attrName>style.visibility</p:attrName>
                                            </p:attrNameLst>
                                          </p:cBhvr>
                                          <p:to>
                                            <p:strVal val="visible"/>
                                          </p:to>
                                        </p:set>
                                        <p:anim calcmode="lin" valueType="num">
                                          <p:cBhvr>
                                            <p:cTn id="227" dur="500" fill="hold"/>
                                            <p:tgtEl>
                                              <p:spTgt spid="84"/>
                                            </p:tgtEl>
                                            <p:attrNameLst>
                                              <p:attrName>ppt_w</p:attrName>
                                            </p:attrNameLst>
                                          </p:cBhvr>
                                          <p:tavLst>
                                            <p:tav tm="0">
                                              <p:val>
                                                <p:fltVal val="0"/>
                                              </p:val>
                                            </p:tav>
                                            <p:tav tm="100000">
                                              <p:val>
                                                <p:strVal val="#ppt_w"/>
                                              </p:val>
                                            </p:tav>
                                          </p:tavLst>
                                        </p:anim>
                                        <p:anim calcmode="lin" valueType="num">
                                          <p:cBhvr>
                                            <p:cTn id="228" dur="500" fill="hold"/>
                                            <p:tgtEl>
                                              <p:spTgt spid="84"/>
                                            </p:tgtEl>
                                            <p:attrNameLst>
                                              <p:attrName>ppt_h</p:attrName>
                                            </p:attrNameLst>
                                          </p:cBhvr>
                                          <p:tavLst>
                                            <p:tav tm="0">
                                              <p:val>
                                                <p:fltVal val="0"/>
                                              </p:val>
                                            </p:tav>
                                            <p:tav tm="100000">
                                              <p:val>
                                                <p:strVal val="#ppt_h"/>
                                              </p:val>
                                            </p:tav>
                                          </p:tavLst>
                                        </p:anim>
                                        <p:animEffect transition="in" filter="fade">
                                          <p:cBhvr>
                                            <p:cTn id="229" dur="500"/>
                                            <p:tgtEl>
                                              <p:spTgt spid="84"/>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85"/>
                                            </p:tgtEl>
                                            <p:attrNameLst>
                                              <p:attrName>style.visibility</p:attrName>
                                            </p:attrNameLst>
                                          </p:cBhvr>
                                          <p:to>
                                            <p:strVal val="visible"/>
                                          </p:to>
                                        </p:set>
                                        <p:anim calcmode="lin" valueType="num">
                                          <p:cBhvr>
                                            <p:cTn id="232" dur="500" fill="hold"/>
                                            <p:tgtEl>
                                              <p:spTgt spid="85"/>
                                            </p:tgtEl>
                                            <p:attrNameLst>
                                              <p:attrName>ppt_w</p:attrName>
                                            </p:attrNameLst>
                                          </p:cBhvr>
                                          <p:tavLst>
                                            <p:tav tm="0">
                                              <p:val>
                                                <p:fltVal val="0"/>
                                              </p:val>
                                            </p:tav>
                                            <p:tav tm="100000">
                                              <p:val>
                                                <p:strVal val="#ppt_w"/>
                                              </p:val>
                                            </p:tav>
                                          </p:tavLst>
                                        </p:anim>
                                        <p:anim calcmode="lin" valueType="num">
                                          <p:cBhvr>
                                            <p:cTn id="233" dur="500" fill="hold"/>
                                            <p:tgtEl>
                                              <p:spTgt spid="85"/>
                                            </p:tgtEl>
                                            <p:attrNameLst>
                                              <p:attrName>ppt_h</p:attrName>
                                            </p:attrNameLst>
                                          </p:cBhvr>
                                          <p:tavLst>
                                            <p:tav tm="0">
                                              <p:val>
                                                <p:fltVal val="0"/>
                                              </p:val>
                                            </p:tav>
                                            <p:tav tm="100000">
                                              <p:val>
                                                <p:strVal val="#ppt_h"/>
                                              </p:val>
                                            </p:tav>
                                          </p:tavLst>
                                        </p:anim>
                                        <p:animEffect transition="in" filter="fade">
                                          <p:cBhvr>
                                            <p:cTn id="234" dur="500"/>
                                            <p:tgtEl>
                                              <p:spTgt spid="85"/>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86"/>
                                            </p:tgtEl>
                                            <p:attrNameLst>
                                              <p:attrName>style.visibility</p:attrName>
                                            </p:attrNameLst>
                                          </p:cBhvr>
                                          <p:to>
                                            <p:strVal val="visible"/>
                                          </p:to>
                                        </p:set>
                                        <p:anim calcmode="lin" valueType="num">
                                          <p:cBhvr>
                                            <p:cTn id="237" dur="500" fill="hold"/>
                                            <p:tgtEl>
                                              <p:spTgt spid="86"/>
                                            </p:tgtEl>
                                            <p:attrNameLst>
                                              <p:attrName>ppt_w</p:attrName>
                                            </p:attrNameLst>
                                          </p:cBhvr>
                                          <p:tavLst>
                                            <p:tav tm="0">
                                              <p:val>
                                                <p:fltVal val="0"/>
                                              </p:val>
                                            </p:tav>
                                            <p:tav tm="100000">
                                              <p:val>
                                                <p:strVal val="#ppt_w"/>
                                              </p:val>
                                            </p:tav>
                                          </p:tavLst>
                                        </p:anim>
                                        <p:anim calcmode="lin" valueType="num">
                                          <p:cBhvr>
                                            <p:cTn id="238" dur="500" fill="hold"/>
                                            <p:tgtEl>
                                              <p:spTgt spid="86"/>
                                            </p:tgtEl>
                                            <p:attrNameLst>
                                              <p:attrName>ppt_h</p:attrName>
                                            </p:attrNameLst>
                                          </p:cBhvr>
                                          <p:tavLst>
                                            <p:tav tm="0">
                                              <p:val>
                                                <p:fltVal val="0"/>
                                              </p:val>
                                            </p:tav>
                                            <p:tav tm="100000">
                                              <p:val>
                                                <p:strVal val="#ppt_h"/>
                                              </p:val>
                                            </p:tav>
                                          </p:tavLst>
                                        </p:anim>
                                        <p:animEffect transition="in" filter="fade">
                                          <p:cBhvr>
                                            <p:cTn id="239" dur="500"/>
                                            <p:tgtEl>
                                              <p:spTgt spid="86"/>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87"/>
                                            </p:tgtEl>
                                            <p:attrNameLst>
                                              <p:attrName>style.visibility</p:attrName>
                                            </p:attrNameLst>
                                          </p:cBhvr>
                                          <p:to>
                                            <p:strVal val="visible"/>
                                          </p:to>
                                        </p:set>
                                        <p:anim calcmode="lin" valueType="num">
                                          <p:cBhvr>
                                            <p:cTn id="242" dur="500" fill="hold"/>
                                            <p:tgtEl>
                                              <p:spTgt spid="87"/>
                                            </p:tgtEl>
                                            <p:attrNameLst>
                                              <p:attrName>ppt_w</p:attrName>
                                            </p:attrNameLst>
                                          </p:cBhvr>
                                          <p:tavLst>
                                            <p:tav tm="0">
                                              <p:val>
                                                <p:fltVal val="0"/>
                                              </p:val>
                                            </p:tav>
                                            <p:tav tm="100000">
                                              <p:val>
                                                <p:strVal val="#ppt_w"/>
                                              </p:val>
                                            </p:tav>
                                          </p:tavLst>
                                        </p:anim>
                                        <p:anim calcmode="lin" valueType="num">
                                          <p:cBhvr>
                                            <p:cTn id="243" dur="500" fill="hold"/>
                                            <p:tgtEl>
                                              <p:spTgt spid="87"/>
                                            </p:tgtEl>
                                            <p:attrNameLst>
                                              <p:attrName>ppt_h</p:attrName>
                                            </p:attrNameLst>
                                          </p:cBhvr>
                                          <p:tavLst>
                                            <p:tav tm="0">
                                              <p:val>
                                                <p:fltVal val="0"/>
                                              </p:val>
                                            </p:tav>
                                            <p:tav tm="100000">
                                              <p:val>
                                                <p:strVal val="#ppt_h"/>
                                              </p:val>
                                            </p:tav>
                                          </p:tavLst>
                                        </p:anim>
                                        <p:animEffect transition="in" filter="fade">
                                          <p:cBhvr>
                                            <p:cTn id="244" dur="500"/>
                                            <p:tgtEl>
                                              <p:spTgt spid="87"/>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88"/>
                                            </p:tgtEl>
                                            <p:attrNameLst>
                                              <p:attrName>style.visibility</p:attrName>
                                            </p:attrNameLst>
                                          </p:cBhvr>
                                          <p:to>
                                            <p:strVal val="visible"/>
                                          </p:to>
                                        </p:set>
                                        <p:anim calcmode="lin" valueType="num">
                                          <p:cBhvr>
                                            <p:cTn id="247" dur="500" fill="hold"/>
                                            <p:tgtEl>
                                              <p:spTgt spid="88"/>
                                            </p:tgtEl>
                                            <p:attrNameLst>
                                              <p:attrName>ppt_w</p:attrName>
                                            </p:attrNameLst>
                                          </p:cBhvr>
                                          <p:tavLst>
                                            <p:tav tm="0">
                                              <p:val>
                                                <p:fltVal val="0"/>
                                              </p:val>
                                            </p:tav>
                                            <p:tav tm="100000">
                                              <p:val>
                                                <p:strVal val="#ppt_w"/>
                                              </p:val>
                                            </p:tav>
                                          </p:tavLst>
                                        </p:anim>
                                        <p:anim calcmode="lin" valueType="num">
                                          <p:cBhvr>
                                            <p:cTn id="248" dur="500" fill="hold"/>
                                            <p:tgtEl>
                                              <p:spTgt spid="88"/>
                                            </p:tgtEl>
                                            <p:attrNameLst>
                                              <p:attrName>ppt_h</p:attrName>
                                            </p:attrNameLst>
                                          </p:cBhvr>
                                          <p:tavLst>
                                            <p:tav tm="0">
                                              <p:val>
                                                <p:fltVal val="0"/>
                                              </p:val>
                                            </p:tav>
                                            <p:tav tm="100000">
                                              <p:val>
                                                <p:strVal val="#ppt_h"/>
                                              </p:val>
                                            </p:tav>
                                          </p:tavLst>
                                        </p:anim>
                                        <p:animEffect transition="in" filter="fade">
                                          <p:cBhvr>
                                            <p:cTn id="249" dur="500"/>
                                            <p:tgtEl>
                                              <p:spTgt spid="88"/>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89"/>
                                            </p:tgtEl>
                                            <p:attrNameLst>
                                              <p:attrName>style.visibility</p:attrName>
                                            </p:attrNameLst>
                                          </p:cBhvr>
                                          <p:to>
                                            <p:strVal val="visible"/>
                                          </p:to>
                                        </p:set>
                                        <p:anim calcmode="lin" valueType="num">
                                          <p:cBhvr>
                                            <p:cTn id="252" dur="500" fill="hold"/>
                                            <p:tgtEl>
                                              <p:spTgt spid="89"/>
                                            </p:tgtEl>
                                            <p:attrNameLst>
                                              <p:attrName>ppt_w</p:attrName>
                                            </p:attrNameLst>
                                          </p:cBhvr>
                                          <p:tavLst>
                                            <p:tav tm="0">
                                              <p:val>
                                                <p:fltVal val="0"/>
                                              </p:val>
                                            </p:tav>
                                            <p:tav tm="100000">
                                              <p:val>
                                                <p:strVal val="#ppt_w"/>
                                              </p:val>
                                            </p:tav>
                                          </p:tavLst>
                                        </p:anim>
                                        <p:anim calcmode="lin" valueType="num">
                                          <p:cBhvr>
                                            <p:cTn id="253" dur="500" fill="hold"/>
                                            <p:tgtEl>
                                              <p:spTgt spid="89"/>
                                            </p:tgtEl>
                                            <p:attrNameLst>
                                              <p:attrName>ppt_h</p:attrName>
                                            </p:attrNameLst>
                                          </p:cBhvr>
                                          <p:tavLst>
                                            <p:tav tm="0">
                                              <p:val>
                                                <p:fltVal val="0"/>
                                              </p:val>
                                            </p:tav>
                                            <p:tav tm="100000">
                                              <p:val>
                                                <p:strVal val="#ppt_h"/>
                                              </p:val>
                                            </p:tav>
                                          </p:tavLst>
                                        </p:anim>
                                        <p:animEffect transition="in" filter="fade">
                                          <p:cBhvr>
                                            <p:cTn id="254" dur="500"/>
                                            <p:tgtEl>
                                              <p:spTgt spid="89"/>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90"/>
                                            </p:tgtEl>
                                            <p:attrNameLst>
                                              <p:attrName>style.visibility</p:attrName>
                                            </p:attrNameLst>
                                          </p:cBhvr>
                                          <p:to>
                                            <p:strVal val="visible"/>
                                          </p:to>
                                        </p:set>
                                        <p:anim calcmode="lin" valueType="num">
                                          <p:cBhvr>
                                            <p:cTn id="257" dur="500" fill="hold"/>
                                            <p:tgtEl>
                                              <p:spTgt spid="90"/>
                                            </p:tgtEl>
                                            <p:attrNameLst>
                                              <p:attrName>ppt_w</p:attrName>
                                            </p:attrNameLst>
                                          </p:cBhvr>
                                          <p:tavLst>
                                            <p:tav tm="0">
                                              <p:val>
                                                <p:fltVal val="0"/>
                                              </p:val>
                                            </p:tav>
                                            <p:tav tm="100000">
                                              <p:val>
                                                <p:strVal val="#ppt_w"/>
                                              </p:val>
                                            </p:tav>
                                          </p:tavLst>
                                        </p:anim>
                                        <p:anim calcmode="lin" valueType="num">
                                          <p:cBhvr>
                                            <p:cTn id="258" dur="500" fill="hold"/>
                                            <p:tgtEl>
                                              <p:spTgt spid="90"/>
                                            </p:tgtEl>
                                            <p:attrNameLst>
                                              <p:attrName>ppt_h</p:attrName>
                                            </p:attrNameLst>
                                          </p:cBhvr>
                                          <p:tavLst>
                                            <p:tav tm="0">
                                              <p:val>
                                                <p:fltVal val="0"/>
                                              </p:val>
                                            </p:tav>
                                            <p:tav tm="100000">
                                              <p:val>
                                                <p:strVal val="#ppt_h"/>
                                              </p:val>
                                            </p:tav>
                                          </p:tavLst>
                                        </p:anim>
                                        <p:animEffect transition="in" filter="fade">
                                          <p:cBhvr>
                                            <p:cTn id="259" dur="500"/>
                                            <p:tgtEl>
                                              <p:spTgt spid="90"/>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91"/>
                                            </p:tgtEl>
                                            <p:attrNameLst>
                                              <p:attrName>style.visibility</p:attrName>
                                            </p:attrNameLst>
                                          </p:cBhvr>
                                          <p:to>
                                            <p:strVal val="visible"/>
                                          </p:to>
                                        </p:set>
                                        <p:anim calcmode="lin" valueType="num">
                                          <p:cBhvr>
                                            <p:cTn id="262" dur="500" fill="hold"/>
                                            <p:tgtEl>
                                              <p:spTgt spid="91"/>
                                            </p:tgtEl>
                                            <p:attrNameLst>
                                              <p:attrName>ppt_w</p:attrName>
                                            </p:attrNameLst>
                                          </p:cBhvr>
                                          <p:tavLst>
                                            <p:tav tm="0">
                                              <p:val>
                                                <p:fltVal val="0"/>
                                              </p:val>
                                            </p:tav>
                                            <p:tav tm="100000">
                                              <p:val>
                                                <p:strVal val="#ppt_w"/>
                                              </p:val>
                                            </p:tav>
                                          </p:tavLst>
                                        </p:anim>
                                        <p:anim calcmode="lin" valueType="num">
                                          <p:cBhvr>
                                            <p:cTn id="263" dur="500" fill="hold"/>
                                            <p:tgtEl>
                                              <p:spTgt spid="91"/>
                                            </p:tgtEl>
                                            <p:attrNameLst>
                                              <p:attrName>ppt_h</p:attrName>
                                            </p:attrNameLst>
                                          </p:cBhvr>
                                          <p:tavLst>
                                            <p:tav tm="0">
                                              <p:val>
                                                <p:fltVal val="0"/>
                                              </p:val>
                                            </p:tav>
                                            <p:tav tm="100000">
                                              <p:val>
                                                <p:strVal val="#ppt_h"/>
                                              </p:val>
                                            </p:tav>
                                          </p:tavLst>
                                        </p:anim>
                                        <p:animEffect transition="in" filter="fade">
                                          <p:cBhvr>
                                            <p:cTn id="264" dur="500"/>
                                            <p:tgtEl>
                                              <p:spTgt spid="91"/>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92"/>
                                            </p:tgtEl>
                                            <p:attrNameLst>
                                              <p:attrName>style.visibility</p:attrName>
                                            </p:attrNameLst>
                                          </p:cBhvr>
                                          <p:to>
                                            <p:strVal val="visible"/>
                                          </p:to>
                                        </p:set>
                                        <p:anim calcmode="lin" valueType="num">
                                          <p:cBhvr>
                                            <p:cTn id="267" dur="500" fill="hold"/>
                                            <p:tgtEl>
                                              <p:spTgt spid="92"/>
                                            </p:tgtEl>
                                            <p:attrNameLst>
                                              <p:attrName>ppt_w</p:attrName>
                                            </p:attrNameLst>
                                          </p:cBhvr>
                                          <p:tavLst>
                                            <p:tav tm="0">
                                              <p:val>
                                                <p:fltVal val="0"/>
                                              </p:val>
                                            </p:tav>
                                            <p:tav tm="100000">
                                              <p:val>
                                                <p:strVal val="#ppt_w"/>
                                              </p:val>
                                            </p:tav>
                                          </p:tavLst>
                                        </p:anim>
                                        <p:anim calcmode="lin" valueType="num">
                                          <p:cBhvr>
                                            <p:cTn id="268" dur="500" fill="hold"/>
                                            <p:tgtEl>
                                              <p:spTgt spid="92"/>
                                            </p:tgtEl>
                                            <p:attrNameLst>
                                              <p:attrName>ppt_h</p:attrName>
                                            </p:attrNameLst>
                                          </p:cBhvr>
                                          <p:tavLst>
                                            <p:tav tm="0">
                                              <p:val>
                                                <p:fltVal val="0"/>
                                              </p:val>
                                            </p:tav>
                                            <p:tav tm="100000">
                                              <p:val>
                                                <p:strVal val="#ppt_h"/>
                                              </p:val>
                                            </p:tav>
                                          </p:tavLst>
                                        </p:anim>
                                        <p:animEffect transition="in" filter="fade">
                                          <p:cBhvr>
                                            <p:cTn id="269" dur="500"/>
                                            <p:tgtEl>
                                              <p:spTgt spid="92"/>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93"/>
                                            </p:tgtEl>
                                            <p:attrNameLst>
                                              <p:attrName>style.visibility</p:attrName>
                                            </p:attrNameLst>
                                          </p:cBhvr>
                                          <p:to>
                                            <p:strVal val="visible"/>
                                          </p:to>
                                        </p:set>
                                        <p:anim calcmode="lin" valueType="num">
                                          <p:cBhvr>
                                            <p:cTn id="272" dur="500" fill="hold"/>
                                            <p:tgtEl>
                                              <p:spTgt spid="93"/>
                                            </p:tgtEl>
                                            <p:attrNameLst>
                                              <p:attrName>ppt_w</p:attrName>
                                            </p:attrNameLst>
                                          </p:cBhvr>
                                          <p:tavLst>
                                            <p:tav tm="0">
                                              <p:val>
                                                <p:fltVal val="0"/>
                                              </p:val>
                                            </p:tav>
                                            <p:tav tm="100000">
                                              <p:val>
                                                <p:strVal val="#ppt_w"/>
                                              </p:val>
                                            </p:tav>
                                          </p:tavLst>
                                        </p:anim>
                                        <p:anim calcmode="lin" valueType="num">
                                          <p:cBhvr>
                                            <p:cTn id="273" dur="500" fill="hold"/>
                                            <p:tgtEl>
                                              <p:spTgt spid="93"/>
                                            </p:tgtEl>
                                            <p:attrNameLst>
                                              <p:attrName>ppt_h</p:attrName>
                                            </p:attrNameLst>
                                          </p:cBhvr>
                                          <p:tavLst>
                                            <p:tav tm="0">
                                              <p:val>
                                                <p:fltVal val="0"/>
                                              </p:val>
                                            </p:tav>
                                            <p:tav tm="100000">
                                              <p:val>
                                                <p:strVal val="#ppt_h"/>
                                              </p:val>
                                            </p:tav>
                                          </p:tavLst>
                                        </p:anim>
                                        <p:animEffect transition="in" filter="fade">
                                          <p:cBhvr>
                                            <p:cTn id="274" dur="500"/>
                                            <p:tgtEl>
                                              <p:spTgt spid="93"/>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94"/>
                                            </p:tgtEl>
                                            <p:attrNameLst>
                                              <p:attrName>style.visibility</p:attrName>
                                            </p:attrNameLst>
                                          </p:cBhvr>
                                          <p:to>
                                            <p:strVal val="visible"/>
                                          </p:to>
                                        </p:set>
                                        <p:anim calcmode="lin" valueType="num">
                                          <p:cBhvr>
                                            <p:cTn id="277" dur="500" fill="hold"/>
                                            <p:tgtEl>
                                              <p:spTgt spid="94"/>
                                            </p:tgtEl>
                                            <p:attrNameLst>
                                              <p:attrName>ppt_w</p:attrName>
                                            </p:attrNameLst>
                                          </p:cBhvr>
                                          <p:tavLst>
                                            <p:tav tm="0">
                                              <p:val>
                                                <p:fltVal val="0"/>
                                              </p:val>
                                            </p:tav>
                                            <p:tav tm="100000">
                                              <p:val>
                                                <p:strVal val="#ppt_w"/>
                                              </p:val>
                                            </p:tav>
                                          </p:tavLst>
                                        </p:anim>
                                        <p:anim calcmode="lin" valueType="num">
                                          <p:cBhvr>
                                            <p:cTn id="278" dur="500" fill="hold"/>
                                            <p:tgtEl>
                                              <p:spTgt spid="94"/>
                                            </p:tgtEl>
                                            <p:attrNameLst>
                                              <p:attrName>ppt_h</p:attrName>
                                            </p:attrNameLst>
                                          </p:cBhvr>
                                          <p:tavLst>
                                            <p:tav tm="0">
                                              <p:val>
                                                <p:fltVal val="0"/>
                                              </p:val>
                                            </p:tav>
                                            <p:tav tm="100000">
                                              <p:val>
                                                <p:strVal val="#ppt_h"/>
                                              </p:val>
                                            </p:tav>
                                          </p:tavLst>
                                        </p:anim>
                                        <p:animEffect transition="in" filter="fade">
                                          <p:cBhvr>
                                            <p:cTn id="279" dur="500"/>
                                            <p:tgtEl>
                                              <p:spTgt spid="94"/>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95"/>
                                            </p:tgtEl>
                                            <p:attrNameLst>
                                              <p:attrName>style.visibility</p:attrName>
                                            </p:attrNameLst>
                                          </p:cBhvr>
                                          <p:to>
                                            <p:strVal val="visible"/>
                                          </p:to>
                                        </p:set>
                                        <p:anim calcmode="lin" valueType="num">
                                          <p:cBhvr>
                                            <p:cTn id="282" dur="500" fill="hold"/>
                                            <p:tgtEl>
                                              <p:spTgt spid="95"/>
                                            </p:tgtEl>
                                            <p:attrNameLst>
                                              <p:attrName>ppt_w</p:attrName>
                                            </p:attrNameLst>
                                          </p:cBhvr>
                                          <p:tavLst>
                                            <p:tav tm="0">
                                              <p:val>
                                                <p:fltVal val="0"/>
                                              </p:val>
                                            </p:tav>
                                            <p:tav tm="100000">
                                              <p:val>
                                                <p:strVal val="#ppt_w"/>
                                              </p:val>
                                            </p:tav>
                                          </p:tavLst>
                                        </p:anim>
                                        <p:anim calcmode="lin" valueType="num">
                                          <p:cBhvr>
                                            <p:cTn id="283" dur="500" fill="hold"/>
                                            <p:tgtEl>
                                              <p:spTgt spid="95"/>
                                            </p:tgtEl>
                                            <p:attrNameLst>
                                              <p:attrName>ppt_h</p:attrName>
                                            </p:attrNameLst>
                                          </p:cBhvr>
                                          <p:tavLst>
                                            <p:tav tm="0">
                                              <p:val>
                                                <p:fltVal val="0"/>
                                              </p:val>
                                            </p:tav>
                                            <p:tav tm="100000">
                                              <p:val>
                                                <p:strVal val="#ppt_h"/>
                                              </p:val>
                                            </p:tav>
                                          </p:tavLst>
                                        </p:anim>
                                        <p:animEffect transition="in" filter="fade">
                                          <p:cBhvr>
                                            <p:cTn id="284" dur="500"/>
                                            <p:tgtEl>
                                              <p:spTgt spid="95"/>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96"/>
                                            </p:tgtEl>
                                            <p:attrNameLst>
                                              <p:attrName>style.visibility</p:attrName>
                                            </p:attrNameLst>
                                          </p:cBhvr>
                                          <p:to>
                                            <p:strVal val="visible"/>
                                          </p:to>
                                        </p:set>
                                        <p:anim calcmode="lin" valueType="num">
                                          <p:cBhvr>
                                            <p:cTn id="287" dur="500" fill="hold"/>
                                            <p:tgtEl>
                                              <p:spTgt spid="96"/>
                                            </p:tgtEl>
                                            <p:attrNameLst>
                                              <p:attrName>ppt_w</p:attrName>
                                            </p:attrNameLst>
                                          </p:cBhvr>
                                          <p:tavLst>
                                            <p:tav tm="0">
                                              <p:val>
                                                <p:fltVal val="0"/>
                                              </p:val>
                                            </p:tav>
                                            <p:tav tm="100000">
                                              <p:val>
                                                <p:strVal val="#ppt_w"/>
                                              </p:val>
                                            </p:tav>
                                          </p:tavLst>
                                        </p:anim>
                                        <p:anim calcmode="lin" valueType="num">
                                          <p:cBhvr>
                                            <p:cTn id="288" dur="500" fill="hold"/>
                                            <p:tgtEl>
                                              <p:spTgt spid="96"/>
                                            </p:tgtEl>
                                            <p:attrNameLst>
                                              <p:attrName>ppt_h</p:attrName>
                                            </p:attrNameLst>
                                          </p:cBhvr>
                                          <p:tavLst>
                                            <p:tav tm="0">
                                              <p:val>
                                                <p:fltVal val="0"/>
                                              </p:val>
                                            </p:tav>
                                            <p:tav tm="100000">
                                              <p:val>
                                                <p:strVal val="#ppt_h"/>
                                              </p:val>
                                            </p:tav>
                                          </p:tavLst>
                                        </p:anim>
                                        <p:animEffect transition="in" filter="fade">
                                          <p:cBhvr>
                                            <p:cTn id="289" dur="500"/>
                                            <p:tgtEl>
                                              <p:spTgt spid="96"/>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97"/>
                                            </p:tgtEl>
                                            <p:attrNameLst>
                                              <p:attrName>style.visibility</p:attrName>
                                            </p:attrNameLst>
                                          </p:cBhvr>
                                          <p:to>
                                            <p:strVal val="visible"/>
                                          </p:to>
                                        </p:set>
                                        <p:anim calcmode="lin" valueType="num">
                                          <p:cBhvr>
                                            <p:cTn id="292" dur="500" fill="hold"/>
                                            <p:tgtEl>
                                              <p:spTgt spid="97"/>
                                            </p:tgtEl>
                                            <p:attrNameLst>
                                              <p:attrName>ppt_w</p:attrName>
                                            </p:attrNameLst>
                                          </p:cBhvr>
                                          <p:tavLst>
                                            <p:tav tm="0">
                                              <p:val>
                                                <p:fltVal val="0"/>
                                              </p:val>
                                            </p:tav>
                                            <p:tav tm="100000">
                                              <p:val>
                                                <p:strVal val="#ppt_w"/>
                                              </p:val>
                                            </p:tav>
                                          </p:tavLst>
                                        </p:anim>
                                        <p:anim calcmode="lin" valueType="num">
                                          <p:cBhvr>
                                            <p:cTn id="293" dur="500" fill="hold"/>
                                            <p:tgtEl>
                                              <p:spTgt spid="97"/>
                                            </p:tgtEl>
                                            <p:attrNameLst>
                                              <p:attrName>ppt_h</p:attrName>
                                            </p:attrNameLst>
                                          </p:cBhvr>
                                          <p:tavLst>
                                            <p:tav tm="0">
                                              <p:val>
                                                <p:fltVal val="0"/>
                                              </p:val>
                                            </p:tav>
                                            <p:tav tm="100000">
                                              <p:val>
                                                <p:strVal val="#ppt_h"/>
                                              </p:val>
                                            </p:tav>
                                          </p:tavLst>
                                        </p:anim>
                                        <p:animEffect transition="in" filter="fade">
                                          <p:cBhvr>
                                            <p:cTn id="294" dur="500"/>
                                            <p:tgtEl>
                                              <p:spTgt spid="97"/>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98"/>
                                            </p:tgtEl>
                                            <p:attrNameLst>
                                              <p:attrName>style.visibility</p:attrName>
                                            </p:attrNameLst>
                                          </p:cBhvr>
                                          <p:to>
                                            <p:strVal val="visible"/>
                                          </p:to>
                                        </p:set>
                                        <p:anim calcmode="lin" valueType="num">
                                          <p:cBhvr>
                                            <p:cTn id="297" dur="500" fill="hold"/>
                                            <p:tgtEl>
                                              <p:spTgt spid="98"/>
                                            </p:tgtEl>
                                            <p:attrNameLst>
                                              <p:attrName>ppt_w</p:attrName>
                                            </p:attrNameLst>
                                          </p:cBhvr>
                                          <p:tavLst>
                                            <p:tav tm="0">
                                              <p:val>
                                                <p:fltVal val="0"/>
                                              </p:val>
                                            </p:tav>
                                            <p:tav tm="100000">
                                              <p:val>
                                                <p:strVal val="#ppt_w"/>
                                              </p:val>
                                            </p:tav>
                                          </p:tavLst>
                                        </p:anim>
                                        <p:anim calcmode="lin" valueType="num">
                                          <p:cBhvr>
                                            <p:cTn id="298" dur="500" fill="hold"/>
                                            <p:tgtEl>
                                              <p:spTgt spid="98"/>
                                            </p:tgtEl>
                                            <p:attrNameLst>
                                              <p:attrName>ppt_h</p:attrName>
                                            </p:attrNameLst>
                                          </p:cBhvr>
                                          <p:tavLst>
                                            <p:tav tm="0">
                                              <p:val>
                                                <p:fltVal val="0"/>
                                              </p:val>
                                            </p:tav>
                                            <p:tav tm="100000">
                                              <p:val>
                                                <p:strVal val="#ppt_h"/>
                                              </p:val>
                                            </p:tav>
                                          </p:tavLst>
                                        </p:anim>
                                        <p:animEffect transition="in" filter="fade">
                                          <p:cBhvr>
                                            <p:cTn id="299" dur="500"/>
                                            <p:tgtEl>
                                              <p:spTgt spid="98"/>
                                            </p:tgtEl>
                                          </p:cBhvr>
                                        </p:animEffect>
                                      </p:childTnLst>
                                    </p:cTn>
                                  </p:par>
                                </p:childTnLst>
                              </p:cTn>
                            </p:par>
                            <p:par>
                              <p:cTn id="300" fill="hold">
                                <p:stCondLst>
                                  <p:cond delay="3500"/>
                                </p:stCondLst>
                                <p:childTnLst>
                                  <p:par>
                                    <p:cTn id="301" presetID="10" presetClass="entr" presetSubtype="0" fill="hold" grpId="0" nodeType="afterEffect">
                                      <p:stCondLst>
                                        <p:cond delay="0"/>
                                      </p:stCondLst>
                                      <p:childTnLst>
                                        <p:set>
                                          <p:cBhvr>
                                            <p:cTn id="302" dur="1" fill="hold">
                                              <p:stCondLst>
                                                <p:cond delay="0"/>
                                              </p:stCondLst>
                                            </p:cTn>
                                            <p:tgtEl>
                                              <p:spTgt spid="108"/>
                                            </p:tgtEl>
                                            <p:attrNameLst>
                                              <p:attrName>style.visibility</p:attrName>
                                            </p:attrNameLst>
                                          </p:cBhvr>
                                          <p:to>
                                            <p:strVal val="visible"/>
                                          </p:to>
                                        </p:set>
                                        <p:animEffect transition="in" filter="fade">
                                          <p:cBhvr>
                                            <p:cTn id="303" dur="500"/>
                                            <p:tgtEl>
                                              <p:spTgt spid="108"/>
                                            </p:tgtEl>
                                          </p:cBhvr>
                                        </p:animEffect>
                                      </p:childTnLst>
                                    </p:cTn>
                                  </p:par>
                                </p:childTnLst>
                              </p:cTn>
                            </p:par>
                            <p:par>
                              <p:cTn id="304" fill="hold">
                                <p:stCondLst>
                                  <p:cond delay="4000"/>
                                </p:stCondLst>
                                <p:childTnLst>
                                  <p:par>
                                    <p:cTn id="305" presetID="22" presetClass="entr" presetSubtype="2" fill="hold" nodeType="afterEffect">
                                      <p:stCondLst>
                                        <p:cond delay="0"/>
                                      </p:stCondLst>
                                      <p:childTnLst>
                                        <p:set>
                                          <p:cBhvr>
                                            <p:cTn id="306" dur="1" fill="hold">
                                              <p:stCondLst>
                                                <p:cond delay="0"/>
                                              </p:stCondLst>
                                            </p:cTn>
                                            <p:tgtEl>
                                              <p:spTgt spid="110"/>
                                            </p:tgtEl>
                                            <p:attrNameLst>
                                              <p:attrName>style.visibility</p:attrName>
                                            </p:attrNameLst>
                                          </p:cBhvr>
                                          <p:to>
                                            <p:strVal val="visible"/>
                                          </p:to>
                                        </p:set>
                                        <p:animEffect transition="in" filter="wipe(right)">
                                          <p:cBhvr>
                                            <p:cTn id="307" dur="500"/>
                                            <p:tgtEl>
                                              <p:spTgt spid="110"/>
                                            </p:tgtEl>
                                          </p:cBhvr>
                                        </p:animEffect>
                                      </p:childTnLst>
                                    </p:cTn>
                                  </p:par>
                                </p:childTnLst>
                              </p:cTn>
                            </p:par>
                            <p:par>
                              <p:cTn id="308" fill="hold">
                                <p:stCondLst>
                                  <p:cond delay="4500"/>
                                </p:stCondLst>
                                <p:childTnLst>
                                  <p:par>
                                    <p:cTn id="309" presetID="10" presetClass="entr" presetSubtype="0" fill="hold" grpId="0" nodeType="afterEffect">
                                      <p:stCondLst>
                                        <p:cond delay="0"/>
                                      </p:stCondLst>
                                      <p:childTnLst>
                                        <p:set>
                                          <p:cBhvr>
                                            <p:cTn id="310" dur="1" fill="hold">
                                              <p:stCondLst>
                                                <p:cond delay="0"/>
                                              </p:stCondLst>
                                            </p:cTn>
                                            <p:tgtEl>
                                              <p:spTgt spid="112"/>
                                            </p:tgtEl>
                                            <p:attrNameLst>
                                              <p:attrName>style.visibility</p:attrName>
                                            </p:attrNameLst>
                                          </p:cBhvr>
                                          <p:to>
                                            <p:strVal val="visible"/>
                                          </p:to>
                                        </p:set>
                                        <p:animEffect transition="in" filter="fade">
                                          <p:cBhvr>
                                            <p:cTn id="31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44" grpId="0" animBg="1"/>
          <p:bldP spid="45" grpId="0" animBg="1"/>
          <p:bldP spid="46" grpId="0" animBg="1"/>
          <p:bldP spid="47" grpId="0" animBg="1"/>
          <p:bldP spid="48" grpId="0" animBg="1"/>
          <p:bldP spid="4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108" grpId="0"/>
          <p:bldP spid="11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Marketing Plans</a:t>
            </a: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31</a:t>
            </a:fld>
            <a:endParaRPr lang="en-US">
              <a:cs typeface="+mn-ea"/>
              <a:sym typeface="+mn-lt"/>
            </a:endParaRPr>
          </a:p>
        </p:txBody>
      </p:sp>
      <p:grpSp>
        <p:nvGrpSpPr>
          <p:cNvPr id="4" name="Group 3"/>
          <p:cNvGrpSpPr/>
          <p:nvPr/>
        </p:nvGrpSpPr>
        <p:grpSpPr>
          <a:xfrm>
            <a:off x="6046087" y="1687207"/>
            <a:ext cx="547527" cy="976532"/>
            <a:chOff x="6046087" y="1687207"/>
            <a:chExt cx="547527" cy="976532"/>
          </a:xfrm>
        </p:grpSpPr>
        <p:sp>
          <p:nvSpPr>
            <p:cNvPr id="69" name="Freeform 68"/>
            <p:cNvSpPr/>
            <p:nvPr/>
          </p:nvSpPr>
          <p:spPr bwMode="auto">
            <a:xfrm>
              <a:off x="6101484" y="16872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solidFill>
            <a:ln>
              <a:noFill/>
            </a:ln>
          </p:spPr>
          <p:txBody>
            <a:bodyPr vert="horz" wrap="square" lIns="91440" tIns="45720" rIns="91440" bIns="45720" numCol="1" anchor="t" anchorCtr="0" compatLnSpc="1"/>
            <a:lstStyle/>
            <a:p>
              <a:endParaRPr lang="id-ID">
                <a:cs typeface="+mn-ea"/>
                <a:sym typeface="+mn-lt"/>
              </a:endParaRPr>
            </a:p>
          </p:txBody>
        </p:sp>
        <p:sp>
          <p:nvSpPr>
            <p:cNvPr id="71" name="Oval 70"/>
            <p:cNvSpPr>
              <a:spLocks noChangeArrowheads="1"/>
            </p:cNvSpPr>
            <p:nvPr/>
          </p:nvSpPr>
          <p:spPr bwMode="auto">
            <a:xfrm>
              <a:off x="6049952" y="1709108"/>
              <a:ext cx="106928" cy="106929"/>
            </a:xfrm>
            <a:prstGeom prst="ellipse">
              <a:avLst/>
            </a:pr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72" name="Freeform 71"/>
            <p:cNvSpPr/>
            <p:nvPr/>
          </p:nvSpPr>
          <p:spPr bwMode="auto">
            <a:xfrm>
              <a:off x="6101483" y="1687207"/>
              <a:ext cx="492131" cy="976532"/>
            </a:xfrm>
            <a:custGeom>
              <a:avLst/>
              <a:gdLst>
                <a:gd name="T0" fmla="*/ 0 w 160"/>
                <a:gd name="T1" fmla="*/ 0 h 320"/>
                <a:gd name="T2" fmla="*/ 25 w 160"/>
                <a:gd name="T3" fmla="*/ 24 h 320"/>
                <a:gd name="T4" fmla="*/ 2 w 160"/>
                <a:gd name="T5" fmla="*/ 48 h 320"/>
                <a:gd name="T6" fmla="*/ 112 w 160"/>
                <a:gd name="T7" fmla="*/ 160 h 320"/>
                <a:gd name="T8" fmla="*/ 4 w 160"/>
                <a:gd name="T9" fmla="*/ 272 h 320"/>
                <a:gd name="T10" fmla="*/ 24 w 160"/>
                <a:gd name="T11" fmla="*/ 296 h 320"/>
                <a:gd name="T12" fmla="*/ 0 w 160"/>
                <a:gd name="T13" fmla="*/ 320 h 320"/>
                <a:gd name="T14" fmla="*/ 0 w 160"/>
                <a:gd name="T15" fmla="*/ 320 h 320"/>
                <a:gd name="T16" fmla="*/ 160 w 160"/>
                <a:gd name="T17" fmla="*/ 160 h 320"/>
                <a:gd name="T18" fmla="*/ 0 w 160"/>
                <a:gd name="T1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20">
                  <a:moveTo>
                    <a:pt x="0" y="0"/>
                  </a:moveTo>
                  <a:cubicBezTo>
                    <a:pt x="14" y="0"/>
                    <a:pt x="25" y="11"/>
                    <a:pt x="25" y="24"/>
                  </a:cubicBezTo>
                  <a:cubicBezTo>
                    <a:pt x="25" y="37"/>
                    <a:pt x="14" y="48"/>
                    <a:pt x="2" y="48"/>
                  </a:cubicBezTo>
                  <a:cubicBezTo>
                    <a:pt x="63" y="49"/>
                    <a:pt x="112" y="99"/>
                    <a:pt x="112" y="160"/>
                  </a:cubicBezTo>
                  <a:cubicBezTo>
                    <a:pt x="112" y="220"/>
                    <a:pt x="64" y="270"/>
                    <a:pt x="4" y="272"/>
                  </a:cubicBezTo>
                  <a:cubicBezTo>
                    <a:pt x="16" y="274"/>
                    <a:pt x="24" y="284"/>
                    <a:pt x="24" y="296"/>
                  </a:cubicBezTo>
                  <a:cubicBezTo>
                    <a:pt x="24" y="309"/>
                    <a:pt x="13" y="320"/>
                    <a:pt x="0" y="320"/>
                  </a:cubicBezTo>
                  <a:cubicBezTo>
                    <a:pt x="0" y="320"/>
                    <a:pt x="0" y="320"/>
                    <a:pt x="0" y="320"/>
                  </a:cubicBezTo>
                  <a:cubicBezTo>
                    <a:pt x="89" y="320"/>
                    <a:pt x="160" y="249"/>
                    <a:pt x="160" y="160"/>
                  </a:cubicBezTo>
                  <a:cubicBezTo>
                    <a:pt x="160" y="72"/>
                    <a:pt x="89" y="0"/>
                    <a:pt x="0" y="0"/>
                  </a:cubicBez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73" name="Oval 72"/>
            <p:cNvSpPr>
              <a:spLocks noChangeArrowheads="1"/>
            </p:cNvSpPr>
            <p:nvPr/>
          </p:nvSpPr>
          <p:spPr bwMode="auto">
            <a:xfrm>
              <a:off x="6046087" y="2534909"/>
              <a:ext cx="110794" cy="106929"/>
            </a:xfrm>
            <a:prstGeom prst="ellipse">
              <a:avLst/>
            </a:pr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74" name="Group 73"/>
          <p:cNvGrpSpPr/>
          <p:nvPr/>
        </p:nvGrpSpPr>
        <p:grpSpPr>
          <a:xfrm>
            <a:off x="5610642" y="2514295"/>
            <a:ext cx="543663" cy="979108"/>
            <a:chOff x="5345725" y="2408567"/>
            <a:chExt cx="611798" cy="1101815"/>
          </a:xfrm>
          <a:solidFill>
            <a:schemeClr val="accent2"/>
          </a:solidFill>
        </p:grpSpPr>
        <p:sp>
          <p:nvSpPr>
            <p:cNvPr id="75" name="Oval 74"/>
            <p:cNvSpPr>
              <a:spLocks noChangeArrowheads="1"/>
            </p:cNvSpPr>
            <p:nvPr/>
          </p:nvSpPr>
          <p:spPr bwMode="auto">
            <a:xfrm>
              <a:off x="5835743" y="3365406"/>
              <a:ext cx="121780" cy="120330"/>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76" name="Freeform 75"/>
            <p:cNvSpPr/>
            <p:nvPr/>
          </p:nvSpPr>
          <p:spPr bwMode="auto">
            <a:xfrm>
              <a:off x="5345725" y="2408567"/>
              <a:ext cx="552357" cy="1101815"/>
            </a:xfrm>
            <a:custGeom>
              <a:avLst/>
              <a:gdLst>
                <a:gd name="T0" fmla="*/ 160 w 160"/>
                <a:gd name="T1" fmla="*/ 321 h 321"/>
                <a:gd name="T2" fmla="*/ 135 w 160"/>
                <a:gd name="T3" fmla="*/ 296 h 321"/>
                <a:gd name="T4" fmla="*/ 156 w 160"/>
                <a:gd name="T5" fmla="*/ 272 h 321"/>
                <a:gd name="T6" fmla="*/ 48 w 160"/>
                <a:gd name="T7" fmla="*/ 161 h 321"/>
                <a:gd name="T8" fmla="*/ 158 w 160"/>
                <a:gd name="T9" fmla="*/ 49 h 321"/>
                <a:gd name="T10" fmla="*/ 136 w 160"/>
                <a:gd name="T11" fmla="*/ 25 h 321"/>
                <a:gd name="T12" fmla="*/ 160 w 160"/>
                <a:gd name="T13" fmla="*/ 0 h 321"/>
                <a:gd name="T14" fmla="*/ 0 w 160"/>
                <a:gd name="T15" fmla="*/ 161 h 321"/>
                <a:gd name="T16" fmla="*/ 160 w 160"/>
                <a:gd name="T17" fmla="*/ 321 h 321"/>
                <a:gd name="T18" fmla="*/ 160 w 160"/>
                <a:gd name="T19" fmla="*/ 321 h 321"/>
                <a:gd name="T20" fmla="*/ 160 w 160"/>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321">
                  <a:moveTo>
                    <a:pt x="160" y="321"/>
                  </a:moveTo>
                  <a:cubicBezTo>
                    <a:pt x="146" y="321"/>
                    <a:pt x="135" y="310"/>
                    <a:pt x="135" y="296"/>
                  </a:cubicBezTo>
                  <a:cubicBezTo>
                    <a:pt x="135" y="284"/>
                    <a:pt x="144" y="274"/>
                    <a:pt x="156" y="272"/>
                  </a:cubicBezTo>
                  <a:cubicBezTo>
                    <a:pt x="96" y="270"/>
                    <a:pt x="48" y="221"/>
                    <a:pt x="48" y="161"/>
                  </a:cubicBezTo>
                  <a:cubicBezTo>
                    <a:pt x="48" y="100"/>
                    <a:pt x="97" y="50"/>
                    <a:pt x="158" y="49"/>
                  </a:cubicBezTo>
                  <a:cubicBezTo>
                    <a:pt x="146" y="48"/>
                    <a:pt x="136" y="38"/>
                    <a:pt x="136" y="25"/>
                  </a:cubicBezTo>
                  <a:cubicBezTo>
                    <a:pt x="136" y="11"/>
                    <a:pt x="147" y="0"/>
                    <a:pt x="160" y="0"/>
                  </a:cubicBezTo>
                  <a:cubicBezTo>
                    <a:pt x="71" y="0"/>
                    <a:pt x="0" y="72"/>
                    <a:pt x="0" y="161"/>
                  </a:cubicBezTo>
                  <a:cubicBezTo>
                    <a:pt x="0" y="249"/>
                    <a:pt x="71" y="321"/>
                    <a:pt x="160" y="321"/>
                  </a:cubicBezTo>
                  <a:cubicBezTo>
                    <a:pt x="160" y="321"/>
                    <a:pt x="160" y="321"/>
                    <a:pt x="160" y="321"/>
                  </a:cubicBezTo>
                  <a:cubicBezTo>
                    <a:pt x="160" y="321"/>
                    <a:pt x="160" y="321"/>
                    <a:pt x="160" y="321"/>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77" name="Group 76"/>
          <p:cNvGrpSpPr/>
          <p:nvPr/>
        </p:nvGrpSpPr>
        <p:grpSpPr>
          <a:xfrm>
            <a:off x="6046088" y="3346537"/>
            <a:ext cx="547527" cy="975243"/>
            <a:chOff x="5835743" y="3345110"/>
            <a:chExt cx="616146" cy="1097466"/>
          </a:xfrm>
          <a:solidFill>
            <a:schemeClr val="accent3"/>
          </a:solidFill>
        </p:grpSpPr>
        <p:sp>
          <p:nvSpPr>
            <p:cNvPr id="78" name="Oval 77"/>
            <p:cNvSpPr>
              <a:spLocks noChangeArrowheads="1"/>
            </p:cNvSpPr>
            <p:nvPr/>
          </p:nvSpPr>
          <p:spPr bwMode="auto">
            <a:xfrm>
              <a:off x="5835743" y="4299050"/>
              <a:ext cx="124679" cy="120330"/>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79" name="Freeform 78"/>
            <p:cNvSpPr/>
            <p:nvPr/>
          </p:nvSpPr>
          <p:spPr bwMode="auto">
            <a:xfrm>
              <a:off x="5898082" y="3345110"/>
              <a:ext cx="553807" cy="1097466"/>
            </a:xfrm>
            <a:custGeom>
              <a:avLst/>
              <a:gdLst>
                <a:gd name="T0" fmla="*/ 5 w 160"/>
                <a:gd name="T1" fmla="*/ 0 h 320"/>
                <a:gd name="T2" fmla="*/ 24 w 160"/>
                <a:gd name="T3" fmla="*/ 23 h 320"/>
                <a:gd name="T4" fmla="*/ 0 w 160"/>
                <a:gd name="T5" fmla="*/ 48 h 320"/>
                <a:gd name="T6" fmla="*/ 0 w 160"/>
                <a:gd name="T7" fmla="*/ 48 h 320"/>
                <a:gd name="T8" fmla="*/ 112 w 160"/>
                <a:gd name="T9" fmla="*/ 160 h 320"/>
                <a:gd name="T10" fmla="*/ 2 w 160"/>
                <a:gd name="T11" fmla="*/ 272 h 320"/>
                <a:gd name="T12" fmla="*/ 24 w 160"/>
                <a:gd name="T13" fmla="*/ 296 h 320"/>
                <a:gd name="T14" fmla="*/ 0 w 160"/>
                <a:gd name="T15" fmla="*/ 320 h 320"/>
                <a:gd name="T16" fmla="*/ 0 w 160"/>
                <a:gd name="T17" fmla="*/ 320 h 320"/>
                <a:gd name="T18" fmla="*/ 160 w 160"/>
                <a:gd name="T19" fmla="*/ 160 h 320"/>
                <a:gd name="T20" fmla="*/ 5 w 160"/>
                <a:gd name="T2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320">
                  <a:moveTo>
                    <a:pt x="5" y="0"/>
                  </a:moveTo>
                  <a:cubicBezTo>
                    <a:pt x="16" y="2"/>
                    <a:pt x="24" y="12"/>
                    <a:pt x="24" y="23"/>
                  </a:cubicBezTo>
                  <a:cubicBezTo>
                    <a:pt x="24" y="37"/>
                    <a:pt x="13" y="48"/>
                    <a:pt x="0" y="48"/>
                  </a:cubicBezTo>
                  <a:cubicBezTo>
                    <a:pt x="0" y="48"/>
                    <a:pt x="0" y="48"/>
                    <a:pt x="0" y="48"/>
                  </a:cubicBezTo>
                  <a:cubicBezTo>
                    <a:pt x="62" y="48"/>
                    <a:pt x="112" y="98"/>
                    <a:pt x="112" y="160"/>
                  </a:cubicBezTo>
                  <a:cubicBezTo>
                    <a:pt x="112" y="221"/>
                    <a:pt x="63" y="270"/>
                    <a:pt x="2" y="272"/>
                  </a:cubicBezTo>
                  <a:cubicBezTo>
                    <a:pt x="15" y="273"/>
                    <a:pt x="24" y="283"/>
                    <a:pt x="24" y="296"/>
                  </a:cubicBezTo>
                  <a:cubicBezTo>
                    <a:pt x="24" y="309"/>
                    <a:pt x="13" y="320"/>
                    <a:pt x="0" y="320"/>
                  </a:cubicBezTo>
                  <a:cubicBezTo>
                    <a:pt x="0" y="320"/>
                    <a:pt x="0" y="320"/>
                    <a:pt x="0" y="320"/>
                  </a:cubicBezTo>
                  <a:cubicBezTo>
                    <a:pt x="89" y="320"/>
                    <a:pt x="160" y="248"/>
                    <a:pt x="160" y="160"/>
                  </a:cubicBezTo>
                  <a:cubicBezTo>
                    <a:pt x="160" y="73"/>
                    <a:pt x="91" y="3"/>
                    <a:pt x="5"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80" name="Group 79"/>
          <p:cNvGrpSpPr/>
          <p:nvPr/>
        </p:nvGrpSpPr>
        <p:grpSpPr>
          <a:xfrm>
            <a:off x="5610642" y="4172337"/>
            <a:ext cx="543663" cy="979108"/>
            <a:chOff x="5345725" y="4274405"/>
            <a:chExt cx="611798" cy="1101815"/>
          </a:xfrm>
          <a:solidFill>
            <a:schemeClr val="accent4"/>
          </a:solidFill>
        </p:grpSpPr>
        <p:sp>
          <p:nvSpPr>
            <p:cNvPr id="81" name="Oval 80"/>
            <p:cNvSpPr>
              <a:spLocks noChangeArrowheads="1"/>
            </p:cNvSpPr>
            <p:nvPr/>
          </p:nvSpPr>
          <p:spPr bwMode="auto">
            <a:xfrm>
              <a:off x="5835743" y="5235593"/>
              <a:ext cx="121780" cy="120330"/>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82" name="Freeform 81"/>
            <p:cNvSpPr/>
            <p:nvPr/>
          </p:nvSpPr>
          <p:spPr bwMode="auto">
            <a:xfrm>
              <a:off x="5345725" y="4274405"/>
              <a:ext cx="552357" cy="1101815"/>
            </a:xfrm>
            <a:custGeom>
              <a:avLst/>
              <a:gdLst>
                <a:gd name="T0" fmla="*/ 135 w 160"/>
                <a:gd name="T1" fmla="*/ 297 h 321"/>
                <a:gd name="T2" fmla="*/ 159 w 160"/>
                <a:gd name="T3" fmla="*/ 273 h 321"/>
                <a:gd name="T4" fmla="*/ 160 w 160"/>
                <a:gd name="T5" fmla="*/ 273 h 321"/>
                <a:gd name="T6" fmla="*/ 160 w 160"/>
                <a:gd name="T7" fmla="*/ 273 h 321"/>
                <a:gd name="T8" fmla="*/ 48 w 160"/>
                <a:gd name="T9" fmla="*/ 161 h 321"/>
                <a:gd name="T10" fmla="*/ 158 w 160"/>
                <a:gd name="T11" fmla="*/ 49 h 321"/>
                <a:gd name="T12" fmla="*/ 136 w 160"/>
                <a:gd name="T13" fmla="*/ 25 h 321"/>
                <a:gd name="T14" fmla="*/ 160 w 160"/>
                <a:gd name="T15" fmla="*/ 0 h 321"/>
                <a:gd name="T16" fmla="*/ 160 w 160"/>
                <a:gd name="T17" fmla="*/ 0 h 321"/>
                <a:gd name="T18" fmla="*/ 0 w 160"/>
                <a:gd name="T19" fmla="*/ 161 h 321"/>
                <a:gd name="T20" fmla="*/ 153 w 160"/>
                <a:gd name="T21" fmla="*/ 321 h 321"/>
                <a:gd name="T22" fmla="*/ 135 w 160"/>
                <a:gd name="T23" fmla="*/ 29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321">
                  <a:moveTo>
                    <a:pt x="135" y="297"/>
                  </a:moveTo>
                  <a:cubicBezTo>
                    <a:pt x="135" y="284"/>
                    <a:pt x="146" y="273"/>
                    <a:pt x="159" y="273"/>
                  </a:cubicBezTo>
                  <a:cubicBezTo>
                    <a:pt x="160" y="273"/>
                    <a:pt x="160" y="273"/>
                    <a:pt x="160" y="273"/>
                  </a:cubicBezTo>
                  <a:cubicBezTo>
                    <a:pt x="160" y="273"/>
                    <a:pt x="160" y="273"/>
                    <a:pt x="160" y="273"/>
                  </a:cubicBezTo>
                  <a:cubicBezTo>
                    <a:pt x="98" y="273"/>
                    <a:pt x="48" y="222"/>
                    <a:pt x="48" y="161"/>
                  </a:cubicBezTo>
                  <a:cubicBezTo>
                    <a:pt x="48" y="100"/>
                    <a:pt x="97" y="50"/>
                    <a:pt x="158" y="49"/>
                  </a:cubicBezTo>
                  <a:cubicBezTo>
                    <a:pt x="146" y="48"/>
                    <a:pt x="136" y="38"/>
                    <a:pt x="136" y="25"/>
                  </a:cubicBezTo>
                  <a:cubicBezTo>
                    <a:pt x="136" y="11"/>
                    <a:pt x="147" y="0"/>
                    <a:pt x="160" y="0"/>
                  </a:cubicBezTo>
                  <a:cubicBezTo>
                    <a:pt x="160" y="0"/>
                    <a:pt x="160" y="0"/>
                    <a:pt x="160" y="0"/>
                  </a:cubicBezTo>
                  <a:cubicBezTo>
                    <a:pt x="71" y="0"/>
                    <a:pt x="0" y="72"/>
                    <a:pt x="0" y="161"/>
                  </a:cubicBezTo>
                  <a:cubicBezTo>
                    <a:pt x="0" y="247"/>
                    <a:pt x="68" y="317"/>
                    <a:pt x="153" y="321"/>
                  </a:cubicBezTo>
                  <a:cubicBezTo>
                    <a:pt x="143" y="318"/>
                    <a:pt x="135" y="309"/>
                    <a:pt x="135" y="29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83" name="Group 82"/>
          <p:cNvGrpSpPr/>
          <p:nvPr/>
        </p:nvGrpSpPr>
        <p:grpSpPr>
          <a:xfrm>
            <a:off x="6046088" y="5005866"/>
            <a:ext cx="547527" cy="979108"/>
            <a:chOff x="5835743" y="5212397"/>
            <a:chExt cx="616146" cy="1101815"/>
          </a:xfrm>
          <a:solidFill>
            <a:schemeClr val="accent5"/>
          </a:solidFill>
        </p:grpSpPr>
        <p:sp>
          <p:nvSpPr>
            <p:cNvPr id="84" name="Oval 83"/>
            <p:cNvSpPr>
              <a:spLocks noChangeArrowheads="1"/>
            </p:cNvSpPr>
            <p:nvPr/>
          </p:nvSpPr>
          <p:spPr bwMode="auto">
            <a:xfrm>
              <a:off x="5835743" y="6169236"/>
              <a:ext cx="124679" cy="120330"/>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85" name="Freeform 84"/>
            <p:cNvSpPr/>
            <p:nvPr/>
          </p:nvSpPr>
          <p:spPr bwMode="auto">
            <a:xfrm>
              <a:off x="5898082" y="5212397"/>
              <a:ext cx="553807" cy="1101815"/>
            </a:xfrm>
            <a:custGeom>
              <a:avLst/>
              <a:gdLst>
                <a:gd name="T0" fmla="*/ 0 w 160"/>
                <a:gd name="T1" fmla="*/ 0 h 321"/>
                <a:gd name="T2" fmla="*/ 0 w 160"/>
                <a:gd name="T3" fmla="*/ 0 h 321"/>
                <a:gd name="T4" fmla="*/ 24 w 160"/>
                <a:gd name="T5" fmla="*/ 24 h 321"/>
                <a:gd name="T6" fmla="*/ 1 w 160"/>
                <a:gd name="T7" fmla="*/ 49 h 321"/>
                <a:gd name="T8" fmla="*/ 112 w 160"/>
                <a:gd name="T9" fmla="*/ 160 h 321"/>
                <a:gd name="T10" fmla="*/ 2 w 160"/>
                <a:gd name="T11" fmla="*/ 272 h 321"/>
                <a:gd name="T12" fmla="*/ 24 w 160"/>
                <a:gd name="T13" fmla="*/ 296 h 321"/>
                <a:gd name="T14" fmla="*/ 0 w 160"/>
                <a:gd name="T15" fmla="*/ 321 h 321"/>
                <a:gd name="T16" fmla="*/ 160 w 160"/>
                <a:gd name="T17" fmla="*/ 160 h 321"/>
                <a:gd name="T18" fmla="*/ 0 w 160"/>
                <a:gd name="T1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21">
                  <a:moveTo>
                    <a:pt x="0" y="0"/>
                  </a:moveTo>
                  <a:cubicBezTo>
                    <a:pt x="0" y="0"/>
                    <a:pt x="0" y="0"/>
                    <a:pt x="0" y="0"/>
                  </a:cubicBezTo>
                  <a:cubicBezTo>
                    <a:pt x="13" y="0"/>
                    <a:pt x="24" y="11"/>
                    <a:pt x="24" y="24"/>
                  </a:cubicBezTo>
                  <a:cubicBezTo>
                    <a:pt x="24" y="37"/>
                    <a:pt x="14" y="48"/>
                    <a:pt x="1" y="49"/>
                  </a:cubicBezTo>
                  <a:cubicBezTo>
                    <a:pt x="62" y="49"/>
                    <a:pt x="112" y="99"/>
                    <a:pt x="112" y="160"/>
                  </a:cubicBezTo>
                  <a:cubicBezTo>
                    <a:pt x="112" y="222"/>
                    <a:pt x="63" y="271"/>
                    <a:pt x="2" y="272"/>
                  </a:cubicBezTo>
                  <a:cubicBezTo>
                    <a:pt x="14" y="273"/>
                    <a:pt x="24" y="283"/>
                    <a:pt x="24" y="296"/>
                  </a:cubicBezTo>
                  <a:cubicBezTo>
                    <a:pt x="24" y="310"/>
                    <a:pt x="13" y="321"/>
                    <a:pt x="0" y="321"/>
                  </a:cubicBezTo>
                  <a:cubicBezTo>
                    <a:pt x="89" y="321"/>
                    <a:pt x="160" y="249"/>
                    <a:pt x="160" y="160"/>
                  </a:cubicBezTo>
                  <a:cubicBezTo>
                    <a:pt x="160" y="72"/>
                    <a:pt x="89" y="0"/>
                    <a:pt x="0"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sp>
        <p:nvSpPr>
          <p:cNvPr id="87" name="Oval 86"/>
          <p:cNvSpPr/>
          <p:nvPr/>
        </p:nvSpPr>
        <p:spPr>
          <a:xfrm>
            <a:off x="5840345" y="1919101"/>
            <a:ext cx="521643" cy="5216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8" name="TextBox 87"/>
          <p:cNvSpPr txBox="1"/>
          <p:nvPr/>
        </p:nvSpPr>
        <p:spPr>
          <a:xfrm>
            <a:off x="5843956" y="1995256"/>
            <a:ext cx="514421" cy="369332"/>
          </a:xfrm>
          <a:prstGeom prst="rect">
            <a:avLst/>
          </a:prstGeom>
          <a:noFill/>
        </p:spPr>
        <p:txBody>
          <a:bodyPr wrap="square" rtlCol="0">
            <a:spAutoFit/>
          </a:bodyPr>
          <a:lstStyle/>
          <a:p>
            <a:pPr algn="ctr"/>
            <a:r>
              <a:rPr lang="id-ID" b="1" dirty="0">
                <a:solidFill>
                  <a:schemeClr val="bg2"/>
                </a:solidFill>
                <a:cs typeface="+mn-ea"/>
                <a:sym typeface="+mn-lt"/>
              </a:rPr>
              <a:t>01</a:t>
            </a:r>
            <a:endParaRPr lang="en-US" b="1" dirty="0">
              <a:solidFill>
                <a:schemeClr val="bg2"/>
              </a:solidFill>
              <a:cs typeface="+mn-ea"/>
              <a:sym typeface="+mn-lt"/>
            </a:endParaRPr>
          </a:p>
        </p:txBody>
      </p:sp>
      <p:sp>
        <p:nvSpPr>
          <p:cNvPr id="90" name="Oval 89"/>
          <p:cNvSpPr/>
          <p:nvPr/>
        </p:nvSpPr>
        <p:spPr>
          <a:xfrm>
            <a:off x="5840345" y="2748590"/>
            <a:ext cx="521643" cy="521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1" name="TextBox 90"/>
          <p:cNvSpPr txBox="1"/>
          <p:nvPr/>
        </p:nvSpPr>
        <p:spPr>
          <a:xfrm>
            <a:off x="5843956" y="2824745"/>
            <a:ext cx="514421" cy="369332"/>
          </a:xfrm>
          <a:prstGeom prst="rect">
            <a:avLst/>
          </a:prstGeom>
          <a:noFill/>
        </p:spPr>
        <p:txBody>
          <a:bodyPr wrap="square" rtlCol="0">
            <a:spAutoFit/>
          </a:bodyPr>
          <a:lstStyle/>
          <a:p>
            <a:pPr algn="ctr"/>
            <a:r>
              <a:rPr lang="id-ID" b="1" dirty="0">
                <a:solidFill>
                  <a:schemeClr val="bg2"/>
                </a:solidFill>
                <a:cs typeface="+mn-ea"/>
                <a:sym typeface="+mn-lt"/>
              </a:rPr>
              <a:t>02</a:t>
            </a:r>
            <a:endParaRPr lang="en-US" b="1" dirty="0">
              <a:solidFill>
                <a:schemeClr val="bg2"/>
              </a:solidFill>
              <a:cs typeface="+mn-ea"/>
              <a:sym typeface="+mn-lt"/>
            </a:endParaRPr>
          </a:p>
        </p:txBody>
      </p:sp>
      <p:sp>
        <p:nvSpPr>
          <p:cNvPr id="93" name="Oval 92"/>
          <p:cNvSpPr/>
          <p:nvPr/>
        </p:nvSpPr>
        <p:spPr>
          <a:xfrm>
            <a:off x="5840345" y="3577874"/>
            <a:ext cx="521643" cy="5216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4" name="TextBox 93"/>
          <p:cNvSpPr txBox="1"/>
          <p:nvPr/>
        </p:nvSpPr>
        <p:spPr>
          <a:xfrm>
            <a:off x="5843956" y="3654029"/>
            <a:ext cx="514421" cy="369332"/>
          </a:xfrm>
          <a:prstGeom prst="rect">
            <a:avLst/>
          </a:prstGeom>
          <a:noFill/>
        </p:spPr>
        <p:txBody>
          <a:bodyPr wrap="square" rtlCol="0">
            <a:spAutoFit/>
          </a:bodyPr>
          <a:lstStyle/>
          <a:p>
            <a:pPr algn="ctr"/>
            <a:r>
              <a:rPr lang="id-ID" b="1" dirty="0">
                <a:solidFill>
                  <a:schemeClr val="bg2"/>
                </a:solidFill>
                <a:cs typeface="+mn-ea"/>
                <a:sym typeface="+mn-lt"/>
              </a:rPr>
              <a:t>03</a:t>
            </a:r>
            <a:endParaRPr lang="en-US" b="1" dirty="0">
              <a:solidFill>
                <a:schemeClr val="bg2"/>
              </a:solidFill>
              <a:cs typeface="+mn-ea"/>
              <a:sym typeface="+mn-lt"/>
            </a:endParaRPr>
          </a:p>
        </p:txBody>
      </p:sp>
      <p:sp>
        <p:nvSpPr>
          <p:cNvPr id="96" name="Oval 95"/>
          <p:cNvSpPr/>
          <p:nvPr/>
        </p:nvSpPr>
        <p:spPr>
          <a:xfrm>
            <a:off x="5840345" y="4407364"/>
            <a:ext cx="521643" cy="5216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7" name="TextBox 96"/>
          <p:cNvSpPr txBox="1"/>
          <p:nvPr/>
        </p:nvSpPr>
        <p:spPr>
          <a:xfrm>
            <a:off x="5843956" y="4483519"/>
            <a:ext cx="514421" cy="369332"/>
          </a:xfrm>
          <a:prstGeom prst="rect">
            <a:avLst/>
          </a:prstGeom>
          <a:noFill/>
        </p:spPr>
        <p:txBody>
          <a:bodyPr wrap="square" rtlCol="0">
            <a:spAutoFit/>
          </a:bodyPr>
          <a:lstStyle/>
          <a:p>
            <a:pPr algn="ctr"/>
            <a:r>
              <a:rPr lang="id-ID" b="1" dirty="0">
                <a:solidFill>
                  <a:schemeClr val="bg2"/>
                </a:solidFill>
                <a:cs typeface="+mn-ea"/>
                <a:sym typeface="+mn-lt"/>
              </a:rPr>
              <a:t>04</a:t>
            </a:r>
            <a:endParaRPr lang="en-US" b="1" dirty="0">
              <a:solidFill>
                <a:schemeClr val="bg2"/>
              </a:solidFill>
              <a:cs typeface="+mn-ea"/>
              <a:sym typeface="+mn-lt"/>
            </a:endParaRPr>
          </a:p>
        </p:txBody>
      </p:sp>
      <p:sp>
        <p:nvSpPr>
          <p:cNvPr id="99" name="Oval 98"/>
          <p:cNvSpPr/>
          <p:nvPr/>
        </p:nvSpPr>
        <p:spPr>
          <a:xfrm>
            <a:off x="5840345" y="5234744"/>
            <a:ext cx="521643" cy="5216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00" name="TextBox 99"/>
          <p:cNvSpPr txBox="1"/>
          <p:nvPr/>
        </p:nvSpPr>
        <p:spPr>
          <a:xfrm>
            <a:off x="5843956" y="5310899"/>
            <a:ext cx="514421" cy="369332"/>
          </a:xfrm>
          <a:prstGeom prst="rect">
            <a:avLst/>
          </a:prstGeom>
          <a:noFill/>
        </p:spPr>
        <p:txBody>
          <a:bodyPr wrap="square" rtlCol="0">
            <a:spAutoFit/>
          </a:bodyPr>
          <a:lstStyle/>
          <a:p>
            <a:pPr algn="ctr"/>
            <a:r>
              <a:rPr lang="id-ID" b="1" dirty="0">
                <a:solidFill>
                  <a:schemeClr val="bg2"/>
                </a:solidFill>
                <a:cs typeface="+mn-ea"/>
                <a:sym typeface="+mn-lt"/>
              </a:rPr>
              <a:t>05</a:t>
            </a:r>
            <a:endParaRPr lang="en-US" b="1" dirty="0">
              <a:solidFill>
                <a:schemeClr val="bg2"/>
              </a:solidFill>
              <a:cs typeface="+mn-ea"/>
              <a:sym typeface="+mn-lt"/>
            </a:endParaRPr>
          </a:p>
        </p:txBody>
      </p:sp>
      <p:grpSp>
        <p:nvGrpSpPr>
          <p:cNvPr id="101" name="Group 100"/>
          <p:cNvGrpSpPr/>
          <p:nvPr/>
        </p:nvGrpSpPr>
        <p:grpSpPr>
          <a:xfrm>
            <a:off x="4677120" y="1908939"/>
            <a:ext cx="521023" cy="503018"/>
            <a:chOff x="4064000" y="5461000"/>
            <a:chExt cx="735013" cy="709613"/>
          </a:xfrm>
          <a:solidFill>
            <a:schemeClr val="accent1"/>
          </a:solidFill>
        </p:grpSpPr>
        <p:sp>
          <p:nvSpPr>
            <p:cNvPr id="102" name="Freeform 20"/>
            <p:cNvSpPr>
              <a:spLocks noEditPoints="1"/>
            </p:cNvSpPr>
            <p:nvPr/>
          </p:nvSpPr>
          <p:spPr bwMode="auto">
            <a:xfrm>
              <a:off x="4064000" y="5461000"/>
              <a:ext cx="708025" cy="709613"/>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3" name="Freeform 21"/>
            <p:cNvSpPr>
              <a:spLocks noEditPoints="1"/>
            </p:cNvSpPr>
            <p:nvPr/>
          </p:nvSpPr>
          <p:spPr bwMode="auto">
            <a:xfrm>
              <a:off x="4352925" y="5691188"/>
              <a:ext cx="446088" cy="44608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4" name="Freeform 22"/>
            <p:cNvSpPr/>
            <p:nvPr/>
          </p:nvSpPr>
          <p:spPr bwMode="auto">
            <a:xfrm>
              <a:off x="4433888" y="5754688"/>
              <a:ext cx="190500" cy="141288"/>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05" name="TextBox 104"/>
          <p:cNvSpPr txBox="1"/>
          <p:nvPr/>
        </p:nvSpPr>
        <p:spPr>
          <a:xfrm>
            <a:off x="7491120" y="2707853"/>
            <a:ext cx="1308371" cy="307777"/>
          </a:xfrm>
          <a:prstGeom prst="rect">
            <a:avLst/>
          </a:prstGeom>
          <a:noFill/>
        </p:spPr>
        <p:txBody>
          <a:bodyPr wrap="none" rtlCol="0">
            <a:spAutoFit/>
          </a:bodyPr>
          <a:lstStyle/>
          <a:p>
            <a:r>
              <a:rPr lang="id-ID" sz="1400" b="1" dirty="0">
                <a:cs typeface="+mn-ea"/>
                <a:sym typeface="+mn-lt"/>
              </a:rPr>
              <a:t>Market Goals</a:t>
            </a:r>
          </a:p>
        </p:txBody>
      </p:sp>
      <p:sp>
        <p:nvSpPr>
          <p:cNvPr id="106" name="Rectangle 105"/>
          <p:cNvSpPr/>
          <p:nvPr/>
        </p:nvSpPr>
        <p:spPr>
          <a:xfrm>
            <a:off x="7491120" y="2931543"/>
            <a:ext cx="2328510" cy="830997"/>
          </a:xfrm>
          <a:prstGeom prst="rect">
            <a:avLst/>
          </a:prstGeom>
        </p:spPr>
        <p:txBody>
          <a:bodyPr wrap="square">
            <a:spAutoFit/>
          </a:bodyPr>
          <a:lstStyle/>
          <a:p>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108" name="TextBox 107"/>
          <p:cNvSpPr txBox="1"/>
          <p:nvPr/>
        </p:nvSpPr>
        <p:spPr>
          <a:xfrm>
            <a:off x="2891788" y="1823448"/>
            <a:ext cx="1728102" cy="307777"/>
          </a:xfrm>
          <a:prstGeom prst="rect">
            <a:avLst/>
          </a:prstGeom>
          <a:noFill/>
        </p:spPr>
        <p:txBody>
          <a:bodyPr wrap="none" rtlCol="0">
            <a:spAutoFit/>
          </a:bodyPr>
          <a:lstStyle/>
          <a:p>
            <a:pPr algn="r"/>
            <a:r>
              <a:rPr lang="id-ID" sz="1400" b="1" dirty="0">
                <a:cs typeface="+mn-ea"/>
                <a:sym typeface="+mn-lt"/>
              </a:rPr>
              <a:t>Situation Analysis</a:t>
            </a:r>
          </a:p>
        </p:txBody>
      </p:sp>
      <p:sp>
        <p:nvSpPr>
          <p:cNvPr id="109" name="Rectangle 108"/>
          <p:cNvSpPr/>
          <p:nvPr/>
        </p:nvSpPr>
        <p:spPr>
          <a:xfrm>
            <a:off x="2291380" y="2047138"/>
            <a:ext cx="2328510" cy="830997"/>
          </a:xfrm>
          <a:prstGeom prst="rect">
            <a:avLst/>
          </a:prstGeom>
        </p:spPr>
        <p:txBody>
          <a:bodyPr wrap="square">
            <a:spAutoFit/>
          </a:bodyPr>
          <a:lstStyle/>
          <a:p>
            <a:pPr algn="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grpSp>
        <p:nvGrpSpPr>
          <p:cNvPr id="111" name="Group 110"/>
          <p:cNvGrpSpPr/>
          <p:nvPr/>
        </p:nvGrpSpPr>
        <p:grpSpPr>
          <a:xfrm>
            <a:off x="6949005" y="2755478"/>
            <a:ext cx="484474" cy="483420"/>
            <a:chOff x="7367588" y="4357688"/>
            <a:chExt cx="730250" cy="728662"/>
          </a:xfrm>
          <a:solidFill>
            <a:schemeClr val="accent2"/>
          </a:solidFill>
        </p:grpSpPr>
        <p:sp>
          <p:nvSpPr>
            <p:cNvPr id="112" name="Freeform 26"/>
            <p:cNvSpPr/>
            <p:nvPr/>
          </p:nvSpPr>
          <p:spPr bwMode="auto">
            <a:xfrm>
              <a:off x="7367588" y="4452938"/>
              <a:ext cx="631825" cy="633412"/>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3" name="Freeform 27"/>
            <p:cNvSpPr/>
            <p:nvPr/>
          </p:nvSpPr>
          <p:spPr bwMode="auto">
            <a:xfrm>
              <a:off x="7669213" y="4357688"/>
              <a:ext cx="428625" cy="43180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4" name="Freeform 28"/>
            <p:cNvSpPr/>
            <p:nvPr/>
          </p:nvSpPr>
          <p:spPr bwMode="auto">
            <a:xfrm>
              <a:off x="7527926" y="4613275"/>
              <a:ext cx="311150" cy="312737"/>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15" name="TextBox 114"/>
          <p:cNvSpPr txBox="1"/>
          <p:nvPr/>
        </p:nvSpPr>
        <p:spPr>
          <a:xfrm>
            <a:off x="7491120" y="4397881"/>
            <a:ext cx="1507144" cy="307777"/>
          </a:xfrm>
          <a:prstGeom prst="rect">
            <a:avLst/>
          </a:prstGeom>
          <a:noFill/>
        </p:spPr>
        <p:txBody>
          <a:bodyPr wrap="none" rtlCol="0">
            <a:spAutoFit/>
          </a:bodyPr>
          <a:lstStyle/>
          <a:p>
            <a:r>
              <a:rPr lang="id-ID" sz="1400" b="1" dirty="0">
                <a:cs typeface="+mn-ea"/>
                <a:sym typeface="+mn-lt"/>
              </a:rPr>
              <a:t>Budget &amp; Plans</a:t>
            </a:r>
          </a:p>
        </p:txBody>
      </p:sp>
      <p:sp>
        <p:nvSpPr>
          <p:cNvPr id="116" name="Rectangle 115"/>
          <p:cNvSpPr/>
          <p:nvPr/>
        </p:nvSpPr>
        <p:spPr>
          <a:xfrm>
            <a:off x="7491120" y="4621571"/>
            <a:ext cx="2328510" cy="830997"/>
          </a:xfrm>
          <a:prstGeom prst="rect">
            <a:avLst/>
          </a:prstGeom>
        </p:spPr>
        <p:txBody>
          <a:bodyPr wrap="square">
            <a:spAutoFit/>
          </a:bodyPr>
          <a:lstStyle/>
          <a:p>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118" name="TextBox 117"/>
          <p:cNvSpPr txBox="1"/>
          <p:nvPr/>
        </p:nvSpPr>
        <p:spPr>
          <a:xfrm>
            <a:off x="2787336" y="3544570"/>
            <a:ext cx="1832554" cy="307777"/>
          </a:xfrm>
          <a:prstGeom prst="rect">
            <a:avLst/>
          </a:prstGeom>
          <a:noFill/>
        </p:spPr>
        <p:txBody>
          <a:bodyPr wrap="none" rtlCol="0">
            <a:spAutoFit/>
          </a:bodyPr>
          <a:lstStyle/>
          <a:p>
            <a:pPr algn="r"/>
            <a:r>
              <a:rPr lang="id-ID" sz="1400" b="1" dirty="0">
                <a:cs typeface="+mn-ea"/>
                <a:sym typeface="+mn-lt"/>
              </a:rPr>
              <a:t>Marketing Strategy</a:t>
            </a:r>
          </a:p>
        </p:txBody>
      </p:sp>
      <p:sp>
        <p:nvSpPr>
          <p:cNvPr id="119" name="Rectangle 118"/>
          <p:cNvSpPr/>
          <p:nvPr/>
        </p:nvSpPr>
        <p:spPr>
          <a:xfrm>
            <a:off x="2291380" y="3768260"/>
            <a:ext cx="2328510" cy="830997"/>
          </a:xfrm>
          <a:prstGeom prst="rect">
            <a:avLst/>
          </a:prstGeom>
        </p:spPr>
        <p:txBody>
          <a:bodyPr wrap="square">
            <a:spAutoFit/>
          </a:bodyPr>
          <a:lstStyle/>
          <a:p>
            <a:pPr algn="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grpSp>
        <p:nvGrpSpPr>
          <p:cNvPr id="121" name="Group 120"/>
          <p:cNvGrpSpPr/>
          <p:nvPr/>
        </p:nvGrpSpPr>
        <p:grpSpPr>
          <a:xfrm>
            <a:off x="6966764" y="4400919"/>
            <a:ext cx="448956" cy="502997"/>
            <a:chOff x="6908800" y="2171700"/>
            <a:chExt cx="857250" cy="960438"/>
          </a:xfrm>
          <a:solidFill>
            <a:schemeClr val="accent4"/>
          </a:solidFill>
        </p:grpSpPr>
        <p:sp>
          <p:nvSpPr>
            <p:cNvPr id="122" name="Freeform 36"/>
            <p:cNvSpPr>
              <a:spLocks noEditPoints="1"/>
            </p:cNvSpPr>
            <p:nvPr/>
          </p:nvSpPr>
          <p:spPr bwMode="auto">
            <a:xfrm>
              <a:off x="6908800" y="2362200"/>
              <a:ext cx="857250" cy="769938"/>
            </a:xfrm>
            <a:custGeom>
              <a:avLst/>
              <a:gdLst>
                <a:gd name="T0" fmla="*/ 214 w 226"/>
                <a:gd name="T1" fmla="*/ 91 h 203"/>
                <a:gd name="T2" fmla="*/ 212 w 226"/>
                <a:gd name="T3" fmla="*/ 91 h 203"/>
                <a:gd name="T4" fmla="*/ 205 w 226"/>
                <a:gd name="T5" fmla="*/ 71 h 203"/>
                <a:gd name="T6" fmla="*/ 159 w 226"/>
                <a:gd name="T7" fmla="*/ 87 h 203"/>
                <a:gd name="T8" fmla="*/ 87 w 226"/>
                <a:gd name="T9" fmla="*/ 24 h 203"/>
                <a:gd name="T10" fmla="*/ 52 w 226"/>
                <a:gd name="T11" fmla="*/ 3 h 203"/>
                <a:gd name="T12" fmla="*/ 43 w 226"/>
                <a:gd name="T13" fmla="*/ 8 h 203"/>
                <a:gd name="T14" fmla="*/ 42 w 226"/>
                <a:gd name="T15" fmla="*/ 48 h 203"/>
                <a:gd name="T16" fmla="*/ 21 w 226"/>
                <a:gd name="T17" fmla="*/ 82 h 203"/>
                <a:gd name="T18" fmla="*/ 12 w 226"/>
                <a:gd name="T19" fmla="*/ 82 h 203"/>
                <a:gd name="T20" fmla="*/ 0 w 226"/>
                <a:gd name="T21" fmla="*/ 93 h 203"/>
                <a:gd name="T22" fmla="*/ 0 w 226"/>
                <a:gd name="T23" fmla="*/ 114 h 203"/>
                <a:gd name="T24" fmla="*/ 12 w 226"/>
                <a:gd name="T25" fmla="*/ 125 h 203"/>
                <a:gd name="T26" fmla="*/ 21 w 226"/>
                <a:gd name="T27" fmla="*/ 125 h 203"/>
                <a:gd name="T28" fmla="*/ 67 w 226"/>
                <a:gd name="T29" fmla="*/ 176 h 203"/>
                <a:gd name="T30" fmla="*/ 67 w 226"/>
                <a:gd name="T31" fmla="*/ 178 h 203"/>
                <a:gd name="T32" fmla="*/ 67 w 226"/>
                <a:gd name="T33" fmla="*/ 192 h 203"/>
                <a:gd name="T34" fmla="*/ 78 w 226"/>
                <a:gd name="T35" fmla="*/ 203 h 203"/>
                <a:gd name="T36" fmla="*/ 91 w 226"/>
                <a:gd name="T37" fmla="*/ 203 h 203"/>
                <a:gd name="T38" fmla="*/ 102 w 226"/>
                <a:gd name="T39" fmla="*/ 192 h 203"/>
                <a:gd name="T40" fmla="*/ 102 w 226"/>
                <a:gd name="T41" fmla="*/ 186 h 203"/>
                <a:gd name="T42" fmla="*/ 115 w 226"/>
                <a:gd name="T43" fmla="*/ 187 h 203"/>
                <a:gd name="T44" fmla="*/ 127 w 226"/>
                <a:gd name="T45" fmla="*/ 186 h 203"/>
                <a:gd name="T46" fmla="*/ 127 w 226"/>
                <a:gd name="T47" fmla="*/ 192 h 203"/>
                <a:gd name="T48" fmla="*/ 138 w 226"/>
                <a:gd name="T49" fmla="*/ 203 h 203"/>
                <a:gd name="T50" fmla="*/ 151 w 226"/>
                <a:gd name="T51" fmla="*/ 203 h 203"/>
                <a:gd name="T52" fmla="*/ 162 w 226"/>
                <a:gd name="T53" fmla="*/ 192 h 203"/>
                <a:gd name="T54" fmla="*/ 162 w 226"/>
                <a:gd name="T55" fmla="*/ 178 h 203"/>
                <a:gd name="T56" fmla="*/ 162 w 226"/>
                <a:gd name="T57" fmla="*/ 177 h 203"/>
                <a:gd name="T58" fmla="*/ 212 w 226"/>
                <a:gd name="T59" fmla="*/ 115 h 203"/>
                <a:gd name="T60" fmla="*/ 214 w 226"/>
                <a:gd name="T61" fmla="*/ 115 h 203"/>
                <a:gd name="T62" fmla="*/ 226 w 226"/>
                <a:gd name="T63" fmla="*/ 103 h 203"/>
                <a:gd name="T64" fmla="*/ 214 w 226"/>
                <a:gd name="T65" fmla="*/ 91 h 203"/>
                <a:gd name="T66" fmla="*/ 53 w 226"/>
                <a:gd name="T67" fmla="*/ 86 h 203"/>
                <a:gd name="T68" fmla="*/ 42 w 226"/>
                <a:gd name="T69" fmla="*/ 75 h 203"/>
                <a:gd name="T70" fmla="*/ 53 w 226"/>
                <a:gd name="T71" fmla="*/ 64 h 203"/>
                <a:gd name="T72" fmla="*/ 64 w 226"/>
                <a:gd name="T73" fmla="*/ 75 h 203"/>
                <a:gd name="T74" fmla="*/ 53 w 226"/>
                <a:gd name="T75" fmla="*/ 8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203">
                  <a:moveTo>
                    <a:pt x="214" y="91"/>
                  </a:moveTo>
                  <a:cubicBezTo>
                    <a:pt x="214" y="91"/>
                    <a:pt x="213" y="91"/>
                    <a:pt x="212" y="91"/>
                  </a:cubicBezTo>
                  <a:cubicBezTo>
                    <a:pt x="211" y="84"/>
                    <a:pt x="209" y="77"/>
                    <a:pt x="205" y="71"/>
                  </a:cubicBezTo>
                  <a:cubicBezTo>
                    <a:pt x="193" y="81"/>
                    <a:pt x="177" y="87"/>
                    <a:pt x="159" y="87"/>
                  </a:cubicBezTo>
                  <a:cubicBezTo>
                    <a:pt x="122" y="87"/>
                    <a:pt x="91" y="59"/>
                    <a:pt x="87" y="24"/>
                  </a:cubicBezTo>
                  <a:cubicBezTo>
                    <a:pt x="52" y="3"/>
                    <a:pt x="52" y="3"/>
                    <a:pt x="52" y="3"/>
                  </a:cubicBezTo>
                  <a:cubicBezTo>
                    <a:pt x="47" y="0"/>
                    <a:pt x="43" y="2"/>
                    <a:pt x="43" y="8"/>
                  </a:cubicBezTo>
                  <a:cubicBezTo>
                    <a:pt x="42" y="48"/>
                    <a:pt x="42" y="48"/>
                    <a:pt x="42" y="48"/>
                  </a:cubicBezTo>
                  <a:cubicBezTo>
                    <a:pt x="32" y="58"/>
                    <a:pt x="25" y="69"/>
                    <a:pt x="21" y="82"/>
                  </a:cubicBezTo>
                  <a:cubicBezTo>
                    <a:pt x="12" y="82"/>
                    <a:pt x="12" y="82"/>
                    <a:pt x="12" y="82"/>
                  </a:cubicBezTo>
                  <a:cubicBezTo>
                    <a:pt x="5" y="82"/>
                    <a:pt x="0" y="87"/>
                    <a:pt x="0" y="93"/>
                  </a:cubicBezTo>
                  <a:cubicBezTo>
                    <a:pt x="0" y="114"/>
                    <a:pt x="0" y="114"/>
                    <a:pt x="0" y="114"/>
                  </a:cubicBezTo>
                  <a:cubicBezTo>
                    <a:pt x="0" y="120"/>
                    <a:pt x="5" y="125"/>
                    <a:pt x="12" y="125"/>
                  </a:cubicBezTo>
                  <a:cubicBezTo>
                    <a:pt x="21" y="125"/>
                    <a:pt x="21" y="125"/>
                    <a:pt x="21" y="125"/>
                  </a:cubicBezTo>
                  <a:cubicBezTo>
                    <a:pt x="28" y="147"/>
                    <a:pt x="45" y="165"/>
                    <a:pt x="67" y="176"/>
                  </a:cubicBezTo>
                  <a:cubicBezTo>
                    <a:pt x="67" y="177"/>
                    <a:pt x="67" y="177"/>
                    <a:pt x="67" y="178"/>
                  </a:cubicBezTo>
                  <a:cubicBezTo>
                    <a:pt x="67" y="192"/>
                    <a:pt x="67" y="192"/>
                    <a:pt x="67" y="192"/>
                  </a:cubicBezTo>
                  <a:cubicBezTo>
                    <a:pt x="67" y="198"/>
                    <a:pt x="72" y="203"/>
                    <a:pt x="78" y="203"/>
                  </a:cubicBezTo>
                  <a:cubicBezTo>
                    <a:pt x="91" y="203"/>
                    <a:pt x="91" y="203"/>
                    <a:pt x="91" y="203"/>
                  </a:cubicBezTo>
                  <a:cubicBezTo>
                    <a:pt x="97" y="203"/>
                    <a:pt x="102" y="198"/>
                    <a:pt x="102" y="192"/>
                  </a:cubicBezTo>
                  <a:cubicBezTo>
                    <a:pt x="102" y="186"/>
                    <a:pt x="102" y="186"/>
                    <a:pt x="102" y="186"/>
                  </a:cubicBezTo>
                  <a:cubicBezTo>
                    <a:pt x="106" y="186"/>
                    <a:pt x="111" y="187"/>
                    <a:pt x="115" y="187"/>
                  </a:cubicBezTo>
                  <a:cubicBezTo>
                    <a:pt x="119" y="187"/>
                    <a:pt x="123" y="186"/>
                    <a:pt x="127" y="186"/>
                  </a:cubicBezTo>
                  <a:cubicBezTo>
                    <a:pt x="127" y="192"/>
                    <a:pt x="127" y="192"/>
                    <a:pt x="127" y="192"/>
                  </a:cubicBezTo>
                  <a:cubicBezTo>
                    <a:pt x="127" y="198"/>
                    <a:pt x="132" y="203"/>
                    <a:pt x="138" y="203"/>
                  </a:cubicBezTo>
                  <a:cubicBezTo>
                    <a:pt x="151" y="203"/>
                    <a:pt x="151" y="203"/>
                    <a:pt x="151" y="203"/>
                  </a:cubicBezTo>
                  <a:cubicBezTo>
                    <a:pt x="157" y="203"/>
                    <a:pt x="162" y="198"/>
                    <a:pt x="162" y="192"/>
                  </a:cubicBezTo>
                  <a:cubicBezTo>
                    <a:pt x="162" y="178"/>
                    <a:pt x="162" y="178"/>
                    <a:pt x="162" y="178"/>
                  </a:cubicBezTo>
                  <a:cubicBezTo>
                    <a:pt x="162" y="178"/>
                    <a:pt x="162" y="177"/>
                    <a:pt x="162" y="177"/>
                  </a:cubicBezTo>
                  <a:cubicBezTo>
                    <a:pt x="188" y="164"/>
                    <a:pt x="208" y="142"/>
                    <a:pt x="212" y="115"/>
                  </a:cubicBezTo>
                  <a:cubicBezTo>
                    <a:pt x="213" y="115"/>
                    <a:pt x="214" y="115"/>
                    <a:pt x="214" y="115"/>
                  </a:cubicBezTo>
                  <a:cubicBezTo>
                    <a:pt x="221" y="115"/>
                    <a:pt x="226" y="110"/>
                    <a:pt x="226" y="103"/>
                  </a:cubicBezTo>
                  <a:cubicBezTo>
                    <a:pt x="226" y="97"/>
                    <a:pt x="221" y="91"/>
                    <a:pt x="214" y="91"/>
                  </a:cubicBezTo>
                  <a:close/>
                  <a:moveTo>
                    <a:pt x="53" y="86"/>
                  </a:moveTo>
                  <a:cubicBezTo>
                    <a:pt x="46" y="86"/>
                    <a:pt x="42" y="81"/>
                    <a:pt x="42" y="75"/>
                  </a:cubicBezTo>
                  <a:cubicBezTo>
                    <a:pt x="42" y="69"/>
                    <a:pt x="46" y="64"/>
                    <a:pt x="53" y="64"/>
                  </a:cubicBezTo>
                  <a:cubicBezTo>
                    <a:pt x="59" y="64"/>
                    <a:pt x="64" y="69"/>
                    <a:pt x="64" y="75"/>
                  </a:cubicBezTo>
                  <a:cubicBezTo>
                    <a:pt x="64" y="81"/>
                    <a:pt x="59" y="86"/>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3" name="Freeform 37"/>
            <p:cNvSpPr>
              <a:spLocks noEditPoints="1"/>
            </p:cNvSpPr>
            <p:nvPr/>
          </p:nvSpPr>
          <p:spPr bwMode="auto">
            <a:xfrm>
              <a:off x="7265988" y="2171700"/>
              <a:ext cx="493713" cy="493713"/>
            </a:xfrm>
            <a:custGeom>
              <a:avLst/>
              <a:gdLst>
                <a:gd name="T0" fmla="*/ 65 w 130"/>
                <a:gd name="T1" fmla="*/ 130 h 130"/>
                <a:gd name="T2" fmla="*/ 130 w 130"/>
                <a:gd name="T3" fmla="*/ 65 h 130"/>
                <a:gd name="T4" fmla="*/ 65 w 130"/>
                <a:gd name="T5" fmla="*/ 0 h 130"/>
                <a:gd name="T6" fmla="*/ 0 w 130"/>
                <a:gd name="T7" fmla="*/ 65 h 130"/>
                <a:gd name="T8" fmla="*/ 65 w 130"/>
                <a:gd name="T9" fmla="*/ 130 h 130"/>
                <a:gd name="T10" fmla="*/ 61 w 130"/>
                <a:gd name="T11" fmla="*/ 68 h 130"/>
                <a:gd name="T12" fmla="*/ 44 w 130"/>
                <a:gd name="T13" fmla="*/ 50 h 130"/>
                <a:gd name="T14" fmla="*/ 60 w 130"/>
                <a:gd name="T15" fmla="*/ 33 h 130"/>
                <a:gd name="T16" fmla="*/ 60 w 130"/>
                <a:gd name="T17" fmla="*/ 24 h 130"/>
                <a:gd name="T18" fmla="*/ 70 w 130"/>
                <a:gd name="T19" fmla="*/ 24 h 130"/>
                <a:gd name="T20" fmla="*/ 70 w 130"/>
                <a:gd name="T21" fmla="*/ 33 h 130"/>
                <a:gd name="T22" fmla="*/ 84 w 130"/>
                <a:gd name="T23" fmla="*/ 36 h 130"/>
                <a:gd name="T24" fmla="*/ 81 w 130"/>
                <a:gd name="T25" fmla="*/ 47 h 130"/>
                <a:gd name="T26" fmla="*/ 67 w 130"/>
                <a:gd name="T27" fmla="*/ 43 h 130"/>
                <a:gd name="T28" fmla="*/ 59 w 130"/>
                <a:gd name="T29" fmla="*/ 49 h 130"/>
                <a:gd name="T30" fmla="*/ 70 w 130"/>
                <a:gd name="T31" fmla="*/ 57 h 130"/>
                <a:gd name="T32" fmla="*/ 86 w 130"/>
                <a:gd name="T33" fmla="*/ 75 h 130"/>
                <a:gd name="T34" fmla="*/ 69 w 130"/>
                <a:gd name="T35" fmla="*/ 92 h 130"/>
                <a:gd name="T36" fmla="*/ 69 w 130"/>
                <a:gd name="T37" fmla="*/ 102 h 130"/>
                <a:gd name="T38" fmla="*/ 60 w 130"/>
                <a:gd name="T39" fmla="*/ 102 h 130"/>
                <a:gd name="T40" fmla="*/ 60 w 130"/>
                <a:gd name="T41" fmla="*/ 93 h 130"/>
                <a:gd name="T42" fmla="*/ 44 w 130"/>
                <a:gd name="T43" fmla="*/ 89 h 130"/>
                <a:gd name="T44" fmla="*/ 47 w 130"/>
                <a:gd name="T45" fmla="*/ 78 h 130"/>
                <a:gd name="T46" fmla="*/ 62 w 130"/>
                <a:gd name="T47" fmla="*/ 82 h 130"/>
                <a:gd name="T48" fmla="*/ 72 w 130"/>
                <a:gd name="T49" fmla="*/ 76 h 130"/>
                <a:gd name="T50" fmla="*/ 61 w 130"/>
                <a:gd name="T51"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30">
                  <a:moveTo>
                    <a:pt x="65" y="130"/>
                  </a:moveTo>
                  <a:cubicBezTo>
                    <a:pt x="101" y="130"/>
                    <a:pt x="130" y="101"/>
                    <a:pt x="130" y="65"/>
                  </a:cubicBezTo>
                  <a:cubicBezTo>
                    <a:pt x="130" y="29"/>
                    <a:pt x="101" y="0"/>
                    <a:pt x="65" y="0"/>
                  </a:cubicBezTo>
                  <a:cubicBezTo>
                    <a:pt x="29" y="0"/>
                    <a:pt x="0" y="29"/>
                    <a:pt x="0" y="65"/>
                  </a:cubicBezTo>
                  <a:cubicBezTo>
                    <a:pt x="0" y="101"/>
                    <a:pt x="29" y="130"/>
                    <a:pt x="65" y="130"/>
                  </a:cubicBezTo>
                  <a:close/>
                  <a:moveTo>
                    <a:pt x="61" y="68"/>
                  </a:moveTo>
                  <a:cubicBezTo>
                    <a:pt x="51" y="64"/>
                    <a:pt x="44" y="60"/>
                    <a:pt x="44" y="50"/>
                  </a:cubicBezTo>
                  <a:cubicBezTo>
                    <a:pt x="44" y="42"/>
                    <a:pt x="50" y="35"/>
                    <a:pt x="60" y="33"/>
                  </a:cubicBezTo>
                  <a:cubicBezTo>
                    <a:pt x="60" y="24"/>
                    <a:pt x="60" y="24"/>
                    <a:pt x="60" y="24"/>
                  </a:cubicBezTo>
                  <a:cubicBezTo>
                    <a:pt x="70" y="24"/>
                    <a:pt x="70" y="24"/>
                    <a:pt x="70" y="24"/>
                  </a:cubicBezTo>
                  <a:cubicBezTo>
                    <a:pt x="70" y="33"/>
                    <a:pt x="70" y="33"/>
                    <a:pt x="70" y="33"/>
                  </a:cubicBezTo>
                  <a:cubicBezTo>
                    <a:pt x="76" y="33"/>
                    <a:pt x="80" y="34"/>
                    <a:pt x="84" y="36"/>
                  </a:cubicBezTo>
                  <a:cubicBezTo>
                    <a:pt x="81" y="47"/>
                    <a:pt x="81" y="47"/>
                    <a:pt x="81" y="47"/>
                  </a:cubicBezTo>
                  <a:cubicBezTo>
                    <a:pt x="78" y="45"/>
                    <a:pt x="74" y="43"/>
                    <a:pt x="67" y="43"/>
                  </a:cubicBezTo>
                  <a:cubicBezTo>
                    <a:pt x="61" y="43"/>
                    <a:pt x="59" y="46"/>
                    <a:pt x="59" y="49"/>
                  </a:cubicBezTo>
                  <a:cubicBezTo>
                    <a:pt x="59" y="52"/>
                    <a:pt x="62" y="54"/>
                    <a:pt x="70" y="57"/>
                  </a:cubicBezTo>
                  <a:cubicBezTo>
                    <a:pt x="82" y="61"/>
                    <a:pt x="86" y="66"/>
                    <a:pt x="86" y="75"/>
                  </a:cubicBezTo>
                  <a:cubicBezTo>
                    <a:pt x="86" y="83"/>
                    <a:pt x="80" y="91"/>
                    <a:pt x="69" y="92"/>
                  </a:cubicBezTo>
                  <a:cubicBezTo>
                    <a:pt x="69" y="102"/>
                    <a:pt x="69" y="102"/>
                    <a:pt x="69" y="102"/>
                  </a:cubicBezTo>
                  <a:cubicBezTo>
                    <a:pt x="60" y="102"/>
                    <a:pt x="60" y="102"/>
                    <a:pt x="60" y="102"/>
                  </a:cubicBezTo>
                  <a:cubicBezTo>
                    <a:pt x="60" y="93"/>
                    <a:pt x="60" y="93"/>
                    <a:pt x="60" y="93"/>
                  </a:cubicBezTo>
                  <a:cubicBezTo>
                    <a:pt x="54" y="93"/>
                    <a:pt x="47" y="91"/>
                    <a:pt x="44" y="89"/>
                  </a:cubicBezTo>
                  <a:cubicBezTo>
                    <a:pt x="47" y="78"/>
                    <a:pt x="47" y="78"/>
                    <a:pt x="47" y="78"/>
                  </a:cubicBezTo>
                  <a:cubicBezTo>
                    <a:pt x="51" y="80"/>
                    <a:pt x="56" y="82"/>
                    <a:pt x="62" y="82"/>
                  </a:cubicBezTo>
                  <a:cubicBezTo>
                    <a:pt x="68" y="82"/>
                    <a:pt x="72" y="80"/>
                    <a:pt x="72" y="76"/>
                  </a:cubicBezTo>
                  <a:cubicBezTo>
                    <a:pt x="72" y="72"/>
                    <a:pt x="69" y="70"/>
                    <a:pt x="61"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24" name="Freeform 46"/>
          <p:cNvSpPr/>
          <p:nvPr/>
        </p:nvSpPr>
        <p:spPr bwMode="auto">
          <a:xfrm>
            <a:off x="4824162" y="3613480"/>
            <a:ext cx="226939" cy="422211"/>
          </a:xfrm>
          <a:custGeom>
            <a:avLst/>
            <a:gdLst>
              <a:gd name="T0" fmla="*/ 85 w 88"/>
              <a:gd name="T1" fmla="*/ 157 h 166"/>
              <a:gd name="T2" fmla="*/ 87 w 88"/>
              <a:gd name="T3" fmla="*/ 156 h 166"/>
              <a:gd name="T4" fmla="*/ 88 w 88"/>
              <a:gd name="T5" fmla="*/ 154 h 166"/>
              <a:gd name="T6" fmla="*/ 88 w 88"/>
              <a:gd name="T7" fmla="*/ 149 h 166"/>
              <a:gd name="T8" fmla="*/ 76 w 88"/>
              <a:gd name="T9" fmla="*/ 137 h 166"/>
              <a:gd name="T10" fmla="*/ 77 w 88"/>
              <a:gd name="T11" fmla="*/ 137 h 166"/>
              <a:gd name="T12" fmla="*/ 78 w 88"/>
              <a:gd name="T13" fmla="*/ 136 h 166"/>
              <a:gd name="T14" fmla="*/ 79 w 88"/>
              <a:gd name="T15" fmla="*/ 135 h 166"/>
              <a:gd name="T16" fmla="*/ 78 w 88"/>
              <a:gd name="T17" fmla="*/ 133 h 166"/>
              <a:gd name="T18" fmla="*/ 77 w 88"/>
              <a:gd name="T19" fmla="*/ 133 h 166"/>
              <a:gd name="T20" fmla="*/ 74 w 88"/>
              <a:gd name="T21" fmla="*/ 133 h 166"/>
              <a:gd name="T22" fmla="*/ 87 w 88"/>
              <a:gd name="T23" fmla="*/ 118 h 166"/>
              <a:gd name="T24" fmla="*/ 87 w 88"/>
              <a:gd name="T25" fmla="*/ 118 h 166"/>
              <a:gd name="T26" fmla="*/ 87 w 88"/>
              <a:gd name="T27" fmla="*/ 118 h 166"/>
              <a:gd name="T28" fmla="*/ 87 w 88"/>
              <a:gd name="T29" fmla="*/ 118 h 166"/>
              <a:gd name="T30" fmla="*/ 79 w 88"/>
              <a:gd name="T31" fmla="*/ 113 h 166"/>
              <a:gd name="T32" fmla="*/ 35 w 88"/>
              <a:gd name="T33" fmla="*/ 53 h 166"/>
              <a:gd name="T34" fmla="*/ 55 w 88"/>
              <a:gd name="T35" fmla="*/ 53 h 166"/>
              <a:gd name="T36" fmla="*/ 58 w 88"/>
              <a:gd name="T37" fmla="*/ 62 h 166"/>
              <a:gd name="T38" fmla="*/ 76 w 88"/>
              <a:gd name="T39" fmla="*/ 64 h 166"/>
              <a:gd name="T40" fmla="*/ 82 w 88"/>
              <a:gd name="T41" fmla="*/ 52 h 166"/>
              <a:gd name="T42" fmla="*/ 82 w 88"/>
              <a:gd name="T43" fmla="*/ 50 h 166"/>
              <a:gd name="T44" fmla="*/ 81 w 88"/>
              <a:gd name="T45" fmla="*/ 48 h 166"/>
              <a:gd name="T46" fmla="*/ 79 w 88"/>
              <a:gd name="T47" fmla="*/ 47 h 166"/>
              <a:gd name="T48" fmla="*/ 65 w 88"/>
              <a:gd name="T49" fmla="*/ 29 h 166"/>
              <a:gd name="T50" fmla="*/ 64 w 88"/>
              <a:gd name="T51" fmla="*/ 27 h 166"/>
              <a:gd name="T52" fmla="*/ 64 w 88"/>
              <a:gd name="T53" fmla="*/ 26 h 166"/>
              <a:gd name="T54" fmla="*/ 63 w 88"/>
              <a:gd name="T55" fmla="*/ 24 h 166"/>
              <a:gd name="T56" fmla="*/ 54 w 88"/>
              <a:gd name="T57" fmla="*/ 16 h 166"/>
              <a:gd name="T58" fmla="*/ 65 w 88"/>
              <a:gd name="T59" fmla="*/ 8 h 166"/>
              <a:gd name="T60" fmla="*/ 30 w 88"/>
              <a:gd name="T61" fmla="*/ 0 h 166"/>
              <a:gd name="T62" fmla="*/ 17 w 88"/>
              <a:gd name="T63" fmla="*/ 13 h 166"/>
              <a:gd name="T64" fmla="*/ 3 w 88"/>
              <a:gd name="T65" fmla="*/ 34 h 166"/>
              <a:gd name="T66" fmla="*/ 1 w 88"/>
              <a:gd name="T67" fmla="*/ 59 h 166"/>
              <a:gd name="T68" fmla="*/ 8 w 88"/>
              <a:gd name="T69" fmla="*/ 123 h 166"/>
              <a:gd name="T70" fmla="*/ 17 w 88"/>
              <a:gd name="T71" fmla="*/ 133 h 166"/>
              <a:gd name="T72" fmla="*/ 13 w 88"/>
              <a:gd name="T73" fmla="*/ 133 h 166"/>
              <a:gd name="T74" fmla="*/ 12 w 88"/>
              <a:gd name="T75" fmla="*/ 133 h 166"/>
              <a:gd name="T76" fmla="*/ 11 w 88"/>
              <a:gd name="T77" fmla="*/ 135 h 166"/>
              <a:gd name="T78" fmla="*/ 12 w 88"/>
              <a:gd name="T79" fmla="*/ 136 h 166"/>
              <a:gd name="T80" fmla="*/ 13 w 88"/>
              <a:gd name="T81" fmla="*/ 137 h 166"/>
              <a:gd name="T82" fmla="*/ 14 w 88"/>
              <a:gd name="T83" fmla="*/ 137 h 166"/>
              <a:gd name="T84" fmla="*/ 2 w 88"/>
              <a:gd name="T85" fmla="*/ 149 h 166"/>
              <a:gd name="T86" fmla="*/ 2 w 88"/>
              <a:gd name="T87" fmla="*/ 154 h 166"/>
              <a:gd name="T88" fmla="*/ 3 w 88"/>
              <a:gd name="T89" fmla="*/ 156 h 166"/>
              <a:gd name="T90" fmla="*/ 5 w 88"/>
              <a:gd name="T91" fmla="*/ 157 h 166"/>
              <a:gd name="T92" fmla="*/ 5 w 88"/>
              <a:gd name="T93" fmla="*/ 157 h 166"/>
              <a:gd name="T94" fmla="*/ 5 w 88"/>
              <a:gd name="T95" fmla="*/ 160 h 166"/>
              <a:gd name="T96" fmla="*/ 5 w 88"/>
              <a:gd name="T97" fmla="*/ 160 h 166"/>
              <a:gd name="T98" fmla="*/ 3 w 88"/>
              <a:gd name="T99" fmla="*/ 160 h 166"/>
              <a:gd name="T100" fmla="*/ 2 w 88"/>
              <a:gd name="T101" fmla="*/ 163 h 166"/>
              <a:gd name="T102" fmla="*/ 2 w 88"/>
              <a:gd name="T103" fmla="*/ 163 h 166"/>
              <a:gd name="T104" fmla="*/ 3 w 88"/>
              <a:gd name="T105" fmla="*/ 165 h 166"/>
              <a:gd name="T106" fmla="*/ 5 w 88"/>
              <a:gd name="T107" fmla="*/ 166 h 166"/>
              <a:gd name="T108" fmla="*/ 85 w 88"/>
              <a:gd name="T109" fmla="*/ 166 h 166"/>
              <a:gd name="T110" fmla="*/ 87 w 88"/>
              <a:gd name="T111" fmla="*/ 165 h 166"/>
              <a:gd name="T112" fmla="*/ 88 w 88"/>
              <a:gd name="T113" fmla="*/ 163 h 166"/>
              <a:gd name="T114" fmla="*/ 88 w 88"/>
              <a:gd name="T115" fmla="*/ 163 h 166"/>
              <a:gd name="T116" fmla="*/ 87 w 88"/>
              <a:gd name="T117" fmla="*/ 160 h 166"/>
              <a:gd name="T118" fmla="*/ 85 w 88"/>
              <a:gd name="T119" fmla="*/ 160 h 166"/>
              <a:gd name="T120" fmla="*/ 85 w 88"/>
              <a:gd name="T121" fmla="*/ 160 h 166"/>
              <a:gd name="T122" fmla="*/ 85 w 88"/>
              <a:gd name="T12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66">
                <a:moveTo>
                  <a:pt x="85" y="157"/>
                </a:moveTo>
                <a:cubicBezTo>
                  <a:pt x="86" y="157"/>
                  <a:pt x="87" y="157"/>
                  <a:pt x="87" y="156"/>
                </a:cubicBezTo>
                <a:cubicBezTo>
                  <a:pt x="88" y="156"/>
                  <a:pt x="88" y="155"/>
                  <a:pt x="88" y="154"/>
                </a:cubicBezTo>
                <a:cubicBezTo>
                  <a:pt x="88" y="149"/>
                  <a:pt x="88" y="149"/>
                  <a:pt x="88" y="149"/>
                </a:cubicBezTo>
                <a:cubicBezTo>
                  <a:pt x="82" y="149"/>
                  <a:pt x="76" y="143"/>
                  <a:pt x="76" y="137"/>
                </a:cubicBezTo>
                <a:cubicBezTo>
                  <a:pt x="77" y="137"/>
                  <a:pt x="77" y="137"/>
                  <a:pt x="77" y="137"/>
                </a:cubicBezTo>
                <a:cubicBezTo>
                  <a:pt x="78" y="137"/>
                  <a:pt x="78" y="137"/>
                  <a:pt x="78" y="136"/>
                </a:cubicBezTo>
                <a:cubicBezTo>
                  <a:pt x="79" y="136"/>
                  <a:pt x="79" y="135"/>
                  <a:pt x="79" y="135"/>
                </a:cubicBezTo>
                <a:cubicBezTo>
                  <a:pt x="79" y="134"/>
                  <a:pt x="79" y="134"/>
                  <a:pt x="78" y="133"/>
                </a:cubicBezTo>
                <a:cubicBezTo>
                  <a:pt x="78" y="133"/>
                  <a:pt x="78" y="133"/>
                  <a:pt x="77" y="133"/>
                </a:cubicBezTo>
                <a:cubicBezTo>
                  <a:pt x="74" y="133"/>
                  <a:pt x="74" y="133"/>
                  <a:pt x="74" y="133"/>
                </a:cubicBezTo>
                <a:cubicBezTo>
                  <a:pt x="84" y="128"/>
                  <a:pt x="87" y="118"/>
                  <a:pt x="87" y="118"/>
                </a:cubicBezTo>
                <a:cubicBezTo>
                  <a:pt x="87" y="118"/>
                  <a:pt x="87" y="118"/>
                  <a:pt x="87" y="118"/>
                </a:cubicBezTo>
                <a:cubicBezTo>
                  <a:pt x="87" y="118"/>
                  <a:pt x="87" y="118"/>
                  <a:pt x="87" y="118"/>
                </a:cubicBezTo>
                <a:cubicBezTo>
                  <a:pt x="87" y="118"/>
                  <a:pt x="87" y="118"/>
                  <a:pt x="87" y="118"/>
                </a:cubicBezTo>
                <a:cubicBezTo>
                  <a:pt x="79" y="113"/>
                  <a:pt x="79" y="113"/>
                  <a:pt x="79" y="113"/>
                </a:cubicBezTo>
                <a:cubicBezTo>
                  <a:pt x="65" y="104"/>
                  <a:pt x="38" y="82"/>
                  <a:pt x="35" y="53"/>
                </a:cubicBezTo>
                <a:cubicBezTo>
                  <a:pt x="39" y="55"/>
                  <a:pt x="49" y="56"/>
                  <a:pt x="55" y="53"/>
                </a:cubicBezTo>
                <a:cubicBezTo>
                  <a:pt x="56" y="54"/>
                  <a:pt x="59" y="57"/>
                  <a:pt x="58" y="62"/>
                </a:cubicBezTo>
                <a:cubicBezTo>
                  <a:pt x="65" y="66"/>
                  <a:pt x="76" y="64"/>
                  <a:pt x="76" y="64"/>
                </a:cubicBezTo>
                <a:cubicBezTo>
                  <a:pt x="82" y="52"/>
                  <a:pt x="82" y="52"/>
                  <a:pt x="82" y="52"/>
                </a:cubicBezTo>
                <a:cubicBezTo>
                  <a:pt x="82" y="51"/>
                  <a:pt x="82" y="50"/>
                  <a:pt x="82" y="50"/>
                </a:cubicBezTo>
                <a:cubicBezTo>
                  <a:pt x="82" y="49"/>
                  <a:pt x="81" y="49"/>
                  <a:pt x="81" y="48"/>
                </a:cubicBezTo>
                <a:cubicBezTo>
                  <a:pt x="79" y="47"/>
                  <a:pt x="79" y="47"/>
                  <a:pt x="79" y="47"/>
                </a:cubicBezTo>
                <a:cubicBezTo>
                  <a:pt x="65" y="29"/>
                  <a:pt x="65" y="29"/>
                  <a:pt x="65" y="29"/>
                </a:cubicBezTo>
                <a:cubicBezTo>
                  <a:pt x="64" y="27"/>
                  <a:pt x="64" y="27"/>
                  <a:pt x="64" y="27"/>
                </a:cubicBezTo>
                <a:cubicBezTo>
                  <a:pt x="64" y="26"/>
                  <a:pt x="64" y="26"/>
                  <a:pt x="64" y="26"/>
                </a:cubicBezTo>
                <a:cubicBezTo>
                  <a:pt x="63" y="25"/>
                  <a:pt x="63" y="25"/>
                  <a:pt x="63" y="24"/>
                </a:cubicBezTo>
                <a:cubicBezTo>
                  <a:pt x="54" y="16"/>
                  <a:pt x="54" y="16"/>
                  <a:pt x="54" y="16"/>
                </a:cubicBezTo>
                <a:cubicBezTo>
                  <a:pt x="65" y="8"/>
                  <a:pt x="65" y="8"/>
                  <a:pt x="65" y="8"/>
                </a:cubicBezTo>
                <a:cubicBezTo>
                  <a:pt x="30" y="0"/>
                  <a:pt x="30" y="0"/>
                  <a:pt x="30" y="0"/>
                </a:cubicBezTo>
                <a:cubicBezTo>
                  <a:pt x="17" y="13"/>
                  <a:pt x="17" y="13"/>
                  <a:pt x="17" y="13"/>
                </a:cubicBezTo>
                <a:cubicBezTo>
                  <a:pt x="11" y="19"/>
                  <a:pt x="6" y="26"/>
                  <a:pt x="3" y="34"/>
                </a:cubicBezTo>
                <a:cubicBezTo>
                  <a:pt x="0" y="43"/>
                  <a:pt x="0" y="51"/>
                  <a:pt x="1" y="59"/>
                </a:cubicBezTo>
                <a:cubicBezTo>
                  <a:pt x="8" y="123"/>
                  <a:pt x="8" y="123"/>
                  <a:pt x="8" y="123"/>
                </a:cubicBezTo>
                <a:cubicBezTo>
                  <a:pt x="17" y="133"/>
                  <a:pt x="17" y="133"/>
                  <a:pt x="17" y="133"/>
                </a:cubicBezTo>
                <a:cubicBezTo>
                  <a:pt x="13" y="133"/>
                  <a:pt x="13" y="133"/>
                  <a:pt x="13" y="133"/>
                </a:cubicBezTo>
                <a:cubicBezTo>
                  <a:pt x="13" y="133"/>
                  <a:pt x="12" y="133"/>
                  <a:pt x="12" y="133"/>
                </a:cubicBezTo>
                <a:cubicBezTo>
                  <a:pt x="11" y="134"/>
                  <a:pt x="11" y="134"/>
                  <a:pt x="11" y="135"/>
                </a:cubicBezTo>
                <a:cubicBezTo>
                  <a:pt x="11" y="135"/>
                  <a:pt x="11" y="136"/>
                  <a:pt x="12" y="136"/>
                </a:cubicBezTo>
                <a:cubicBezTo>
                  <a:pt x="12" y="137"/>
                  <a:pt x="13" y="137"/>
                  <a:pt x="13" y="137"/>
                </a:cubicBezTo>
                <a:cubicBezTo>
                  <a:pt x="14" y="137"/>
                  <a:pt x="14" y="137"/>
                  <a:pt x="14" y="137"/>
                </a:cubicBezTo>
                <a:cubicBezTo>
                  <a:pt x="14" y="143"/>
                  <a:pt x="9" y="149"/>
                  <a:pt x="2" y="149"/>
                </a:cubicBezTo>
                <a:cubicBezTo>
                  <a:pt x="2" y="154"/>
                  <a:pt x="2" y="154"/>
                  <a:pt x="2" y="154"/>
                </a:cubicBezTo>
                <a:cubicBezTo>
                  <a:pt x="2" y="155"/>
                  <a:pt x="2" y="156"/>
                  <a:pt x="3" y="156"/>
                </a:cubicBezTo>
                <a:cubicBezTo>
                  <a:pt x="3" y="157"/>
                  <a:pt x="4" y="157"/>
                  <a:pt x="5" y="157"/>
                </a:cubicBezTo>
                <a:cubicBezTo>
                  <a:pt x="5" y="157"/>
                  <a:pt x="5" y="157"/>
                  <a:pt x="5" y="157"/>
                </a:cubicBezTo>
                <a:cubicBezTo>
                  <a:pt x="5" y="160"/>
                  <a:pt x="5" y="160"/>
                  <a:pt x="5" y="160"/>
                </a:cubicBezTo>
                <a:cubicBezTo>
                  <a:pt x="5" y="160"/>
                  <a:pt x="5" y="160"/>
                  <a:pt x="5" y="160"/>
                </a:cubicBezTo>
                <a:cubicBezTo>
                  <a:pt x="4" y="160"/>
                  <a:pt x="3" y="160"/>
                  <a:pt x="3" y="160"/>
                </a:cubicBezTo>
                <a:cubicBezTo>
                  <a:pt x="2" y="161"/>
                  <a:pt x="2" y="162"/>
                  <a:pt x="2" y="163"/>
                </a:cubicBezTo>
                <a:cubicBezTo>
                  <a:pt x="2" y="163"/>
                  <a:pt x="2" y="163"/>
                  <a:pt x="2" y="163"/>
                </a:cubicBezTo>
                <a:cubicBezTo>
                  <a:pt x="2" y="164"/>
                  <a:pt x="2" y="165"/>
                  <a:pt x="3" y="165"/>
                </a:cubicBezTo>
                <a:cubicBezTo>
                  <a:pt x="3" y="166"/>
                  <a:pt x="4" y="166"/>
                  <a:pt x="5" y="166"/>
                </a:cubicBezTo>
                <a:cubicBezTo>
                  <a:pt x="85" y="166"/>
                  <a:pt x="85" y="166"/>
                  <a:pt x="85" y="166"/>
                </a:cubicBezTo>
                <a:cubicBezTo>
                  <a:pt x="86" y="166"/>
                  <a:pt x="87" y="166"/>
                  <a:pt x="87" y="165"/>
                </a:cubicBezTo>
                <a:cubicBezTo>
                  <a:pt x="88" y="165"/>
                  <a:pt x="88" y="164"/>
                  <a:pt x="88" y="163"/>
                </a:cubicBezTo>
                <a:cubicBezTo>
                  <a:pt x="88" y="163"/>
                  <a:pt x="88" y="163"/>
                  <a:pt x="88" y="163"/>
                </a:cubicBezTo>
                <a:cubicBezTo>
                  <a:pt x="88" y="162"/>
                  <a:pt x="88" y="161"/>
                  <a:pt x="87" y="160"/>
                </a:cubicBezTo>
                <a:cubicBezTo>
                  <a:pt x="87" y="160"/>
                  <a:pt x="86" y="160"/>
                  <a:pt x="85" y="160"/>
                </a:cubicBezTo>
                <a:cubicBezTo>
                  <a:pt x="85" y="160"/>
                  <a:pt x="85" y="160"/>
                  <a:pt x="85" y="160"/>
                </a:cubicBezTo>
                <a:cubicBezTo>
                  <a:pt x="85" y="157"/>
                  <a:pt x="85" y="157"/>
                  <a:pt x="85" y="157"/>
                </a:cubicBez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125" name="TextBox 124"/>
          <p:cNvSpPr txBox="1"/>
          <p:nvPr/>
        </p:nvSpPr>
        <p:spPr>
          <a:xfrm>
            <a:off x="3037149" y="5217769"/>
            <a:ext cx="1582741" cy="307777"/>
          </a:xfrm>
          <a:prstGeom prst="rect">
            <a:avLst/>
          </a:prstGeom>
          <a:noFill/>
        </p:spPr>
        <p:txBody>
          <a:bodyPr wrap="none" rtlCol="0">
            <a:spAutoFit/>
          </a:bodyPr>
          <a:lstStyle/>
          <a:p>
            <a:pPr algn="r"/>
            <a:r>
              <a:rPr lang="id-ID" sz="1400" b="1" dirty="0">
                <a:cs typeface="+mn-ea"/>
                <a:sym typeface="+mn-lt"/>
              </a:rPr>
              <a:t>Metrics &amp; Adjust</a:t>
            </a:r>
          </a:p>
        </p:txBody>
      </p:sp>
      <p:sp>
        <p:nvSpPr>
          <p:cNvPr id="126" name="Rectangle 125"/>
          <p:cNvSpPr/>
          <p:nvPr/>
        </p:nvSpPr>
        <p:spPr>
          <a:xfrm>
            <a:off x="2291380" y="5441459"/>
            <a:ext cx="2328510" cy="830997"/>
          </a:xfrm>
          <a:prstGeom prst="rect">
            <a:avLst/>
          </a:prstGeom>
        </p:spPr>
        <p:txBody>
          <a:bodyPr wrap="square">
            <a:spAutoFit/>
          </a:bodyPr>
          <a:lstStyle/>
          <a:p>
            <a:pPr algn="r"/>
            <a:r>
              <a:rPr lang="id-ID" sz="1200" dirty="0">
                <a:cs typeface="+mn-ea"/>
                <a:sym typeface="+mn-lt"/>
              </a:rPr>
              <a:t>Suitable for all </a:t>
            </a:r>
            <a:r>
              <a:rPr lang="en-US" sz="1200" dirty="0">
                <a:cs typeface="+mn-ea"/>
                <a:sym typeface="+mn-lt"/>
              </a:rPr>
              <a:t>kind </a:t>
            </a:r>
            <a:r>
              <a:rPr lang="id-ID" sz="1200" dirty="0">
                <a:cs typeface="+mn-ea"/>
                <a:sym typeface="+mn-lt"/>
              </a:rPr>
              <a:t>business and personal presentation</a:t>
            </a:r>
            <a:r>
              <a:rPr lang="en-US" sz="1200" dirty="0">
                <a:cs typeface="+mn-ea"/>
                <a:sym typeface="+mn-lt"/>
              </a:rPr>
              <a:t>, feel free to edit it this is your presentation</a:t>
            </a:r>
            <a:endParaRPr lang="id-ID" sz="1200" dirty="0">
              <a:cs typeface="+mn-ea"/>
              <a:sym typeface="+mn-lt"/>
            </a:endParaRPr>
          </a:p>
        </p:txBody>
      </p:sp>
      <p:sp>
        <p:nvSpPr>
          <p:cNvPr id="128" name="Freeform 30"/>
          <p:cNvSpPr>
            <a:spLocks noEditPoints="1"/>
          </p:cNvSpPr>
          <p:nvPr/>
        </p:nvSpPr>
        <p:spPr bwMode="auto">
          <a:xfrm>
            <a:off x="4700693" y="5276381"/>
            <a:ext cx="473877" cy="365467"/>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accent5"/>
          </a:solidFill>
          <a:ln>
            <a:noFill/>
          </a:ln>
        </p:spPr>
        <p:txBody>
          <a:bodyPr vert="horz" wrap="square" lIns="91440" tIns="45720" rIns="91440" bIns="45720" numCol="1" anchor="t" anchorCtr="0" compatLnSpc="1"/>
          <a:lstStyle/>
          <a:p>
            <a:endParaRPr lang="id-ID">
              <a:cs typeface="+mn-ea"/>
              <a:sym typeface="+mn-lt"/>
            </a:endParaRPr>
          </a:p>
        </p:txBody>
      </p:sp>
      <p:cxnSp>
        <p:nvCxnSpPr>
          <p:cNvPr id="64" name="Straight Connector 63"/>
          <p:cNvCxnSpPr/>
          <p:nvPr/>
        </p:nvCxnSpPr>
        <p:spPr>
          <a:xfrm rot="16200000" flipH="1" flipV="1">
            <a:off x="5498635" y="1969701"/>
            <a:ext cx="0" cy="365760"/>
          </a:xfrm>
          <a:prstGeom prst="line">
            <a:avLst/>
          </a:prstGeom>
          <a:ln w="19050" cmpd="sng">
            <a:solidFill>
              <a:schemeClr val="accent1"/>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flipV="1">
            <a:off x="6655714" y="2845200"/>
            <a:ext cx="0" cy="365760"/>
          </a:xfrm>
          <a:prstGeom prst="line">
            <a:avLst/>
          </a:prstGeom>
          <a:ln w="19050" cmpd="sng">
            <a:solidFill>
              <a:schemeClr val="accent2"/>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flipV="1">
            <a:off x="5498635" y="3601106"/>
            <a:ext cx="0" cy="365760"/>
          </a:xfrm>
          <a:prstGeom prst="line">
            <a:avLst/>
          </a:prstGeom>
          <a:ln w="19050" cmpd="sng">
            <a:solidFill>
              <a:schemeClr val="accent3"/>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flipV="1">
            <a:off x="6655714" y="4476605"/>
            <a:ext cx="0" cy="365760"/>
          </a:xfrm>
          <a:prstGeom prst="line">
            <a:avLst/>
          </a:prstGeom>
          <a:ln w="19050" cmpd="sng">
            <a:solidFill>
              <a:schemeClr val="accent4"/>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flipV="1">
            <a:off x="5498635" y="5258579"/>
            <a:ext cx="0" cy="365760"/>
          </a:xfrm>
          <a:prstGeom prst="line">
            <a:avLst/>
          </a:prstGeom>
          <a:ln w="19050" cmpd="sng">
            <a:solidFill>
              <a:schemeClr val="accent5"/>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p:cTn id="10" dur="500" fill="hold"/>
                                            <p:tgtEl>
                                              <p:spTgt spid="87"/>
                                            </p:tgtEl>
                                            <p:attrNameLst>
                                              <p:attrName>ppt_w</p:attrName>
                                            </p:attrNameLst>
                                          </p:cBhvr>
                                          <p:tavLst>
                                            <p:tav tm="0">
                                              <p:val>
                                                <p:fltVal val="0"/>
                                              </p:val>
                                            </p:tav>
                                            <p:tav tm="100000">
                                              <p:val>
                                                <p:strVal val="#ppt_w"/>
                                              </p:val>
                                            </p:tav>
                                          </p:tavLst>
                                        </p:anim>
                                        <p:anim calcmode="lin" valueType="num">
                                          <p:cBhvr>
                                            <p:cTn id="11" dur="500" fill="hold"/>
                                            <p:tgtEl>
                                              <p:spTgt spid="87"/>
                                            </p:tgtEl>
                                            <p:attrNameLst>
                                              <p:attrName>ppt_h</p:attrName>
                                            </p:attrNameLst>
                                          </p:cBhvr>
                                          <p:tavLst>
                                            <p:tav tm="0">
                                              <p:val>
                                                <p:fltVal val="0"/>
                                              </p:val>
                                            </p:tav>
                                            <p:tav tm="100000">
                                              <p:val>
                                                <p:strVal val="#ppt_h"/>
                                              </p:val>
                                            </p:tav>
                                          </p:tavLst>
                                        </p:anim>
                                        <p:animEffect transition="in" filter="fade">
                                          <p:cBhvr>
                                            <p:cTn id="12" dur="500"/>
                                            <p:tgtEl>
                                              <p:spTgt spid="8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par>
                                    <p:cTn id="19" presetID="22" presetClass="entr" presetSubtype="1"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p:cTn id="24" dur="500" fill="hold"/>
                                            <p:tgtEl>
                                              <p:spTgt spid="90"/>
                                            </p:tgtEl>
                                            <p:attrNameLst>
                                              <p:attrName>ppt_w</p:attrName>
                                            </p:attrNameLst>
                                          </p:cBhvr>
                                          <p:tavLst>
                                            <p:tav tm="0">
                                              <p:val>
                                                <p:fltVal val="0"/>
                                              </p:val>
                                            </p:tav>
                                            <p:tav tm="100000">
                                              <p:val>
                                                <p:strVal val="#ppt_w"/>
                                              </p:val>
                                            </p:tav>
                                          </p:tavLst>
                                        </p:anim>
                                        <p:anim calcmode="lin" valueType="num">
                                          <p:cBhvr>
                                            <p:cTn id="25" dur="500" fill="hold"/>
                                            <p:tgtEl>
                                              <p:spTgt spid="90"/>
                                            </p:tgtEl>
                                            <p:attrNameLst>
                                              <p:attrName>ppt_h</p:attrName>
                                            </p:attrNameLst>
                                          </p:cBhvr>
                                          <p:tavLst>
                                            <p:tav tm="0">
                                              <p:val>
                                                <p:fltVal val="0"/>
                                              </p:val>
                                            </p:tav>
                                            <p:tav tm="100000">
                                              <p:val>
                                                <p:strVal val="#ppt_h"/>
                                              </p:val>
                                            </p:tav>
                                          </p:tavLst>
                                        </p:anim>
                                        <p:animEffect transition="in" filter="fade">
                                          <p:cBhvr>
                                            <p:cTn id="26" dur="500"/>
                                            <p:tgtEl>
                                              <p:spTgt spid="90"/>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1"/>
                                            </p:tgtEl>
                                            <p:attrNameLst>
                                              <p:attrName>style.visibility</p:attrName>
                                            </p:attrNameLst>
                                          </p:cBhvr>
                                          <p:to>
                                            <p:strVal val="visible"/>
                                          </p:to>
                                        </p:set>
                                        <p:anim calcmode="lin" valueType="num">
                                          <p:cBhvr>
                                            <p:cTn id="30" dur="500" fill="hold"/>
                                            <p:tgtEl>
                                              <p:spTgt spid="91"/>
                                            </p:tgtEl>
                                            <p:attrNameLst>
                                              <p:attrName>ppt_w</p:attrName>
                                            </p:attrNameLst>
                                          </p:cBhvr>
                                          <p:tavLst>
                                            <p:tav tm="0">
                                              <p:val>
                                                <p:fltVal val="0"/>
                                              </p:val>
                                            </p:tav>
                                            <p:tav tm="100000">
                                              <p:val>
                                                <p:strVal val="#ppt_w"/>
                                              </p:val>
                                            </p:tav>
                                          </p:tavLst>
                                        </p:anim>
                                        <p:anim calcmode="lin" valueType="num">
                                          <p:cBhvr>
                                            <p:cTn id="31" dur="500" fill="hold"/>
                                            <p:tgtEl>
                                              <p:spTgt spid="91"/>
                                            </p:tgtEl>
                                            <p:attrNameLst>
                                              <p:attrName>ppt_h</p:attrName>
                                            </p:attrNameLst>
                                          </p:cBhvr>
                                          <p:tavLst>
                                            <p:tav tm="0">
                                              <p:val>
                                                <p:fltVal val="0"/>
                                              </p:val>
                                            </p:tav>
                                            <p:tav tm="100000">
                                              <p:val>
                                                <p:strVal val="#ppt_h"/>
                                              </p:val>
                                            </p:tav>
                                          </p:tavLst>
                                        </p:anim>
                                        <p:animEffect transition="in" filter="fade">
                                          <p:cBhvr>
                                            <p:cTn id="32" dur="500"/>
                                            <p:tgtEl>
                                              <p:spTgt spid="91"/>
                                            </p:tgtEl>
                                          </p:cBhvr>
                                        </p:animEffect>
                                      </p:childTnLst>
                                    </p:cTn>
                                  </p:par>
                                  <p:par>
                                    <p:cTn id="33" presetID="22" presetClass="entr" presetSubtype="1"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up)">
                                          <p:cBhvr>
                                            <p:cTn id="35" dur="500"/>
                                            <p:tgtEl>
                                              <p:spTgt spid="7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22" presetClass="entr" presetSubtype="1"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up)">
                                          <p:cBhvr>
                                            <p:cTn id="49" dur="500"/>
                                            <p:tgtEl>
                                              <p:spTgt spid="8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p:cTn id="52" dur="500" fill="hold"/>
                                            <p:tgtEl>
                                              <p:spTgt spid="96"/>
                                            </p:tgtEl>
                                            <p:attrNameLst>
                                              <p:attrName>ppt_w</p:attrName>
                                            </p:attrNameLst>
                                          </p:cBhvr>
                                          <p:tavLst>
                                            <p:tav tm="0">
                                              <p:val>
                                                <p:fltVal val="0"/>
                                              </p:val>
                                            </p:tav>
                                            <p:tav tm="100000">
                                              <p:val>
                                                <p:strVal val="#ppt_w"/>
                                              </p:val>
                                            </p:tav>
                                          </p:tavLst>
                                        </p:anim>
                                        <p:anim calcmode="lin" valueType="num">
                                          <p:cBhvr>
                                            <p:cTn id="53" dur="500" fill="hold"/>
                                            <p:tgtEl>
                                              <p:spTgt spid="96"/>
                                            </p:tgtEl>
                                            <p:attrNameLst>
                                              <p:attrName>ppt_h</p:attrName>
                                            </p:attrNameLst>
                                          </p:cBhvr>
                                          <p:tavLst>
                                            <p:tav tm="0">
                                              <p:val>
                                                <p:fltVal val="0"/>
                                              </p:val>
                                            </p:tav>
                                            <p:tav tm="100000">
                                              <p:val>
                                                <p:strVal val="#ppt_h"/>
                                              </p:val>
                                            </p:tav>
                                          </p:tavLst>
                                        </p:anim>
                                        <p:animEffect transition="in" filter="fade">
                                          <p:cBhvr>
                                            <p:cTn id="54" dur="500"/>
                                            <p:tgtEl>
                                              <p:spTgt spid="96"/>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500" fill="hold"/>
                                            <p:tgtEl>
                                              <p:spTgt spid="97"/>
                                            </p:tgtEl>
                                            <p:attrNameLst>
                                              <p:attrName>ppt_w</p:attrName>
                                            </p:attrNameLst>
                                          </p:cBhvr>
                                          <p:tavLst>
                                            <p:tav tm="0">
                                              <p:val>
                                                <p:fltVal val="0"/>
                                              </p:val>
                                            </p:tav>
                                            <p:tav tm="100000">
                                              <p:val>
                                                <p:strVal val="#ppt_w"/>
                                              </p:val>
                                            </p:tav>
                                          </p:tavLst>
                                        </p:anim>
                                        <p:anim calcmode="lin" valueType="num">
                                          <p:cBhvr>
                                            <p:cTn id="59" dur="500" fill="hold"/>
                                            <p:tgtEl>
                                              <p:spTgt spid="97"/>
                                            </p:tgtEl>
                                            <p:attrNameLst>
                                              <p:attrName>ppt_h</p:attrName>
                                            </p:attrNameLst>
                                          </p:cBhvr>
                                          <p:tavLst>
                                            <p:tav tm="0">
                                              <p:val>
                                                <p:fltVal val="0"/>
                                              </p:val>
                                            </p:tav>
                                            <p:tav tm="100000">
                                              <p:val>
                                                <p:strVal val="#ppt_h"/>
                                              </p:val>
                                            </p:tav>
                                          </p:tavLst>
                                        </p:anim>
                                        <p:animEffect transition="in" filter="fade">
                                          <p:cBhvr>
                                            <p:cTn id="60" dur="500"/>
                                            <p:tgtEl>
                                              <p:spTgt spid="97"/>
                                            </p:tgtEl>
                                          </p:cBhvr>
                                        </p:animEffect>
                                      </p:childTnLst>
                                    </p:cTn>
                                  </p:par>
                                  <p:par>
                                    <p:cTn id="61" presetID="22" presetClass="entr" presetSubtype="1"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p:cTn id="66" dur="500" fill="hold"/>
                                            <p:tgtEl>
                                              <p:spTgt spid="99"/>
                                            </p:tgtEl>
                                            <p:attrNameLst>
                                              <p:attrName>ppt_w</p:attrName>
                                            </p:attrNameLst>
                                          </p:cBhvr>
                                          <p:tavLst>
                                            <p:tav tm="0">
                                              <p:val>
                                                <p:fltVal val="0"/>
                                              </p:val>
                                            </p:tav>
                                            <p:tav tm="100000">
                                              <p:val>
                                                <p:strVal val="#ppt_w"/>
                                              </p:val>
                                            </p:tav>
                                          </p:tavLst>
                                        </p:anim>
                                        <p:anim calcmode="lin" valueType="num">
                                          <p:cBhvr>
                                            <p:cTn id="67" dur="500" fill="hold"/>
                                            <p:tgtEl>
                                              <p:spTgt spid="99"/>
                                            </p:tgtEl>
                                            <p:attrNameLst>
                                              <p:attrName>ppt_h</p:attrName>
                                            </p:attrNameLst>
                                          </p:cBhvr>
                                          <p:tavLst>
                                            <p:tav tm="0">
                                              <p:val>
                                                <p:fltVal val="0"/>
                                              </p:val>
                                            </p:tav>
                                            <p:tav tm="100000">
                                              <p:val>
                                                <p:strVal val="#ppt_h"/>
                                              </p:val>
                                            </p:tav>
                                          </p:tavLst>
                                        </p:anim>
                                        <p:animEffect transition="in" filter="fade">
                                          <p:cBhvr>
                                            <p:cTn id="68" dur="500"/>
                                            <p:tgtEl>
                                              <p:spTgt spid="99"/>
                                            </p:tgtEl>
                                          </p:cBhvr>
                                        </p:animEffect>
                                      </p:childTnLst>
                                    </p:cTn>
                                  </p:par>
                                </p:childTnLst>
                              </p:cTn>
                            </p:par>
                            <p:par>
                              <p:cTn id="69" fill="hold">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fltVal val="0"/>
                                              </p:val>
                                            </p:tav>
                                            <p:tav tm="100000">
                                              <p:val>
                                                <p:strVal val="#ppt_w"/>
                                              </p:val>
                                            </p:tav>
                                          </p:tavLst>
                                        </p:anim>
                                        <p:anim calcmode="lin" valueType="num">
                                          <p:cBhvr>
                                            <p:cTn id="73" dur="500" fill="hold"/>
                                            <p:tgtEl>
                                              <p:spTgt spid="100"/>
                                            </p:tgtEl>
                                            <p:attrNameLst>
                                              <p:attrName>ppt_h</p:attrName>
                                            </p:attrNameLst>
                                          </p:cBhvr>
                                          <p:tavLst>
                                            <p:tav tm="0">
                                              <p:val>
                                                <p:fltVal val="0"/>
                                              </p:val>
                                            </p:tav>
                                            <p:tav tm="100000">
                                              <p:val>
                                                <p:strVal val="#ppt_h"/>
                                              </p:val>
                                            </p:tav>
                                          </p:tavLst>
                                        </p:anim>
                                        <p:animEffect transition="in" filter="fade">
                                          <p:cBhvr>
                                            <p:cTn id="74" dur="500"/>
                                            <p:tgtEl>
                                              <p:spTgt spid="100"/>
                                            </p:tgtEl>
                                          </p:cBhvr>
                                        </p:animEffect>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right)">
                                          <p:cBhvr>
                                            <p:cTn id="78" dur="500"/>
                                            <p:tgtEl>
                                              <p:spTgt spid="64"/>
                                            </p:tgtEl>
                                          </p:cBhvr>
                                        </p:animEffect>
                                      </p:childTnLst>
                                    </p:cTn>
                                  </p:par>
                                  <p:par>
                                    <p:cTn id="79" presetID="22" presetClass="entr" presetSubtype="8"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left)">
                                          <p:cBhvr>
                                            <p:cTn id="81" dur="500"/>
                                            <p:tgtEl>
                                              <p:spTgt spid="65"/>
                                            </p:tgtEl>
                                          </p:cBhvr>
                                        </p:animEffect>
                                      </p:childTnLst>
                                    </p:cTn>
                                  </p:par>
                                  <p:par>
                                    <p:cTn id="82" presetID="22" presetClass="entr" presetSubtype="2" fill="hold"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right)">
                                          <p:cBhvr>
                                            <p:cTn id="84" dur="500"/>
                                            <p:tgtEl>
                                              <p:spTgt spid="66"/>
                                            </p:tgtEl>
                                          </p:cBhvr>
                                        </p:animEffect>
                                      </p:childTnLst>
                                    </p:cTn>
                                  </p:par>
                                  <p:par>
                                    <p:cTn id="85" presetID="22" presetClass="entr" presetSubtype="8"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left)">
                                          <p:cBhvr>
                                            <p:cTn id="87" dur="500"/>
                                            <p:tgtEl>
                                              <p:spTgt spid="67"/>
                                            </p:tgtEl>
                                          </p:cBhvr>
                                        </p:animEffect>
                                      </p:childTnLst>
                                    </p:cTn>
                                  </p:par>
                                  <p:par>
                                    <p:cTn id="88" presetID="22" presetClass="entr" presetSubtype="2" fill="hold"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right)">
                                          <p:cBhvr>
                                            <p:cTn id="90" dur="500"/>
                                            <p:tgtEl>
                                              <p:spTgt spid="68"/>
                                            </p:tgtEl>
                                          </p:cBhvr>
                                        </p:animEffect>
                                      </p:childTnLst>
                                    </p:cTn>
                                  </p:par>
                                </p:childTnLst>
                              </p:cTn>
                            </p:par>
                            <p:par>
                              <p:cTn id="91" fill="hold">
                                <p:stCondLst>
                                  <p:cond delay="3500"/>
                                </p:stCondLst>
                                <p:childTnLst>
                                  <p:par>
                                    <p:cTn id="92" presetID="53" presetClass="entr" presetSubtype="16" fill="hold" nodeType="afterEffect">
                                      <p:stCondLst>
                                        <p:cond delay="0"/>
                                      </p:stCondLst>
                                      <p:childTnLst>
                                        <p:set>
                                          <p:cBhvr>
                                            <p:cTn id="93" dur="1" fill="hold">
                                              <p:stCondLst>
                                                <p:cond delay="0"/>
                                              </p:stCondLst>
                                            </p:cTn>
                                            <p:tgtEl>
                                              <p:spTgt spid="101"/>
                                            </p:tgtEl>
                                            <p:attrNameLst>
                                              <p:attrName>style.visibility</p:attrName>
                                            </p:attrNameLst>
                                          </p:cBhvr>
                                          <p:to>
                                            <p:strVal val="visible"/>
                                          </p:to>
                                        </p:set>
                                        <p:anim calcmode="lin" valueType="num">
                                          <p:cBhvr>
                                            <p:cTn id="94" dur="500" fill="hold"/>
                                            <p:tgtEl>
                                              <p:spTgt spid="101"/>
                                            </p:tgtEl>
                                            <p:attrNameLst>
                                              <p:attrName>ppt_w</p:attrName>
                                            </p:attrNameLst>
                                          </p:cBhvr>
                                          <p:tavLst>
                                            <p:tav tm="0">
                                              <p:val>
                                                <p:fltVal val="0"/>
                                              </p:val>
                                            </p:tav>
                                            <p:tav tm="100000">
                                              <p:val>
                                                <p:strVal val="#ppt_w"/>
                                              </p:val>
                                            </p:tav>
                                          </p:tavLst>
                                        </p:anim>
                                        <p:anim calcmode="lin" valueType="num">
                                          <p:cBhvr>
                                            <p:cTn id="95" dur="500" fill="hold"/>
                                            <p:tgtEl>
                                              <p:spTgt spid="101"/>
                                            </p:tgtEl>
                                            <p:attrNameLst>
                                              <p:attrName>ppt_h</p:attrName>
                                            </p:attrNameLst>
                                          </p:cBhvr>
                                          <p:tavLst>
                                            <p:tav tm="0">
                                              <p:val>
                                                <p:fltVal val="0"/>
                                              </p:val>
                                            </p:tav>
                                            <p:tav tm="100000">
                                              <p:val>
                                                <p:strVal val="#ppt_h"/>
                                              </p:val>
                                            </p:tav>
                                          </p:tavLst>
                                        </p:anim>
                                        <p:animEffect transition="in" filter="fade">
                                          <p:cBhvr>
                                            <p:cTn id="96" dur="500"/>
                                            <p:tgtEl>
                                              <p:spTgt spid="101"/>
                                            </p:tgtEl>
                                          </p:cBhvr>
                                        </p:animEffect>
                                      </p:childTnLst>
                                    </p:cTn>
                                  </p:par>
                                  <p:par>
                                    <p:cTn id="97" presetID="53" presetClass="entr" presetSubtype="16" fill="hold"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p:cTn id="99" dur="500" fill="hold"/>
                                            <p:tgtEl>
                                              <p:spTgt spid="111"/>
                                            </p:tgtEl>
                                            <p:attrNameLst>
                                              <p:attrName>ppt_w</p:attrName>
                                            </p:attrNameLst>
                                          </p:cBhvr>
                                          <p:tavLst>
                                            <p:tav tm="0">
                                              <p:val>
                                                <p:fltVal val="0"/>
                                              </p:val>
                                            </p:tav>
                                            <p:tav tm="100000">
                                              <p:val>
                                                <p:strVal val="#ppt_w"/>
                                              </p:val>
                                            </p:tav>
                                          </p:tavLst>
                                        </p:anim>
                                        <p:anim calcmode="lin" valueType="num">
                                          <p:cBhvr>
                                            <p:cTn id="100" dur="500" fill="hold"/>
                                            <p:tgtEl>
                                              <p:spTgt spid="111"/>
                                            </p:tgtEl>
                                            <p:attrNameLst>
                                              <p:attrName>ppt_h</p:attrName>
                                            </p:attrNameLst>
                                          </p:cBhvr>
                                          <p:tavLst>
                                            <p:tav tm="0">
                                              <p:val>
                                                <p:fltVal val="0"/>
                                              </p:val>
                                            </p:tav>
                                            <p:tav tm="100000">
                                              <p:val>
                                                <p:strVal val="#ppt_h"/>
                                              </p:val>
                                            </p:tav>
                                          </p:tavLst>
                                        </p:anim>
                                        <p:animEffect transition="in" filter="fade">
                                          <p:cBhvr>
                                            <p:cTn id="101" dur="500"/>
                                            <p:tgtEl>
                                              <p:spTgt spid="111"/>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24"/>
                                            </p:tgtEl>
                                            <p:attrNameLst>
                                              <p:attrName>style.visibility</p:attrName>
                                            </p:attrNameLst>
                                          </p:cBhvr>
                                          <p:to>
                                            <p:strVal val="visible"/>
                                          </p:to>
                                        </p:set>
                                        <p:anim calcmode="lin" valueType="num">
                                          <p:cBhvr>
                                            <p:cTn id="104" dur="500" fill="hold"/>
                                            <p:tgtEl>
                                              <p:spTgt spid="124"/>
                                            </p:tgtEl>
                                            <p:attrNameLst>
                                              <p:attrName>ppt_w</p:attrName>
                                            </p:attrNameLst>
                                          </p:cBhvr>
                                          <p:tavLst>
                                            <p:tav tm="0">
                                              <p:val>
                                                <p:fltVal val="0"/>
                                              </p:val>
                                            </p:tav>
                                            <p:tav tm="100000">
                                              <p:val>
                                                <p:strVal val="#ppt_w"/>
                                              </p:val>
                                            </p:tav>
                                          </p:tavLst>
                                        </p:anim>
                                        <p:anim calcmode="lin" valueType="num">
                                          <p:cBhvr>
                                            <p:cTn id="105" dur="500" fill="hold"/>
                                            <p:tgtEl>
                                              <p:spTgt spid="124"/>
                                            </p:tgtEl>
                                            <p:attrNameLst>
                                              <p:attrName>ppt_h</p:attrName>
                                            </p:attrNameLst>
                                          </p:cBhvr>
                                          <p:tavLst>
                                            <p:tav tm="0">
                                              <p:val>
                                                <p:fltVal val="0"/>
                                              </p:val>
                                            </p:tav>
                                            <p:tav tm="100000">
                                              <p:val>
                                                <p:strVal val="#ppt_h"/>
                                              </p:val>
                                            </p:tav>
                                          </p:tavLst>
                                        </p:anim>
                                        <p:animEffect transition="in" filter="fade">
                                          <p:cBhvr>
                                            <p:cTn id="106" dur="500"/>
                                            <p:tgtEl>
                                              <p:spTgt spid="124"/>
                                            </p:tgtEl>
                                          </p:cBhvr>
                                        </p:animEffect>
                                      </p:childTnLst>
                                    </p:cTn>
                                  </p:par>
                                  <p:par>
                                    <p:cTn id="107" presetID="53" presetClass="entr" presetSubtype="16" fill="hold" nodeType="withEffect">
                                      <p:stCondLst>
                                        <p:cond delay="0"/>
                                      </p:stCondLst>
                                      <p:childTnLst>
                                        <p:set>
                                          <p:cBhvr>
                                            <p:cTn id="108" dur="1" fill="hold">
                                              <p:stCondLst>
                                                <p:cond delay="0"/>
                                              </p:stCondLst>
                                            </p:cTn>
                                            <p:tgtEl>
                                              <p:spTgt spid="121"/>
                                            </p:tgtEl>
                                            <p:attrNameLst>
                                              <p:attrName>style.visibility</p:attrName>
                                            </p:attrNameLst>
                                          </p:cBhvr>
                                          <p:to>
                                            <p:strVal val="visible"/>
                                          </p:to>
                                        </p:set>
                                        <p:anim calcmode="lin" valueType="num">
                                          <p:cBhvr>
                                            <p:cTn id="109" dur="500" fill="hold"/>
                                            <p:tgtEl>
                                              <p:spTgt spid="121"/>
                                            </p:tgtEl>
                                            <p:attrNameLst>
                                              <p:attrName>ppt_w</p:attrName>
                                            </p:attrNameLst>
                                          </p:cBhvr>
                                          <p:tavLst>
                                            <p:tav tm="0">
                                              <p:val>
                                                <p:fltVal val="0"/>
                                              </p:val>
                                            </p:tav>
                                            <p:tav tm="100000">
                                              <p:val>
                                                <p:strVal val="#ppt_w"/>
                                              </p:val>
                                            </p:tav>
                                          </p:tavLst>
                                        </p:anim>
                                        <p:anim calcmode="lin" valueType="num">
                                          <p:cBhvr>
                                            <p:cTn id="110" dur="500" fill="hold"/>
                                            <p:tgtEl>
                                              <p:spTgt spid="121"/>
                                            </p:tgtEl>
                                            <p:attrNameLst>
                                              <p:attrName>ppt_h</p:attrName>
                                            </p:attrNameLst>
                                          </p:cBhvr>
                                          <p:tavLst>
                                            <p:tav tm="0">
                                              <p:val>
                                                <p:fltVal val="0"/>
                                              </p:val>
                                            </p:tav>
                                            <p:tav tm="100000">
                                              <p:val>
                                                <p:strVal val="#ppt_h"/>
                                              </p:val>
                                            </p:tav>
                                          </p:tavLst>
                                        </p:anim>
                                        <p:animEffect transition="in" filter="fade">
                                          <p:cBhvr>
                                            <p:cTn id="111" dur="500"/>
                                            <p:tgtEl>
                                              <p:spTgt spid="12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28"/>
                                            </p:tgtEl>
                                            <p:attrNameLst>
                                              <p:attrName>style.visibility</p:attrName>
                                            </p:attrNameLst>
                                          </p:cBhvr>
                                          <p:to>
                                            <p:strVal val="visible"/>
                                          </p:to>
                                        </p:set>
                                        <p:anim calcmode="lin" valueType="num">
                                          <p:cBhvr>
                                            <p:cTn id="114" dur="500" fill="hold"/>
                                            <p:tgtEl>
                                              <p:spTgt spid="128"/>
                                            </p:tgtEl>
                                            <p:attrNameLst>
                                              <p:attrName>ppt_w</p:attrName>
                                            </p:attrNameLst>
                                          </p:cBhvr>
                                          <p:tavLst>
                                            <p:tav tm="0">
                                              <p:val>
                                                <p:fltVal val="0"/>
                                              </p:val>
                                            </p:tav>
                                            <p:tav tm="100000">
                                              <p:val>
                                                <p:strVal val="#ppt_w"/>
                                              </p:val>
                                            </p:tav>
                                          </p:tavLst>
                                        </p:anim>
                                        <p:anim calcmode="lin" valueType="num">
                                          <p:cBhvr>
                                            <p:cTn id="115" dur="500" fill="hold"/>
                                            <p:tgtEl>
                                              <p:spTgt spid="128"/>
                                            </p:tgtEl>
                                            <p:attrNameLst>
                                              <p:attrName>ppt_h</p:attrName>
                                            </p:attrNameLst>
                                          </p:cBhvr>
                                          <p:tavLst>
                                            <p:tav tm="0">
                                              <p:val>
                                                <p:fltVal val="0"/>
                                              </p:val>
                                            </p:tav>
                                            <p:tav tm="100000">
                                              <p:val>
                                                <p:strVal val="#ppt_h"/>
                                              </p:val>
                                            </p:tav>
                                          </p:tavLst>
                                        </p:anim>
                                        <p:animEffect transition="in" filter="fade">
                                          <p:cBhvr>
                                            <p:cTn id="116" dur="500"/>
                                            <p:tgtEl>
                                              <p:spTgt spid="128"/>
                                            </p:tgtEl>
                                          </p:cBhvr>
                                        </p:animEffect>
                                      </p:childTnLst>
                                    </p:cTn>
                                  </p:par>
                                </p:childTnLst>
                              </p:cTn>
                            </p:par>
                            <p:par>
                              <p:cTn id="117" fill="hold">
                                <p:stCondLst>
                                  <p:cond delay="4000"/>
                                </p:stCondLst>
                                <p:childTnLst>
                                  <p:par>
                                    <p:cTn id="118" presetID="2" presetClass="entr" presetSubtype="8" fill="hold" grpId="0" nodeType="afterEffect" p14:presetBounceEnd="60000">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14:bounceEnd="60000">
                                          <p:cBhvr additive="base">
                                            <p:cTn id="120" dur="500" fill="hold"/>
                                            <p:tgtEl>
                                              <p:spTgt spid="108"/>
                                            </p:tgtEl>
                                            <p:attrNameLst>
                                              <p:attrName>ppt_x</p:attrName>
                                            </p:attrNameLst>
                                          </p:cBhvr>
                                          <p:tavLst>
                                            <p:tav tm="0">
                                              <p:val>
                                                <p:strVal val="0-#ppt_w/2"/>
                                              </p:val>
                                            </p:tav>
                                            <p:tav tm="100000">
                                              <p:val>
                                                <p:strVal val="#ppt_x"/>
                                              </p:val>
                                            </p:tav>
                                          </p:tavLst>
                                        </p:anim>
                                        <p:anim calcmode="lin" valueType="num" p14:bounceEnd="60000">
                                          <p:cBhvr additive="base">
                                            <p:cTn id="121" dur="500" fill="hold"/>
                                            <p:tgtEl>
                                              <p:spTgt spid="108"/>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14:presetBounceEnd="60000">
                                      <p:stCondLst>
                                        <p:cond delay="0"/>
                                      </p:stCondLst>
                                      <p:childTnLst>
                                        <p:set>
                                          <p:cBhvr>
                                            <p:cTn id="123" dur="1" fill="hold">
                                              <p:stCondLst>
                                                <p:cond delay="0"/>
                                              </p:stCondLst>
                                            </p:cTn>
                                            <p:tgtEl>
                                              <p:spTgt spid="118"/>
                                            </p:tgtEl>
                                            <p:attrNameLst>
                                              <p:attrName>style.visibility</p:attrName>
                                            </p:attrNameLst>
                                          </p:cBhvr>
                                          <p:to>
                                            <p:strVal val="visible"/>
                                          </p:to>
                                        </p:set>
                                        <p:anim calcmode="lin" valueType="num" p14:bounceEnd="60000">
                                          <p:cBhvr additive="base">
                                            <p:cTn id="124" dur="500" fill="hold"/>
                                            <p:tgtEl>
                                              <p:spTgt spid="118"/>
                                            </p:tgtEl>
                                            <p:attrNameLst>
                                              <p:attrName>ppt_x</p:attrName>
                                            </p:attrNameLst>
                                          </p:cBhvr>
                                          <p:tavLst>
                                            <p:tav tm="0">
                                              <p:val>
                                                <p:strVal val="0-#ppt_w/2"/>
                                              </p:val>
                                            </p:tav>
                                            <p:tav tm="100000">
                                              <p:val>
                                                <p:strVal val="#ppt_x"/>
                                              </p:val>
                                            </p:tav>
                                          </p:tavLst>
                                        </p:anim>
                                        <p:anim calcmode="lin" valueType="num" p14:bounceEnd="60000">
                                          <p:cBhvr additive="base">
                                            <p:cTn id="125" dur="500" fill="hold"/>
                                            <p:tgtEl>
                                              <p:spTgt spid="118"/>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14:presetBounceEnd="60000">
                                      <p:stCondLst>
                                        <p:cond delay="0"/>
                                      </p:stCondLst>
                                      <p:childTnLst>
                                        <p:set>
                                          <p:cBhvr>
                                            <p:cTn id="127" dur="1" fill="hold">
                                              <p:stCondLst>
                                                <p:cond delay="0"/>
                                              </p:stCondLst>
                                            </p:cTn>
                                            <p:tgtEl>
                                              <p:spTgt spid="125"/>
                                            </p:tgtEl>
                                            <p:attrNameLst>
                                              <p:attrName>style.visibility</p:attrName>
                                            </p:attrNameLst>
                                          </p:cBhvr>
                                          <p:to>
                                            <p:strVal val="visible"/>
                                          </p:to>
                                        </p:set>
                                        <p:anim calcmode="lin" valueType="num" p14:bounceEnd="60000">
                                          <p:cBhvr additive="base">
                                            <p:cTn id="128" dur="500" fill="hold"/>
                                            <p:tgtEl>
                                              <p:spTgt spid="125"/>
                                            </p:tgtEl>
                                            <p:attrNameLst>
                                              <p:attrName>ppt_x</p:attrName>
                                            </p:attrNameLst>
                                          </p:cBhvr>
                                          <p:tavLst>
                                            <p:tav tm="0">
                                              <p:val>
                                                <p:strVal val="0-#ppt_w/2"/>
                                              </p:val>
                                            </p:tav>
                                            <p:tav tm="100000">
                                              <p:val>
                                                <p:strVal val="#ppt_x"/>
                                              </p:val>
                                            </p:tav>
                                          </p:tavLst>
                                        </p:anim>
                                        <p:anim calcmode="lin" valueType="num" p14:bounceEnd="60000">
                                          <p:cBhvr additive="base">
                                            <p:cTn id="129" dur="500" fill="hold"/>
                                            <p:tgtEl>
                                              <p:spTgt spid="125"/>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14:presetBounceEnd="60000">
                                      <p:stCondLst>
                                        <p:cond delay="0"/>
                                      </p:stCondLst>
                                      <p:childTnLst>
                                        <p:set>
                                          <p:cBhvr>
                                            <p:cTn id="131" dur="1" fill="hold">
                                              <p:stCondLst>
                                                <p:cond delay="0"/>
                                              </p:stCondLst>
                                            </p:cTn>
                                            <p:tgtEl>
                                              <p:spTgt spid="105"/>
                                            </p:tgtEl>
                                            <p:attrNameLst>
                                              <p:attrName>style.visibility</p:attrName>
                                            </p:attrNameLst>
                                          </p:cBhvr>
                                          <p:to>
                                            <p:strVal val="visible"/>
                                          </p:to>
                                        </p:set>
                                        <p:anim calcmode="lin" valueType="num" p14:bounceEnd="60000">
                                          <p:cBhvr additive="base">
                                            <p:cTn id="132" dur="500" fill="hold"/>
                                            <p:tgtEl>
                                              <p:spTgt spid="105"/>
                                            </p:tgtEl>
                                            <p:attrNameLst>
                                              <p:attrName>ppt_x</p:attrName>
                                            </p:attrNameLst>
                                          </p:cBhvr>
                                          <p:tavLst>
                                            <p:tav tm="0">
                                              <p:val>
                                                <p:strVal val="1+#ppt_w/2"/>
                                              </p:val>
                                            </p:tav>
                                            <p:tav tm="100000">
                                              <p:val>
                                                <p:strVal val="#ppt_x"/>
                                              </p:val>
                                            </p:tav>
                                          </p:tavLst>
                                        </p:anim>
                                        <p:anim calcmode="lin" valueType="num" p14:bounceEnd="60000">
                                          <p:cBhvr additive="base">
                                            <p:cTn id="133" dur="500" fill="hold"/>
                                            <p:tgtEl>
                                              <p:spTgt spid="10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14:presetBounceEnd="60000">
                                      <p:stCondLst>
                                        <p:cond delay="0"/>
                                      </p:stCondLst>
                                      <p:childTnLst>
                                        <p:set>
                                          <p:cBhvr>
                                            <p:cTn id="135" dur="1" fill="hold">
                                              <p:stCondLst>
                                                <p:cond delay="0"/>
                                              </p:stCondLst>
                                            </p:cTn>
                                            <p:tgtEl>
                                              <p:spTgt spid="115"/>
                                            </p:tgtEl>
                                            <p:attrNameLst>
                                              <p:attrName>style.visibility</p:attrName>
                                            </p:attrNameLst>
                                          </p:cBhvr>
                                          <p:to>
                                            <p:strVal val="visible"/>
                                          </p:to>
                                        </p:set>
                                        <p:anim calcmode="lin" valueType="num" p14:bounceEnd="60000">
                                          <p:cBhvr additive="base">
                                            <p:cTn id="136" dur="500" fill="hold"/>
                                            <p:tgtEl>
                                              <p:spTgt spid="115"/>
                                            </p:tgtEl>
                                            <p:attrNameLst>
                                              <p:attrName>ppt_x</p:attrName>
                                            </p:attrNameLst>
                                          </p:cBhvr>
                                          <p:tavLst>
                                            <p:tav tm="0">
                                              <p:val>
                                                <p:strVal val="1+#ppt_w/2"/>
                                              </p:val>
                                            </p:tav>
                                            <p:tav tm="100000">
                                              <p:val>
                                                <p:strVal val="#ppt_x"/>
                                              </p:val>
                                            </p:tav>
                                          </p:tavLst>
                                        </p:anim>
                                        <p:anim calcmode="lin" valueType="num" p14:bounceEnd="60000">
                                          <p:cBhvr additive="base">
                                            <p:cTn id="137" dur="500" fill="hold"/>
                                            <p:tgtEl>
                                              <p:spTgt spid="115"/>
                                            </p:tgtEl>
                                            <p:attrNameLst>
                                              <p:attrName>ppt_y</p:attrName>
                                            </p:attrNameLst>
                                          </p:cBhvr>
                                          <p:tavLst>
                                            <p:tav tm="0">
                                              <p:val>
                                                <p:strVal val="#ppt_y"/>
                                              </p:val>
                                            </p:tav>
                                            <p:tav tm="100000">
                                              <p:val>
                                                <p:strVal val="#ppt_y"/>
                                              </p:val>
                                            </p:tav>
                                          </p:tavLst>
                                        </p:anim>
                                      </p:childTnLst>
                                    </p:cTn>
                                  </p:par>
                                </p:childTnLst>
                              </p:cTn>
                            </p:par>
                            <p:par>
                              <p:cTn id="138" fill="hold">
                                <p:stCondLst>
                                  <p:cond delay="4500"/>
                                </p:stCondLst>
                                <p:childTnLst>
                                  <p:par>
                                    <p:cTn id="139" presetID="2" presetClass="entr" presetSubtype="8" fill="hold" grpId="0" nodeType="afterEffect" p14:presetBounceEnd="60000">
                                      <p:stCondLst>
                                        <p:cond delay="0"/>
                                      </p:stCondLst>
                                      <p:childTnLst>
                                        <p:set>
                                          <p:cBhvr>
                                            <p:cTn id="140" dur="1" fill="hold">
                                              <p:stCondLst>
                                                <p:cond delay="0"/>
                                              </p:stCondLst>
                                            </p:cTn>
                                            <p:tgtEl>
                                              <p:spTgt spid="109"/>
                                            </p:tgtEl>
                                            <p:attrNameLst>
                                              <p:attrName>style.visibility</p:attrName>
                                            </p:attrNameLst>
                                          </p:cBhvr>
                                          <p:to>
                                            <p:strVal val="visible"/>
                                          </p:to>
                                        </p:set>
                                        <p:anim calcmode="lin" valueType="num" p14:bounceEnd="60000">
                                          <p:cBhvr additive="base">
                                            <p:cTn id="141" dur="500" fill="hold"/>
                                            <p:tgtEl>
                                              <p:spTgt spid="109"/>
                                            </p:tgtEl>
                                            <p:attrNameLst>
                                              <p:attrName>ppt_x</p:attrName>
                                            </p:attrNameLst>
                                          </p:cBhvr>
                                          <p:tavLst>
                                            <p:tav tm="0">
                                              <p:val>
                                                <p:strVal val="0-#ppt_w/2"/>
                                              </p:val>
                                            </p:tav>
                                            <p:tav tm="100000">
                                              <p:val>
                                                <p:strVal val="#ppt_x"/>
                                              </p:val>
                                            </p:tav>
                                          </p:tavLst>
                                        </p:anim>
                                        <p:anim calcmode="lin" valueType="num" p14:bounceEnd="60000">
                                          <p:cBhvr additive="base">
                                            <p:cTn id="142" dur="500" fill="hold"/>
                                            <p:tgtEl>
                                              <p:spTgt spid="109"/>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14:presetBounceEnd="60000">
                                      <p:stCondLst>
                                        <p:cond delay="0"/>
                                      </p:stCondLst>
                                      <p:childTnLst>
                                        <p:set>
                                          <p:cBhvr>
                                            <p:cTn id="144" dur="1" fill="hold">
                                              <p:stCondLst>
                                                <p:cond delay="0"/>
                                              </p:stCondLst>
                                            </p:cTn>
                                            <p:tgtEl>
                                              <p:spTgt spid="119"/>
                                            </p:tgtEl>
                                            <p:attrNameLst>
                                              <p:attrName>style.visibility</p:attrName>
                                            </p:attrNameLst>
                                          </p:cBhvr>
                                          <p:to>
                                            <p:strVal val="visible"/>
                                          </p:to>
                                        </p:set>
                                        <p:anim calcmode="lin" valueType="num" p14:bounceEnd="60000">
                                          <p:cBhvr additive="base">
                                            <p:cTn id="145" dur="500" fill="hold"/>
                                            <p:tgtEl>
                                              <p:spTgt spid="119"/>
                                            </p:tgtEl>
                                            <p:attrNameLst>
                                              <p:attrName>ppt_x</p:attrName>
                                            </p:attrNameLst>
                                          </p:cBhvr>
                                          <p:tavLst>
                                            <p:tav tm="0">
                                              <p:val>
                                                <p:strVal val="0-#ppt_w/2"/>
                                              </p:val>
                                            </p:tav>
                                            <p:tav tm="100000">
                                              <p:val>
                                                <p:strVal val="#ppt_x"/>
                                              </p:val>
                                            </p:tav>
                                          </p:tavLst>
                                        </p:anim>
                                        <p:anim calcmode="lin" valueType="num" p14:bounceEnd="60000">
                                          <p:cBhvr additive="base">
                                            <p:cTn id="146" dur="500" fill="hold"/>
                                            <p:tgtEl>
                                              <p:spTgt spid="119"/>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14:presetBounceEnd="60000">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14:bounceEnd="60000">
                                          <p:cBhvr additive="base">
                                            <p:cTn id="149" dur="500" fill="hold"/>
                                            <p:tgtEl>
                                              <p:spTgt spid="126"/>
                                            </p:tgtEl>
                                            <p:attrNameLst>
                                              <p:attrName>ppt_x</p:attrName>
                                            </p:attrNameLst>
                                          </p:cBhvr>
                                          <p:tavLst>
                                            <p:tav tm="0">
                                              <p:val>
                                                <p:strVal val="0-#ppt_w/2"/>
                                              </p:val>
                                            </p:tav>
                                            <p:tav tm="100000">
                                              <p:val>
                                                <p:strVal val="#ppt_x"/>
                                              </p:val>
                                            </p:tav>
                                          </p:tavLst>
                                        </p:anim>
                                        <p:anim calcmode="lin" valueType="num" p14:bounceEnd="60000">
                                          <p:cBhvr additive="base">
                                            <p:cTn id="150" dur="500" fill="hold"/>
                                            <p:tgtEl>
                                              <p:spTgt spid="126"/>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14:presetBounceEnd="60000">
                                      <p:stCondLst>
                                        <p:cond delay="0"/>
                                      </p:stCondLst>
                                      <p:childTnLst>
                                        <p:set>
                                          <p:cBhvr>
                                            <p:cTn id="152" dur="1" fill="hold">
                                              <p:stCondLst>
                                                <p:cond delay="0"/>
                                              </p:stCondLst>
                                            </p:cTn>
                                            <p:tgtEl>
                                              <p:spTgt spid="106"/>
                                            </p:tgtEl>
                                            <p:attrNameLst>
                                              <p:attrName>style.visibility</p:attrName>
                                            </p:attrNameLst>
                                          </p:cBhvr>
                                          <p:to>
                                            <p:strVal val="visible"/>
                                          </p:to>
                                        </p:set>
                                        <p:anim calcmode="lin" valueType="num" p14:bounceEnd="60000">
                                          <p:cBhvr additive="base">
                                            <p:cTn id="153" dur="500" fill="hold"/>
                                            <p:tgtEl>
                                              <p:spTgt spid="106"/>
                                            </p:tgtEl>
                                            <p:attrNameLst>
                                              <p:attrName>ppt_x</p:attrName>
                                            </p:attrNameLst>
                                          </p:cBhvr>
                                          <p:tavLst>
                                            <p:tav tm="0">
                                              <p:val>
                                                <p:strVal val="1+#ppt_w/2"/>
                                              </p:val>
                                            </p:tav>
                                            <p:tav tm="100000">
                                              <p:val>
                                                <p:strVal val="#ppt_x"/>
                                              </p:val>
                                            </p:tav>
                                          </p:tavLst>
                                        </p:anim>
                                        <p:anim calcmode="lin" valueType="num" p14:bounceEnd="60000">
                                          <p:cBhvr additive="base">
                                            <p:cTn id="154" dur="500" fill="hold"/>
                                            <p:tgtEl>
                                              <p:spTgt spid="106"/>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14:presetBounceEnd="60000">
                                      <p:stCondLst>
                                        <p:cond delay="0"/>
                                      </p:stCondLst>
                                      <p:childTnLst>
                                        <p:set>
                                          <p:cBhvr>
                                            <p:cTn id="156" dur="1" fill="hold">
                                              <p:stCondLst>
                                                <p:cond delay="0"/>
                                              </p:stCondLst>
                                            </p:cTn>
                                            <p:tgtEl>
                                              <p:spTgt spid="116"/>
                                            </p:tgtEl>
                                            <p:attrNameLst>
                                              <p:attrName>style.visibility</p:attrName>
                                            </p:attrNameLst>
                                          </p:cBhvr>
                                          <p:to>
                                            <p:strVal val="visible"/>
                                          </p:to>
                                        </p:set>
                                        <p:anim calcmode="lin" valueType="num" p14:bounceEnd="60000">
                                          <p:cBhvr additive="base">
                                            <p:cTn id="157" dur="500" fill="hold"/>
                                            <p:tgtEl>
                                              <p:spTgt spid="116"/>
                                            </p:tgtEl>
                                            <p:attrNameLst>
                                              <p:attrName>ppt_x</p:attrName>
                                            </p:attrNameLst>
                                          </p:cBhvr>
                                          <p:tavLst>
                                            <p:tav tm="0">
                                              <p:val>
                                                <p:strVal val="1+#ppt_w/2"/>
                                              </p:val>
                                            </p:tav>
                                            <p:tav tm="100000">
                                              <p:val>
                                                <p:strVal val="#ppt_x"/>
                                              </p:val>
                                            </p:tav>
                                          </p:tavLst>
                                        </p:anim>
                                        <p:anim calcmode="lin" valueType="num" p14:bounceEnd="60000">
                                          <p:cBhvr additive="base">
                                            <p:cTn id="158"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90" grpId="0" animBg="1"/>
          <p:bldP spid="91" grpId="0"/>
          <p:bldP spid="93" grpId="0" animBg="1"/>
          <p:bldP spid="94" grpId="0"/>
          <p:bldP spid="96" grpId="0" animBg="1"/>
          <p:bldP spid="97" grpId="0"/>
          <p:bldP spid="99" grpId="0" animBg="1"/>
          <p:bldP spid="100" grpId="0"/>
          <p:bldP spid="105" grpId="0"/>
          <p:bldP spid="106" grpId="0"/>
          <p:bldP spid="108" grpId="0"/>
          <p:bldP spid="109" grpId="0"/>
          <p:bldP spid="115" grpId="0"/>
          <p:bldP spid="116" grpId="0"/>
          <p:bldP spid="118" grpId="0"/>
          <p:bldP spid="119" grpId="0"/>
          <p:bldP spid="124" grpId="0" animBg="1"/>
          <p:bldP spid="125" grpId="0"/>
          <p:bldP spid="126" grpId="0"/>
          <p:bldP spid="1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p:cTn id="10" dur="500" fill="hold"/>
                                            <p:tgtEl>
                                              <p:spTgt spid="87"/>
                                            </p:tgtEl>
                                            <p:attrNameLst>
                                              <p:attrName>ppt_w</p:attrName>
                                            </p:attrNameLst>
                                          </p:cBhvr>
                                          <p:tavLst>
                                            <p:tav tm="0">
                                              <p:val>
                                                <p:fltVal val="0"/>
                                              </p:val>
                                            </p:tav>
                                            <p:tav tm="100000">
                                              <p:val>
                                                <p:strVal val="#ppt_w"/>
                                              </p:val>
                                            </p:tav>
                                          </p:tavLst>
                                        </p:anim>
                                        <p:anim calcmode="lin" valueType="num">
                                          <p:cBhvr>
                                            <p:cTn id="11" dur="500" fill="hold"/>
                                            <p:tgtEl>
                                              <p:spTgt spid="87"/>
                                            </p:tgtEl>
                                            <p:attrNameLst>
                                              <p:attrName>ppt_h</p:attrName>
                                            </p:attrNameLst>
                                          </p:cBhvr>
                                          <p:tavLst>
                                            <p:tav tm="0">
                                              <p:val>
                                                <p:fltVal val="0"/>
                                              </p:val>
                                            </p:tav>
                                            <p:tav tm="100000">
                                              <p:val>
                                                <p:strVal val="#ppt_h"/>
                                              </p:val>
                                            </p:tav>
                                          </p:tavLst>
                                        </p:anim>
                                        <p:animEffect transition="in" filter="fade">
                                          <p:cBhvr>
                                            <p:cTn id="12" dur="500"/>
                                            <p:tgtEl>
                                              <p:spTgt spid="8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par>
                                    <p:cTn id="19" presetID="22" presetClass="entr" presetSubtype="1"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p:cTn id="24" dur="500" fill="hold"/>
                                            <p:tgtEl>
                                              <p:spTgt spid="90"/>
                                            </p:tgtEl>
                                            <p:attrNameLst>
                                              <p:attrName>ppt_w</p:attrName>
                                            </p:attrNameLst>
                                          </p:cBhvr>
                                          <p:tavLst>
                                            <p:tav tm="0">
                                              <p:val>
                                                <p:fltVal val="0"/>
                                              </p:val>
                                            </p:tav>
                                            <p:tav tm="100000">
                                              <p:val>
                                                <p:strVal val="#ppt_w"/>
                                              </p:val>
                                            </p:tav>
                                          </p:tavLst>
                                        </p:anim>
                                        <p:anim calcmode="lin" valueType="num">
                                          <p:cBhvr>
                                            <p:cTn id="25" dur="500" fill="hold"/>
                                            <p:tgtEl>
                                              <p:spTgt spid="90"/>
                                            </p:tgtEl>
                                            <p:attrNameLst>
                                              <p:attrName>ppt_h</p:attrName>
                                            </p:attrNameLst>
                                          </p:cBhvr>
                                          <p:tavLst>
                                            <p:tav tm="0">
                                              <p:val>
                                                <p:fltVal val="0"/>
                                              </p:val>
                                            </p:tav>
                                            <p:tav tm="100000">
                                              <p:val>
                                                <p:strVal val="#ppt_h"/>
                                              </p:val>
                                            </p:tav>
                                          </p:tavLst>
                                        </p:anim>
                                        <p:animEffect transition="in" filter="fade">
                                          <p:cBhvr>
                                            <p:cTn id="26" dur="500"/>
                                            <p:tgtEl>
                                              <p:spTgt spid="90"/>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91"/>
                                            </p:tgtEl>
                                            <p:attrNameLst>
                                              <p:attrName>style.visibility</p:attrName>
                                            </p:attrNameLst>
                                          </p:cBhvr>
                                          <p:to>
                                            <p:strVal val="visible"/>
                                          </p:to>
                                        </p:set>
                                        <p:anim calcmode="lin" valueType="num">
                                          <p:cBhvr>
                                            <p:cTn id="30" dur="500" fill="hold"/>
                                            <p:tgtEl>
                                              <p:spTgt spid="91"/>
                                            </p:tgtEl>
                                            <p:attrNameLst>
                                              <p:attrName>ppt_w</p:attrName>
                                            </p:attrNameLst>
                                          </p:cBhvr>
                                          <p:tavLst>
                                            <p:tav tm="0">
                                              <p:val>
                                                <p:fltVal val="0"/>
                                              </p:val>
                                            </p:tav>
                                            <p:tav tm="100000">
                                              <p:val>
                                                <p:strVal val="#ppt_w"/>
                                              </p:val>
                                            </p:tav>
                                          </p:tavLst>
                                        </p:anim>
                                        <p:anim calcmode="lin" valueType="num">
                                          <p:cBhvr>
                                            <p:cTn id="31" dur="500" fill="hold"/>
                                            <p:tgtEl>
                                              <p:spTgt spid="91"/>
                                            </p:tgtEl>
                                            <p:attrNameLst>
                                              <p:attrName>ppt_h</p:attrName>
                                            </p:attrNameLst>
                                          </p:cBhvr>
                                          <p:tavLst>
                                            <p:tav tm="0">
                                              <p:val>
                                                <p:fltVal val="0"/>
                                              </p:val>
                                            </p:tav>
                                            <p:tav tm="100000">
                                              <p:val>
                                                <p:strVal val="#ppt_h"/>
                                              </p:val>
                                            </p:tav>
                                          </p:tavLst>
                                        </p:anim>
                                        <p:animEffect transition="in" filter="fade">
                                          <p:cBhvr>
                                            <p:cTn id="32" dur="500"/>
                                            <p:tgtEl>
                                              <p:spTgt spid="91"/>
                                            </p:tgtEl>
                                          </p:cBhvr>
                                        </p:animEffect>
                                      </p:childTnLst>
                                    </p:cTn>
                                  </p:par>
                                  <p:par>
                                    <p:cTn id="33" presetID="22" presetClass="entr" presetSubtype="1"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up)">
                                          <p:cBhvr>
                                            <p:cTn id="35" dur="500"/>
                                            <p:tgtEl>
                                              <p:spTgt spid="7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22" presetClass="entr" presetSubtype="1"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up)">
                                          <p:cBhvr>
                                            <p:cTn id="49" dur="500"/>
                                            <p:tgtEl>
                                              <p:spTgt spid="8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p:cTn id="52" dur="500" fill="hold"/>
                                            <p:tgtEl>
                                              <p:spTgt spid="96"/>
                                            </p:tgtEl>
                                            <p:attrNameLst>
                                              <p:attrName>ppt_w</p:attrName>
                                            </p:attrNameLst>
                                          </p:cBhvr>
                                          <p:tavLst>
                                            <p:tav tm="0">
                                              <p:val>
                                                <p:fltVal val="0"/>
                                              </p:val>
                                            </p:tav>
                                            <p:tav tm="100000">
                                              <p:val>
                                                <p:strVal val="#ppt_w"/>
                                              </p:val>
                                            </p:tav>
                                          </p:tavLst>
                                        </p:anim>
                                        <p:anim calcmode="lin" valueType="num">
                                          <p:cBhvr>
                                            <p:cTn id="53" dur="500" fill="hold"/>
                                            <p:tgtEl>
                                              <p:spTgt spid="96"/>
                                            </p:tgtEl>
                                            <p:attrNameLst>
                                              <p:attrName>ppt_h</p:attrName>
                                            </p:attrNameLst>
                                          </p:cBhvr>
                                          <p:tavLst>
                                            <p:tav tm="0">
                                              <p:val>
                                                <p:fltVal val="0"/>
                                              </p:val>
                                            </p:tav>
                                            <p:tav tm="100000">
                                              <p:val>
                                                <p:strVal val="#ppt_h"/>
                                              </p:val>
                                            </p:tav>
                                          </p:tavLst>
                                        </p:anim>
                                        <p:animEffect transition="in" filter="fade">
                                          <p:cBhvr>
                                            <p:cTn id="54" dur="500"/>
                                            <p:tgtEl>
                                              <p:spTgt spid="96"/>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500" fill="hold"/>
                                            <p:tgtEl>
                                              <p:spTgt spid="97"/>
                                            </p:tgtEl>
                                            <p:attrNameLst>
                                              <p:attrName>ppt_w</p:attrName>
                                            </p:attrNameLst>
                                          </p:cBhvr>
                                          <p:tavLst>
                                            <p:tav tm="0">
                                              <p:val>
                                                <p:fltVal val="0"/>
                                              </p:val>
                                            </p:tav>
                                            <p:tav tm="100000">
                                              <p:val>
                                                <p:strVal val="#ppt_w"/>
                                              </p:val>
                                            </p:tav>
                                          </p:tavLst>
                                        </p:anim>
                                        <p:anim calcmode="lin" valueType="num">
                                          <p:cBhvr>
                                            <p:cTn id="59" dur="500" fill="hold"/>
                                            <p:tgtEl>
                                              <p:spTgt spid="97"/>
                                            </p:tgtEl>
                                            <p:attrNameLst>
                                              <p:attrName>ppt_h</p:attrName>
                                            </p:attrNameLst>
                                          </p:cBhvr>
                                          <p:tavLst>
                                            <p:tav tm="0">
                                              <p:val>
                                                <p:fltVal val="0"/>
                                              </p:val>
                                            </p:tav>
                                            <p:tav tm="100000">
                                              <p:val>
                                                <p:strVal val="#ppt_h"/>
                                              </p:val>
                                            </p:tav>
                                          </p:tavLst>
                                        </p:anim>
                                        <p:animEffect transition="in" filter="fade">
                                          <p:cBhvr>
                                            <p:cTn id="60" dur="500"/>
                                            <p:tgtEl>
                                              <p:spTgt spid="97"/>
                                            </p:tgtEl>
                                          </p:cBhvr>
                                        </p:animEffect>
                                      </p:childTnLst>
                                    </p:cTn>
                                  </p:par>
                                  <p:par>
                                    <p:cTn id="61" presetID="22" presetClass="entr" presetSubtype="1"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p:cTn id="66" dur="500" fill="hold"/>
                                            <p:tgtEl>
                                              <p:spTgt spid="99"/>
                                            </p:tgtEl>
                                            <p:attrNameLst>
                                              <p:attrName>ppt_w</p:attrName>
                                            </p:attrNameLst>
                                          </p:cBhvr>
                                          <p:tavLst>
                                            <p:tav tm="0">
                                              <p:val>
                                                <p:fltVal val="0"/>
                                              </p:val>
                                            </p:tav>
                                            <p:tav tm="100000">
                                              <p:val>
                                                <p:strVal val="#ppt_w"/>
                                              </p:val>
                                            </p:tav>
                                          </p:tavLst>
                                        </p:anim>
                                        <p:anim calcmode="lin" valueType="num">
                                          <p:cBhvr>
                                            <p:cTn id="67" dur="500" fill="hold"/>
                                            <p:tgtEl>
                                              <p:spTgt spid="99"/>
                                            </p:tgtEl>
                                            <p:attrNameLst>
                                              <p:attrName>ppt_h</p:attrName>
                                            </p:attrNameLst>
                                          </p:cBhvr>
                                          <p:tavLst>
                                            <p:tav tm="0">
                                              <p:val>
                                                <p:fltVal val="0"/>
                                              </p:val>
                                            </p:tav>
                                            <p:tav tm="100000">
                                              <p:val>
                                                <p:strVal val="#ppt_h"/>
                                              </p:val>
                                            </p:tav>
                                          </p:tavLst>
                                        </p:anim>
                                        <p:animEffect transition="in" filter="fade">
                                          <p:cBhvr>
                                            <p:cTn id="68" dur="500"/>
                                            <p:tgtEl>
                                              <p:spTgt spid="99"/>
                                            </p:tgtEl>
                                          </p:cBhvr>
                                        </p:animEffect>
                                      </p:childTnLst>
                                    </p:cTn>
                                  </p:par>
                                </p:childTnLst>
                              </p:cTn>
                            </p:par>
                            <p:par>
                              <p:cTn id="69" fill="hold">
                                <p:stCondLst>
                                  <p:cond delay="2500"/>
                                </p:stCondLst>
                                <p:childTnLst>
                                  <p:par>
                                    <p:cTn id="70" presetID="53" presetClass="entr" presetSubtype="16"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fltVal val="0"/>
                                              </p:val>
                                            </p:tav>
                                            <p:tav tm="100000">
                                              <p:val>
                                                <p:strVal val="#ppt_w"/>
                                              </p:val>
                                            </p:tav>
                                          </p:tavLst>
                                        </p:anim>
                                        <p:anim calcmode="lin" valueType="num">
                                          <p:cBhvr>
                                            <p:cTn id="73" dur="500" fill="hold"/>
                                            <p:tgtEl>
                                              <p:spTgt spid="100"/>
                                            </p:tgtEl>
                                            <p:attrNameLst>
                                              <p:attrName>ppt_h</p:attrName>
                                            </p:attrNameLst>
                                          </p:cBhvr>
                                          <p:tavLst>
                                            <p:tav tm="0">
                                              <p:val>
                                                <p:fltVal val="0"/>
                                              </p:val>
                                            </p:tav>
                                            <p:tav tm="100000">
                                              <p:val>
                                                <p:strVal val="#ppt_h"/>
                                              </p:val>
                                            </p:tav>
                                          </p:tavLst>
                                        </p:anim>
                                        <p:animEffect transition="in" filter="fade">
                                          <p:cBhvr>
                                            <p:cTn id="74" dur="500"/>
                                            <p:tgtEl>
                                              <p:spTgt spid="100"/>
                                            </p:tgtEl>
                                          </p:cBhvr>
                                        </p:animEffect>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right)">
                                          <p:cBhvr>
                                            <p:cTn id="78" dur="500"/>
                                            <p:tgtEl>
                                              <p:spTgt spid="64"/>
                                            </p:tgtEl>
                                          </p:cBhvr>
                                        </p:animEffect>
                                      </p:childTnLst>
                                    </p:cTn>
                                  </p:par>
                                  <p:par>
                                    <p:cTn id="79" presetID="22" presetClass="entr" presetSubtype="8"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left)">
                                          <p:cBhvr>
                                            <p:cTn id="81" dur="500"/>
                                            <p:tgtEl>
                                              <p:spTgt spid="65"/>
                                            </p:tgtEl>
                                          </p:cBhvr>
                                        </p:animEffect>
                                      </p:childTnLst>
                                    </p:cTn>
                                  </p:par>
                                  <p:par>
                                    <p:cTn id="82" presetID="22" presetClass="entr" presetSubtype="2" fill="hold"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right)">
                                          <p:cBhvr>
                                            <p:cTn id="84" dur="500"/>
                                            <p:tgtEl>
                                              <p:spTgt spid="66"/>
                                            </p:tgtEl>
                                          </p:cBhvr>
                                        </p:animEffect>
                                      </p:childTnLst>
                                    </p:cTn>
                                  </p:par>
                                  <p:par>
                                    <p:cTn id="85" presetID="22" presetClass="entr" presetSubtype="8"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left)">
                                          <p:cBhvr>
                                            <p:cTn id="87" dur="500"/>
                                            <p:tgtEl>
                                              <p:spTgt spid="67"/>
                                            </p:tgtEl>
                                          </p:cBhvr>
                                        </p:animEffect>
                                      </p:childTnLst>
                                    </p:cTn>
                                  </p:par>
                                  <p:par>
                                    <p:cTn id="88" presetID="22" presetClass="entr" presetSubtype="2" fill="hold"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right)">
                                          <p:cBhvr>
                                            <p:cTn id="90" dur="500"/>
                                            <p:tgtEl>
                                              <p:spTgt spid="68"/>
                                            </p:tgtEl>
                                          </p:cBhvr>
                                        </p:animEffect>
                                      </p:childTnLst>
                                    </p:cTn>
                                  </p:par>
                                </p:childTnLst>
                              </p:cTn>
                            </p:par>
                            <p:par>
                              <p:cTn id="91" fill="hold">
                                <p:stCondLst>
                                  <p:cond delay="3500"/>
                                </p:stCondLst>
                                <p:childTnLst>
                                  <p:par>
                                    <p:cTn id="92" presetID="53" presetClass="entr" presetSubtype="16" fill="hold" nodeType="afterEffect">
                                      <p:stCondLst>
                                        <p:cond delay="0"/>
                                      </p:stCondLst>
                                      <p:childTnLst>
                                        <p:set>
                                          <p:cBhvr>
                                            <p:cTn id="93" dur="1" fill="hold">
                                              <p:stCondLst>
                                                <p:cond delay="0"/>
                                              </p:stCondLst>
                                            </p:cTn>
                                            <p:tgtEl>
                                              <p:spTgt spid="101"/>
                                            </p:tgtEl>
                                            <p:attrNameLst>
                                              <p:attrName>style.visibility</p:attrName>
                                            </p:attrNameLst>
                                          </p:cBhvr>
                                          <p:to>
                                            <p:strVal val="visible"/>
                                          </p:to>
                                        </p:set>
                                        <p:anim calcmode="lin" valueType="num">
                                          <p:cBhvr>
                                            <p:cTn id="94" dur="500" fill="hold"/>
                                            <p:tgtEl>
                                              <p:spTgt spid="101"/>
                                            </p:tgtEl>
                                            <p:attrNameLst>
                                              <p:attrName>ppt_w</p:attrName>
                                            </p:attrNameLst>
                                          </p:cBhvr>
                                          <p:tavLst>
                                            <p:tav tm="0">
                                              <p:val>
                                                <p:fltVal val="0"/>
                                              </p:val>
                                            </p:tav>
                                            <p:tav tm="100000">
                                              <p:val>
                                                <p:strVal val="#ppt_w"/>
                                              </p:val>
                                            </p:tav>
                                          </p:tavLst>
                                        </p:anim>
                                        <p:anim calcmode="lin" valueType="num">
                                          <p:cBhvr>
                                            <p:cTn id="95" dur="500" fill="hold"/>
                                            <p:tgtEl>
                                              <p:spTgt spid="101"/>
                                            </p:tgtEl>
                                            <p:attrNameLst>
                                              <p:attrName>ppt_h</p:attrName>
                                            </p:attrNameLst>
                                          </p:cBhvr>
                                          <p:tavLst>
                                            <p:tav tm="0">
                                              <p:val>
                                                <p:fltVal val="0"/>
                                              </p:val>
                                            </p:tav>
                                            <p:tav tm="100000">
                                              <p:val>
                                                <p:strVal val="#ppt_h"/>
                                              </p:val>
                                            </p:tav>
                                          </p:tavLst>
                                        </p:anim>
                                        <p:animEffect transition="in" filter="fade">
                                          <p:cBhvr>
                                            <p:cTn id="96" dur="500"/>
                                            <p:tgtEl>
                                              <p:spTgt spid="101"/>
                                            </p:tgtEl>
                                          </p:cBhvr>
                                        </p:animEffect>
                                      </p:childTnLst>
                                    </p:cTn>
                                  </p:par>
                                  <p:par>
                                    <p:cTn id="97" presetID="53" presetClass="entr" presetSubtype="16" fill="hold"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p:cTn id="99" dur="500" fill="hold"/>
                                            <p:tgtEl>
                                              <p:spTgt spid="111"/>
                                            </p:tgtEl>
                                            <p:attrNameLst>
                                              <p:attrName>ppt_w</p:attrName>
                                            </p:attrNameLst>
                                          </p:cBhvr>
                                          <p:tavLst>
                                            <p:tav tm="0">
                                              <p:val>
                                                <p:fltVal val="0"/>
                                              </p:val>
                                            </p:tav>
                                            <p:tav tm="100000">
                                              <p:val>
                                                <p:strVal val="#ppt_w"/>
                                              </p:val>
                                            </p:tav>
                                          </p:tavLst>
                                        </p:anim>
                                        <p:anim calcmode="lin" valueType="num">
                                          <p:cBhvr>
                                            <p:cTn id="100" dur="500" fill="hold"/>
                                            <p:tgtEl>
                                              <p:spTgt spid="111"/>
                                            </p:tgtEl>
                                            <p:attrNameLst>
                                              <p:attrName>ppt_h</p:attrName>
                                            </p:attrNameLst>
                                          </p:cBhvr>
                                          <p:tavLst>
                                            <p:tav tm="0">
                                              <p:val>
                                                <p:fltVal val="0"/>
                                              </p:val>
                                            </p:tav>
                                            <p:tav tm="100000">
                                              <p:val>
                                                <p:strVal val="#ppt_h"/>
                                              </p:val>
                                            </p:tav>
                                          </p:tavLst>
                                        </p:anim>
                                        <p:animEffect transition="in" filter="fade">
                                          <p:cBhvr>
                                            <p:cTn id="101" dur="500"/>
                                            <p:tgtEl>
                                              <p:spTgt spid="111"/>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24"/>
                                            </p:tgtEl>
                                            <p:attrNameLst>
                                              <p:attrName>style.visibility</p:attrName>
                                            </p:attrNameLst>
                                          </p:cBhvr>
                                          <p:to>
                                            <p:strVal val="visible"/>
                                          </p:to>
                                        </p:set>
                                        <p:anim calcmode="lin" valueType="num">
                                          <p:cBhvr>
                                            <p:cTn id="104" dur="500" fill="hold"/>
                                            <p:tgtEl>
                                              <p:spTgt spid="124"/>
                                            </p:tgtEl>
                                            <p:attrNameLst>
                                              <p:attrName>ppt_w</p:attrName>
                                            </p:attrNameLst>
                                          </p:cBhvr>
                                          <p:tavLst>
                                            <p:tav tm="0">
                                              <p:val>
                                                <p:fltVal val="0"/>
                                              </p:val>
                                            </p:tav>
                                            <p:tav tm="100000">
                                              <p:val>
                                                <p:strVal val="#ppt_w"/>
                                              </p:val>
                                            </p:tav>
                                          </p:tavLst>
                                        </p:anim>
                                        <p:anim calcmode="lin" valueType="num">
                                          <p:cBhvr>
                                            <p:cTn id="105" dur="500" fill="hold"/>
                                            <p:tgtEl>
                                              <p:spTgt spid="124"/>
                                            </p:tgtEl>
                                            <p:attrNameLst>
                                              <p:attrName>ppt_h</p:attrName>
                                            </p:attrNameLst>
                                          </p:cBhvr>
                                          <p:tavLst>
                                            <p:tav tm="0">
                                              <p:val>
                                                <p:fltVal val="0"/>
                                              </p:val>
                                            </p:tav>
                                            <p:tav tm="100000">
                                              <p:val>
                                                <p:strVal val="#ppt_h"/>
                                              </p:val>
                                            </p:tav>
                                          </p:tavLst>
                                        </p:anim>
                                        <p:animEffect transition="in" filter="fade">
                                          <p:cBhvr>
                                            <p:cTn id="106" dur="500"/>
                                            <p:tgtEl>
                                              <p:spTgt spid="124"/>
                                            </p:tgtEl>
                                          </p:cBhvr>
                                        </p:animEffect>
                                      </p:childTnLst>
                                    </p:cTn>
                                  </p:par>
                                  <p:par>
                                    <p:cTn id="107" presetID="53" presetClass="entr" presetSubtype="16" fill="hold" nodeType="withEffect">
                                      <p:stCondLst>
                                        <p:cond delay="0"/>
                                      </p:stCondLst>
                                      <p:childTnLst>
                                        <p:set>
                                          <p:cBhvr>
                                            <p:cTn id="108" dur="1" fill="hold">
                                              <p:stCondLst>
                                                <p:cond delay="0"/>
                                              </p:stCondLst>
                                            </p:cTn>
                                            <p:tgtEl>
                                              <p:spTgt spid="121"/>
                                            </p:tgtEl>
                                            <p:attrNameLst>
                                              <p:attrName>style.visibility</p:attrName>
                                            </p:attrNameLst>
                                          </p:cBhvr>
                                          <p:to>
                                            <p:strVal val="visible"/>
                                          </p:to>
                                        </p:set>
                                        <p:anim calcmode="lin" valueType="num">
                                          <p:cBhvr>
                                            <p:cTn id="109" dur="500" fill="hold"/>
                                            <p:tgtEl>
                                              <p:spTgt spid="121"/>
                                            </p:tgtEl>
                                            <p:attrNameLst>
                                              <p:attrName>ppt_w</p:attrName>
                                            </p:attrNameLst>
                                          </p:cBhvr>
                                          <p:tavLst>
                                            <p:tav tm="0">
                                              <p:val>
                                                <p:fltVal val="0"/>
                                              </p:val>
                                            </p:tav>
                                            <p:tav tm="100000">
                                              <p:val>
                                                <p:strVal val="#ppt_w"/>
                                              </p:val>
                                            </p:tav>
                                          </p:tavLst>
                                        </p:anim>
                                        <p:anim calcmode="lin" valueType="num">
                                          <p:cBhvr>
                                            <p:cTn id="110" dur="500" fill="hold"/>
                                            <p:tgtEl>
                                              <p:spTgt spid="121"/>
                                            </p:tgtEl>
                                            <p:attrNameLst>
                                              <p:attrName>ppt_h</p:attrName>
                                            </p:attrNameLst>
                                          </p:cBhvr>
                                          <p:tavLst>
                                            <p:tav tm="0">
                                              <p:val>
                                                <p:fltVal val="0"/>
                                              </p:val>
                                            </p:tav>
                                            <p:tav tm="100000">
                                              <p:val>
                                                <p:strVal val="#ppt_h"/>
                                              </p:val>
                                            </p:tav>
                                          </p:tavLst>
                                        </p:anim>
                                        <p:animEffect transition="in" filter="fade">
                                          <p:cBhvr>
                                            <p:cTn id="111" dur="500"/>
                                            <p:tgtEl>
                                              <p:spTgt spid="12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28"/>
                                            </p:tgtEl>
                                            <p:attrNameLst>
                                              <p:attrName>style.visibility</p:attrName>
                                            </p:attrNameLst>
                                          </p:cBhvr>
                                          <p:to>
                                            <p:strVal val="visible"/>
                                          </p:to>
                                        </p:set>
                                        <p:anim calcmode="lin" valueType="num">
                                          <p:cBhvr>
                                            <p:cTn id="114" dur="500" fill="hold"/>
                                            <p:tgtEl>
                                              <p:spTgt spid="128"/>
                                            </p:tgtEl>
                                            <p:attrNameLst>
                                              <p:attrName>ppt_w</p:attrName>
                                            </p:attrNameLst>
                                          </p:cBhvr>
                                          <p:tavLst>
                                            <p:tav tm="0">
                                              <p:val>
                                                <p:fltVal val="0"/>
                                              </p:val>
                                            </p:tav>
                                            <p:tav tm="100000">
                                              <p:val>
                                                <p:strVal val="#ppt_w"/>
                                              </p:val>
                                            </p:tav>
                                          </p:tavLst>
                                        </p:anim>
                                        <p:anim calcmode="lin" valueType="num">
                                          <p:cBhvr>
                                            <p:cTn id="115" dur="500" fill="hold"/>
                                            <p:tgtEl>
                                              <p:spTgt spid="128"/>
                                            </p:tgtEl>
                                            <p:attrNameLst>
                                              <p:attrName>ppt_h</p:attrName>
                                            </p:attrNameLst>
                                          </p:cBhvr>
                                          <p:tavLst>
                                            <p:tav tm="0">
                                              <p:val>
                                                <p:fltVal val="0"/>
                                              </p:val>
                                            </p:tav>
                                            <p:tav tm="100000">
                                              <p:val>
                                                <p:strVal val="#ppt_h"/>
                                              </p:val>
                                            </p:tav>
                                          </p:tavLst>
                                        </p:anim>
                                        <p:animEffect transition="in" filter="fade">
                                          <p:cBhvr>
                                            <p:cTn id="116" dur="500"/>
                                            <p:tgtEl>
                                              <p:spTgt spid="128"/>
                                            </p:tgtEl>
                                          </p:cBhvr>
                                        </p:animEffect>
                                      </p:childTnLst>
                                    </p:cTn>
                                  </p:par>
                                </p:childTnLst>
                              </p:cTn>
                            </p:par>
                            <p:par>
                              <p:cTn id="117" fill="hold">
                                <p:stCondLst>
                                  <p:cond delay="4000"/>
                                </p:stCondLst>
                                <p:childTnLst>
                                  <p:par>
                                    <p:cTn id="118" presetID="2" presetClass="entr" presetSubtype="8" fill="hold" grpId="0" nodeType="after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500" fill="hold"/>
                                            <p:tgtEl>
                                              <p:spTgt spid="108"/>
                                            </p:tgtEl>
                                            <p:attrNameLst>
                                              <p:attrName>ppt_x</p:attrName>
                                            </p:attrNameLst>
                                          </p:cBhvr>
                                          <p:tavLst>
                                            <p:tav tm="0">
                                              <p:val>
                                                <p:strVal val="0-#ppt_w/2"/>
                                              </p:val>
                                            </p:tav>
                                            <p:tav tm="100000">
                                              <p:val>
                                                <p:strVal val="#ppt_x"/>
                                              </p:val>
                                            </p:tav>
                                          </p:tavLst>
                                        </p:anim>
                                        <p:anim calcmode="lin" valueType="num">
                                          <p:cBhvr additive="base">
                                            <p:cTn id="121" dur="500" fill="hold"/>
                                            <p:tgtEl>
                                              <p:spTgt spid="108"/>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stCondLst>
                                        <p:cond delay="0"/>
                                      </p:stCondLst>
                                      <p:childTnLst>
                                        <p:set>
                                          <p:cBhvr>
                                            <p:cTn id="123" dur="1" fill="hold">
                                              <p:stCondLst>
                                                <p:cond delay="0"/>
                                              </p:stCondLst>
                                            </p:cTn>
                                            <p:tgtEl>
                                              <p:spTgt spid="118"/>
                                            </p:tgtEl>
                                            <p:attrNameLst>
                                              <p:attrName>style.visibility</p:attrName>
                                            </p:attrNameLst>
                                          </p:cBhvr>
                                          <p:to>
                                            <p:strVal val="visible"/>
                                          </p:to>
                                        </p:set>
                                        <p:anim calcmode="lin" valueType="num">
                                          <p:cBhvr additive="base">
                                            <p:cTn id="124" dur="500" fill="hold"/>
                                            <p:tgtEl>
                                              <p:spTgt spid="118"/>
                                            </p:tgtEl>
                                            <p:attrNameLst>
                                              <p:attrName>ppt_x</p:attrName>
                                            </p:attrNameLst>
                                          </p:cBhvr>
                                          <p:tavLst>
                                            <p:tav tm="0">
                                              <p:val>
                                                <p:strVal val="0-#ppt_w/2"/>
                                              </p:val>
                                            </p:tav>
                                            <p:tav tm="100000">
                                              <p:val>
                                                <p:strVal val="#ppt_x"/>
                                              </p:val>
                                            </p:tav>
                                          </p:tavLst>
                                        </p:anim>
                                        <p:anim calcmode="lin" valueType="num">
                                          <p:cBhvr additive="base">
                                            <p:cTn id="125" dur="500" fill="hold"/>
                                            <p:tgtEl>
                                              <p:spTgt spid="118"/>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anim calcmode="lin" valueType="num">
                                          <p:cBhvr additive="base">
                                            <p:cTn id="128" dur="500" fill="hold"/>
                                            <p:tgtEl>
                                              <p:spTgt spid="125"/>
                                            </p:tgtEl>
                                            <p:attrNameLst>
                                              <p:attrName>ppt_x</p:attrName>
                                            </p:attrNameLst>
                                          </p:cBhvr>
                                          <p:tavLst>
                                            <p:tav tm="0">
                                              <p:val>
                                                <p:strVal val="0-#ppt_w/2"/>
                                              </p:val>
                                            </p:tav>
                                            <p:tav tm="100000">
                                              <p:val>
                                                <p:strVal val="#ppt_x"/>
                                              </p:val>
                                            </p:tav>
                                          </p:tavLst>
                                        </p:anim>
                                        <p:anim calcmode="lin" valueType="num">
                                          <p:cBhvr additive="base">
                                            <p:cTn id="129" dur="500" fill="hold"/>
                                            <p:tgtEl>
                                              <p:spTgt spid="125"/>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105"/>
                                            </p:tgtEl>
                                            <p:attrNameLst>
                                              <p:attrName>style.visibility</p:attrName>
                                            </p:attrNameLst>
                                          </p:cBhvr>
                                          <p:to>
                                            <p:strVal val="visible"/>
                                          </p:to>
                                        </p:set>
                                        <p:anim calcmode="lin" valueType="num">
                                          <p:cBhvr additive="base">
                                            <p:cTn id="132" dur="500" fill="hold"/>
                                            <p:tgtEl>
                                              <p:spTgt spid="105"/>
                                            </p:tgtEl>
                                            <p:attrNameLst>
                                              <p:attrName>ppt_x</p:attrName>
                                            </p:attrNameLst>
                                          </p:cBhvr>
                                          <p:tavLst>
                                            <p:tav tm="0">
                                              <p:val>
                                                <p:strVal val="1+#ppt_w/2"/>
                                              </p:val>
                                            </p:tav>
                                            <p:tav tm="100000">
                                              <p:val>
                                                <p:strVal val="#ppt_x"/>
                                              </p:val>
                                            </p:tav>
                                          </p:tavLst>
                                        </p:anim>
                                        <p:anim calcmode="lin" valueType="num">
                                          <p:cBhvr additive="base">
                                            <p:cTn id="133" dur="500" fill="hold"/>
                                            <p:tgtEl>
                                              <p:spTgt spid="10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115"/>
                                            </p:tgtEl>
                                            <p:attrNameLst>
                                              <p:attrName>style.visibility</p:attrName>
                                            </p:attrNameLst>
                                          </p:cBhvr>
                                          <p:to>
                                            <p:strVal val="visible"/>
                                          </p:to>
                                        </p:set>
                                        <p:anim calcmode="lin" valueType="num">
                                          <p:cBhvr additive="base">
                                            <p:cTn id="136" dur="500" fill="hold"/>
                                            <p:tgtEl>
                                              <p:spTgt spid="115"/>
                                            </p:tgtEl>
                                            <p:attrNameLst>
                                              <p:attrName>ppt_x</p:attrName>
                                            </p:attrNameLst>
                                          </p:cBhvr>
                                          <p:tavLst>
                                            <p:tav tm="0">
                                              <p:val>
                                                <p:strVal val="1+#ppt_w/2"/>
                                              </p:val>
                                            </p:tav>
                                            <p:tav tm="100000">
                                              <p:val>
                                                <p:strVal val="#ppt_x"/>
                                              </p:val>
                                            </p:tav>
                                          </p:tavLst>
                                        </p:anim>
                                        <p:anim calcmode="lin" valueType="num">
                                          <p:cBhvr additive="base">
                                            <p:cTn id="137" dur="500" fill="hold"/>
                                            <p:tgtEl>
                                              <p:spTgt spid="115"/>
                                            </p:tgtEl>
                                            <p:attrNameLst>
                                              <p:attrName>ppt_y</p:attrName>
                                            </p:attrNameLst>
                                          </p:cBhvr>
                                          <p:tavLst>
                                            <p:tav tm="0">
                                              <p:val>
                                                <p:strVal val="#ppt_y"/>
                                              </p:val>
                                            </p:tav>
                                            <p:tav tm="100000">
                                              <p:val>
                                                <p:strVal val="#ppt_y"/>
                                              </p:val>
                                            </p:tav>
                                          </p:tavLst>
                                        </p:anim>
                                      </p:childTnLst>
                                    </p:cTn>
                                  </p:par>
                                </p:childTnLst>
                              </p:cTn>
                            </p:par>
                            <p:par>
                              <p:cTn id="138" fill="hold">
                                <p:stCondLst>
                                  <p:cond delay="4500"/>
                                </p:stCondLst>
                                <p:childTnLst>
                                  <p:par>
                                    <p:cTn id="139" presetID="2" presetClass="entr" presetSubtype="8" fill="hold" grpId="0" nodeType="afterEffect">
                                      <p:stCondLst>
                                        <p:cond delay="0"/>
                                      </p:stCondLst>
                                      <p:childTnLst>
                                        <p:set>
                                          <p:cBhvr>
                                            <p:cTn id="140" dur="1" fill="hold">
                                              <p:stCondLst>
                                                <p:cond delay="0"/>
                                              </p:stCondLst>
                                            </p:cTn>
                                            <p:tgtEl>
                                              <p:spTgt spid="109"/>
                                            </p:tgtEl>
                                            <p:attrNameLst>
                                              <p:attrName>style.visibility</p:attrName>
                                            </p:attrNameLst>
                                          </p:cBhvr>
                                          <p:to>
                                            <p:strVal val="visible"/>
                                          </p:to>
                                        </p:set>
                                        <p:anim calcmode="lin" valueType="num">
                                          <p:cBhvr additive="base">
                                            <p:cTn id="141" dur="500" fill="hold"/>
                                            <p:tgtEl>
                                              <p:spTgt spid="109"/>
                                            </p:tgtEl>
                                            <p:attrNameLst>
                                              <p:attrName>ppt_x</p:attrName>
                                            </p:attrNameLst>
                                          </p:cBhvr>
                                          <p:tavLst>
                                            <p:tav tm="0">
                                              <p:val>
                                                <p:strVal val="0-#ppt_w/2"/>
                                              </p:val>
                                            </p:tav>
                                            <p:tav tm="100000">
                                              <p:val>
                                                <p:strVal val="#ppt_x"/>
                                              </p:val>
                                            </p:tav>
                                          </p:tavLst>
                                        </p:anim>
                                        <p:anim calcmode="lin" valueType="num">
                                          <p:cBhvr additive="base">
                                            <p:cTn id="142" dur="500" fill="hold"/>
                                            <p:tgtEl>
                                              <p:spTgt spid="109"/>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anim calcmode="lin" valueType="num">
                                          <p:cBhvr additive="base">
                                            <p:cTn id="145" dur="500" fill="hold"/>
                                            <p:tgtEl>
                                              <p:spTgt spid="119"/>
                                            </p:tgtEl>
                                            <p:attrNameLst>
                                              <p:attrName>ppt_x</p:attrName>
                                            </p:attrNameLst>
                                          </p:cBhvr>
                                          <p:tavLst>
                                            <p:tav tm="0">
                                              <p:val>
                                                <p:strVal val="0-#ppt_w/2"/>
                                              </p:val>
                                            </p:tav>
                                            <p:tav tm="100000">
                                              <p:val>
                                                <p:strVal val="#ppt_x"/>
                                              </p:val>
                                            </p:tav>
                                          </p:tavLst>
                                        </p:anim>
                                        <p:anim calcmode="lin" valueType="num">
                                          <p:cBhvr additive="base">
                                            <p:cTn id="146" dur="500" fill="hold"/>
                                            <p:tgtEl>
                                              <p:spTgt spid="119"/>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additive="base">
                                            <p:cTn id="149" dur="500" fill="hold"/>
                                            <p:tgtEl>
                                              <p:spTgt spid="126"/>
                                            </p:tgtEl>
                                            <p:attrNameLst>
                                              <p:attrName>ppt_x</p:attrName>
                                            </p:attrNameLst>
                                          </p:cBhvr>
                                          <p:tavLst>
                                            <p:tav tm="0">
                                              <p:val>
                                                <p:strVal val="0-#ppt_w/2"/>
                                              </p:val>
                                            </p:tav>
                                            <p:tav tm="100000">
                                              <p:val>
                                                <p:strVal val="#ppt_x"/>
                                              </p:val>
                                            </p:tav>
                                          </p:tavLst>
                                        </p:anim>
                                        <p:anim calcmode="lin" valueType="num">
                                          <p:cBhvr additive="base">
                                            <p:cTn id="150" dur="500" fill="hold"/>
                                            <p:tgtEl>
                                              <p:spTgt spid="126"/>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106"/>
                                            </p:tgtEl>
                                            <p:attrNameLst>
                                              <p:attrName>style.visibility</p:attrName>
                                            </p:attrNameLst>
                                          </p:cBhvr>
                                          <p:to>
                                            <p:strVal val="visible"/>
                                          </p:to>
                                        </p:set>
                                        <p:anim calcmode="lin" valueType="num">
                                          <p:cBhvr additive="base">
                                            <p:cTn id="153" dur="500" fill="hold"/>
                                            <p:tgtEl>
                                              <p:spTgt spid="106"/>
                                            </p:tgtEl>
                                            <p:attrNameLst>
                                              <p:attrName>ppt_x</p:attrName>
                                            </p:attrNameLst>
                                          </p:cBhvr>
                                          <p:tavLst>
                                            <p:tav tm="0">
                                              <p:val>
                                                <p:strVal val="1+#ppt_w/2"/>
                                              </p:val>
                                            </p:tav>
                                            <p:tav tm="100000">
                                              <p:val>
                                                <p:strVal val="#ppt_x"/>
                                              </p:val>
                                            </p:tav>
                                          </p:tavLst>
                                        </p:anim>
                                        <p:anim calcmode="lin" valueType="num">
                                          <p:cBhvr additive="base">
                                            <p:cTn id="154" dur="500" fill="hold"/>
                                            <p:tgtEl>
                                              <p:spTgt spid="106"/>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116"/>
                                            </p:tgtEl>
                                            <p:attrNameLst>
                                              <p:attrName>style.visibility</p:attrName>
                                            </p:attrNameLst>
                                          </p:cBhvr>
                                          <p:to>
                                            <p:strVal val="visible"/>
                                          </p:to>
                                        </p:set>
                                        <p:anim calcmode="lin" valueType="num">
                                          <p:cBhvr additive="base">
                                            <p:cTn id="157" dur="500" fill="hold"/>
                                            <p:tgtEl>
                                              <p:spTgt spid="116"/>
                                            </p:tgtEl>
                                            <p:attrNameLst>
                                              <p:attrName>ppt_x</p:attrName>
                                            </p:attrNameLst>
                                          </p:cBhvr>
                                          <p:tavLst>
                                            <p:tav tm="0">
                                              <p:val>
                                                <p:strVal val="1+#ppt_w/2"/>
                                              </p:val>
                                            </p:tav>
                                            <p:tav tm="100000">
                                              <p:val>
                                                <p:strVal val="#ppt_x"/>
                                              </p:val>
                                            </p:tav>
                                          </p:tavLst>
                                        </p:anim>
                                        <p:anim calcmode="lin" valueType="num">
                                          <p:cBhvr additive="base">
                                            <p:cTn id="158"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90" grpId="0" animBg="1"/>
          <p:bldP spid="91" grpId="0"/>
          <p:bldP spid="93" grpId="0" animBg="1"/>
          <p:bldP spid="94" grpId="0"/>
          <p:bldP spid="96" grpId="0" animBg="1"/>
          <p:bldP spid="97" grpId="0"/>
          <p:bldP spid="99" grpId="0" animBg="1"/>
          <p:bldP spid="100" grpId="0"/>
          <p:bldP spid="105" grpId="0"/>
          <p:bldP spid="106" grpId="0"/>
          <p:bldP spid="108" grpId="0"/>
          <p:bldP spid="109" grpId="0"/>
          <p:bldP spid="115" grpId="0"/>
          <p:bldP spid="116" grpId="0"/>
          <p:bldP spid="118" grpId="0"/>
          <p:bldP spid="119" grpId="0"/>
          <p:bldP spid="124" grpId="0" animBg="1"/>
          <p:bldP spid="125" grpId="0"/>
          <p:bldP spid="126" grpId="0"/>
          <p:bldP spid="128"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Step Up Process</a:t>
            </a:r>
          </a:p>
        </p:txBody>
      </p:sp>
      <p:sp>
        <p:nvSpPr>
          <p:cNvPr id="3" name="Slide Number Placeholder 2"/>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32</a:t>
            </a:fld>
            <a:endParaRPr lang="en-US">
              <a:cs typeface="+mn-ea"/>
              <a:sym typeface="+mn-lt"/>
            </a:endParaRPr>
          </a:p>
        </p:txBody>
      </p:sp>
      <p:sp>
        <p:nvSpPr>
          <p:cNvPr id="4" name="Freeform 29"/>
          <p:cNvSpPr/>
          <p:nvPr/>
        </p:nvSpPr>
        <p:spPr bwMode="auto">
          <a:xfrm>
            <a:off x="-341313" y="5941306"/>
            <a:ext cx="2486025" cy="252413"/>
          </a:xfrm>
          <a:custGeom>
            <a:avLst/>
            <a:gdLst>
              <a:gd name="T0" fmla="*/ 0 w 1566"/>
              <a:gd name="T1" fmla="*/ 0 h 159"/>
              <a:gd name="T2" fmla="*/ 0 w 1566"/>
              <a:gd name="T3" fmla="*/ 159 h 159"/>
              <a:gd name="T4" fmla="*/ 1407 w 1566"/>
              <a:gd name="T5" fmla="*/ 159 h 159"/>
              <a:gd name="T6" fmla="*/ 1566 w 1566"/>
              <a:gd name="T7" fmla="*/ 0 h 159"/>
              <a:gd name="T8" fmla="*/ 0 w 1566"/>
              <a:gd name="T9" fmla="*/ 0 h 159"/>
            </a:gdLst>
            <a:ahLst/>
            <a:cxnLst>
              <a:cxn ang="0">
                <a:pos x="T0" y="T1"/>
              </a:cxn>
              <a:cxn ang="0">
                <a:pos x="T2" y="T3"/>
              </a:cxn>
              <a:cxn ang="0">
                <a:pos x="T4" y="T5"/>
              </a:cxn>
              <a:cxn ang="0">
                <a:pos x="T6" y="T7"/>
              </a:cxn>
              <a:cxn ang="0">
                <a:pos x="T8" y="T9"/>
              </a:cxn>
            </a:cxnLst>
            <a:rect l="0" t="0" r="r" b="b"/>
            <a:pathLst>
              <a:path w="1566" h="159">
                <a:moveTo>
                  <a:pt x="0" y="0"/>
                </a:moveTo>
                <a:lnTo>
                  <a:pt x="0" y="159"/>
                </a:lnTo>
                <a:lnTo>
                  <a:pt x="1407" y="159"/>
                </a:lnTo>
                <a:lnTo>
                  <a:pt x="1566" y="0"/>
                </a:lnTo>
                <a:lnTo>
                  <a:pt x="0" y="0"/>
                </a:lnTo>
                <a:close/>
              </a:path>
            </a:pathLst>
          </a:custGeom>
          <a:solidFill>
            <a:schemeClr val="accent1"/>
          </a:solidFill>
          <a:ln>
            <a:noFill/>
          </a:ln>
        </p:spPr>
        <p:txBody>
          <a:bodyPr vert="horz" wrap="square" lIns="91440" tIns="45720" rIns="91440" bIns="45720" numCol="1" anchor="t" anchorCtr="0" compatLnSpc="1"/>
          <a:lstStyle/>
          <a:p>
            <a:endParaRPr lang="id-ID" dirty="0">
              <a:cs typeface="+mn-ea"/>
              <a:sym typeface="+mn-lt"/>
            </a:endParaRPr>
          </a:p>
        </p:txBody>
      </p:sp>
      <p:sp>
        <p:nvSpPr>
          <p:cNvPr id="5" name="Rectangle 30"/>
          <p:cNvSpPr>
            <a:spLocks noChangeArrowheads="1"/>
          </p:cNvSpPr>
          <p:nvPr/>
        </p:nvSpPr>
        <p:spPr bwMode="auto">
          <a:xfrm>
            <a:off x="1893887" y="5287256"/>
            <a:ext cx="250825" cy="654050"/>
          </a:xfrm>
          <a:prstGeom prst="rect">
            <a:avLst/>
          </a:prstGeom>
          <a:solidFill>
            <a:schemeClr val="accent1">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31"/>
          <p:cNvSpPr/>
          <p:nvPr/>
        </p:nvSpPr>
        <p:spPr bwMode="auto">
          <a:xfrm>
            <a:off x="1893887" y="5036431"/>
            <a:ext cx="1798638" cy="250825"/>
          </a:xfrm>
          <a:custGeom>
            <a:avLst/>
            <a:gdLst>
              <a:gd name="T0" fmla="*/ 158 w 1133"/>
              <a:gd name="T1" fmla="*/ 0 h 158"/>
              <a:gd name="T2" fmla="*/ 0 w 1133"/>
              <a:gd name="T3" fmla="*/ 158 h 158"/>
              <a:gd name="T4" fmla="*/ 974 w 1133"/>
              <a:gd name="T5" fmla="*/ 158 h 158"/>
              <a:gd name="T6" fmla="*/ 1133 w 1133"/>
              <a:gd name="T7" fmla="*/ 0 h 158"/>
              <a:gd name="T8" fmla="*/ 158 w 1133"/>
              <a:gd name="T9" fmla="*/ 0 h 158"/>
            </a:gdLst>
            <a:ahLst/>
            <a:cxnLst>
              <a:cxn ang="0">
                <a:pos x="T0" y="T1"/>
              </a:cxn>
              <a:cxn ang="0">
                <a:pos x="T2" y="T3"/>
              </a:cxn>
              <a:cxn ang="0">
                <a:pos x="T4" y="T5"/>
              </a:cxn>
              <a:cxn ang="0">
                <a:pos x="T6" y="T7"/>
              </a:cxn>
              <a:cxn ang="0">
                <a:pos x="T8" y="T9"/>
              </a:cxn>
            </a:cxnLst>
            <a:rect l="0" t="0" r="r" b="b"/>
            <a:pathLst>
              <a:path w="1133" h="158">
                <a:moveTo>
                  <a:pt x="158" y="0"/>
                </a:moveTo>
                <a:lnTo>
                  <a:pt x="0" y="158"/>
                </a:lnTo>
                <a:lnTo>
                  <a:pt x="974" y="158"/>
                </a:lnTo>
                <a:lnTo>
                  <a:pt x="1133" y="0"/>
                </a:lnTo>
                <a:lnTo>
                  <a:pt x="158" y="0"/>
                </a:ln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7" name="Freeform 32"/>
          <p:cNvSpPr/>
          <p:nvPr/>
        </p:nvSpPr>
        <p:spPr bwMode="auto">
          <a:xfrm>
            <a:off x="3440112" y="4382381"/>
            <a:ext cx="250825" cy="904875"/>
          </a:xfrm>
          <a:custGeom>
            <a:avLst/>
            <a:gdLst>
              <a:gd name="T0" fmla="*/ 0 w 158"/>
              <a:gd name="T1" fmla="*/ 0 h 570"/>
              <a:gd name="T2" fmla="*/ 0 w 158"/>
              <a:gd name="T3" fmla="*/ 570 h 570"/>
              <a:gd name="T4" fmla="*/ 158 w 158"/>
              <a:gd name="T5" fmla="*/ 412 h 570"/>
              <a:gd name="T6" fmla="*/ 158 w 158"/>
              <a:gd name="T7" fmla="*/ 0 h 570"/>
              <a:gd name="T8" fmla="*/ 0 w 158"/>
              <a:gd name="T9" fmla="*/ 0 h 570"/>
            </a:gdLst>
            <a:ahLst/>
            <a:cxnLst>
              <a:cxn ang="0">
                <a:pos x="T0" y="T1"/>
              </a:cxn>
              <a:cxn ang="0">
                <a:pos x="T2" y="T3"/>
              </a:cxn>
              <a:cxn ang="0">
                <a:pos x="T4" y="T5"/>
              </a:cxn>
              <a:cxn ang="0">
                <a:pos x="T6" y="T7"/>
              </a:cxn>
              <a:cxn ang="0">
                <a:pos x="T8" y="T9"/>
              </a:cxn>
            </a:cxnLst>
            <a:rect l="0" t="0" r="r" b="b"/>
            <a:pathLst>
              <a:path w="158" h="570">
                <a:moveTo>
                  <a:pt x="0" y="0"/>
                </a:moveTo>
                <a:lnTo>
                  <a:pt x="0" y="570"/>
                </a:lnTo>
                <a:lnTo>
                  <a:pt x="158" y="412"/>
                </a:lnTo>
                <a:lnTo>
                  <a:pt x="158" y="0"/>
                </a:lnTo>
                <a:lnTo>
                  <a:pt x="0"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8" name="Freeform 33"/>
          <p:cNvSpPr/>
          <p:nvPr/>
        </p:nvSpPr>
        <p:spPr bwMode="auto">
          <a:xfrm>
            <a:off x="3440112" y="4131556"/>
            <a:ext cx="1795463" cy="250825"/>
          </a:xfrm>
          <a:custGeom>
            <a:avLst/>
            <a:gdLst>
              <a:gd name="T0" fmla="*/ 158 w 1131"/>
              <a:gd name="T1" fmla="*/ 0 h 158"/>
              <a:gd name="T2" fmla="*/ 0 w 1131"/>
              <a:gd name="T3" fmla="*/ 158 h 158"/>
              <a:gd name="T4" fmla="*/ 972 w 1131"/>
              <a:gd name="T5" fmla="*/ 158 h 158"/>
              <a:gd name="T6" fmla="*/ 1131 w 1131"/>
              <a:gd name="T7" fmla="*/ 0 h 158"/>
              <a:gd name="T8" fmla="*/ 158 w 1131"/>
              <a:gd name="T9" fmla="*/ 0 h 158"/>
            </a:gdLst>
            <a:ahLst/>
            <a:cxnLst>
              <a:cxn ang="0">
                <a:pos x="T0" y="T1"/>
              </a:cxn>
              <a:cxn ang="0">
                <a:pos x="T2" y="T3"/>
              </a:cxn>
              <a:cxn ang="0">
                <a:pos x="T4" y="T5"/>
              </a:cxn>
              <a:cxn ang="0">
                <a:pos x="T6" y="T7"/>
              </a:cxn>
              <a:cxn ang="0">
                <a:pos x="T8" y="T9"/>
              </a:cxn>
            </a:cxnLst>
            <a:rect l="0" t="0" r="r" b="b"/>
            <a:pathLst>
              <a:path w="1131" h="158">
                <a:moveTo>
                  <a:pt x="158" y="0"/>
                </a:moveTo>
                <a:lnTo>
                  <a:pt x="0" y="158"/>
                </a:lnTo>
                <a:lnTo>
                  <a:pt x="972" y="158"/>
                </a:lnTo>
                <a:lnTo>
                  <a:pt x="1131" y="0"/>
                </a:lnTo>
                <a:lnTo>
                  <a:pt x="158" y="0"/>
                </a:ln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sp>
        <p:nvSpPr>
          <p:cNvPr id="9" name="Freeform 34"/>
          <p:cNvSpPr/>
          <p:nvPr/>
        </p:nvSpPr>
        <p:spPr bwMode="auto">
          <a:xfrm>
            <a:off x="4983162" y="3477506"/>
            <a:ext cx="250825" cy="904875"/>
          </a:xfrm>
          <a:custGeom>
            <a:avLst/>
            <a:gdLst>
              <a:gd name="T0" fmla="*/ 0 w 158"/>
              <a:gd name="T1" fmla="*/ 0 h 570"/>
              <a:gd name="T2" fmla="*/ 0 w 158"/>
              <a:gd name="T3" fmla="*/ 570 h 570"/>
              <a:gd name="T4" fmla="*/ 158 w 158"/>
              <a:gd name="T5" fmla="*/ 412 h 570"/>
              <a:gd name="T6" fmla="*/ 158 w 158"/>
              <a:gd name="T7" fmla="*/ 0 h 570"/>
              <a:gd name="T8" fmla="*/ 0 w 158"/>
              <a:gd name="T9" fmla="*/ 0 h 570"/>
            </a:gdLst>
            <a:ahLst/>
            <a:cxnLst>
              <a:cxn ang="0">
                <a:pos x="T0" y="T1"/>
              </a:cxn>
              <a:cxn ang="0">
                <a:pos x="T2" y="T3"/>
              </a:cxn>
              <a:cxn ang="0">
                <a:pos x="T4" y="T5"/>
              </a:cxn>
              <a:cxn ang="0">
                <a:pos x="T6" y="T7"/>
              </a:cxn>
              <a:cxn ang="0">
                <a:pos x="T8" y="T9"/>
              </a:cxn>
            </a:cxnLst>
            <a:rect l="0" t="0" r="r" b="b"/>
            <a:pathLst>
              <a:path w="158" h="570">
                <a:moveTo>
                  <a:pt x="0" y="0"/>
                </a:moveTo>
                <a:lnTo>
                  <a:pt x="0" y="570"/>
                </a:lnTo>
                <a:lnTo>
                  <a:pt x="158" y="412"/>
                </a:lnTo>
                <a:lnTo>
                  <a:pt x="158" y="0"/>
                </a:ln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0" name="Freeform 35"/>
          <p:cNvSpPr/>
          <p:nvPr/>
        </p:nvSpPr>
        <p:spPr bwMode="auto">
          <a:xfrm>
            <a:off x="4983162" y="3226681"/>
            <a:ext cx="1798638" cy="250825"/>
          </a:xfrm>
          <a:custGeom>
            <a:avLst/>
            <a:gdLst>
              <a:gd name="T0" fmla="*/ 158 w 1133"/>
              <a:gd name="T1" fmla="*/ 0 h 158"/>
              <a:gd name="T2" fmla="*/ 0 w 1133"/>
              <a:gd name="T3" fmla="*/ 158 h 158"/>
              <a:gd name="T4" fmla="*/ 973 w 1133"/>
              <a:gd name="T5" fmla="*/ 158 h 158"/>
              <a:gd name="T6" fmla="*/ 1133 w 1133"/>
              <a:gd name="T7" fmla="*/ 0 h 158"/>
              <a:gd name="T8" fmla="*/ 158 w 1133"/>
              <a:gd name="T9" fmla="*/ 0 h 158"/>
            </a:gdLst>
            <a:ahLst/>
            <a:cxnLst>
              <a:cxn ang="0">
                <a:pos x="T0" y="T1"/>
              </a:cxn>
              <a:cxn ang="0">
                <a:pos x="T2" y="T3"/>
              </a:cxn>
              <a:cxn ang="0">
                <a:pos x="T4" y="T5"/>
              </a:cxn>
              <a:cxn ang="0">
                <a:pos x="T6" y="T7"/>
              </a:cxn>
              <a:cxn ang="0">
                <a:pos x="T8" y="T9"/>
              </a:cxn>
            </a:cxnLst>
            <a:rect l="0" t="0" r="r" b="b"/>
            <a:pathLst>
              <a:path w="1133" h="158">
                <a:moveTo>
                  <a:pt x="158" y="0"/>
                </a:moveTo>
                <a:lnTo>
                  <a:pt x="0" y="158"/>
                </a:lnTo>
                <a:lnTo>
                  <a:pt x="973" y="158"/>
                </a:lnTo>
                <a:lnTo>
                  <a:pt x="1133" y="0"/>
                </a:lnTo>
                <a:lnTo>
                  <a:pt x="158" y="0"/>
                </a:ln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11" name="Freeform 36"/>
          <p:cNvSpPr/>
          <p:nvPr/>
        </p:nvSpPr>
        <p:spPr bwMode="auto">
          <a:xfrm>
            <a:off x="6526212" y="2572631"/>
            <a:ext cx="250825" cy="904875"/>
          </a:xfrm>
          <a:custGeom>
            <a:avLst/>
            <a:gdLst>
              <a:gd name="T0" fmla="*/ 0 w 158"/>
              <a:gd name="T1" fmla="*/ 0 h 570"/>
              <a:gd name="T2" fmla="*/ 0 w 158"/>
              <a:gd name="T3" fmla="*/ 570 h 570"/>
              <a:gd name="T4" fmla="*/ 158 w 158"/>
              <a:gd name="T5" fmla="*/ 412 h 570"/>
              <a:gd name="T6" fmla="*/ 158 w 158"/>
              <a:gd name="T7" fmla="*/ 0 h 570"/>
              <a:gd name="T8" fmla="*/ 0 w 158"/>
              <a:gd name="T9" fmla="*/ 0 h 570"/>
            </a:gdLst>
            <a:ahLst/>
            <a:cxnLst>
              <a:cxn ang="0">
                <a:pos x="T0" y="T1"/>
              </a:cxn>
              <a:cxn ang="0">
                <a:pos x="T2" y="T3"/>
              </a:cxn>
              <a:cxn ang="0">
                <a:pos x="T4" y="T5"/>
              </a:cxn>
              <a:cxn ang="0">
                <a:pos x="T6" y="T7"/>
              </a:cxn>
              <a:cxn ang="0">
                <a:pos x="T8" y="T9"/>
              </a:cxn>
            </a:cxnLst>
            <a:rect l="0" t="0" r="r" b="b"/>
            <a:pathLst>
              <a:path w="158" h="570">
                <a:moveTo>
                  <a:pt x="0" y="0"/>
                </a:moveTo>
                <a:lnTo>
                  <a:pt x="0" y="570"/>
                </a:lnTo>
                <a:lnTo>
                  <a:pt x="158" y="412"/>
                </a:lnTo>
                <a:lnTo>
                  <a:pt x="158" y="0"/>
                </a:ln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2" name="Freeform 37"/>
          <p:cNvSpPr/>
          <p:nvPr/>
        </p:nvSpPr>
        <p:spPr bwMode="auto">
          <a:xfrm>
            <a:off x="6526212" y="2321806"/>
            <a:ext cx="1798638" cy="250825"/>
          </a:xfrm>
          <a:custGeom>
            <a:avLst/>
            <a:gdLst>
              <a:gd name="T0" fmla="*/ 158 w 1133"/>
              <a:gd name="T1" fmla="*/ 0 h 158"/>
              <a:gd name="T2" fmla="*/ 0 w 1133"/>
              <a:gd name="T3" fmla="*/ 158 h 158"/>
              <a:gd name="T4" fmla="*/ 973 w 1133"/>
              <a:gd name="T5" fmla="*/ 158 h 158"/>
              <a:gd name="T6" fmla="*/ 1133 w 1133"/>
              <a:gd name="T7" fmla="*/ 0 h 158"/>
              <a:gd name="T8" fmla="*/ 158 w 1133"/>
              <a:gd name="T9" fmla="*/ 0 h 158"/>
            </a:gdLst>
            <a:ahLst/>
            <a:cxnLst>
              <a:cxn ang="0">
                <a:pos x="T0" y="T1"/>
              </a:cxn>
              <a:cxn ang="0">
                <a:pos x="T2" y="T3"/>
              </a:cxn>
              <a:cxn ang="0">
                <a:pos x="T4" y="T5"/>
              </a:cxn>
              <a:cxn ang="0">
                <a:pos x="T6" y="T7"/>
              </a:cxn>
              <a:cxn ang="0">
                <a:pos x="T8" y="T9"/>
              </a:cxn>
            </a:cxnLst>
            <a:rect l="0" t="0" r="r" b="b"/>
            <a:pathLst>
              <a:path w="1133" h="158">
                <a:moveTo>
                  <a:pt x="158" y="0"/>
                </a:moveTo>
                <a:lnTo>
                  <a:pt x="0" y="158"/>
                </a:lnTo>
                <a:lnTo>
                  <a:pt x="973" y="158"/>
                </a:lnTo>
                <a:lnTo>
                  <a:pt x="1133" y="0"/>
                </a:lnTo>
                <a:lnTo>
                  <a:pt x="158" y="0"/>
                </a:ln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sp>
        <p:nvSpPr>
          <p:cNvPr id="13" name="TextBox 12"/>
          <p:cNvSpPr txBox="1"/>
          <p:nvPr/>
        </p:nvSpPr>
        <p:spPr>
          <a:xfrm>
            <a:off x="2142714" y="4667980"/>
            <a:ext cx="1277078" cy="369332"/>
          </a:xfrm>
          <a:prstGeom prst="rect">
            <a:avLst/>
          </a:prstGeom>
          <a:noFill/>
        </p:spPr>
        <p:txBody>
          <a:bodyPr wrap="square" rtlCol="0">
            <a:spAutoFit/>
          </a:bodyPr>
          <a:lstStyle/>
          <a:p>
            <a:pPr algn="ctr"/>
            <a:r>
              <a:rPr lang="id-ID" b="1" dirty="0">
                <a:cs typeface="+mn-ea"/>
                <a:sym typeface="+mn-lt"/>
              </a:rPr>
              <a:t>Step </a:t>
            </a:r>
            <a:r>
              <a:rPr lang="id-ID" b="1" dirty="0">
                <a:solidFill>
                  <a:schemeClr val="accent1"/>
                </a:solidFill>
                <a:cs typeface="+mn-ea"/>
                <a:sym typeface="+mn-lt"/>
              </a:rPr>
              <a:t>01</a:t>
            </a:r>
            <a:endParaRPr lang="en-US" b="1" dirty="0">
              <a:solidFill>
                <a:schemeClr val="accent1"/>
              </a:solidFill>
              <a:cs typeface="+mn-ea"/>
              <a:sym typeface="+mn-lt"/>
            </a:endParaRPr>
          </a:p>
        </p:txBody>
      </p:sp>
      <p:sp>
        <p:nvSpPr>
          <p:cNvPr id="14" name="TextBox 13"/>
          <p:cNvSpPr txBox="1"/>
          <p:nvPr/>
        </p:nvSpPr>
        <p:spPr>
          <a:xfrm>
            <a:off x="3692436" y="3767877"/>
            <a:ext cx="1277078" cy="369332"/>
          </a:xfrm>
          <a:prstGeom prst="rect">
            <a:avLst/>
          </a:prstGeom>
          <a:noFill/>
        </p:spPr>
        <p:txBody>
          <a:bodyPr wrap="square" rtlCol="0">
            <a:spAutoFit/>
          </a:bodyPr>
          <a:lstStyle/>
          <a:p>
            <a:pPr algn="ctr"/>
            <a:r>
              <a:rPr lang="id-ID" b="1" dirty="0">
                <a:cs typeface="+mn-ea"/>
                <a:sym typeface="+mn-lt"/>
              </a:rPr>
              <a:t>Step </a:t>
            </a:r>
            <a:r>
              <a:rPr lang="id-ID" b="1" dirty="0">
                <a:solidFill>
                  <a:schemeClr val="accent2"/>
                </a:solidFill>
                <a:cs typeface="+mn-ea"/>
                <a:sym typeface="+mn-lt"/>
              </a:rPr>
              <a:t>02</a:t>
            </a:r>
            <a:endParaRPr lang="en-US" b="1" dirty="0">
              <a:solidFill>
                <a:schemeClr val="accent2"/>
              </a:solidFill>
              <a:cs typeface="+mn-ea"/>
              <a:sym typeface="+mn-lt"/>
            </a:endParaRPr>
          </a:p>
        </p:txBody>
      </p:sp>
      <p:sp>
        <p:nvSpPr>
          <p:cNvPr id="15" name="TextBox 14"/>
          <p:cNvSpPr txBox="1"/>
          <p:nvPr/>
        </p:nvSpPr>
        <p:spPr>
          <a:xfrm>
            <a:off x="5249134" y="2848647"/>
            <a:ext cx="1277078" cy="369332"/>
          </a:xfrm>
          <a:prstGeom prst="rect">
            <a:avLst/>
          </a:prstGeom>
          <a:noFill/>
        </p:spPr>
        <p:txBody>
          <a:bodyPr wrap="square" rtlCol="0">
            <a:spAutoFit/>
          </a:bodyPr>
          <a:lstStyle/>
          <a:p>
            <a:pPr algn="ctr"/>
            <a:r>
              <a:rPr lang="id-ID" b="1" dirty="0">
                <a:cs typeface="+mn-ea"/>
                <a:sym typeface="+mn-lt"/>
              </a:rPr>
              <a:t>Step </a:t>
            </a:r>
            <a:r>
              <a:rPr lang="id-ID" b="1" dirty="0">
                <a:solidFill>
                  <a:schemeClr val="accent3"/>
                </a:solidFill>
                <a:cs typeface="+mn-ea"/>
                <a:sym typeface="+mn-lt"/>
              </a:rPr>
              <a:t>03</a:t>
            </a:r>
            <a:endParaRPr lang="en-US" b="1" dirty="0">
              <a:solidFill>
                <a:schemeClr val="accent3"/>
              </a:solidFill>
              <a:cs typeface="+mn-ea"/>
              <a:sym typeface="+mn-lt"/>
            </a:endParaRPr>
          </a:p>
        </p:txBody>
      </p:sp>
      <p:sp>
        <p:nvSpPr>
          <p:cNvPr id="16" name="TextBox 15"/>
          <p:cNvSpPr txBox="1"/>
          <p:nvPr/>
        </p:nvSpPr>
        <p:spPr>
          <a:xfrm>
            <a:off x="6786705" y="1958704"/>
            <a:ext cx="1277078" cy="369332"/>
          </a:xfrm>
          <a:prstGeom prst="rect">
            <a:avLst/>
          </a:prstGeom>
          <a:noFill/>
        </p:spPr>
        <p:txBody>
          <a:bodyPr wrap="square" rtlCol="0">
            <a:spAutoFit/>
          </a:bodyPr>
          <a:lstStyle/>
          <a:p>
            <a:pPr algn="ctr"/>
            <a:r>
              <a:rPr lang="id-ID" b="1" dirty="0">
                <a:cs typeface="+mn-ea"/>
                <a:sym typeface="+mn-lt"/>
              </a:rPr>
              <a:t>Step </a:t>
            </a:r>
            <a:r>
              <a:rPr lang="id-ID" b="1" dirty="0">
                <a:solidFill>
                  <a:schemeClr val="accent4"/>
                </a:solidFill>
                <a:cs typeface="+mn-ea"/>
                <a:sym typeface="+mn-lt"/>
              </a:rPr>
              <a:t>04</a:t>
            </a:r>
            <a:endParaRPr lang="en-US" b="1" dirty="0">
              <a:solidFill>
                <a:schemeClr val="accent4"/>
              </a:solidFill>
              <a:cs typeface="+mn-ea"/>
              <a:sym typeface="+mn-lt"/>
            </a:endParaRPr>
          </a:p>
        </p:txBody>
      </p:sp>
      <p:sp>
        <p:nvSpPr>
          <p:cNvPr id="17" name="TextBox 16"/>
          <p:cNvSpPr txBox="1"/>
          <p:nvPr/>
        </p:nvSpPr>
        <p:spPr>
          <a:xfrm>
            <a:off x="471112" y="5279418"/>
            <a:ext cx="1277078" cy="646331"/>
          </a:xfrm>
          <a:prstGeom prst="rect">
            <a:avLst/>
          </a:prstGeom>
          <a:noFill/>
        </p:spPr>
        <p:txBody>
          <a:bodyPr wrap="square" rtlCol="0">
            <a:spAutoFit/>
          </a:bodyPr>
          <a:lstStyle/>
          <a:p>
            <a:pPr algn="ctr"/>
            <a:r>
              <a:rPr lang="id-ID" b="1" dirty="0">
                <a:cs typeface="+mn-ea"/>
                <a:sym typeface="+mn-lt"/>
              </a:rPr>
              <a:t>Creative Process</a:t>
            </a:r>
            <a:endParaRPr lang="en-US" b="1" dirty="0">
              <a:cs typeface="+mn-ea"/>
              <a:sym typeface="+mn-lt"/>
            </a:endParaRPr>
          </a:p>
        </p:txBody>
      </p:sp>
      <p:grpSp>
        <p:nvGrpSpPr>
          <p:cNvPr id="18" name="Group 17"/>
          <p:cNvGrpSpPr/>
          <p:nvPr/>
        </p:nvGrpSpPr>
        <p:grpSpPr>
          <a:xfrm>
            <a:off x="2547143" y="4088798"/>
            <a:ext cx="490538" cy="492125"/>
            <a:chOff x="3206750" y="1381125"/>
            <a:chExt cx="490538" cy="492125"/>
          </a:xfrm>
          <a:solidFill>
            <a:schemeClr val="accent1"/>
          </a:solidFill>
        </p:grpSpPr>
        <p:sp>
          <p:nvSpPr>
            <p:cNvPr id="19"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1"/>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1" name="Group 20"/>
          <p:cNvGrpSpPr/>
          <p:nvPr/>
        </p:nvGrpSpPr>
        <p:grpSpPr>
          <a:xfrm>
            <a:off x="3983132" y="3334987"/>
            <a:ext cx="668388" cy="423751"/>
            <a:chOff x="7726363" y="1603045"/>
            <a:chExt cx="876914" cy="555955"/>
          </a:xfrm>
          <a:solidFill>
            <a:schemeClr val="accent2"/>
          </a:solidFill>
        </p:grpSpPr>
        <p:grpSp>
          <p:nvGrpSpPr>
            <p:cNvPr id="22" name="Group 21"/>
            <p:cNvGrpSpPr/>
            <p:nvPr/>
          </p:nvGrpSpPr>
          <p:grpSpPr>
            <a:xfrm>
              <a:off x="7726363" y="1666875"/>
              <a:ext cx="492125" cy="492125"/>
              <a:chOff x="7726363" y="1666875"/>
              <a:chExt cx="492125" cy="492125"/>
            </a:xfrm>
            <a:grpFill/>
          </p:grpSpPr>
          <p:sp>
            <p:nvSpPr>
              <p:cNvPr id="27"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8"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9"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3" name="Group 22"/>
            <p:cNvGrpSpPr/>
            <p:nvPr/>
          </p:nvGrpSpPr>
          <p:grpSpPr>
            <a:xfrm>
              <a:off x="8191089" y="1603045"/>
              <a:ext cx="412188" cy="412188"/>
              <a:chOff x="7726363" y="1666875"/>
              <a:chExt cx="492125" cy="492125"/>
            </a:xfrm>
            <a:grpFill/>
          </p:grpSpPr>
          <p:sp>
            <p:nvSpPr>
              <p:cNvPr id="24"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nvGrpSpPr>
          <p:cNvPr id="30" name="Group 29"/>
          <p:cNvGrpSpPr/>
          <p:nvPr/>
        </p:nvGrpSpPr>
        <p:grpSpPr>
          <a:xfrm>
            <a:off x="7243083" y="1397877"/>
            <a:ext cx="399054" cy="525721"/>
            <a:chOff x="4157663" y="1930400"/>
            <a:chExt cx="565150" cy="744538"/>
          </a:xfrm>
          <a:solidFill>
            <a:schemeClr val="accent4"/>
          </a:solidFill>
        </p:grpSpPr>
        <p:sp>
          <p:nvSpPr>
            <p:cNvPr id="31" name="Freeform 5"/>
            <p:cNvSpPr>
              <a:spLocks noEditPoints="1"/>
            </p:cNvSpPr>
            <p:nvPr/>
          </p:nvSpPr>
          <p:spPr bwMode="auto">
            <a:xfrm>
              <a:off x="4157663" y="1930400"/>
              <a:ext cx="565150" cy="744538"/>
            </a:xfrm>
            <a:custGeom>
              <a:avLst/>
              <a:gdLst>
                <a:gd name="T0" fmla="*/ 192 w 210"/>
                <a:gd name="T1" fmla="*/ 45 h 278"/>
                <a:gd name="T2" fmla="*/ 155 w 210"/>
                <a:gd name="T3" fmla="*/ 45 h 278"/>
                <a:gd name="T4" fmla="*/ 155 w 210"/>
                <a:gd name="T5" fmla="*/ 41 h 278"/>
                <a:gd name="T6" fmla="*/ 146 w 210"/>
                <a:gd name="T7" fmla="*/ 32 h 278"/>
                <a:gd name="T8" fmla="*/ 125 w 210"/>
                <a:gd name="T9" fmla="*/ 32 h 278"/>
                <a:gd name="T10" fmla="*/ 128 w 210"/>
                <a:gd name="T11" fmla="*/ 22 h 278"/>
                <a:gd name="T12" fmla="*/ 105 w 210"/>
                <a:gd name="T13" fmla="*/ 0 h 278"/>
                <a:gd name="T14" fmla="*/ 83 w 210"/>
                <a:gd name="T15" fmla="*/ 22 h 278"/>
                <a:gd name="T16" fmla="*/ 85 w 210"/>
                <a:gd name="T17" fmla="*/ 32 h 278"/>
                <a:gd name="T18" fmla="*/ 65 w 210"/>
                <a:gd name="T19" fmla="*/ 32 h 278"/>
                <a:gd name="T20" fmla="*/ 55 w 210"/>
                <a:gd name="T21" fmla="*/ 41 h 278"/>
                <a:gd name="T22" fmla="*/ 55 w 210"/>
                <a:gd name="T23" fmla="*/ 45 h 278"/>
                <a:gd name="T24" fmla="*/ 19 w 210"/>
                <a:gd name="T25" fmla="*/ 45 h 278"/>
                <a:gd name="T26" fmla="*/ 0 w 210"/>
                <a:gd name="T27" fmla="*/ 64 h 278"/>
                <a:gd name="T28" fmla="*/ 0 w 210"/>
                <a:gd name="T29" fmla="*/ 259 h 278"/>
                <a:gd name="T30" fmla="*/ 19 w 210"/>
                <a:gd name="T31" fmla="*/ 278 h 278"/>
                <a:gd name="T32" fmla="*/ 192 w 210"/>
                <a:gd name="T33" fmla="*/ 278 h 278"/>
                <a:gd name="T34" fmla="*/ 210 w 210"/>
                <a:gd name="T35" fmla="*/ 259 h 278"/>
                <a:gd name="T36" fmla="*/ 210 w 210"/>
                <a:gd name="T37" fmla="*/ 64 h 278"/>
                <a:gd name="T38" fmla="*/ 192 w 210"/>
                <a:gd name="T39" fmla="*/ 45 h 278"/>
                <a:gd name="T40" fmla="*/ 105 w 210"/>
                <a:gd name="T41" fmla="*/ 13 h 278"/>
                <a:gd name="T42" fmla="*/ 115 w 210"/>
                <a:gd name="T43" fmla="*/ 22 h 278"/>
                <a:gd name="T44" fmla="*/ 105 w 210"/>
                <a:gd name="T45" fmla="*/ 32 h 278"/>
                <a:gd name="T46" fmla="*/ 96 w 210"/>
                <a:gd name="T47" fmla="*/ 22 h 278"/>
                <a:gd name="T48" fmla="*/ 105 w 210"/>
                <a:gd name="T49" fmla="*/ 13 h 278"/>
                <a:gd name="T50" fmla="*/ 196 w 210"/>
                <a:gd name="T51" fmla="*/ 259 h 278"/>
                <a:gd name="T52" fmla="*/ 192 w 210"/>
                <a:gd name="T53" fmla="*/ 263 h 278"/>
                <a:gd name="T54" fmla="*/ 19 w 210"/>
                <a:gd name="T55" fmla="*/ 263 h 278"/>
                <a:gd name="T56" fmla="*/ 15 w 210"/>
                <a:gd name="T57" fmla="*/ 259 h 278"/>
                <a:gd name="T58" fmla="*/ 15 w 210"/>
                <a:gd name="T59" fmla="*/ 64 h 278"/>
                <a:gd name="T60" fmla="*/ 19 w 210"/>
                <a:gd name="T61" fmla="*/ 59 h 278"/>
                <a:gd name="T62" fmla="*/ 25 w 210"/>
                <a:gd name="T63" fmla="*/ 59 h 278"/>
                <a:gd name="T64" fmla="*/ 32 w 210"/>
                <a:gd name="T65" fmla="*/ 59 h 278"/>
                <a:gd name="T66" fmla="*/ 55 w 210"/>
                <a:gd name="T67" fmla="*/ 59 h 278"/>
                <a:gd name="T68" fmla="*/ 55 w 210"/>
                <a:gd name="T69" fmla="*/ 63 h 278"/>
                <a:gd name="T70" fmla="*/ 65 w 210"/>
                <a:gd name="T71" fmla="*/ 72 h 278"/>
                <a:gd name="T72" fmla="*/ 146 w 210"/>
                <a:gd name="T73" fmla="*/ 72 h 278"/>
                <a:gd name="T74" fmla="*/ 155 w 210"/>
                <a:gd name="T75" fmla="*/ 63 h 278"/>
                <a:gd name="T76" fmla="*/ 155 w 210"/>
                <a:gd name="T77" fmla="*/ 59 h 278"/>
                <a:gd name="T78" fmla="*/ 179 w 210"/>
                <a:gd name="T79" fmla="*/ 59 h 278"/>
                <a:gd name="T80" fmla="*/ 186 w 210"/>
                <a:gd name="T81" fmla="*/ 59 h 278"/>
                <a:gd name="T82" fmla="*/ 192 w 210"/>
                <a:gd name="T83" fmla="*/ 59 h 278"/>
                <a:gd name="T84" fmla="*/ 196 w 210"/>
                <a:gd name="T85" fmla="*/ 64 h 278"/>
                <a:gd name="T86" fmla="*/ 196 w 210"/>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78">
                  <a:moveTo>
                    <a:pt x="192" y="45"/>
                  </a:moveTo>
                  <a:cubicBezTo>
                    <a:pt x="155" y="45"/>
                    <a:pt x="155" y="45"/>
                    <a:pt x="155" y="45"/>
                  </a:cubicBezTo>
                  <a:cubicBezTo>
                    <a:pt x="155" y="41"/>
                    <a:pt x="155" y="41"/>
                    <a:pt x="155" y="41"/>
                  </a:cubicBezTo>
                  <a:cubicBezTo>
                    <a:pt x="155" y="36"/>
                    <a:pt x="151" y="32"/>
                    <a:pt x="146" y="32"/>
                  </a:cubicBezTo>
                  <a:cubicBezTo>
                    <a:pt x="125" y="32"/>
                    <a:pt x="125" y="32"/>
                    <a:pt x="125" y="32"/>
                  </a:cubicBezTo>
                  <a:cubicBezTo>
                    <a:pt x="127" y="29"/>
                    <a:pt x="128" y="26"/>
                    <a:pt x="128" y="22"/>
                  </a:cubicBezTo>
                  <a:cubicBezTo>
                    <a:pt x="128" y="10"/>
                    <a:pt x="118" y="0"/>
                    <a:pt x="105" y="0"/>
                  </a:cubicBezTo>
                  <a:cubicBezTo>
                    <a:pt x="93" y="0"/>
                    <a:pt x="83" y="10"/>
                    <a:pt x="83" y="22"/>
                  </a:cubicBezTo>
                  <a:cubicBezTo>
                    <a:pt x="83" y="26"/>
                    <a:pt x="84" y="29"/>
                    <a:pt x="85" y="32"/>
                  </a:cubicBezTo>
                  <a:cubicBezTo>
                    <a:pt x="65" y="32"/>
                    <a:pt x="65" y="32"/>
                    <a:pt x="65" y="32"/>
                  </a:cubicBezTo>
                  <a:cubicBezTo>
                    <a:pt x="59" y="32"/>
                    <a:pt x="55" y="36"/>
                    <a:pt x="55" y="41"/>
                  </a:cubicBezTo>
                  <a:cubicBezTo>
                    <a:pt x="55" y="45"/>
                    <a:pt x="55" y="45"/>
                    <a:pt x="55" y="45"/>
                  </a:cubicBezTo>
                  <a:cubicBezTo>
                    <a:pt x="19" y="45"/>
                    <a:pt x="19" y="45"/>
                    <a:pt x="19" y="45"/>
                  </a:cubicBezTo>
                  <a:cubicBezTo>
                    <a:pt x="8" y="45"/>
                    <a:pt x="0" y="53"/>
                    <a:pt x="0" y="64"/>
                  </a:cubicBezTo>
                  <a:cubicBezTo>
                    <a:pt x="0" y="259"/>
                    <a:pt x="0" y="259"/>
                    <a:pt x="0" y="259"/>
                  </a:cubicBezTo>
                  <a:cubicBezTo>
                    <a:pt x="0" y="270"/>
                    <a:pt x="8" y="278"/>
                    <a:pt x="19" y="278"/>
                  </a:cubicBezTo>
                  <a:cubicBezTo>
                    <a:pt x="192" y="278"/>
                    <a:pt x="192" y="278"/>
                    <a:pt x="192" y="278"/>
                  </a:cubicBezTo>
                  <a:cubicBezTo>
                    <a:pt x="202" y="278"/>
                    <a:pt x="210" y="270"/>
                    <a:pt x="210" y="259"/>
                  </a:cubicBezTo>
                  <a:cubicBezTo>
                    <a:pt x="210" y="64"/>
                    <a:pt x="210" y="64"/>
                    <a:pt x="210" y="64"/>
                  </a:cubicBezTo>
                  <a:cubicBezTo>
                    <a:pt x="210" y="53"/>
                    <a:pt x="202" y="45"/>
                    <a:pt x="192" y="45"/>
                  </a:cubicBezTo>
                  <a:close/>
                  <a:moveTo>
                    <a:pt x="105" y="13"/>
                  </a:moveTo>
                  <a:cubicBezTo>
                    <a:pt x="111" y="13"/>
                    <a:pt x="115" y="17"/>
                    <a:pt x="115" y="22"/>
                  </a:cubicBezTo>
                  <a:cubicBezTo>
                    <a:pt x="115" y="28"/>
                    <a:pt x="111" y="32"/>
                    <a:pt x="105" y="32"/>
                  </a:cubicBezTo>
                  <a:cubicBezTo>
                    <a:pt x="100" y="32"/>
                    <a:pt x="96" y="28"/>
                    <a:pt x="96" y="22"/>
                  </a:cubicBezTo>
                  <a:cubicBezTo>
                    <a:pt x="96" y="17"/>
                    <a:pt x="100" y="13"/>
                    <a:pt x="105" y="13"/>
                  </a:cubicBezTo>
                  <a:close/>
                  <a:moveTo>
                    <a:pt x="196" y="259"/>
                  </a:moveTo>
                  <a:cubicBezTo>
                    <a:pt x="196" y="261"/>
                    <a:pt x="194" y="263"/>
                    <a:pt x="192" y="263"/>
                  </a:cubicBezTo>
                  <a:cubicBezTo>
                    <a:pt x="19" y="263"/>
                    <a:pt x="19" y="263"/>
                    <a:pt x="19" y="263"/>
                  </a:cubicBezTo>
                  <a:cubicBezTo>
                    <a:pt x="17" y="263"/>
                    <a:pt x="15" y="261"/>
                    <a:pt x="15" y="259"/>
                  </a:cubicBezTo>
                  <a:cubicBezTo>
                    <a:pt x="15" y="64"/>
                    <a:pt x="15" y="64"/>
                    <a:pt x="15" y="64"/>
                  </a:cubicBezTo>
                  <a:cubicBezTo>
                    <a:pt x="15" y="61"/>
                    <a:pt x="17" y="59"/>
                    <a:pt x="19" y="59"/>
                  </a:cubicBezTo>
                  <a:cubicBezTo>
                    <a:pt x="25" y="59"/>
                    <a:pt x="25" y="59"/>
                    <a:pt x="25" y="59"/>
                  </a:cubicBezTo>
                  <a:cubicBezTo>
                    <a:pt x="32" y="59"/>
                    <a:pt x="32" y="59"/>
                    <a:pt x="32" y="59"/>
                  </a:cubicBezTo>
                  <a:cubicBezTo>
                    <a:pt x="55" y="59"/>
                    <a:pt x="55" y="59"/>
                    <a:pt x="55" y="59"/>
                  </a:cubicBezTo>
                  <a:cubicBezTo>
                    <a:pt x="55" y="63"/>
                    <a:pt x="55" y="63"/>
                    <a:pt x="55" y="63"/>
                  </a:cubicBezTo>
                  <a:cubicBezTo>
                    <a:pt x="55" y="68"/>
                    <a:pt x="59" y="72"/>
                    <a:pt x="65" y="72"/>
                  </a:cubicBezTo>
                  <a:cubicBezTo>
                    <a:pt x="146" y="72"/>
                    <a:pt x="146" y="72"/>
                    <a:pt x="146" y="72"/>
                  </a:cubicBezTo>
                  <a:cubicBezTo>
                    <a:pt x="151" y="72"/>
                    <a:pt x="155" y="68"/>
                    <a:pt x="155" y="63"/>
                  </a:cubicBezTo>
                  <a:cubicBezTo>
                    <a:pt x="155" y="59"/>
                    <a:pt x="155" y="59"/>
                    <a:pt x="155" y="59"/>
                  </a:cubicBezTo>
                  <a:cubicBezTo>
                    <a:pt x="179" y="59"/>
                    <a:pt x="179" y="59"/>
                    <a:pt x="179" y="59"/>
                  </a:cubicBezTo>
                  <a:cubicBezTo>
                    <a:pt x="186" y="59"/>
                    <a:pt x="186" y="59"/>
                    <a:pt x="186" y="59"/>
                  </a:cubicBezTo>
                  <a:cubicBezTo>
                    <a:pt x="192" y="59"/>
                    <a:pt x="192" y="59"/>
                    <a:pt x="192" y="59"/>
                  </a:cubicBezTo>
                  <a:cubicBezTo>
                    <a:pt x="194" y="59"/>
                    <a:pt x="196" y="61"/>
                    <a:pt x="196" y="64"/>
                  </a:cubicBezTo>
                  <a:lnTo>
                    <a:pt x="196" y="2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2" name="Freeform 6"/>
            <p:cNvSpPr/>
            <p:nvPr/>
          </p:nvSpPr>
          <p:spPr bwMode="auto">
            <a:xfrm>
              <a:off x="4268788" y="2192338"/>
              <a:ext cx="342900" cy="311150"/>
            </a:xfrm>
            <a:custGeom>
              <a:avLst/>
              <a:gdLst>
                <a:gd name="T0" fmla="*/ 122 w 128"/>
                <a:gd name="T1" fmla="*/ 4 h 116"/>
                <a:gd name="T2" fmla="*/ 105 w 128"/>
                <a:gd name="T3" fmla="*/ 6 h 116"/>
                <a:gd name="T4" fmla="*/ 44 w 128"/>
                <a:gd name="T5" fmla="*/ 81 h 116"/>
                <a:gd name="T6" fmla="*/ 24 w 128"/>
                <a:gd name="T7" fmla="*/ 58 h 116"/>
                <a:gd name="T8" fmla="*/ 7 w 128"/>
                <a:gd name="T9" fmla="*/ 56 h 116"/>
                <a:gd name="T10" fmla="*/ 5 w 128"/>
                <a:gd name="T11" fmla="*/ 71 h 116"/>
                <a:gd name="T12" fmla="*/ 45 w 128"/>
                <a:gd name="T13" fmla="*/ 116 h 116"/>
                <a:gd name="T14" fmla="*/ 124 w 128"/>
                <a:gd name="T15" fmla="*/ 19 h 116"/>
                <a:gd name="T16" fmla="*/ 122 w 128"/>
                <a:gd name="T17"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6">
                  <a:moveTo>
                    <a:pt x="122" y="4"/>
                  </a:moveTo>
                  <a:cubicBezTo>
                    <a:pt x="116" y="0"/>
                    <a:pt x="109" y="1"/>
                    <a:pt x="105" y="6"/>
                  </a:cubicBezTo>
                  <a:cubicBezTo>
                    <a:pt x="44" y="81"/>
                    <a:pt x="44" y="81"/>
                    <a:pt x="44" y="81"/>
                  </a:cubicBezTo>
                  <a:cubicBezTo>
                    <a:pt x="24" y="58"/>
                    <a:pt x="24" y="58"/>
                    <a:pt x="24" y="58"/>
                  </a:cubicBezTo>
                  <a:cubicBezTo>
                    <a:pt x="19" y="53"/>
                    <a:pt x="12" y="52"/>
                    <a:pt x="7" y="56"/>
                  </a:cubicBezTo>
                  <a:cubicBezTo>
                    <a:pt x="1" y="60"/>
                    <a:pt x="0" y="66"/>
                    <a:pt x="5" y="71"/>
                  </a:cubicBezTo>
                  <a:cubicBezTo>
                    <a:pt x="45" y="116"/>
                    <a:pt x="45" y="116"/>
                    <a:pt x="45" y="116"/>
                  </a:cubicBezTo>
                  <a:cubicBezTo>
                    <a:pt x="124" y="19"/>
                    <a:pt x="124" y="19"/>
                    <a:pt x="124" y="19"/>
                  </a:cubicBezTo>
                  <a:cubicBezTo>
                    <a:pt x="128" y="14"/>
                    <a:pt x="127" y="7"/>
                    <a:pt x="1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33" name="Group 32"/>
          <p:cNvGrpSpPr/>
          <p:nvPr/>
        </p:nvGrpSpPr>
        <p:grpSpPr>
          <a:xfrm>
            <a:off x="5638823" y="2291265"/>
            <a:ext cx="504932" cy="496687"/>
            <a:chOff x="2347912" y="1022351"/>
            <a:chExt cx="777876" cy="765174"/>
          </a:xfrm>
          <a:solidFill>
            <a:schemeClr val="accent3"/>
          </a:solidFill>
        </p:grpSpPr>
        <p:sp>
          <p:nvSpPr>
            <p:cNvPr id="34" name="Freeform 20"/>
            <p:cNvSpPr>
              <a:spLocks noEditPoints="1"/>
            </p:cNvSpPr>
            <p:nvPr/>
          </p:nvSpPr>
          <p:spPr bwMode="auto">
            <a:xfrm>
              <a:off x="2347912" y="1033463"/>
              <a:ext cx="777876" cy="754062"/>
            </a:xfrm>
            <a:custGeom>
              <a:avLst/>
              <a:gdLst>
                <a:gd name="T0" fmla="*/ 41 w 204"/>
                <a:gd name="T1" fmla="*/ 198 h 198"/>
                <a:gd name="T2" fmla="*/ 24 w 204"/>
                <a:gd name="T3" fmla="*/ 192 h 198"/>
                <a:gd name="T4" fmla="*/ 42 w 204"/>
                <a:gd name="T5" fmla="*/ 174 h 198"/>
                <a:gd name="T6" fmla="*/ 27 w 204"/>
                <a:gd name="T7" fmla="*/ 160 h 198"/>
                <a:gd name="T8" fmla="*/ 9 w 204"/>
                <a:gd name="T9" fmla="*/ 178 h 198"/>
                <a:gd name="T10" fmla="*/ 14 w 204"/>
                <a:gd name="T11" fmla="*/ 135 h 198"/>
                <a:gd name="T12" fmla="*/ 52 w 204"/>
                <a:gd name="T13" fmla="*/ 126 h 198"/>
                <a:gd name="T14" fmla="*/ 138 w 204"/>
                <a:gd name="T15" fmla="*/ 11 h 198"/>
                <a:gd name="T16" fmla="*/ 178 w 204"/>
                <a:gd name="T17" fmla="*/ 3 h 198"/>
                <a:gd name="T18" fmla="*/ 180 w 204"/>
                <a:gd name="T19" fmla="*/ 9 h 198"/>
                <a:gd name="T20" fmla="*/ 163 w 204"/>
                <a:gd name="T21" fmla="*/ 39 h 198"/>
                <a:gd name="T22" fmla="*/ 192 w 204"/>
                <a:gd name="T23" fmla="*/ 22 h 198"/>
                <a:gd name="T24" fmla="*/ 198 w 204"/>
                <a:gd name="T25" fmla="*/ 23 h 198"/>
                <a:gd name="T26" fmla="*/ 164 w 204"/>
                <a:gd name="T27" fmla="*/ 74 h 198"/>
                <a:gd name="T28" fmla="*/ 75 w 204"/>
                <a:gd name="T29" fmla="*/ 149 h 198"/>
                <a:gd name="T30" fmla="*/ 41 w 204"/>
                <a:gd name="T31" fmla="*/ 198 h 198"/>
                <a:gd name="T32" fmla="*/ 61 w 204"/>
                <a:gd name="T33" fmla="*/ 182 h 198"/>
                <a:gd name="T34" fmla="*/ 68 w 204"/>
                <a:gd name="T35" fmla="*/ 145 h 198"/>
                <a:gd name="T36" fmla="*/ 152 w 204"/>
                <a:gd name="T37" fmla="*/ 64 h 198"/>
                <a:gd name="T38" fmla="*/ 185 w 204"/>
                <a:gd name="T39" fmla="*/ 58 h 198"/>
                <a:gd name="T40" fmla="*/ 182 w 204"/>
                <a:gd name="T41" fmla="*/ 46 h 198"/>
                <a:gd name="T42" fmla="*/ 159 w 204"/>
                <a:gd name="T43" fmla="*/ 47 h 198"/>
                <a:gd name="T44" fmla="*/ 155 w 204"/>
                <a:gd name="T45" fmla="*/ 22 h 198"/>
                <a:gd name="T46" fmla="*/ 169 w 204"/>
                <a:gd name="T47" fmla="*/ 8 h 198"/>
                <a:gd name="T48" fmla="*/ 143 w 204"/>
                <a:gd name="T49" fmla="*/ 16 h 198"/>
                <a:gd name="T50" fmla="*/ 136 w 204"/>
                <a:gd name="T51" fmla="*/ 53 h 198"/>
                <a:gd name="T52" fmla="*/ 52 w 204"/>
                <a:gd name="T53" fmla="*/ 134 h 198"/>
                <a:gd name="T54" fmla="*/ 19 w 204"/>
                <a:gd name="T55" fmla="*/ 140 h 198"/>
                <a:gd name="T56" fmla="*/ 22 w 204"/>
                <a:gd name="T57" fmla="*/ 153 h 198"/>
                <a:gd name="T58" fmla="*/ 46 w 204"/>
                <a:gd name="T59" fmla="*/ 152 h 198"/>
                <a:gd name="T60" fmla="*/ 50 w 204"/>
                <a:gd name="T61" fmla="*/ 176 h 198"/>
                <a:gd name="T62" fmla="*/ 36 w 204"/>
                <a:gd name="T63"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98">
                  <a:moveTo>
                    <a:pt x="41" y="198"/>
                  </a:moveTo>
                  <a:cubicBezTo>
                    <a:pt x="41" y="198"/>
                    <a:pt x="41" y="198"/>
                    <a:pt x="41" y="198"/>
                  </a:cubicBezTo>
                  <a:cubicBezTo>
                    <a:pt x="36" y="198"/>
                    <a:pt x="31" y="197"/>
                    <a:pt x="26" y="195"/>
                  </a:cubicBezTo>
                  <a:cubicBezTo>
                    <a:pt x="25" y="195"/>
                    <a:pt x="24" y="194"/>
                    <a:pt x="24" y="192"/>
                  </a:cubicBezTo>
                  <a:cubicBezTo>
                    <a:pt x="24" y="191"/>
                    <a:pt x="24" y="189"/>
                    <a:pt x="25" y="189"/>
                  </a:cubicBezTo>
                  <a:cubicBezTo>
                    <a:pt x="42" y="174"/>
                    <a:pt x="42" y="174"/>
                    <a:pt x="42" y="174"/>
                  </a:cubicBezTo>
                  <a:cubicBezTo>
                    <a:pt x="42" y="160"/>
                    <a:pt x="42" y="160"/>
                    <a:pt x="42" y="160"/>
                  </a:cubicBezTo>
                  <a:cubicBezTo>
                    <a:pt x="27" y="160"/>
                    <a:pt x="27" y="160"/>
                    <a:pt x="27" y="160"/>
                  </a:cubicBezTo>
                  <a:cubicBezTo>
                    <a:pt x="12" y="177"/>
                    <a:pt x="12" y="177"/>
                    <a:pt x="12" y="177"/>
                  </a:cubicBezTo>
                  <a:cubicBezTo>
                    <a:pt x="11" y="178"/>
                    <a:pt x="10" y="178"/>
                    <a:pt x="9" y="178"/>
                  </a:cubicBezTo>
                  <a:cubicBezTo>
                    <a:pt x="7" y="178"/>
                    <a:pt x="6" y="177"/>
                    <a:pt x="6" y="175"/>
                  </a:cubicBezTo>
                  <a:cubicBezTo>
                    <a:pt x="0" y="161"/>
                    <a:pt x="3" y="145"/>
                    <a:pt x="14" y="135"/>
                  </a:cubicBezTo>
                  <a:cubicBezTo>
                    <a:pt x="21" y="127"/>
                    <a:pt x="30" y="124"/>
                    <a:pt x="40" y="124"/>
                  </a:cubicBezTo>
                  <a:cubicBezTo>
                    <a:pt x="44" y="124"/>
                    <a:pt x="48" y="124"/>
                    <a:pt x="52" y="126"/>
                  </a:cubicBezTo>
                  <a:cubicBezTo>
                    <a:pt x="129" y="49"/>
                    <a:pt x="129" y="49"/>
                    <a:pt x="129" y="49"/>
                  </a:cubicBezTo>
                  <a:cubicBezTo>
                    <a:pt x="124" y="36"/>
                    <a:pt x="127" y="21"/>
                    <a:pt x="138" y="11"/>
                  </a:cubicBezTo>
                  <a:cubicBezTo>
                    <a:pt x="145" y="4"/>
                    <a:pt x="154" y="0"/>
                    <a:pt x="164" y="0"/>
                  </a:cubicBezTo>
                  <a:cubicBezTo>
                    <a:pt x="169" y="0"/>
                    <a:pt x="174" y="1"/>
                    <a:pt x="178" y="3"/>
                  </a:cubicBezTo>
                  <a:cubicBezTo>
                    <a:pt x="180" y="3"/>
                    <a:pt x="181" y="4"/>
                    <a:pt x="181" y="6"/>
                  </a:cubicBezTo>
                  <a:cubicBezTo>
                    <a:pt x="181" y="7"/>
                    <a:pt x="181" y="8"/>
                    <a:pt x="180" y="9"/>
                  </a:cubicBezTo>
                  <a:cubicBezTo>
                    <a:pt x="163" y="24"/>
                    <a:pt x="163" y="24"/>
                    <a:pt x="163" y="24"/>
                  </a:cubicBezTo>
                  <a:cubicBezTo>
                    <a:pt x="163" y="39"/>
                    <a:pt x="163" y="39"/>
                    <a:pt x="163" y="39"/>
                  </a:cubicBezTo>
                  <a:cubicBezTo>
                    <a:pt x="177" y="39"/>
                    <a:pt x="177" y="39"/>
                    <a:pt x="177" y="39"/>
                  </a:cubicBezTo>
                  <a:cubicBezTo>
                    <a:pt x="192" y="22"/>
                    <a:pt x="192" y="22"/>
                    <a:pt x="192" y="22"/>
                  </a:cubicBezTo>
                  <a:cubicBezTo>
                    <a:pt x="192" y="21"/>
                    <a:pt x="194" y="21"/>
                    <a:pt x="195" y="21"/>
                  </a:cubicBezTo>
                  <a:cubicBezTo>
                    <a:pt x="197" y="21"/>
                    <a:pt x="198" y="22"/>
                    <a:pt x="198" y="23"/>
                  </a:cubicBezTo>
                  <a:cubicBezTo>
                    <a:pt x="204" y="37"/>
                    <a:pt x="201" y="53"/>
                    <a:pt x="190" y="63"/>
                  </a:cubicBezTo>
                  <a:cubicBezTo>
                    <a:pt x="183" y="71"/>
                    <a:pt x="174" y="74"/>
                    <a:pt x="164" y="74"/>
                  </a:cubicBezTo>
                  <a:cubicBezTo>
                    <a:pt x="160" y="74"/>
                    <a:pt x="156" y="74"/>
                    <a:pt x="152" y="72"/>
                  </a:cubicBezTo>
                  <a:cubicBezTo>
                    <a:pt x="75" y="149"/>
                    <a:pt x="75" y="149"/>
                    <a:pt x="75" y="149"/>
                  </a:cubicBezTo>
                  <a:cubicBezTo>
                    <a:pt x="80" y="162"/>
                    <a:pt x="77" y="177"/>
                    <a:pt x="67" y="187"/>
                  </a:cubicBezTo>
                  <a:cubicBezTo>
                    <a:pt x="60" y="194"/>
                    <a:pt x="50" y="198"/>
                    <a:pt x="41" y="198"/>
                  </a:cubicBezTo>
                  <a:close/>
                  <a:moveTo>
                    <a:pt x="36" y="190"/>
                  </a:moveTo>
                  <a:cubicBezTo>
                    <a:pt x="45" y="191"/>
                    <a:pt x="54" y="188"/>
                    <a:pt x="61" y="182"/>
                  </a:cubicBezTo>
                  <a:cubicBezTo>
                    <a:pt x="69" y="173"/>
                    <a:pt x="72" y="161"/>
                    <a:pt x="67" y="149"/>
                  </a:cubicBezTo>
                  <a:cubicBezTo>
                    <a:pt x="66" y="148"/>
                    <a:pt x="67" y="146"/>
                    <a:pt x="68" y="145"/>
                  </a:cubicBezTo>
                  <a:cubicBezTo>
                    <a:pt x="148" y="65"/>
                    <a:pt x="148" y="65"/>
                    <a:pt x="148" y="65"/>
                  </a:cubicBezTo>
                  <a:cubicBezTo>
                    <a:pt x="149" y="64"/>
                    <a:pt x="151" y="63"/>
                    <a:pt x="152" y="64"/>
                  </a:cubicBezTo>
                  <a:cubicBezTo>
                    <a:pt x="156" y="66"/>
                    <a:pt x="160" y="66"/>
                    <a:pt x="164" y="66"/>
                  </a:cubicBezTo>
                  <a:cubicBezTo>
                    <a:pt x="172" y="66"/>
                    <a:pt x="179" y="63"/>
                    <a:pt x="185" y="58"/>
                  </a:cubicBezTo>
                  <a:cubicBezTo>
                    <a:pt x="191" y="51"/>
                    <a:pt x="194" y="42"/>
                    <a:pt x="193" y="33"/>
                  </a:cubicBezTo>
                  <a:cubicBezTo>
                    <a:pt x="182" y="46"/>
                    <a:pt x="182" y="46"/>
                    <a:pt x="182" y="46"/>
                  </a:cubicBezTo>
                  <a:cubicBezTo>
                    <a:pt x="181" y="47"/>
                    <a:pt x="180" y="47"/>
                    <a:pt x="179" y="47"/>
                  </a:cubicBezTo>
                  <a:cubicBezTo>
                    <a:pt x="159" y="47"/>
                    <a:pt x="159" y="47"/>
                    <a:pt x="159" y="47"/>
                  </a:cubicBezTo>
                  <a:cubicBezTo>
                    <a:pt x="157" y="47"/>
                    <a:pt x="155" y="46"/>
                    <a:pt x="155" y="43"/>
                  </a:cubicBezTo>
                  <a:cubicBezTo>
                    <a:pt x="155" y="22"/>
                    <a:pt x="155" y="22"/>
                    <a:pt x="155" y="22"/>
                  </a:cubicBezTo>
                  <a:cubicBezTo>
                    <a:pt x="155" y="21"/>
                    <a:pt x="155" y="20"/>
                    <a:pt x="156" y="19"/>
                  </a:cubicBezTo>
                  <a:cubicBezTo>
                    <a:pt x="169" y="8"/>
                    <a:pt x="169" y="8"/>
                    <a:pt x="169" y="8"/>
                  </a:cubicBezTo>
                  <a:cubicBezTo>
                    <a:pt x="167" y="8"/>
                    <a:pt x="166" y="8"/>
                    <a:pt x="164" y="8"/>
                  </a:cubicBezTo>
                  <a:cubicBezTo>
                    <a:pt x="156" y="8"/>
                    <a:pt x="149" y="11"/>
                    <a:pt x="143" y="16"/>
                  </a:cubicBezTo>
                  <a:cubicBezTo>
                    <a:pt x="135" y="25"/>
                    <a:pt x="132" y="37"/>
                    <a:pt x="137" y="49"/>
                  </a:cubicBezTo>
                  <a:cubicBezTo>
                    <a:pt x="138" y="50"/>
                    <a:pt x="137" y="52"/>
                    <a:pt x="136" y="53"/>
                  </a:cubicBezTo>
                  <a:cubicBezTo>
                    <a:pt x="56" y="133"/>
                    <a:pt x="56" y="133"/>
                    <a:pt x="56" y="133"/>
                  </a:cubicBezTo>
                  <a:cubicBezTo>
                    <a:pt x="55" y="134"/>
                    <a:pt x="53" y="135"/>
                    <a:pt x="52" y="134"/>
                  </a:cubicBezTo>
                  <a:cubicBezTo>
                    <a:pt x="48" y="132"/>
                    <a:pt x="44" y="132"/>
                    <a:pt x="40" y="132"/>
                  </a:cubicBezTo>
                  <a:cubicBezTo>
                    <a:pt x="32" y="132"/>
                    <a:pt x="25" y="135"/>
                    <a:pt x="19" y="140"/>
                  </a:cubicBezTo>
                  <a:cubicBezTo>
                    <a:pt x="12" y="147"/>
                    <a:pt x="10" y="157"/>
                    <a:pt x="11" y="166"/>
                  </a:cubicBezTo>
                  <a:cubicBezTo>
                    <a:pt x="22" y="153"/>
                    <a:pt x="22" y="153"/>
                    <a:pt x="22" y="153"/>
                  </a:cubicBezTo>
                  <a:cubicBezTo>
                    <a:pt x="23" y="152"/>
                    <a:pt x="24" y="152"/>
                    <a:pt x="25" y="152"/>
                  </a:cubicBezTo>
                  <a:cubicBezTo>
                    <a:pt x="46" y="152"/>
                    <a:pt x="46" y="152"/>
                    <a:pt x="46" y="152"/>
                  </a:cubicBezTo>
                  <a:cubicBezTo>
                    <a:pt x="49" y="152"/>
                    <a:pt x="50" y="154"/>
                    <a:pt x="50" y="156"/>
                  </a:cubicBezTo>
                  <a:cubicBezTo>
                    <a:pt x="50" y="176"/>
                    <a:pt x="50" y="176"/>
                    <a:pt x="50" y="176"/>
                  </a:cubicBezTo>
                  <a:cubicBezTo>
                    <a:pt x="50" y="177"/>
                    <a:pt x="50" y="178"/>
                    <a:pt x="49" y="179"/>
                  </a:cubicBezTo>
                  <a:lnTo>
                    <a:pt x="36" y="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5" name="Freeform 21"/>
            <p:cNvSpPr/>
            <p:nvPr/>
          </p:nvSpPr>
          <p:spPr bwMode="auto">
            <a:xfrm>
              <a:off x="2347912" y="1022351"/>
              <a:ext cx="400050" cy="400050"/>
            </a:xfrm>
            <a:custGeom>
              <a:avLst/>
              <a:gdLst>
                <a:gd name="T0" fmla="*/ 81 w 105"/>
                <a:gd name="T1" fmla="*/ 105 h 105"/>
                <a:gd name="T2" fmla="*/ 52 w 105"/>
                <a:gd name="T3" fmla="*/ 76 h 105"/>
                <a:gd name="T4" fmla="*/ 14 w 105"/>
                <a:gd name="T5" fmla="*/ 67 h 105"/>
                <a:gd name="T6" fmla="*/ 6 w 105"/>
                <a:gd name="T7" fmla="*/ 26 h 105"/>
                <a:gd name="T8" fmla="*/ 9 w 105"/>
                <a:gd name="T9" fmla="*/ 24 h 105"/>
                <a:gd name="T10" fmla="*/ 12 w 105"/>
                <a:gd name="T11" fmla="*/ 25 h 105"/>
                <a:gd name="T12" fmla="*/ 27 w 105"/>
                <a:gd name="T13" fmla="*/ 42 h 105"/>
                <a:gd name="T14" fmla="*/ 42 w 105"/>
                <a:gd name="T15" fmla="*/ 42 h 105"/>
                <a:gd name="T16" fmla="*/ 42 w 105"/>
                <a:gd name="T17" fmla="*/ 27 h 105"/>
                <a:gd name="T18" fmla="*/ 25 w 105"/>
                <a:gd name="T19" fmla="*/ 12 h 105"/>
                <a:gd name="T20" fmla="*/ 24 w 105"/>
                <a:gd name="T21" fmla="*/ 9 h 105"/>
                <a:gd name="T22" fmla="*/ 26 w 105"/>
                <a:gd name="T23" fmla="*/ 6 h 105"/>
                <a:gd name="T24" fmla="*/ 66 w 105"/>
                <a:gd name="T25" fmla="*/ 14 h 105"/>
                <a:gd name="T26" fmla="*/ 75 w 105"/>
                <a:gd name="T27" fmla="*/ 52 h 105"/>
                <a:gd name="T28" fmla="*/ 105 w 105"/>
                <a:gd name="T29" fmla="*/ 81 h 105"/>
                <a:gd name="T30" fmla="*/ 99 w 105"/>
                <a:gd name="T31" fmla="*/ 87 h 105"/>
                <a:gd name="T32" fmla="*/ 68 w 105"/>
                <a:gd name="T33" fmla="*/ 56 h 105"/>
                <a:gd name="T34" fmla="*/ 67 w 105"/>
                <a:gd name="T35" fmla="*/ 52 h 105"/>
                <a:gd name="T36" fmla="*/ 61 w 105"/>
                <a:gd name="T37" fmla="*/ 19 h 105"/>
                <a:gd name="T38" fmla="*/ 36 w 105"/>
                <a:gd name="T39" fmla="*/ 11 h 105"/>
                <a:gd name="T40" fmla="*/ 49 w 105"/>
                <a:gd name="T41" fmla="*/ 22 h 105"/>
                <a:gd name="T42" fmla="*/ 50 w 105"/>
                <a:gd name="T43" fmla="*/ 25 h 105"/>
                <a:gd name="T44" fmla="*/ 50 w 105"/>
                <a:gd name="T45" fmla="*/ 46 h 105"/>
                <a:gd name="T46" fmla="*/ 46 w 105"/>
                <a:gd name="T47" fmla="*/ 50 h 105"/>
                <a:gd name="T48" fmla="*/ 25 w 105"/>
                <a:gd name="T49" fmla="*/ 50 h 105"/>
                <a:gd name="T50" fmla="*/ 22 w 105"/>
                <a:gd name="T51" fmla="*/ 49 h 105"/>
                <a:gd name="T52" fmla="*/ 11 w 105"/>
                <a:gd name="T53" fmla="*/ 36 h 105"/>
                <a:gd name="T54" fmla="*/ 19 w 105"/>
                <a:gd name="T55" fmla="*/ 61 h 105"/>
                <a:gd name="T56" fmla="*/ 52 w 105"/>
                <a:gd name="T57" fmla="*/ 67 h 105"/>
                <a:gd name="T58" fmla="*/ 56 w 105"/>
                <a:gd name="T59" fmla="*/ 68 h 105"/>
                <a:gd name="T60" fmla="*/ 87 w 105"/>
                <a:gd name="T61" fmla="*/ 99 h 105"/>
                <a:gd name="T62" fmla="*/ 81 w 105"/>
                <a:gd name="T6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5">
                  <a:moveTo>
                    <a:pt x="81" y="105"/>
                  </a:moveTo>
                  <a:cubicBezTo>
                    <a:pt x="52" y="76"/>
                    <a:pt x="52" y="76"/>
                    <a:pt x="52" y="76"/>
                  </a:cubicBezTo>
                  <a:cubicBezTo>
                    <a:pt x="39" y="80"/>
                    <a:pt x="24" y="77"/>
                    <a:pt x="14" y="67"/>
                  </a:cubicBezTo>
                  <a:cubicBezTo>
                    <a:pt x="3" y="56"/>
                    <a:pt x="0" y="40"/>
                    <a:pt x="6" y="26"/>
                  </a:cubicBezTo>
                  <a:cubicBezTo>
                    <a:pt x="6" y="25"/>
                    <a:pt x="7" y="24"/>
                    <a:pt x="9" y="24"/>
                  </a:cubicBezTo>
                  <a:cubicBezTo>
                    <a:pt x="10" y="24"/>
                    <a:pt x="12" y="24"/>
                    <a:pt x="12" y="25"/>
                  </a:cubicBezTo>
                  <a:cubicBezTo>
                    <a:pt x="27" y="42"/>
                    <a:pt x="27" y="42"/>
                    <a:pt x="27" y="42"/>
                  </a:cubicBezTo>
                  <a:cubicBezTo>
                    <a:pt x="42" y="42"/>
                    <a:pt x="42" y="42"/>
                    <a:pt x="42" y="42"/>
                  </a:cubicBezTo>
                  <a:cubicBezTo>
                    <a:pt x="42" y="27"/>
                    <a:pt x="42" y="27"/>
                    <a:pt x="42" y="27"/>
                  </a:cubicBezTo>
                  <a:cubicBezTo>
                    <a:pt x="25" y="12"/>
                    <a:pt x="25" y="12"/>
                    <a:pt x="25" y="12"/>
                  </a:cubicBezTo>
                  <a:cubicBezTo>
                    <a:pt x="24" y="12"/>
                    <a:pt x="24" y="10"/>
                    <a:pt x="24" y="9"/>
                  </a:cubicBezTo>
                  <a:cubicBezTo>
                    <a:pt x="24" y="7"/>
                    <a:pt x="25" y="6"/>
                    <a:pt x="26" y="6"/>
                  </a:cubicBezTo>
                  <a:cubicBezTo>
                    <a:pt x="40" y="0"/>
                    <a:pt x="56" y="3"/>
                    <a:pt x="66" y="14"/>
                  </a:cubicBezTo>
                  <a:cubicBezTo>
                    <a:pt x="77" y="24"/>
                    <a:pt x="80" y="39"/>
                    <a:pt x="75" y="52"/>
                  </a:cubicBezTo>
                  <a:cubicBezTo>
                    <a:pt x="105" y="81"/>
                    <a:pt x="105" y="81"/>
                    <a:pt x="105" y="81"/>
                  </a:cubicBezTo>
                  <a:cubicBezTo>
                    <a:pt x="99" y="87"/>
                    <a:pt x="99" y="87"/>
                    <a:pt x="99" y="87"/>
                  </a:cubicBezTo>
                  <a:cubicBezTo>
                    <a:pt x="68" y="56"/>
                    <a:pt x="68" y="56"/>
                    <a:pt x="68" y="56"/>
                  </a:cubicBezTo>
                  <a:cubicBezTo>
                    <a:pt x="67" y="55"/>
                    <a:pt x="66" y="53"/>
                    <a:pt x="67" y="52"/>
                  </a:cubicBezTo>
                  <a:cubicBezTo>
                    <a:pt x="72" y="40"/>
                    <a:pt x="69" y="28"/>
                    <a:pt x="61" y="19"/>
                  </a:cubicBezTo>
                  <a:cubicBezTo>
                    <a:pt x="54" y="13"/>
                    <a:pt x="45" y="10"/>
                    <a:pt x="36" y="11"/>
                  </a:cubicBezTo>
                  <a:cubicBezTo>
                    <a:pt x="49" y="22"/>
                    <a:pt x="49" y="22"/>
                    <a:pt x="49" y="22"/>
                  </a:cubicBezTo>
                  <a:cubicBezTo>
                    <a:pt x="50" y="23"/>
                    <a:pt x="50" y="24"/>
                    <a:pt x="50" y="25"/>
                  </a:cubicBezTo>
                  <a:cubicBezTo>
                    <a:pt x="50" y="46"/>
                    <a:pt x="50" y="46"/>
                    <a:pt x="50" y="46"/>
                  </a:cubicBezTo>
                  <a:cubicBezTo>
                    <a:pt x="50" y="49"/>
                    <a:pt x="49" y="50"/>
                    <a:pt x="46" y="50"/>
                  </a:cubicBezTo>
                  <a:cubicBezTo>
                    <a:pt x="25" y="50"/>
                    <a:pt x="25" y="50"/>
                    <a:pt x="25" y="50"/>
                  </a:cubicBezTo>
                  <a:cubicBezTo>
                    <a:pt x="24" y="50"/>
                    <a:pt x="23" y="50"/>
                    <a:pt x="22" y="49"/>
                  </a:cubicBezTo>
                  <a:cubicBezTo>
                    <a:pt x="11" y="36"/>
                    <a:pt x="11" y="36"/>
                    <a:pt x="11" y="36"/>
                  </a:cubicBezTo>
                  <a:cubicBezTo>
                    <a:pt x="10" y="45"/>
                    <a:pt x="13" y="54"/>
                    <a:pt x="19" y="61"/>
                  </a:cubicBezTo>
                  <a:cubicBezTo>
                    <a:pt x="28" y="70"/>
                    <a:pt x="40" y="72"/>
                    <a:pt x="52" y="67"/>
                  </a:cubicBezTo>
                  <a:cubicBezTo>
                    <a:pt x="53" y="67"/>
                    <a:pt x="55" y="67"/>
                    <a:pt x="56" y="68"/>
                  </a:cubicBezTo>
                  <a:cubicBezTo>
                    <a:pt x="87" y="99"/>
                    <a:pt x="87" y="99"/>
                    <a:pt x="87" y="99"/>
                  </a:cubicBezTo>
                  <a:lnTo>
                    <a:pt x="81"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6" name="Freeform 22"/>
            <p:cNvSpPr/>
            <p:nvPr/>
          </p:nvSpPr>
          <p:spPr bwMode="auto">
            <a:xfrm>
              <a:off x="2725738" y="1400175"/>
              <a:ext cx="400050" cy="387350"/>
            </a:xfrm>
            <a:custGeom>
              <a:avLst/>
              <a:gdLst>
                <a:gd name="T0" fmla="*/ 65 w 105"/>
                <a:gd name="T1" fmla="*/ 102 h 102"/>
                <a:gd name="T2" fmla="*/ 39 w 105"/>
                <a:gd name="T3" fmla="*/ 91 h 102"/>
                <a:gd name="T4" fmla="*/ 30 w 105"/>
                <a:gd name="T5" fmla="*/ 53 h 102"/>
                <a:gd name="T6" fmla="*/ 0 w 105"/>
                <a:gd name="T7" fmla="*/ 24 h 102"/>
                <a:gd name="T8" fmla="*/ 6 w 105"/>
                <a:gd name="T9" fmla="*/ 18 h 102"/>
                <a:gd name="T10" fmla="*/ 37 w 105"/>
                <a:gd name="T11" fmla="*/ 49 h 102"/>
                <a:gd name="T12" fmla="*/ 38 w 105"/>
                <a:gd name="T13" fmla="*/ 53 h 102"/>
                <a:gd name="T14" fmla="*/ 44 w 105"/>
                <a:gd name="T15" fmla="*/ 86 h 102"/>
                <a:gd name="T16" fmla="*/ 70 w 105"/>
                <a:gd name="T17" fmla="*/ 94 h 102"/>
                <a:gd name="T18" fmla="*/ 57 w 105"/>
                <a:gd name="T19" fmla="*/ 83 h 102"/>
                <a:gd name="T20" fmla="*/ 56 w 105"/>
                <a:gd name="T21" fmla="*/ 80 h 102"/>
                <a:gd name="T22" fmla="*/ 56 w 105"/>
                <a:gd name="T23" fmla="*/ 60 h 102"/>
                <a:gd name="T24" fmla="*/ 60 w 105"/>
                <a:gd name="T25" fmla="*/ 56 h 102"/>
                <a:gd name="T26" fmla="*/ 80 w 105"/>
                <a:gd name="T27" fmla="*/ 56 h 102"/>
                <a:gd name="T28" fmla="*/ 83 w 105"/>
                <a:gd name="T29" fmla="*/ 57 h 102"/>
                <a:gd name="T30" fmla="*/ 94 w 105"/>
                <a:gd name="T31" fmla="*/ 70 h 102"/>
                <a:gd name="T32" fmla="*/ 86 w 105"/>
                <a:gd name="T33" fmla="*/ 44 h 102"/>
                <a:gd name="T34" fmla="*/ 53 w 105"/>
                <a:gd name="T35" fmla="*/ 38 h 102"/>
                <a:gd name="T36" fmla="*/ 49 w 105"/>
                <a:gd name="T37" fmla="*/ 37 h 102"/>
                <a:gd name="T38" fmla="*/ 18 w 105"/>
                <a:gd name="T39" fmla="*/ 6 h 102"/>
                <a:gd name="T40" fmla="*/ 24 w 105"/>
                <a:gd name="T41" fmla="*/ 0 h 102"/>
                <a:gd name="T42" fmla="*/ 53 w 105"/>
                <a:gd name="T43" fmla="*/ 30 h 102"/>
                <a:gd name="T44" fmla="*/ 91 w 105"/>
                <a:gd name="T45" fmla="*/ 39 h 102"/>
                <a:gd name="T46" fmla="*/ 99 w 105"/>
                <a:gd name="T47" fmla="*/ 79 h 102"/>
                <a:gd name="T48" fmla="*/ 96 w 105"/>
                <a:gd name="T49" fmla="*/ 82 h 102"/>
                <a:gd name="T50" fmla="*/ 93 w 105"/>
                <a:gd name="T51" fmla="*/ 81 h 102"/>
                <a:gd name="T52" fmla="*/ 78 w 105"/>
                <a:gd name="T53" fmla="*/ 64 h 102"/>
                <a:gd name="T54" fmla="*/ 64 w 105"/>
                <a:gd name="T55" fmla="*/ 64 h 102"/>
                <a:gd name="T56" fmla="*/ 64 w 105"/>
                <a:gd name="T57" fmla="*/ 78 h 102"/>
                <a:gd name="T58" fmla="*/ 81 w 105"/>
                <a:gd name="T59" fmla="*/ 93 h 102"/>
                <a:gd name="T60" fmla="*/ 82 w 105"/>
                <a:gd name="T61" fmla="*/ 96 h 102"/>
                <a:gd name="T62" fmla="*/ 80 w 105"/>
                <a:gd name="T63" fmla="*/ 99 h 102"/>
                <a:gd name="T64" fmla="*/ 65 w 105"/>
                <a:gd name="T6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2">
                  <a:moveTo>
                    <a:pt x="65" y="102"/>
                  </a:moveTo>
                  <a:cubicBezTo>
                    <a:pt x="55" y="102"/>
                    <a:pt x="46" y="98"/>
                    <a:pt x="39" y="91"/>
                  </a:cubicBezTo>
                  <a:cubicBezTo>
                    <a:pt x="28" y="81"/>
                    <a:pt x="25" y="66"/>
                    <a:pt x="30" y="53"/>
                  </a:cubicBezTo>
                  <a:cubicBezTo>
                    <a:pt x="0" y="24"/>
                    <a:pt x="0" y="24"/>
                    <a:pt x="0" y="24"/>
                  </a:cubicBezTo>
                  <a:cubicBezTo>
                    <a:pt x="6" y="18"/>
                    <a:pt x="6" y="18"/>
                    <a:pt x="6" y="18"/>
                  </a:cubicBezTo>
                  <a:cubicBezTo>
                    <a:pt x="37" y="49"/>
                    <a:pt x="37" y="49"/>
                    <a:pt x="37" y="49"/>
                  </a:cubicBezTo>
                  <a:cubicBezTo>
                    <a:pt x="38" y="50"/>
                    <a:pt x="39" y="52"/>
                    <a:pt x="38" y="53"/>
                  </a:cubicBezTo>
                  <a:cubicBezTo>
                    <a:pt x="33" y="65"/>
                    <a:pt x="36" y="77"/>
                    <a:pt x="44" y="86"/>
                  </a:cubicBezTo>
                  <a:cubicBezTo>
                    <a:pt x="51" y="93"/>
                    <a:pt x="61" y="95"/>
                    <a:pt x="70" y="94"/>
                  </a:cubicBezTo>
                  <a:cubicBezTo>
                    <a:pt x="57" y="83"/>
                    <a:pt x="57" y="83"/>
                    <a:pt x="57" y="83"/>
                  </a:cubicBezTo>
                  <a:cubicBezTo>
                    <a:pt x="56" y="82"/>
                    <a:pt x="56" y="81"/>
                    <a:pt x="56" y="80"/>
                  </a:cubicBezTo>
                  <a:cubicBezTo>
                    <a:pt x="56" y="60"/>
                    <a:pt x="56" y="60"/>
                    <a:pt x="56" y="60"/>
                  </a:cubicBezTo>
                  <a:cubicBezTo>
                    <a:pt x="56" y="58"/>
                    <a:pt x="58" y="56"/>
                    <a:pt x="60" y="56"/>
                  </a:cubicBezTo>
                  <a:cubicBezTo>
                    <a:pt x="80" y="56"/>
                    <a:pt x="80" y="56"/>
                    <a:pt x="80" y="56"/>
                  </a:cubicBezTo>
                  <a:cubicBezTo>
                    <a:pt x="81" y="56"/>
                    <a:pt x="82" y="56"/>
                    <a:pt x="83" y="57"/>
                  </a:cubicBezTo>
                  <a:cubicBezTo>
                    <a:pt x="94" y="70"/>
                    <a:pt x="94" y="70"/>
                    <a:pt x="94" y="70"/>
                  </a:cubicBezTo>
                  <a:cubicBezTo>
                    <a:pt x="95" y="61"/>
                    <a:pt x="93" y="51"/>
                    <a:pt x="86" y="44"/>
                  </a:cubicBezTo>
                  <a:cubicBezTo>
                    <a:pt x="77" y="36"/>
                    <a:pt x="65" y="33"/>
                    <a:pt x="53" y="38"/>
                  </a:cubicBezTo>
                  <a:cubicBezTo>
                    <a:pt x="52" y="39"/>
                    <a:pt x="50" y="38"/>
                    <a:pt x="49" y="37"/>
                  </a:cubicBezTo>
                  <a:cubicBezTo>
                    <a:pt x="18" y="6"/>
                    <a:pt x="18" y="6"/>
                    <a:pt x="18" y="6"/>
                  </a:cubicBezTo>
                  <a:cubicBezTo>
                    <a:pt x="24" y="0"/>
                    <a:pt x="24" y="0"/>
                    <a:pt x="24" y="0"/>
                  </a:cubicBezTo>
                  <a:cubicBezTo>
                    <a:pt x="53" y="30"/>
                    <a:pt x="53" y="30"/>
                    <a:pt x="53" y="30"/>
                  </a:cubicBezTo>
                  <a:cubicBezTo>
                    <a:pt x="66" y="25"/>
                    <a:pt x="81" y="28"/>
                    <a:pt x="91" y="39"/>
                  </a:cubicBezTo>
                  <a:cubicBezTo>
                    <a:pt x="102" y="49"/>
                    <a:pt x="105" y="65"/>
                    <a:pt x="99" y="79"/>
                  </a:cubicBezTo>
                  <a:cubicBezTo>
                    <a:pt x="99" y="81"/>
                    <a:pt x="98" y="82"/>
                    <a:pt x="96" y="82"/>
                  </a:cubicBezTo>
                  <a:cubicBezTo>
                    <a:pt x="95" y="82"/>
                    <a:pt x="94" y="82"/>
                    <a:pt x="93" y="81"/>
                  </a:cubicBezTo>
                  <a:cubicBezTo>
                    <a:pt x="78" y="64"/>
                    <a:pt x="78" y="64"/>
                    <a:pt x="78" y="64"/>
                  </a:cubicBezTo>
                  <a:cubicBezTo>
                    <a:pt x="64" y="64"/>
                    <a:pt x="64" y="64"/>
                    <a:pt x="64" y="64"/>
                  </a:cubicBezTo>
                  <a:cubicBezTo>
                    <a:pt x="64" y="78"/>
                    <a:pt x="64" y="78"/>
                    <a:pt x="64" y="78"/>
                  </a:cubicBezTo>
                  <a:cubicBezTo>
                    <a:pt x="81" y="93"/>
                    <a:pt x="81" y="93"/>
                    <a:pt x="81" y="93"/>
                  </a:cubicBezTo>
                  <a:cubicBezTo>
                    <a:pt x="82" y="94"/>
                    <a:pt x="82" y="95"/>
                    <a:pt x="82" y="96"/>
                  </a:cubicBezTo>
                  <a:cubicBezTo>
                    <a:pt x="82" y="98"/>
                    <a:pt x="81" y="99"/>
                    <a:pt x="80" y="99"/>
                  </a:cubicBezTo>
                  <a:cubicBezTo>
                    <a:pt x="75" y="101"/>
                    <a:pt x="70" y="102"/>
                    <a:pt x="6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37" name="Rectangle 36"/>
          <p:cNvSpPr/>
          <p:nvPr/>
        </p:nvSpPr>
        <p:spPr>
          <a:xfrm>
            <a:off x="2165408" y="5440708"/>
            <a:ext cx="4565592" cy="523220"/>
          </a:xfrm>
          <a:prstGeom prst="rect">
            <a:avLst/>
          </a:prstGeom>
        </p:spPr>
        <p:txBody>
          <a:bodyPr wrap="square">
            <a:spAutoFit/>
          </a:bodyPr>
          <a:lstStyle/>
          <a:p>
            <a:r>
              <a:rPr lang="id-ID" sz="1400" dirty="0">
                <a:cs typeface="+mn-ea"/>
                <a:sym typeface="+mn-lt"/>
              </a:rPr>
              <a:t>Suitable for all </a:t>
            </a:r>
            <a:r>
              <a:rPr lang="en-US" sz="1400" dirty="0">
                <a:cs typeface="+mn-ea"/>
                <a:sym typeface="+mn-lt"/>
              </a:rPr>
              <a:t>kind </a:t>
            </a:r>
            <a:r>
              <a:rPr lang="id-ID" sz="1400" dirty="0">
                <a:cs typeface="+mn-ea"/>
                <a:sym typeface="+mn-lt"/>
              </a:rPr>
              <a:t>business and personal presentation</a:t>
            </a:r>
            <a:r>
              <a:rPr lang="en-US" sz="1400" dirty="0">
                <a:cs typeface="+mn-ea"/>
                <a:sym typeface="+mn-lt"/>
              </a:rPr>
              <a:t>, feel free to edit it this is your presentation</a:t>
            </a:r>
            <a:endParaRPr lang="id-ID" sz="1400" dirty="0">
              <a:cs typeface="+mn-ea"/>
              <a:sym typeface="+mn-lt"/>
            </a:endParaRPr>
          </a:p>
        </p:txBody>
      </p:sp>
      <p:sp>
        <p:nvSpPr>
          <p:cNvPr id="38" name="Rectangle 37"/>
          <p:cNvSpPr/>
          <p:nvPr/>
        </p:nvSpPr>
        <p:spPr>
          <a:xfrm>
            <a:off x="3709728" y="4520285"/>
            <a:ext cx="4565592" cy="523220"/>
          </a:xfrm>
          <a:prstGeom prst="rect">
            <a:avLst/>
          </a:prstGeom>
        </p:spPr>
        <p:txBody>
          <a:bodyPr wrap="square">
            <a:spAutoFit/>
          </a:bodyPr>
          <a:lstStyle/>
          <a:p>
            <a:r>
              <a:rPr lang="id-ID" sz="1400" dirty="0">
                <a:cs typeface="+mn-ea"/>
                <a:sym typeface="+mn-lt"/>
              </a:rPr>
              <a:t>Suitable for all </a:t>
            </a:r>
            <a:r>
              <a:rPr lang="en-US" sz="1400" dirty="0">
                <a:cs typeface="+mn-ea"/>
                <a:sym typeface="+mn-lt"/>
              </a:rPr>
              <a:t>kind </a:t>
            </a:r>
            <a:r>
              <a:rPr lang="id-ID" sz="1400" dirty="0">
                <a:cs typeface="+mn-ea"/>
                <a:sym typeface="+mn-lt"/>
              </a:rPr>
              <a:t>business and personal presentation</a:t>
            </a:r>
            <a:r>
              <a:rPr lang="en-US" sz="1400" dirty="0">
                <a:cs typeface="+mn-ea"/>
                <a:sym typeface="+mn-lt"/>
              </a:rPr>
              <a:t>, feel free to edit it this is your presentation</a:t>
            </a:r>
            <a:endParaRPr lang="id-ID" sz="1400" dirty="0">
              <a:cs typeface="+mn-ea"/>
              <a:sym typeface="+mn-lt"/>
            </a:endParaRPr>
          </a:p>
        </p:txBody>
      </p:sp>
      <p:sp>
        <p:nvSpPr>
          <p:cNvPr id="39" name="Rectangle 38"/>
          <p:cNvSpPr/>
          <p:nvPr/>
        </p:nvSpPr>
        <p:spPr>
          <a:xfrm>
            <a:off x="5233728" y="3550255"/>
            <a:ext cx="4565592" cy="523220"/>
          </a:xfrm>
          <a:prstGeom prst="rect">
            <a:avLst/>
          </a:prstGeom>
        </p:spPr>
        <p:txBody>
          <a:bodyPr wrap="square">
            <a:spAutoFit/>
          </a:bodyPr>
          <a:lstStyle/>
          <a:p>
            <a:r>
              <a:rPr lang="id-ID" sz="1400" dirty="0">
                <a:cs typeface="+mn-ea"/>
                <a:sym typeface="+mn-lt"/>
              </a:rPr>
              <a:t>Suitable for all </a:t>
            </a:r>
            <a:r>
              <a:rPr lang="en-US" sz="1400" dirty="0">
                <a:cs typeface="+mn-ea"/>
                <a:sym typeface="+mn-lt"/>
              </a:rPr>
              <a:t>kind </a:t>
            </a:r>
            <a:r>
              <a:rPr lang="id-ID" sz="1400" dirty="0">
                <a:cs typeface="+mn-ea"/>
                <a:sym typeface="+mn-lt"/>
              </a:rPr>
              <a:t>business and personal presentation</a:t>
            </a:r>
            <a:r>
              <a:rPr lang="en-US" sz="1400" dirty="0">
                <a:cs typeface="+mn-ea"/>
                <a:sym typeface="+mn-lt"/>
              </a:rPr>
              <a:t>, feel free to edit it this is your presentation</a:t>
            </a:r>
            <a:endParaRPr lang="id-ID" sz="1400" dirty="0">
              <a:cs typeface="+mn-ea"/>
              <a:sym typeface="+mn-lt"/>
            </a:endParaRPr>
          </a:p>
        </p:txBody>
      </p:sp>
      <p:sp>
        <p:nvSpPr>
          <p:cNvPr id="40" name="Rectangle 39"/>
          <p:cNvSpPr/>
          <p:nvPr/>
        </p:nvSpPr>
        <p:spPr>
          <a:xfrm>
            <a:off x="6788208" y="2670472"/>
            <a:ext cx="4565592" cy="523220"/>
          </a:xfrm>
          <a:prstGeom prst="rect">
            <a:avLst/>
          </a:prstGeom>
        </p:spPr>
        <p:txBody>
          <a:bodyPr wrap="square">
            <a:spAutoFit/>
          </a:bodyPr>
          <a:lstStyle/>
          <a:p>
            <a:r>
              <a:rPr lang="id-ID" sz="1400" dirty="0">
                <a:cs typeface="+mn-ea"/>
                <a:sym typeface="+mn-lt"/>
              </a:rPr>
              <a:t>Suitable for all </a:t>
            </a:r>
            <a:r>
              <a:rPr lang="en-US" sz="1400" dirty="0">
                <a:cs typeface="+mn-ea"/>
                <a:sym typeface="+mn-lt"/>
              </a:rPr>
              <a:t>kind </a:t>
            </a:r>
            <a:r>
              <a:rPr lang="id-ID" sz="1400" dirty="0">
                <a:cs typeface="+mn-ea"/>
                <a:sym typeface="+mn-lt"/>
              </a:rPr>
              <a:t>business and personal presentation</a:t>
            </a:r>
            <a:r>
              <a:rPr lang="en-US" sz="1400" dirty="0">
                <a:cs typeface="+mn-ea"/>
                <a:sym typeface="+mn-lt"/>
              </a:rPr>
              <a:t>, feel free to edit it this is your presentation</a:t>
            </a:r>
            <a:endParaRPr lang="id-ID" sz="1400" dirty="0">
              <a:cs typeface="+mn-ea"/>
              <a:sym typeface="+mn-lt"/>
            </a:endParaRP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par>
                              <p:cTn id="67" fill="hold">
                                <p:stCondLst>
                                  <p:cond delay="4500"/>
                                </p:stCondLst>
                                <p:childTnLst>
                                  <p:par>
                                    <p:cTn id="68" presetID="2" presetClass="entr" presetSubtype="2" fill="hold" grpId="0" nodeType="afterEffect" p14:presetBounceEnd="60000">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14:bounceEnd="60000">
                                          <p:cBhvr additive="base">
                                            <p:cTn id="70" dur="5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14:presetBounceEnd="60000">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14:bounceEnd="60000">
                                          <p:cBhvr additive="base">
                                            <p:cTn id="74" dur="5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38"/>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60000">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14:bounceEnd="60000">
                                          <p:cBhvr additive="base">
                                            <p:cTn id="78" dur="5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60000">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14:bounceEnd="60000">
                                          <p:cBhvr additive="base">
                                            <p:cTn id="82" dur="5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par>
                              <p:cTn id="67" fill="hold">
                                <p:stCondLst>
                                  <p:cond delay="4500"/>
                                </p:stCondLst>
                                <p:childTnLst>
                                  <p:par>
                                    <p:cTn id="68" presetID="2" presetClass="entr" presetSubtype="2"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1+#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1+#ppt_w/2"/>
                                              </p:val>
                                            </p:tav>
                                            <p:tav tm="100000">
                                              <p:val>
                                                <p:strVal val="#ppt_x"/>
                                              </p:val>
                                            </p:tav>
                                          </p:tavLst>
                                        </p:anim>
                                        <p:anim calcmode="lin" valueType="num">
                                          <p:cBhvr additive="base">
                                            <p:cTn id="75" dur="500" fill="hold"/>
                                            <p:tgtEl>
                                              <p:spTgt spid="38"/>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1+#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1+#ppt_w/2"/>
                                              </p:val>
                                            </p:tav>
                                            <p:tav tm="100000">
                                              <p:val>
                                                <p:strVal val="#ppt_x"/>
                                              </p:val>
                                            </p:tav>
                                          </p:tavLst>
                                        </p:anim>
                                        <p:anim calcmode="lin" valueType="num">
                                          <p:cBhvr additive="base">
                                            <p:cTn id="8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37" grpId="0"/>
          <p:bldP spid="38" grpId="0"/>
          <p:bldP spid="39" grpId="0"/>
          <p:bldP spid="40"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28264" y="1950464"/>
            <a:ext cx="3935472" cy="3935472"/>
          </a:xfrm>
          <a:prstGeom prst="ellipse">
            <a:avLst/>
          </a:prstGeom>
          <a:solidFill>
            <a:schemeClr val="bg1">
              <a:alpha val="10000"/>
            </a:schemeClr>
          </a:solidFill>
          <a:ln w="762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5" name="Oval 4"/>
          <p:cNvSpPr/>
          <p:nvPr/>
        </p:nvSpPr>
        <p:spPr>
          <a:xfrm>
            <a:off x="4626587" y="2448786"/>
            <a:ext cx="2938828" cy="2938826"/>
          </a:xfrm>
          <a:prstGeom prst="ellipse">
            <a:avLst/>
          </a:prstGeom>
          <a:solidFill>
            <a:schemeClr val="bg1">
              <a:alpha val="10000"/>
            </a:schemeClr>
          </a:solidFill>
          <a:ln w="762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6" name="Oval 5"/>
          <p:cNvSpPr/>
          <p:nvPr/>
        </p:nvSpPr>
        <p:spPr>
          <a:xfrm>
            <a:off x="5099355" y="2921554"/>
            <a:ext cx="1993290" cy="1993289"/>
          </a:xfrm>
          <a:prstGeom prst="ellipse">
            <a:avLst/>
          </a:prstGeom>
          <a:solidFill>
            <a:schemeClr val="bg1">
              <a:alpha val="10000"/>
            </a:schemeClr>
          </a:solidFill>
          <a:ln w="7620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Oval 4"/>
          <p:cNvSpPr/>
          <p:nvPr/>
        </p:nvSpPr>
        <p:spPr>
          <a:xfrm>
            <a:off x="5688467" y="3552678"/>
            <a:ext cx="815069" cy="81506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endParaRPr lang="en-US" sz="1200" dirty="0">
              <a:cs typeface="+mn-ea"/>
              <a:sym typeface="+mn-lt"/>
            </a:endParaRPr>
          </a:p>
        </p:txBody>
      </p:sp>
      <p:sp>
        <p:nvSpPr>
          <p:cNvPr id="61" name="Oval 60"/>
          <p:cNvSpPr/>
          <p:nvPr/>
        </p:nvSpPr>
        <p:spPr>
          <a:xfrm>
            <a:off x="5728860" y="3551059"/>
            <a:ext cx="734281" cy="7342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lumMod val="50000"/>
                  </a:schemeClr>
                </a:solidFill>
                <a:cs typeface="+mn-ea"/>
                <a:sym typeface="+mn-lt"/>
              </a:rPr>
              <a:t>Client</a:t>
            </a:r>
          </a:p>
        </p:txBody>
      </p:sp>
      <p:grpSp>
        <p:nvGrpSpPr>
          <p:cNvPr id="142" name="Group 141"/>
          <p:cNvGrpSpPr/>
          <p:nvPr/>
        </p:nvGrpSpPr>
        <p:grpSpPr>
          <a:xfrm>
            <a:off x="6684876" y="1948668"/>
            <a:ext cx="585941" cy="585941"/>
            <a:chOff x="13366577" y="3897335"/>
            <a:chExt cx="1171882" cy="1171882"/>
          </a:xfrm>
        </p:grpSpPr>
        <p:sp>
          <p:nvSpPr>
            <p:cNvPr id="30" name="Oval 29"/>
            <p:cNvSpPr>
              <a:spLocks noChangeAspect="1"/>
            </p:cNvSpPr>
            <p:nvPr/>
          </p:nvSpPr>
          <p:spPr>
            <a:xfrm flipH="1">
              <a:off x="13366577" y="3897335"/>
              <a:ext cx="1171882" cy="11718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algn="ctr"/>
              <a:endParaRPr lang="en-US" sz="800" dirty="0">
                <a:solidFill>
                  <a:srgbClr val="FFFFFF"/>
                </a:solidFill>
                <a:cs typeface="+mn-ea"/>
                <a:sym typeface="+mn-lt"/>
              </a:endParaRPr>
            </a:p>
          </p:txBody>
        </p:sp>
        <p:grpSp>
          <p:nvGrpSpPr>
            <p:cNvPr id="90" name="Group 89"/>
            <p:cNvGrpSpPr/>
            <p:nvPr/>
          </p:nvGrpSpPr>
          <p:grpSpPr>
            <a:xfrm>
              <a:off x="13677754" y="4208512"/>
              <a:ext cx="549528" cy="549528"/>
              <a:chOff x="4974470" y="2669680"/>
              <a:chExt cx="423242" cy="423242"/>
            </a:xfrm>
            <a:solidFill>
              <a:schemeClr val="bg1"/>
            </a:solidFill>
            <a:effectLst/>
          </p:grpSpPr>
          <p:sp>
            <p:nvSpPr>
              <p:cNvPr id="91" name="Freeform 367"/>
              <p:cNvSpPr/>
              <p:nvPr/>
            </p:nvSpPr>
            <p:spPr bwMode="auto">
              <a:xfrm>
                <a:off x="5106208" y="2835053"/>
                <a:ext cx="170979" cy="173781"/>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92" name="Freeform 368"/>
              <p:cNvSpPr>
                <a:spLocks noEditPoints="1"/>
              </p:cNvSpPr>
              <p:nvPr/>
            </p:nvSpPr>
            <p:spPr bwMode="auto">
              <a:xfrm>
                <a:off x="4974470" y="2669680"/>
                <a:ext cx="423242" cy="423242"/>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grpSp>
      </p:grpSp>
      <p:grpSp>
        <p:nvGrpSpPr>
          <p:cNvPr id="145" name="Group 144"/>
          <p:cNvGrpSpPr/>
          <p:nvPr/>
        </p:nvGrpSpPr>
        <p:grpSpPr>
          <a:xfrm>
            <a:off x="5797438" y="5642238"/>
            <a:ext cx="585941" cy="585941"/>
            <a:chOff x="11591700" y="11284475"/>
            <a:chExt cx="1171882" cy="1171882"/>
          </a:xfrm>
        </p:grpSpPr>
        <p:sp>
          <p:nvSpPr>
            <p:cNvPr id="52" name="Oval 51"/>
            <p:cNvSpPr>
              <a:spLocks noChangeAspect="1"/>
            </p:cNvSpPr>
            <p:nvPr/>
          </p:nvSpPr>
          <p:spPr>
            <a:xfrm flipH="1">
              <a:off x="11591700" y="11284475"/>
              <a:ext cx="1171882" cy="11718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lvl="0" algn="ctr"/>
              <a:endParaRPr lang="en-US" sz="800" dirty="0">
                <a:cs typeface="+mn-ea"/>
                <a:sym typeface="+mn-lt"/>
              </a:endParaRPr>
            </a:p>
          </p:txBody>
        </p:sp>
        <p:grpSp>
          <p:nvGrpSpPr>
            <p:cNvPr id="93" name="Group 92"/>
            <p:cNvGrpSpPr/>
            <p:nvPr/>
          </p:nvGrpSpPr>
          <p:grpSpPr>
            <a:xfrm>
              <a:off x="11865526" y="11597315"/>
              <a:ext cx="624230" cy="546202"/>
              <a:chOff x="3573463" y="2617788"/>
              <a:chExt cx="241300" cy="211138"/>
            </a:xfrm>
            <a:solidFill>
              <a:schemeClr val="bg1"/>
            </a:solidFill>
            <a:effectLst/>
          </p:grpSpPr>
          <p:sp>
            <p:nvSpPr>
              <p:cNvPr id="94"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95"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96"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grpSp>
      </p:grpSp>
      <p:grpSp>
        <p:nvGrpSpPr>
          <p:cNvPr id="144" name="Group 143"/>
          <p:cNvGrpSpPr/>
          <p:nvPr/>
        </p:nvGrpSpPr>
        <p:grpSpPr>
          <a:xfrm>
            <a:off x="4860026" y="4769101"/>
            <a:ext cx="585941" cy="585941"/>
            <a:chOff x="9716877" y="9538201"/>
            <a:chExt cx="1171882" cy="1171882"/>
          </a:xfrm>
        </p:grpSpPr>
        <p:sp>
          <p:nvSpPr>
            <p:cNvPr id="49" name="Oval 48"/>
            <p:cNvSpPr>
              <a:spLocks noChangeAspect="1"/>
            </p:cNvSpPr>
            <p:nvPr/>
          </p:nvSpPr>
          <p:spPr>
            <a:xfrm flipH="1">
              <a:off x="9716877" y="9538201"/>
              <a:ext cx="1171882" cy="11718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algn="ctr"/>
              <a:endParaRPr lang="en-US" sz="800" dirty="0">
                <a:solidFill>
                  <a:schemeClr val="bg1"/>
                </a:solidFill>
                <a:cs typeface="+mn-ea"/>
                <a:sym typeface="+mn-lt"/>
              </a:endParaRPr>
            </a:p>
          </p:txBody>
        </p:sp>
        <p:grpSp>
          <p:nvGrpSpPr>
            <p:cNvPr id="97" name="Group 96"/>
            <p:cNvGrpSpPr/>
            <p:nvPr/>
          </p:nvGrpSpPr>
          <p:grpSpPr>
            <a:xfrm>
              <a:off x="9989369" y="9811701"/>
              <a:ext cx="626899" cy="624883"/>
              <a:chOff x="3917951" y="4570413"/>
              <a:chExt cx="493713" cy="492125"/>
            </a:xfrm>
            <a:solidFill>
              <a:schemeClr val="bg1"/>
            </a:solidFill>
            <a:effectLst/>
          </p:grpSpPr>
          <p:sp>
            <p:nvSpPr>
              <p:cNvPr id="98" name="Freeform 9"/>
              <p:cNvSpPr/>
              <p:nvPr/>
            </p:nvSpPr>
            <p:spPr bwMode="auto">
              <a:xfrm>
                <a:off x="3917951" y="4757738"/>
                <a:ext cx="493713" cy="238125"/>
              </a:xfrm>
              <a:custGeom>
                <a:avLst/>
                <a:gdLst>
                  <a:gd name="T0" fmla="*/ 76 w 89"/>
                  <a:gd name="T1" fmla="*/ 0 h 43"/>
                  <a:gd name="T2" fmla="*/ 76 w 89"/>
                  <a:gd name="T3" fmla="*/ 10 h 43"/>
                  <a:gd name="T4" fmla="*/ 13 w 89"/>
                  <a:gd name="T5" fmla="*/ 10 h 43"/>
                  <a:gd name="T6" fmla="*/ 13 w 89"/>
                  <a:gd name="T7" fmla="*/ 0 h 43"/>
                  <a:gd name="T8" fmla="*/ 0 w 89"/>
                  <a:gd name="T9" fmla="*/ 14 h 43"/>
                  <a:gd name="T10" fmla="*/ 0 w 89"/>
                  <a:gd name="T11" fmla="*/ 29 h 43"/>
                  <a:gd name="T12" fmla="*/ 13 w 89"/>
                  <a:gd name="T13" fmla="*/ 43 h 43"/>
                  <a:gd name="T14" fmla="*/ 13 w 89"/>
                  <a:gd name="T15" fmla="*/ 33 h 43"/>
                  <a:gd name="T16" fmla="*/ 76 w 89"/>
                  <a:gd name="T17" fmla="*/ 33 h 43"/>
                  <a:gd name="T18" fmla="*/ 76 w 89"/>
                  <a:gd name="T19" fmla="*/ 43 h 43"/>
                  <a:gd name="T20" fmla="*/ 89 w 89"/>
                  <a:gd name="T21" fmla="*/ 29 h 43"/>
                  <a:gd name="T22" fmla="*/ 89 w 89"/>
                  <a:gd name="T23" fmla="*/ 14 h 43"/>
                  <a:gd name="T24" fmla="*/ 76 w 89"/>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43">
                    <a:moveTo>
                      <a:pt x="76" y="0"/>
                    </a:moveTo>
                    <a:cubicBezTo>
                      <a:pt x="76" y="10"/>
                      <a:pt x="76" y="10"/>
                      <a:pt x="76" y="10"/>
                    </a:cubicBezTo>
                    <a:cubicBezTo>
                      <a:pt x="13" y="10"/>
                      <a:pt x="13" y="10"/>
                      <a:pt x="13" y="10"/>
                    </a:cubicBezTo>
                    <a:cubicBezTo>
                      <a:pt x="13" y="0"/>
                      <a:pt x="13" y="0"/>
                      <a:pt x="13" y="0"/>
                    </a:cubicBezTo>
                    <a:cubicBezTo>
                      <a:pt x="6" y="1"/>
                      <a:pt x="0" y="7"/>
                      <a:pt x="0" y="14"/>
                    </a:cubicBezTo>
                    <a:cubicBezTo>
                      <a:pt x="0" y="29"/>
                      <a:pt x="0" y="29"/>
                      <a:pt x="0" y="29"/>
                    </a:cubicBezTo>
                    <a:cubicBezTo>
                      <a:pt x="0" y="36"/>
                      <a:pt x="6" y="42"/>
                      <a:pt x="13" y="43"/>
                    </a:cubicBezTo>
                    <a:cubicBezTo>
                      <a:pt x="13" y="33"/>
                      <a:pt x="13" y="33"/>
                      <a:pt x="13" y="33"/>
                    </a:cubicBezTo>
                    <a:cubicBezTo>
                      <a:pt x="76" y="33"/>
                      <a:pt x="76" y="33"/>
                      <a:pt x="76" y="33"/>
                    </a:cubicBezTo>
                    <a:cubicBezTo>
                      <a:pt x="76" y="43"/>
                      <a:pt x="76" y="43"/>
                      <a:pt x="76" y="43"/>
                    </a:cubicBezTo>
                    <a:cubicBezTo>
                      <a:pt x="84" y="42"/>
                      <a:pt x="89" y="36"/>
                      <a:pt x="89" y="29"/>
                    </a:cubicBezTo>
                    <a:cubicBezTo>
                      <a:pt x="89" y="14"/>
                      <a:pt x="89" y="14"/>
                      <a:pt x="89" y="14"/>
                    </a:cubicBezTo>
                    <a:cubicBezTo>
                      <a:pt x="89" y="7"/>
                      <a:pt x="84" y="1"/>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99" name="Freeform 10"/>
              <p:cNvSpPr/>
              <p:nvPr/>
            </p:nvSpPr>
            <p:spPr bwMode="auto">
              <a:xfrm>
                <a:off x="4046538" y="5002213"/>
                <a:ext cx="242888" cy="60325"/>
              </a:xfrm>
              <a:custGeom>
                <a:avLst/>
                <a:gdLst>
                  <a:gd name="T0" fmla="*/ 0 w 44"/>
                  <a:gd name="T1" fmla="*/ 0 h 11"/>
                  <a:gd name="T2" fmla="*/ 0 w 44"/>
                  <a:gd name="T3" fmla="*/ 5 h 11"/>
                  <a:gd name="T4" fmla="*/ 6 w 44"/>
                  <a:gd name="T5" fmla="*/ 11 h 11"/>
                  <a:gd name="T6" fmla="*/ 37 w 44"/>
                  <a:gd name="T7" fmla="*/ 11 h 11"/>
                  <a:gd name="T8" fmla="*/ 44 w 44"/>
                  <a:gd name="T9" fmla="*/ 5 h 11"/>
                  <a:gd name="T10" fmla="*/ 44 w 44"/>
                  <a:gd name="T11" fmla="*/ 0 h 11"/>
                  <a:gd name="T12" fmla="*/ 0 w 4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4" h="11">
                    <a:moveTo>
                      <a:pt x="0" y="0"/>
                    </a:moveTo>
                    <a:cubicBezTo>
                      <a:pt x="0" y="5"/>
                      <a:pt x="0" y="5"/>
                      <a:pt x="0" y="5"/>
                    </a:cubicBezTo>
                    <a:cubicBezTo>
                      <a:pt x="0" y="8"/>
                      <a:pt x="3" y="11"/>
                      <a:pt x="6" y="11"/>
                    </a:cubicBezTo>
                    <a:cubicBezTo>
                      <a:pt x="37" y="11"/>
                      <a:pt x="37" y="11"/>
                      <a:pt x="37" y="11"/>
                    </a:cubicBezTo>
                    <a:cubicBezTo>
                      <a:pt x="41" y="11"/>
                      <a:pt x="44" y="8"/>
                      <a:pt x="44" y="5"/>
                    </a:cubicBezTo>
                    <a:cubicBezTo>
                      <a:pt x="44" y="0"/>
                      <a:pt x="44" y="0"/>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00" name="Freeform 11"/>
              <p:cNvSpPr/>
              <p:nvPr/>
            </p:nvSpPr>
            <p:spPr bwMode="auto">
              <a:xfrm>
                <a:off x="4046538" y="4570413"/>
                <a:ext cx="242888" cy="182563"/>
              </a:xfrm>
              <a:custGeom>
                <a:avLst/>
                <a:gdLst>
                  <a:gd name="T0" fmla="*/ 37 w 44"/>
                  <a:gd name="T1" fmla="*/ 0 h 33"/>
                  <a:gd name="T2" fmla="*/ 6 w 44"/>
                  <a:gd name="T3" fmla="*/ 0 h 33"/>
                  <a:gd name="T4" fmla="*/ 0 w 44"/>
                  <a:gd name="T5" fmla="*/ 7 h 33"/>
                  <a:gd name="T6" fmla="*/ 0 w 44"/>
                  <a:gd name="T7" fmla="*/ 28 h 33"/>
                  <a:gd name="T8" fmla="*/ 0 w 44"/>
                  <a:gd name="T9" fmla="*/ 33 h 33"/>
                  <a:gd name="T10" fmla="*/ 44 w 44"/>
                  <a:gd name="T11" fmla="*/ 33 h 33"/>
                  <a:gd name="T12" fmla="*/ 44 w 44"/>
                  <a:gd name="T13" fmla="*/ 28 h 33"/>
                  <a:gd name="T14" fmla="*/ 44 w 44"/>
                  <a:gd name="T15" fmla="*/ 7 h 33"/>
                  <a:gd name="T16" fmla="*/ 37 w 4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37" y="0"/>
                    </a:moveTo>
                    <a:cubicBezTo>
                      <a:pt x="6" y="0"/>
                      <a:pt x="6" y="0"/>
                      <a:pt x="6" y="0"/>
                    </a:cubicBezTo>
                    <a:cubicBezTo>
                      <a:pt x="3" y="0"/>
                      <a:pt x="0" y="3"/>
                      <a:pt x="0" y="7"/>
                    </a:cubicBezTo>
                    <a:cubicBezTo>
                      <a:pt x="0" y="28"/>
                      <a:pt x="0" y="28"/>
                      <a:pt x="0" y="28"/>
                    </a:cubicBezTo>
                    <a:cubicBezTo>
                      <a:pt x="0" y="33"/>
                      <a:pt x="0" y="33"/>
                      <a:pt x="0" y="33"/>
                    </a:cubicBezTo>
                    <a:cubicBezTo>
                      <a:pt x="44" y="33"/>
                      <a:pt x="44" y="33"/>
                      <a:pt x="44" y="33"/>
                    </a:cubicBezTo>
                    <a:cubicBezTo>
                      <a:pt x="44" y="28"/>
                      <a:pt x="44" y="28"/>
                      <a:pt x="44" y="28"/>
                    </a:cubicBezTo>
                    <a:cubicBezTo>
                      <a:pt x="44" y="7"/>
                      <a:pt x="44" y="7"/>
                      <a:pt x="44" y="7"/>
                    </a:cubicBezTo>
                    <a:cubicBezTo>
                      <a:pt x="44" y="3"/>
                      <a:pt x="41"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grpSp>
      </p:grpSp>
      <p:grpSp>
        <p:nvGrpSpPr>
          <p:cNvPr id="146" name="Group 145"/>
          <p:cNvGrpSpPr/>
          <p:nvPr/>
        </p:nvGrpSpPr>
        <p:grpSpPr>
          <a:xfrm>
            <a:off x="6748541" y="3666368"/>
            <a:ext cx="585941" cy="585941"/>
            <a:chOff x="13493906" y="7332735"/>
            <a:chExt cx="1171882" cy="1171882"/>
          </a:xfrm>
        </p:grpSpPr>
        <p:sp>
          <p:nvSpPr>
            <p:cNvPr id="43" name="Oval 42"/>
            <p:cNvSpPr>
              <a:spLocks noChangeAspect="1"/>
            </p:cNvSpPr>
            <p:nvPr/>
          </p:nvSpPr>
          <p:spPr>
            <a:xfrm flipH="1">
              <a:off x="13493906" y="7332735"/>
              <a:ext cx="1171882" cy="1171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algn="ctr"/>
              <a:endParaRPr lang="en-AU" sz="800" dirty="0">
                <a:solidFill>
                  <a:srgbClr val="FFFFFF"/>
                </a:solidFill>
                <a:cs typeface="+mn-ea"/>
                <a:sym typeface="+mn-lt"/>
              </a:endParaRPr>
            </a:p>
          </p:txBody>
        </p:sp>
        <p:grpSp>
          <p:nvGrpSpPr>
            <p:cNvPr id="101" name="Group 100"/>
            <p:cNvGrpSpPr/>
            <p:nvPr/>
          </p:nvGrpSpPr>
          <p:grpSpPr>
            <a:xfrm>
              <a:off x="13785769" y="7595335"/>
              <a:ext cx="588157" cy="646682"/>
              <a:chOff x="9313863" y="3686176"/>
              <a:chExt cx="319088" cy="350838"/>
            </a:xfrm>
            <a:solidFill>
              <a:schemeClr val="bg1"/>
            </a:solidFill>
            <a:effectLst/>
          </p:grpSpPr>
          <p:sp>
            <p:nvSpPr>
              <p:cNvPr id="102" name="Oval 15"/>
              <p:cNvSpPr>
                <a:spLocks noChangeArrowheads="1"/>
              </p:cNvSpPr>
              <p:nvPr/>
            </p:nvSpPr>
            <p:spPr bwMode="auto">
              <a:xfrm>
                <a:off x="9461500" y="3803651"/>
                <a:ext cx="55563"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03" name="Freeform 16"/>
              <p:cNvSpPr>
                <a:spLocks noEditPoints="1"/>
              </p:cNvSpPr>
              <p:nvPr/>
            </p:nvSpPr>
            <p:spPr bwMode="auto">
              <a:xfrm>
                <a:off x="9313863" y="3686176"/>
                <a:ext cx="319088" cy="350838"/>
              </a:xfrm>
              <a:custGeom>
                <a:avLst/>
                <a:gdLst>
                  <a:gd name="T0" fmla="*/ 15 w 82"/>
                  <a:gd name="T1" fmla="*/ 11 h 90"/>
                  <a:gd name="T2" fmla="*/ 3 w 82"/>
                  <a:gd name="T3" fmla="*/ 50 h 90"/>
                  <a:gd name="T4" fmla="*/ 6 w 82"/>
                  <a:gd name="T5" fmla="*/ 64 h 90"/>
                  <a:gd name="T6" fmla="*/ 9 w 82"/>
                  <a:gd name="T7" fmla="*/ 74 h 90"/>
                  <a:gd name="T8" fmla="*/ 33 w 82"/>
                  <a:gd name="T9" fmla="*/ 90 h 90"/>
                  <a:gd name="T10" fmla="*/ 78 w 82"/>
                  <a:gd name="T11" fmla="*/ 52 h 90"/>
                  <a:gd name="T12" fmla="*/ 65 w 82"/>
                  <a:gd name="T13" fmla="*/ 41 h 90"/>
                  <a:gd name="T14" fmla="*/ 62 w 82"/>
                  <a:gd name="T15" fmla="*/ 41 h 90"/>
                  <a:gd name="T16" fmla="*/ 60 w 82"/>
                  <a:gd name="T17" fmla="*/ 46 h 90"/>
                  <a:gd name="T18" fmla="*/ 62 w 82"/>
                  <a:gd name="T19" fmla="*/ 48 h 90"/>
                  <a:gd name="T20" fmla="*/ 61 w 82"/>
                  <a:gd name="T21" fmla="*/ 54 h 90"/>
                  <a:gd name="T22" fmla="*/ 55 w 82"/>
                  <a:gd name="T23" fmla="*/ 53 h 90"/>
                  <a:gd name="T24" fmla="*/ 53 w 82"/>
                  <a:gd name="T25" fmla="*/ 51 h 90"/>
                  <a:gd name="T26" fmla="*/ 52 w 82"/>
                  <a:gd name="T27" fmla="*/ 52 h 90"/>
                  <a:gd name="T28" fmla="*/ 51 w 82"/>
                  <a:gd name="T29" fmla="*/ 52 h 90"/>
                  <a:gd name="T30" fmla="*/ 51 w 82"/>
                  <a:gd name="T31" fmla="*/ 52 h 90"/>
                  <a:gd name="T32" fmla="*/ 50 w 82"/>
                  <a:gd name="T33" fmla="*/ 53 h 90"/>
                  <a:gd name="T34" fmla="*/ 49 w 82"/>
                  <a:gd name="T35" fmla="*/ 54 h 90"/>
                  <a:gd name="T36" fmla="*/ 49 w 82"/>
                  <a:gd name="T37" fmla="*/ 57 h 90"/>
                  <a:gd name="T38" fmla="*/ 41 w 82"/>
                  <a:gd name="T39" fmla="*/ 57 h 90"/>
                  <a:gd name="T40" fmla="*/ 41 w 82"/>
                  <a:gd name="T41" fmla="*/ 54 h 90"/>
                  <a:gd name="T42" fmla="*/ 37 w 82"/>
                  <a:gd name="T43" fmla="*/ 52 h 90"/>
                  <a:gd name="T44" fmla="*/ 37 w 82"/>
                  <a:gd name="T45" fmla="*/ 52 h 90"/>
                  <a:gd name="T46" fmla="*/ 37 w 82"/>
                  <a:gd name="T47" fmla="*/ 52 h 90"/>
                  <a:gd name="T48" fmla="*/ 36 w 82"/>
                  <a:gd name="T49" fmla="*/ 52 h 90"/>
                  <a:gd name="T50" fmla="*/ 36 w 82"/>
                  <a:gd name="T51" fmla="*/ 52 h 90"/>
                  <a:gd name="T52" fmla="*/ 34 w 82"/>
                  <a:gd name="T53" fmla="*/ 54 h 90"/>
                  <a:gd name="T54" fmla="*/ 28 w 82"/>
                  <a:gd name="T55" fmla="*/ 52 h 90"/>
                  <a:gd name="T56" fmla="*/ 29 w 82"/>
                  <a:gd name="T57" fmla="*/ 46 h 90"/>
                  <a:gd name="T58" fmla="*/ 31 w 82"/>
                  <a:gd name="T59" fmla="*/ 44 h 90"/>
                  <a:gd name="T60" fmla="*/ 28 w 82"/>
                  <a:gd name="T61" fmla="*/ 41 h 90"/>
                  <a:gd name="T62" fmla="*/ 26 w 82"/>
                  <a:gd name="T63" fmla="*/ 41 h 90"/>
                  <a:gd name="T64" fmla="*/ 22 w 82"/>
                  <a:gd name="T65" fmla="*/ 36 h 90"/>
                  <a:gd name="T66" fmla="*/ 27 w 82"/>
                  <a:gd name="T67" fmla="*/ 33 h 90"/>
                  <a:gd name="T68" fmla="*/ 30 w 82"/>
                  <a:gd name="T69" fmla="*/ 32 h 90"/>
                  <a:gd name="T70" fmla="*/ 30 w 82"/>
                  <a:gd name="T71" fmla="*/ 29 h 90"/>
                  <a:gd name="T72" fmla="*/ 30 w 82"/>
                  <a:gd name="T73" fmla="*/ 29 h 90"/>
                  <a:gd name="T74" fmla="*/ 30 w 82"/>
                  <a:gd name="T75" fmla="*/ 28 h 90"/>
                  <a:gd name="T76" fmla="*/ 30 w 82"/>
                  <a:gd name="T77" fmla="*/ 28 h 90"/>
                  <a:gd name="T78" fmla="*/ 28 w 82"/>
                  <a:gd name="T79" fmla="*/ 26 h 90"/>
                  <a:gd name="T80" fmla="*/ 30 w 82"/>
                  <a:gd name="T81" fmla="*/ 20 h 90"/>
                  <a:gd name="T82" fmla="*/ 36 w 82"/>
                  <a:gd name="T83" fmla="*/ 21 h 90"/>
                  <a:gd name="T84" fmla="*/ 40 w 82"/>
                  <a:gd name="T85" fmla="*/ 22 h 90"/>
                  <a:gd name="T86" fmla="*/ 41 w 82"/>
                  <a:gd name="T87" fmla="*/ 21 h 90"/>
                  <a:gd name="T88" fmla="*/ 41 w 82"/>
                  <a:gd name="T89" fmla="*/ 20 h 90"/>
                  <a:gd name="T90" fmla="*/ 41 w 82"/>
                  <a:gd name="T91" fmla="*/ 20 h 90"/>
                  <a:gd name="T92" fmla="*/ 41 w 82"/>
                  <a:gd name="T93" fmla="*/ 19 h 90"/>
                  <a:gd name="T94" fmla="*/ 44 w 82"/>
                  <a:gd name="T95" fmla="*/ 14 h 90"/>
                  <a:gd name="T96" fmla="*/ 49 w 82"/>
                  <a:gd name="T97" fmla="*/ 18 h 90"/>
                  <a:gd name="T98" fmla="*/ 50 w 82"/>
                  <a:gd name="T99" fmla="*/ 21 h 90"/>
                  <a:gd name="T100" fmla="*/ 54 w 82"/>
                  <a:gd name="T101" fmla="*/ 22 h 90"/>
                  <a:gd name="T102" fmla="*/ 56 w 82"/>
                  <a:gd name="T103" fmla="*/ 19 h 90"/>
                  <a:gd name="T104" fmla="*/ 63 w 82"/>
                  <a:gd name="T105" fmla="*/ 26 h 90"/>
                  <a:gd name="T106" fmla="*/ 60 w 82"/>
                  <a:gd name="T107" fmla="*/ 28 h 90"/>
                  <a:gd name="T108" fmla="*/ 61 w 82"/>
                  <a:gd name="T109" fmla="*/ 32 h 90"/>
                  <a:gd name="T110" fmla="*/ 62 w 82"/>
                  <a:gd name="T111" fmla="*/ 33 h 90"/>
                  <a:gd name="T112" fmla="*/ 68 w 82"/>
                  <a:gd name="T113" fmla="*/ 3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90">
                    <a:moveTo>
                      <a:pt x="80" y="28"/>
                    </a:moveTo>
                    <a:cubicBezTo>
                      <a:pt x="74" y="0"/>
                      <a:pt x="45" y="1"/>
                      <a:pt x="45" y="1"/>
                    </a:cubicBezTo>
                    <a:cubicBezTo>
                      <a:pt x="25" y="0"/>
                      <a:pt x="15" y="11"/>
                      <a:pt x="15" y="11"/>
                    </a:cubicBezTo>
                    <a:cubicBezTo>
                      <a:pt x="10" y="15"/>
                      <a:pt x="3" y="33"/>
                      <a:pt x="6" y="36"/>
                    </a:cubicBezTo>
                    <a:cubicBezTo>
                      <a:pt x="10" y="39"/>
                      <a:pt x="9" y="41"/>
                      <a:pt x="9" y="41"/>
                    </a:cubicBezTo>
                    <a:cubicBezTo>
                      <a:pt x="9" y="41"/>
                      <a:pt x="7" y="46"/>
                      <a:pt x="3" y="50"/>
                    </a:cubicBezTo>
                    <a:cubicBezTo>
                      <a:pt x="0" y="54"/>
                      <a:pt x="0" y="55"/>
                      <a:pt x="0" y="55"/>
                    </a:cubicBezTo>
                    <a:cubicBezTo>
                      <a:pt x="0" y="60"/>
                      <a:pt x="8" y="59"/>
                      <a:pt x="8" y="60"/>
                    </a:cubicBezTo>
                    <a:cubicBezTo>
                      <a:pt x="8" y="61"/>
                      <a:pt x="6" y="63"/>
                      <a:pt x="6" y="64"/>
                    </a:cubicBezTo>
                    <a:cubicBezTo>
                      <a:pt x="6" y="65"/>
                      <a:pt x="8" y="66"/>
                      <a:pt x="8" y="66"/>
                    </a:cubicBezTo>
                    <a:cubicBezTo>
                      <a:pt x="8" y="70"/>
                      <a:pt x="8" y="70"/>
                      <a:pt x="8" y="70"/>
                    </a:cubicBezTo>
                    <a:cubicBezTo>
                      <a:pt x="8" y="70"/>
                      <a:pt x="11" y="72"/>
                      <a:pt x="9" y="74"/>
                    </a:cubicBezTo>
                    <a:cubicBezTo>
                      <a:pt x="6" y="75"/>
                      <a:pt x="7" y="79"/>
                      <a:pt x="7" y="79"/>
                    </a:cubicBezTo>
                    <a:cubicBezTo>
                      <a:pt x="7" y="85"/>
                      <a:pt x="22" y="82"/>
                      <a:pt x="22" y="82"/>
                    </a:cubicBezTo>
                    <a:cubicBezTo>
                      <a:pt x="30" y="82"/>
                      <a:pt x="33" y="90"/>
                      <a:pt x="33" y="90"/>
                    </a:cubicBezTo>
                    <a:cubicBezTo>
                      <a:pt x="72" y="90"/>
                      <a:pt x="72" y="90"/>
                      <a:pt x="72" y="90"/>
                    </a:cubicBezTo>
                    <a:cubicBezTo>
                      <a:pt x="71" y="85"/>
                      <a:pt x="70" y="82"/>
                      <a:pt x="70" y="78"/>
                    </a:cubicBezTo>
                    <a:cubicBezTo>
                      <a:pt x="68" y="65"/>
                      <a:pt x="74" y="60"/>
                      <a:pt x="78" y="52"/>
                    </a:cubicBezTo>
                    <a:cubicBezTo>
                      <a:pt x="82" y="44"/>
                      <a:pt x="80" y="28"/>
                      <a:pt x="80" y="28"/>
                    </a:cubicBezTo>
                    <a:close/>
                    <a:moveTo>
                      <a:pt x="68" y="38"/>
                    </a:moveTo>
                    <a:cubicBezTo>
                      <a:pt x="68" y="40"/>
                      <a:pt x="67" y="41"/>
                      <a:pt x="65" y="41"/>
                    </a:cubicBezTo>
                    <a:cubicBezTo>
                      <a:pt x="65" y="41"/>
                      <a:pt x="65" y="41"/>
                      <a:pt x="65" y="41"/>
                    </a:cubicBezTo>
                    <a:cubicBezTo>
                      <a:pt x="63" y="41"/>
                      <a:pt x="63" y="41"/>
                      <a:pt x="63" y="41"/>
                    </a:cubicBezTo>
                    <a:cubicBezTo>
                      <a:pt x="62" y="41"/>
                      <a:pt x="62" y="41"/>
                      <a:pt x="62" y="41"/>
                    </a:cubicBezTo>
                    <a:cubicBezTo>
                      <a:pt x="62" y="41"/>
                      <a:pt x="62" y="41"/>
                      <a:pt x="62" y="41"/>
                    </a:cubicBezTo>
                    <a:cubicBezTo>
                      <a:pt x="61" y="42"/>
                      <a:pt x="61" y="42"/>
                      <a:pt x="61" y="42"/>
                    </a:cubicBezTo>
                    <a:cubicBezTo>
                      <a:pt x="60" y="43"/>
                      <a:pt x="59" y="45"/>
                      <a:pt x="60" y="46"/>
                    </a:cubicBezTo>
                    <a:cubicBezTo>
                      <a:pt x="60" y="46"/>
                      <a:pt x="60" y="46"/>
                      <a:pt x="60" y="46"/>
                    </a:cubicBezTo>
                    <a:cubicBezTo>
                      <a:pt x="61" y="46"/>
                      <a:pt x="61" y="46"/>
                      <a:pt x="61" y="46"/>
                    </a:cubicBezTo>
                    <a:cubicBezTo>
                      <a:pt x="62" y="48"/>
                      <a:pt x="62" y="48"/>
                      <a:pt x="62" y="48"/>
                    </a:cubicBezTo>
                    <a:cubicBezTo>
                      <a:pt x="63" y="48"/>
                      <a:pt x="63" y="48"/>
                      <a:pt x="63" y="48"/>
                    </a:cubicBezTo>
                    <a:cubicBezTo>
                      <a:pt x="64" y="49"/>
                      <a:pt x="64" y="51"/>
                      <a:pt x="63" y="52"/>
                    </a:cubicBezTo>
                    <a:cubicBezTo>
                      <a:pt x="61" y="54"/>
                      <a:pt x="61" y="54"/>
                      <a:pt x="61" y="54"/>
                    </a:cubicBezTo>
                    <a:cubicBezTo>
                      <a:pt x="59" y="55"/>
                      <a:pt x="58" y="55"/>
                      <a:pt x="56" y="54"/>
                    </a:cubicBezTo>
                    <a:cubicBezTo>
                      <a:pt x="56" y="54"/>
                      <a:pt x="56" y="54"/>
                      <a:pt x="56" y="54"/>
                    </a:cubicBezTo>
                    <a:cubicBezTo>
                      <a:pt x="55" y="53"/>
                      <a:pt x="55" y="53"/>
                      <a:pt x="55" y="53"/>
                    </a:cubicBezTo>
                    <a:cubicBezTo>
                      <a:pt x="54" y="52"/>
                      <a:pt x="54" y="52"/>
                      <a:pt x="54" y="52"/>
                    </a:cubicBezTo>
                    <a:cubicBezTo>
                      <a:pt x="54" y="52"/>
                      <a:pt x="54" y="52"/>
                      <a:pt x="54" y="52"/>
                    </a:cubicBezTo>
                    <a:cubicBezTo>
                      <a:pt x="54" y="52"/>
                      <a:pt x="53" y="52"/>
                      <a:pt x="53" y="51"/>
                    </a:cubicBezTo>
                    <a:cubicBezTo>
                      <a:pt x="53" y="51"/>
                      <a:pt x="53" y="51"/>
                      <a:pt x="53" y="51"/>
                    </a:cubicBezTo>
                    <a:cubicBezTo>
                      <a:pt x="53" y="51"/>
                      <a:pt x="52" y="51"/>
                      <a:pt x="52" y="51"/>
                    </a:cubicBezTo>
                    <a:cubicBezTo>
                      <a:pt x="52" y="51"/>
                      <a:pt x="52" y="52"/>
                      <a:pt x="52" y="52"/>
                    </a:cubicBezTo>
                    <a:cubicBezTo>
                      <a:pt x="52" y="52"/>
                      <a:pt x="52" y="52"/>
                      <a:pt x="52"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1" y="52"/>
                      <a:pt x="51" y="52"/>
                    </a:cubicBezTo>
                    <a:cubicBezTo>
                      <a:pt x="51" y="52"/>
                      <a:pt x="50" y="52"/>
                      <a:pt x="50" y="52"/>
                    </a:cubicBezTo>
                    <a:cubicBezTo>
                      <a:pt x="50" y="52"/>
                      <a:pt x="50" y="52"/>
                      <a:pt x="50" y="53"/>
                    </a:cubicBezTo>
                    <a:cubicBezTo>
                      <a:pt x="50" y="53"/>
                      <a:pt x="50" y="53"/>
                      <a:pt x="50" y="53"/>
                    </a:cubicBezTo>
                    <a:cubicBezTo>
                      <a:pt x="50" y="53"/>
                      <a:pt x="50" y="54"/>
                      <a:pt x="49" y="54"/>
                    </a:cubicBezTo>
                    <a:cubicBezTo>
                      <a:pt x="49" y="54"/>
                      <a:pt x="49" y="54"/>
                      <a:pt x="49" y="54"/>
                    </a:cubicBezTo>
                    <a:cubicBezTo>
                      <a:pt x="49" y="55"/>
                      <a:pt x="49" y="55"/>
                      <a:pt x="49" y="55"/>
                    </a:cubicBezTo>
                    <a:cubicBezTo>
                      <a:pt x="49" y="56"/>
                      <a:pt x="49" y="56"/>
                      <a:pt x="49" y="56"/>
                    </a:cubicBezTo>
                    <a:cubicBezTo>
                      <a:pt x="49" y="57"/>
                      <a:pt x="49" y="57"/>
                      <a:pt x="49" y="57"/>
                    </a:cubicBezTo>
                    <a:cubicBezTo>
                      <a:pt x="49" y="59"/>
                      <a:pt x="48" y="60"/>
                      <a:pt x="46" y="60"/>
                    </a:cubicBezTo>
                    <a:cubicBezTo>
                      <a:pt x="44" y="60"/>
                      <a:pt x="44" y="60"/>
                      <a:pt x="44" y="60"/>
                    </a:cubicBezTo>
                    <a:cubicBezTo>
                      <a:pt x="42" y="60"/>
                      <a:pt x="41" y="59"/>
                      <a:pt x="41" y="57"/>
                    </a:cubicBezTo>
                    <a:cubicBezTo>
                      <a:pt x="41" y="56"/>
                      <a:pt x="41" y="56"/>
                      <a:pt x="41" y="56"/>
                    </a:cubicBezTo>
                    <a:cubicBezTo>
                      <a:pt x="41" y="55"/>
                      <a:pt x="41" y="55"/>
                      <a:pt x="41" y="55"/>
                    </a:cubicBezTo>
                    <a:cubicBezTo>
                      <a:pt x="41" y="54"/>
                      <a:pt x="41" y="54"/>
                      <a:pt x="41" y="54"/>
                    </a:cubicBezTo>
                    <a:cubicBezTo>
                      <a:pt x="41" y="53"/>
                      <a:pt x="40" y="53"/>
                      <a:pt x="40" y="52"/>
                    </a:cubicBezTo>
                    <a:cubicBezTo>
                      <a:pt x="39" y="52"/>
                      <a:pt x="38" y="51"/>
                      <a:pt x="38" y="51"/>
                    </a:cubicBezTo>
                    <a:cubicBezTo>
                      <a:pt x="38" y="51"/>
                      <a:pt x="38" y="51"/>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4" y="54"/>
                      <a:pt x="34" y="54"/>
                      <a:pt x="34" y="54"/>
                    </a:cubicBezTo>
                    <a:cubicBezTo>
                      <a:pt x="34" y="54"/>
                      <a:pt x="34" y="54"/>
                      <a:pt x="34" y="54"/>
                    </a:cubicBezTo>
                    <a:cubicBezTo>
                      <a:pt x="33" y="55"/>
                      <a:pt x="31" y="55"/>
                      <a:pt x="30" y="54"/>
                    </a:cubicBezTo>
                    <a:cubicBezTo>
                      <a:pt x="28" y="52"/>
                      <a:pt x="28" y="52"/>
                      <a:pt x="28" y="52"/>
                    </a:cubicBezTo>
                    <a:cubicBezTo>
                      <a:pt x="27" y="51"/>
                      <a:pt x="27" y="49"/>
                      <a:pt x="28" y="48"/>
                    </a:cubicBezTo>
                    <a:cubicBezTo>
                      <a:pt x="28" y="48"/>
                      <a:pt x="28" y="48"/>
                      <a:pt x="28" y="48"/>
                    </a:cubicBezTo>
                    <a:cubicBezTo>
                      <a:pt x="29" y="46"/>
                      <a:pt x="29" y="46"/>
                      <a:pt x="29" y="46"/>
                    </a:cubicBezTo>
                    <a:cubicBezTo>
                      <a:pt x="29" y="46"/>
                      <a:pt x="29" y="46"/>
                      <a:pt x="29" y="46"/>
                    </a:cubicBezTo>
                    <a:cubicBezTo>
                      <a:pt x="30" y="46"/>
                      <a:pt x="30" y="46"/>
                      <a:pt x="30" y="46"/>
                    </a:cubicBezTo>
                    <a:cubicBezTo>
                      <a:pt x="30" y="45"/>
                      <a:pt x="31" y="45"/>
                      <a:pt x="31" y="44"/>
                    </a:cubicBezTo>
                    <a:cubicBezTo>
                      <a:pt x="31" y="44"/>
                      <a:pt x="31" y="44"/>
                      <a:pt x="31" y="44"/>
                    </a:cubicBezTo>
                    <a:cubicBezTo>
                      <a:pt x="31" y="43"/>
                      <a:pt x="30" y="42"/>
                      <a:pt x="28" y="41"/>
                    </a:cubicBezTo>
                    <a:cubicBezTo>
                      <a:pt x="28" y="41"/>
                      <a:pt x="28" y="41"/>
                      <a:pt x="28" y="41"/>
                    </a:cubicBezTo>
                    <a:cubicBezTo>
                      <a:pt x="28" y="41"/>
                      <a:pt x="28" y="41"/>
                      <a:pt x="28" y="41"/>
                    </a:cubicBezTo>
                    <a:cubicBezTo>
                      <a:pt x="28" y="41"/>
                      <a:pt x="28" y="41"/>
                      <a:pt x="28" y="41"/>
                    </a:cubicBezTo>
                    <a:cubicBezTo>
                      <a:pt x="26" y="41"/>
                      <a:pt x="26" y="41"/>
                      <a:pt x="26" y="41"/>
                    </a:cubicBezTo>
                    <a:cubicBezTo>
                      <a:pt x="25" y="41"/>
                      <a:pt x="25" y="41"/>
                      <a:pt x="25" y="41"/>
                    </a:cubicBezTo>
                    <a:cubicBezTo>
                      <a:pt x="23" y="41"/>
                      <a:pt x="22" y="40"/>
                      <a:pt x="22" y="38"/>
                    </a:cubicBezTo>
                    <a:cubicBezTo>
                      <a:pt x="22" y="36"/>
                      <a:pt x="22" y="36"/>
                      <a:pt x="22" y="36"/>
                    </a:cubicBezTo>
                    <a:cubicBezTo>
                      <a:pt x="22" y="34"/>
                      <a:pt x="23" y="33"/>
                      <a:pt x="25" y="33"/>
                    </a:cubicBezTo>
                    <a:cubicBezTo>
                      <a:pt x="26" y="33"/>
                      <a:pt x="26" y="33"/>
                      <a:pt x="26" y="33"/>
                    </a:cubicBezTo>
                    <a:cubicBezTo>
                      <a:pt x="27" y="33"/>
                      <a:pt x="27" y="33"/>
                      <a:pt x="27" y="33"/>
                    </a:cubicBezTo>
                    <a:cubicBezTo>
                      <a:pt x="28" y="33"/>
                      <a:pt x="28" y="33"/>
                      <a:pt x="28" y="33"/>
                    </a:cubicBezTo>
                    <a:cubicBezTo>
                      <a:pt x="29" y="32"/>
                      <a:pt x="29" y="32"/>
                      <a:pt x="30" y="32"/>
                    </a:cubicBezTo>
                    <a:cubicBezTo>
                      <a:pt x="30" y="32"/>
                      <a:pt x="30" y="32"/>
                      <a:pt x="30" y="32"/>
                    </a:cubicBezTo>
                    <a:cubicBezTo>
                      <a:pt x="30" y="31"/>
                      <a:pt x="31" y="30"/>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28" y="26"/>
                      <a:pt x="28" y="26"/>
                      <a:pt x="28" y="26"/>
                    </a:cubicBezTo>
                    <a:cubicBezTo>
                      <a:pt x="28" y="26"/>
                      <a:pt x="28" y="26"/>
                      <a:pt x="28" y="26"/>
                    </a:cubicBezTo>
                    <a:cubicBezTo>
                      <a:pt x="27" y="24"/>
                      <a:pt x="27" y="23"/>
                      <a:pt x="28" y="21"/>
                    </a:cubicBezTo>
                    <a:cubicBezTo>
                      <a:pt x="30" y="20"/>
                      <a:pt x="30" y="20"/>
                      <a:pt x="30" y="20"/>
                    </a:cubicBezTo>
                    <a:cubicBezTo>
                      <a:pt x="31" y="19"/>
                      <a:pt x="33" y="19"/>
                      <a:pt x="34" y="19"/>
                    </a:cubicBezTo>
                    <a:cubicBezTo>
                      <a:pt x="34" y="20"/>
                      <a:pt x="34" y="20"/>
                      <a:pt x="34" y="20"/>
                    </a:cubicBezTo>
                    <a:cubicBezTo>
                      <a:pt x="36" y="21"/>
                      <a:pt x="36" y="21"/>
                      <a:pt x="36" y="21"/>
                    </a:cubicBezTo>
                    <a:cubicBezTo>
                      <a:pt x="36" y="22"/>
                      <a:pt x="36" y="22"/>
                      <a:pt x="36" y="22"/>
                    </a:cubicBezTo>
                    <a:cubicBezTo>
                      <a:pt x="37" y="22"/>
                      <a:pt x="37" y="22"/>
                      <a:pt x="38" y="22"/>
                    </a:cubicBezTo>
                    <a:cubicBezTo>
                      <a:pt x="39" y="22"/>
                      <a:pt x="39" y="22"/>
                      <a:pt x="40" y="22"/>
                    </a:cubicBezTo>
                    <a:cubicBezTo>
                      <a:pt x="40" y="21"/>
                      <a:pt x="40" y="21"/>
                      <a:pt x="40" y="21"/>
                    </a:cubicBezTo>
                    <a:cubicBezTo>
                      <a:pt x="40" y="21"/>
                      <a:pt x="40" y="21"/>
                      <a:pt x="40" y="21"/>
                    </a:cubicBezTo>
                    <a:cubicBezTo>
                      <a:pt x="40" y="21"/>
                      <a:pt x="40" y="21"/>
                      <a:pt x="41" y="21"/>
                    </a:cubicBezTo>
                    <a:cubicBezTo>
                      <a:pt x="41" y="21"/>
                      <a:pt x="41" y="21"/>
                      <a:pt x="41" y="21"/>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19"/>
                      <a:pt x="41" y="19"/>
                      <a:pt x="41" y="19"/>
                    </a:cubicBezTo>
                    <a:cubicBezTo>
                      <a:pt x="41" y="18"/>
                      <a:pt x="41" y="18"/>
                      <a:pt x="41" y="18"/>
                    </a:cubicBezTo>
                    <a:cubicBezTo>
                      <a:pt x="41" y="17"/>
                      <a:pt x="41" y="17"/>
                      <a:pt x="41" y="17"/>
                    </a:cubicBezTo>
                    <a:cubicBezTo>
                      <a:pt x="41" y="15"/>
                      <a:pt x="42" y="14"/>
                      <a:pt x="44" y="14"/>
                    </a:cubicBezTo>
                    <a:cubicBezTo>
                      <a:pt x="46" y="14"/>
                      <a:pt x="46" y="14"/>
                      <a:pt x="46" y="14"/>
                    </a:cubicBezTo>
                    <a:cubicBezTo>
                      <a:pt x="48" y="14"/>
                      <a:pt x="49" y="15"/>
                      <a:pt x="49" y="17"/>
                    </a:cubicBezTo>
                    <a:cubicBezTo>
                      <a:pt x="49" y="18"/>
                      <a:pt x="49" y="18"/>
                      <a:pt x="49" y="18"/>
                    </a:cubicBezTo>
                    <a:cubicBezTo>
                      <a:pt x="49" y="19"/>
                      <a:pt x="49" y="19"/>
                      <a:pt x="49" y="19"/>
                    </a:cubicBezTo>
                    <a:cubicBezTo>
                      <a:pt x="49" y="20"/>
                      <a:pt x="49" y="20"/>
                      <a:pt x="49" y="20"/>
                    </a:cubicBezTo>
                    <a:cubicBezTo>
                      <a:pt x="50" y="20"/>
                      <a:pt x="50" y="21"/>
                      <a:pt x="50" y="21"/>
                    </a:cubicBezTo>
                    <a:cubicBezTo>
                      <a:pt x="51" y="22"/>
                      <a:pt x="51" y="22"/>
                      <a:pt x="51" y="22"/>
                    </a:cubicBezTo>
                    <a:cubicBezTo>
                      <a:pt x="52" y="23"/>
                      <a:pt x="53" y="22"/>
                      <a:pt x="54" y="22"/>
                    </a:cubicBezTo>
                    <a:cubicBezTo>
                      <a:pt x="54" y="22"/>
                      <a:pt x="54" y="22"/>
                      <a:pt x="54" y="22"/>
                    </a:cubicBezTo>
                    <a:cubicBezTo>
                      <a:pt x="54" y="22"/>
                      <a:pt x="54" y="22"/>
                      <a:pt x="54" y="22"/>
                    </a:cubicBezTo>
                    <a:cubicBezTo>
                      <a:pt x="56" y="20"/>
                      <a:pt x="56" y="20"/>
                      <a:pt x="56" y="20"/>
                    </a:cubicBezTo>
                    <a:cubicBezTo>
                      <a:pt x="56" y="19"/>
                      <a:pt x="56" y="19"/>
                      <a:pt x="56" y="19"/>
                    </a:cubicBezTo>
                    <a:cubicBezTo>
                      <a:pt x="58" y="19"/>
                      <a:pt x="59" y="19"/>
                      <a:pt x="61" y="20"/>
                    </a:cubicBezTo>
                    <a:cubicBezTo>
                      <a:pt x="63" y="21"/>
                      <a:pt x="63" y="21"/>
                      <a:pt x="63" y="21"/>
                    </a:cubicBezTo>
                    <a:cubicBezTo>
                      <a:pt x="64" y="23"/>
                      <a:pt x="64" y="24"/>
                      <a:pt x="63" y="26"/>
                    </a:cubicBezTo>
                    <a:cubicBezTo>
                      <a:pt x="62" y="26"/>
                      <a:pt x="62" y="26"/>
                      <a:pt x="62" y="26"/>
                    </a:cubicBezTo>
                    <a:cubicBezTo>
                      <a:pt x="61" y="27"/>
                      <a:pt x="61" y="27"/>
                      <a:pt x="61" y="27"/>
                    </a:cubicBezTo>
                    <a:cubicBezTo>
                      <a:pt x="60" y="28"/>
                      <a:pt x="60" y="28"/>
                      <a:pt x="60" y="28"/>
                    </a:cubicBezTo>
                    <a:cubicBezTo>
                      <a:pt x="60" y="28"/>
                      <a:pt x="60" y="28"/>
                      <a:pt x="60" y="29"/>
                    </a:cubicBezTo>
                    <a:cubicBezTo>
                      <a:pt x="60" y="29"/>
                      <a:pt x="60" y="29"/>
                      <a:pt x="60" y="30"/>
                    </a:cubicBezTo>
                    <a:cubicBezTo>
                      <a:pt x="60" y="31"/>
                      <a:pt x="60" y="32"/>
                      <a:pt x="61" y="32"/>
                    </a:cubicBezTo>
                    <a:cubicBezTo>
                      <a:pt x="61" y="32"/>
                      <a:pt x="61" y="32"/>
                      <a:pt x="61" y="32"/>
                    </a:cubicBezTo>
                    <a:cubicBezTo>
                      <a:pt x="61" y="32"/>
                      <a:pt x="62" y="33"/>
                      <a:pt x="62" y="33"/>
                    </a:cubicBezTo>
                    <a:cubicBezTo>
                      <a:pt x="62" y="33"/>
                      <a:pt x="62" y="33"/>
                      <a:pt x="62" y="33"/>
                    </a:cubicBezTo>
                    <a:cubicBezTo>
                      <a:pt x="65" y="33"/>
                      <a:pt x="65" y="33"/>
                      <a:pt x="65" y="33"/>
                    </a:cubicBezTo>
                    <a:cubicBezTo>
                      <a:pt x="65" y="33"/>
                      <a:pt x="65" y="33"/>
                      <a:pt x="65" y="33"/>
                    </a:cubicBezTo>
                    <a:cubicBezTo>
                      <a:pt x="67" y="33"/>
                      <a:pt x="68" y="34"/>
                      <a:pt x="68" y="36"/>
                    </a:cubicBezTo>
                    <a:lnTo>
                      <a:pt x="6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grpSp>
      </p:grpSp>
      <p:grpSp>
        <p:nvGrpSpPr>
          <p:cNvPr id="143" name="Group 142"/>
          <p:cNvGrpSpPr/>
          <p:nvPr/>
        </p:nvGrpSpPr>
        <p:grpSpPr>
          <a:xfrm>
            <a:off x="5099355" y="3054355"/>
            <a:ext cx="585941" cy="585941"/>
            <a:chOff x="10195534" y="6108709"/>
            <a:chExt cx="1171882" cy="1171882"/>
          </a:xfrm>
        </p:grpSpPr>
        <p:sp>
          <p:nvSpPr>
            <p:cNvPr id="46" name="Oval 45"/>
            <p:cNvSpPr>
              <a:spLocks noChangeAspect="1"/>
            </p:cNvSpPr>
            <p:nvPr/>
          </p:nvSpPr>
          <p:spPr>
            <a:xfrm flipH="1">
              <a:off x="10195534" y="6108709"/>
              <a:ext cx="1171882" cy="11718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algn="ctr"/>
              <a:endParaRPr lang="en-US" sz="800" dirty="0">
                <a:solidFill>
                  <a:schemeClr val="bg1"/>
                </a:solidFill>
                <a:cs typeface="+mn-ea"/>
                <a:sym typeface="+mn-lt"/>
              </a:endParaRPr>
            </a:p>
          </p:txBody>
        </p:sp>
        <p:grpSp>
          <p:nvGrpSpPr>
            <p:cNvPr id="104" name="Group 103"/>
            <p:cNvGrpSpPr/>
            <p:nvPr/>
          </p:nvGrpSpPr>
          <p:grpSpPr>
            <a:xfrm>
              <a:off x="10423203" y="6336378"/>
              <a:ext cx="716544" cy="716544"/>
              <a:chOff x="8866188" y="3130551"/>
              <a:chExt cx="963612" cy="963612"/>
            </a:xfrm>
            <a:solidFill>
              <a:schemeClr val="bg1"/>
            </a:solidFill>
            <a:effectLst/>
          </p:grpSpPr>
          <p:sp>
            <p:nvSpPr>
              <p:cNvPr id="105" name="Freeform 20"/>
              <p:cNvSpPr>
                <a:spLocks noEditPoints="1"/>
              </p:cNvSpPr>
              <p:nvPr/>
            </p:nvSpPr>
            <p:spPr bwMode="auto">
              <a:xfrm>
                <a:off x="9056688" y="3324226"/>
                <a:ext cx="579437" cy="576263"/>
              </a:xfrm>
              <a:custGeom>
                <a:avLst/>
                <a:gdLst>
                  <a:gd name="T0" fmla="*/ 77 w 153"/>
                  <a:gd name="T1" fmla="*/ 0 h 152"/>
                  <a:gd name="T2" fmla="*/ 0 w 153"/>
                  <a:gd name="T3" fmla="*/ 76 h 152"/>
                  <a:gd name="T4" fmla="*/ 77 w 153"/>
                  <a:gd name="T5" fmla="*/ 152 h 152"/>
                  <a:gd name="T6" fmla="*/ 153 w 153"/>
                  <a:gd name="T7" fmla="*/ 76 h 152"/>
                  <a:gd name="T8" fmla="*/ 77 w 153"/>
                  <a:gd name="T9" fmla="*/ 0 h 152"/>
                  <a:gd name="T10" fmla="*/ 77 w 153"/>
                  <a:gd name="T11" fmla="*/ 139 h 152"/>
                  <a:gd name="T12" fmla="*/ 14 w 153"/>
                  <a:gd name="T13" fmla="*/ 76 h 152"/>
                  <a:gd name="T14" fmla="*/ 77 w 153"/>
                  <a:gd name="T15" fmla="*/ 14 h 152"/>
                  <a:gd name="T16" fmla="*/ 139 w 153"/>
                  <a:gd name="T17" fmla="*/ 76 h 152"/>
                  <a:gd name="T18" fmla="*/ 77 w 153"/>
                  <a:gd name="T1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2">
                    <a:moveTo>
                      <a:pt x="77" y="0"/>
                    </a:moveTo>
                    <a:cubicBezTo>
                      <a:pt x="35" y="0"/>
                      <a:pt x="0" y="34"/>
                      <a:pt x="0" y="76"/>
                    </a:cubicBezTo>
                    <a:cubicBezTo>
                      <a:pt x="0" y="118"/>
                      <a:pt x="35" y="152"/>
                      <a:pt x="77" y="152"/>
                    </a:cubicBezTo>
                    <a:cubicBezTo>
                      <a:pt x="119" y="152"/>
                      <a:pt x="153" y="118"/>
                      <a:pt x="153" y="76"/>
                    </a:cubicBezTo>
                    <a:cubicBezTo>
                      <a:pt x="153" y="34"/>
                      <a:pt x="119" y="0"/>
                      <a:pt x="77" y="0"/>
                    </a:cubicBezTo>
                    <a:close/>
                    <a:moveTo>
                      <a:pt x="77" y="139"/>
                    </a:moveTo>
                    <a:cubicBezTo>
                      <a:pt x="42" y="139"/>
                      <a:pt x="14" y="111"/>
                      <a:pt x="14" y="76"/>
                    </a:cubicBezTo>
                    <a:cubicBezTo>
                      <a:pt x="14" y="42"/>
                      <a:pt x="42" y="14"/>
                      <a:pt x="77" y="14"/>
                    </a:cubicBezTo>
                    <a:cubicBezTo>
                      <a:pt x="111" y="14"/>
                      <a:pt x="139" y="42"/>
                      <a:pt x="139" y="76"/>
                    </a:cubicBezTo>
                    <a:cubicBezTo>
                      <a:pt x="139" y="111"/>
                      <a:pt x="111" y="139"/>
                      <a:pt x="77"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06" name="Freeform 21"/>
              <p:cNvSpPr>
                <a:spLocks noEditPoints="1"/>
              </p:cNvSpPr>
              <p:nvPr/>
            </p:nvSpPr>
            <p:spPr bwMode="auto">
              <a:xfrm>
                <a:off x="9636125" y="3529013"/>
                <a:ext cx="193675" cy="166688"/>
              </a:xfrm>
              <a:custGeom>
                <a:avLst/>
                <a:gdLst>
                  <a:gd name="T0" fmla="*/ 29 w 51"/>
                  <a:gd name="T1" fmla="*/ 0 h 44"/>
                  <a:gd name="T2" fmla="*/ 7 w 51"/>
                  <a:gd name="T3" fmla="*/ 17 h 44"/>
                  <a:gd name="T4" fmla="*/ 0 w 51"/>
                  <a:gd name="T5" fmla="*/ 17 h 44"/>
                  <a:gd name="T6" fmla="*/ 0 w 51"/>
                  <a:gd name="T7" fmla="*/ 22 h 44"/>
                  <a:gd name="T8" fmla="*/ 0 w 51"/>
                  <a:gd name="T9" fmla="*/ 27 h 44"/>
                  <a:gd name="T10" fmla="*/ 7 w 51"/>
                  <a:gd name="T11" fmla="*/ 27 h 44"/>
                  <a:gd name="T12" fmla="*/ 29 w 51"/>
                  <a:gd name="T13" fmla="*/ 44 h 44"/>
                  <a:gd name="T14" fmla="*/ 51 w 51"/>
                  <a:gd name="T15" fmla="*/ 22 h 44"/>
                  <a:gd name="T16" fmla="*/ 29 w 51"/>
                  <a:gd name="T17" fmla="*/ 0 h 44"/>
                  <a:gd name="T18" fmla="*/ 29 w 51"/>
                  <a:gd name="T19" fmla="*/ 33 h 44"/>
                  <a:gd name="T20" fmla="*/ 17 w 51"/>
                  <a:gd name="T21" fmla="*/ 22 h 44"/>
                  <a:gd name="T22" fmla="*/ 29 w 51"/>
                  <a:gd name="T23" fmla="*/ 11 h 44"/>
                  <a:gd name="T24" fmla="*/ 40 w 51"/>
                  <a:gd name="T25" fmla="*/ 22 h 44"/>
                  <a:gd name="T26" fmla="*/ 29 w 51"/>
                  <a:gd name="T2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4">
                    <a:moveTo>
                      <a:pt x="29" y="0"/>
                    </a:moveTo>
                    <a:cubicBezTo>
                      <a:pt x="18" y="0"/>
                      <a:pt x="10" y="7"/>
                      <a:pt x="7" y="17"/>
                    </a:cubicBezTo>
                    <a:cubicBezTo>
                      <a:pt x="0" y="17"/>
                      <a:pt x="0" y="17"/>
                      <a:pt x="0" y="17"/>
                    </a:cubicBezTo>
                    <a:cubicBezTo>
                      <a:pt x="0" y="19"/>
                      <a:pt x="0" y="20"/>
                      <a:pt x="0" y="22"/>
                    </a:cubicBezTo>
                    <a:cubicBezTo>
                      <a:pt x="0" y="24"/>
                      <a:pt x="0" y="26"/>
                      <a:pt x="0" y="27"/>
                    </a:cubicBezTo>
                    <a:cubicBezTo>
                      <a:pt x="7" y="27"/>
                      <a:pt x="7" y="27"/>
                      <a:pt x="7" y="27"/>
                    </a:cubicBezTo>
                    <a:cubicBezTo>
                      <a:pt x="10" y="37"/>
                      <a:pt x="18" y="44"/>
                      <a:pt x="29" y="44"/>
                    </a:cubicBezTo>
                    <a:cubicBezTo>
                      <a:pt x="41" y="44"/>
                      <a:pt x="51" y="34"/>
                      <a:pt x="51" y="22"/>
                    </a:cubicBezTo>
                    <a:cubicBezTo>
                      <a:pt x="51" y="10"/>
                      <a:pt x="41" y="0"/>
                      <a:pt x="29" y="0"/>
                    </a:cubicBezTo>
                    <a:close/>
                    <a:moveTo>
                      <a:pt x="29" y="33"/>
                    </a:moveTo>
                    <a:cubicBezTo>
                      <a:pt x="22" y="33"/>
                      <a:pt x="17" y="28"/>
                      <a:pt x="17" y="22"/>
                    </a:cubicBezTo>
                    <a:cubicBezTo>
                      <a:pt x="17" y="16"/>
                      <a:pt x="22" y="11"/>
                      <a:pt x="29" y="11"/>
                    </a:cubicBezTo>
                    <a:cubicBezTo>
                      <a:pt x="35" y="11"/>
                      <a:pt x="40" y="16"/>
                      <a:pt x="40" y="22"/>
                    </a:cubicBezTo>
                    <a:cubicBezTo>
                      <a:pt x="40" y="28"/>
                      <a:pt x="35" y="33"/>
                      <a:pt x="2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07" name="Freeform 22"/>
              <p:cNvSpPr>
                <a:spLocks noEditPoints="1"/>
              </p:cNvSpPr>
              <p:nvPr/>
            </p:nvSpPr>
            <p:spPr bwMode="auto">
              <a:xfrm>
                <a:off x="9537700" y="3802063"/>
                <a:ext cx="182562" cy="182563"/>
              </a:xfrm>
              <a:custGeom>
                <a:avLst/>
                <a:gdLst>
                  <a:gd name="T0" fmla="*/ 0 w 48"/>
                  <a:gd name="T1" fmla="*/ 8 h 48"/>
                  <a:gd name="T2" fmla="*/ 5 w 48"/>
                  <a:gd name="T3" fmla="*/ 13 h 48"/>
                  <a:gd name="T4" fmla="*/ 9 w 48"/>
                  <a:gd name="T5" fmla="*/ 40 h 48"/>
                  <a:gd name="T6" fmla="*/ 39 w 48"/>
                  <a:gd name="T7" fmla="*/ 40 h 48"/>
                  <a:gd name="T8" fmla="*/ 39 w 48"/>
                  <a:gd name="T9" fmla="*/ 9 h 48"/>
                  <a:gd name="T10" fmla="*/ 13 w 48"/>
                  <a:gd name="T11" fmla="*/ 6 h 48"/>
                  <a:gd name="T12" fmla="*/ 7 w 48"/>
                  <a:gd name="T13" fmla="*/ 0 h 48"/>
                  <a:gd name="T14" fmla="*/ 0 w 48"/>
                  <a:gd name="T15" fmla="*/ 8 h 48"/>
                  <a:gd name="T16" fmla="*/ 16 w 48"/>
                  <a:gd name="T17" fmla="*/ 16 h 48"/>
                  <a:gd name="T18" fmla="*/ 32 w 48"/>
                  <a:gd name="T19" fmla="*/ 16 h 48"/>
                  <a:gd name="T20" fmla="*/ 32 w 48"/>
                  <a:gd name="T21" fmla="*/ 32 h 48"/>
                  <a:gd name="T22" fmla="*/ 16 w 48"/>
                  <a:gd name="T23" fmla="*/ 32 h 48"/>
                  <a:gd name="T24" fmla="*/ 16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0" y="8"/>
                    </a:moveTo>
                    <a:cubicBezTo>
                      <a:pt x="5" y="13"/>
                      <a:pt x="5" y="13"/>
                      <a:pt x="5" y="13"/>
                    </a:cubicBezTo>
                    <a:cubicBezTo>
                      <a:pt x="0" y="21"/>
                      <a:pt x="1" y="32"/>
                      <a:pt x="9" y="40"/>
                    </a:cubicBezTo>
                    <a:cubicBezTo>
                      <a:pt x="17" y="48"/>
                      <a:pt x="31" y="48"/>
                      <a:pt x="39" y="40"/>
                    </a:cubicBezTo>
                    <a:cubicBezTo>
                      <a:pt x="48" y="31"/>
                      <a:pt x="48" y="17"/>
                      <a:pt x="39" y="9"/>
                    </a:cubicBezTo>
                    <a:cubicBezTo>
                      <a:pt x="32" y="1"/>
                      <a:pt x="21" y="0"/>
                      <a:pt x="13" y="6"/>
                    </a:cubicBezTo>
                    <a:cubicBezTo>
                      <a:pt x="7" y="0"/>
                      <a:pt x="7" y="0"/>
                      <a:pt x="7" y="0"/>
                    </a:cubicBezTo>
                    <a:cubicBezTo>
                      <a:pt x="5" y="3"/>
                      <a:pt x="3" y="5"/>
                      <a:pt x="0" y="8"/>
                    </a:cubicBezTo>
                    <a:close/>
                    <a:moveTo>
                      <a:pt x="16" y="16"/>
                    </a:moveTo>
                    <a:cubicBezTo>
                      <a:pt x="20" y="12"/>
                      <a:pt x="28" y="12"/>
                      <a:pt x="32" y="16"/>
                    </a:cubicBezTo>
                    <a:cubicBezTo>
                      <a:pt x="36" y="21"/>
                      <a:pt x="36" y="28"/>
                      <a:pt x="32" y="32"/>
                    </a:cubicBezTo>
                    <a:cubicBezTo>
                      <a:pt x="28" y="37"/>
                      <a:pt x="20" y="37"/>
                      <a:pt x="16" y="32"/>
                    </a:cubicBezTo>
                    <a:cubicBezTo>
                      <a:pt x="12" y="28"/>
                      <a:pt x="12" y="21"/>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08" name="Freeform 23"/>
              <p:cNvSpPr>
                <a:spLocks noEditPoints="1"/>
              </p:cNvSpPr>
              <p:nvPr/>
            </p:nvSpPr>
            <p:spPr bwMode="auto">
              <a:xfrm>
                <a:off x="8866188" y="3529013"/>
                <a:ext cx="193675" cy="166688"/>
              </a:xfrm>
              <a:custGeom>
                <a:avLst/>
                <a:gdLst>
                  <a:gd name="T0" fmla="*/ 51 w 51"/>
                  <a:gd name="T1" fmla="*/ 17 h 44"/>
                  <a:gd name="T2" fmla="*/ 43 w 51"/>
                  <a:gd name="T3" fmla="*/ 17 h 44"/>
                  <a:gd name="T4" fmla="*/ 22 w 51"/>
                  <a:gd name="T5" fmla="*/ 0 h 44"/>
                  <a:gd name="T6" fmla="*/ 0 w 51"/>
                  <a:gd name="T7" fmla="*/ 22 h 44"/>
                  <a:gd name="T8" fmla="*/ 22 w 51"/>
                  <a:gd name="T9" fmla="*/ 44 h 44"/>
                  <a:gd name="T10" fmla="*/ 43 w 51"/>
                  <a:gd name="T11" fmla="*/ 27 h 44"/>
                  <a:gd name="T12" fmla="*/ 51 w 51"/>
                  <a:gd name="T13" fmla="*/ 27 h 44"/>
                  <a:gd name="T14" fmla="*/ 50 w 51"/>
                  <a:gd name="T15" fmla="*/ 22 h 44"/>
                  <a:gd name="T16" fmla="*/ 51 w 51"/>
                  <a:gd name="T17" fmla="*/ 17 h 44"/>
                  <a:gd name="T18" fmla="*/ 22 w 51"/>
                  <a:gd name="T19" fmla="*/ 33 h 44"/>
                  <a:gd name="T20" fmla="*/ 11 w 51"/>
                  <a:gd name="T21" fmla="*/ 22 h 44"/>
                  <a:gd name="T22" fmla="*/ 22 w 51"/>
                  <a:gd name="T23" fmla="*/ 11 h 44"/>
                  <a:gd name="T24" fmla="*/ 33 w 51"/>
                  <a:gd name="T25" fmla="*/ 22 h 44"/>
                  <a:gd name="T26" fmla="*/ 22 w 51"/>
                  <a:gd name="T2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4">
                    <a:moveTo>
                      <a:pt x="51" y="17"/>
                    </a:moveTo>
                    <a:cubicBezTo>
                      <a:pt x="43" y="17"/>
                      <a:pt x="43" y="17"/>
                      <a:pt x="43" y="17"/>
                    </a:cubicBezTo>
                    <a:cubicBezTo>
                      <a:pt x="41" y="7"/>
                      <a:pt x="32" y="0"/>
                      <a:pt x="22" y="0"/>
                    </a:cubicBezTo>
                    <a:cubicBezTo>
                      <a:pt x="10" y="0"/>
                      <a:pt x="0" y="10"/>
                      <a:pt x="0" y="22"/>
                    </a:cubicBezTo>
                    <a:cubicBezTo>
                      <a:pt x="0" y="34"/>
                      <a:pt x="10" y="44"/>
                      <a:pt x="22" y="44"/>
                    </a:cubicBezTo>
                    <a:cubicBezTo>
                      <a:pt x="32" y="44"/>
                      <a:pt x="41" y="37"/>
                      <a:pt x="43" y="27"/>
                    </a:cubicBezTo>
                    <a:cubicBezTo>
                      <a:pt x="51" y="27"/>
                      <a:pt x="51" y="27"/>
                      <a:pt x="51" y="27"/>
                    </a:cubicBezTo>
                    <a:cubicBezTo>
                      <a:pt x="51" y="26"/>
                      <a:pt x="50" y="24"/>
                      <a:pt x="50" y="22"/>
                    </a:cubicBezTo>
                    <a:cubicBezTo>
                      <a:pt x="50" y="20"/>
                      <a:pt x="51" y="19"/>
                      <a:pt x="51" y="17"/>
                    </a:cubicBezTo>
                    <a:close/>
                    <a:moveTo>
                      <a:pt x="22" y="33"/>
                    </a:moveTo>
                    <a:cubicBezTo>
                      <a:pt x="16" y="33"/>
                      <a:pt x="11" y="28"/>
                      <a:pt x="11" y="22"/>
                    </a:cubicBezTo>
                    <a:cubicBezTo>
                      <a:pt x="11" y="16"/>
                      <a:pt x="16" y="11"/>
                      <a:pt x="22" y="11"/>
                    </a:cubicBezTo>
                    <a:cubicBezTo>
                      <a:pt x="28" y="11"/>
                      <a:pt x="33" y="16"/>
                      <a:pt x="33" y="22"/>
                    </a:cubicBezTo>
                    <a:cubicBezTo>
                      <a:pt x="33" y="28"/>
                      <a:pt x="28" y="33"/>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09" name="Freeform 24"/>
              <p:cNvSpPr>
                <a:spLocks noEditPoints="1"/>
              </p:cNvSpPr>
              <p:nvPr/>
            </p:nvSpPr>
            <p:spPr bwMode="auto">
              <a:xfrm>
                <a:off x="9537700" y="3241676"/>
                <a:ext cx="182562" cy="180975"/>
              </a:xfrm>
              <a:custGeom>
                <a:avLst/>
                <a:gdLst>
                  <a:gd name="T0" fmla="*/ 7 w 48"/>
                  <a:gd name="T1" fmla="*/ 48 h 48"/>
                  <a:gd name="T2" fmla="*/ 13 w 48"/>
                  <a:gd name="T3" fmla="*/ 43 h 48"/>
                  <a:gd name="T4" fmla="*/ 39 w 48"/>
                  <a:gd name="T5" fmla="*/ 39 h 48"/>
                  <a:gd name="T6" fmla="*/ 39 w 48"/>
                  <a:gd name="T7" fmla="*/ 8 h 48"/>
                  <a:gd name="T8" fmla="*/ 9 w 48"/>
                  <a:gd name="T9" fmla="*/ 8 h 48"/>
                  <a:gd name="T10" fmla="*/ 5 w 48"/>
                  <a:gd name="T11" fmla="*/ 35 h 48"/>
                  <a:gd name="T12" fmla="*/ 0 w 48"/>
                  <a:gd name="T13" fmla="*/ 41 h 48"/>
                  <a:gd name="T14" fmla="*/ 7 w 48"/>
                  <a:gd name="T15" fmla="*/ 48 h 48"/>
                  <a:gd name="T16" fmla="*/ 16 w 48"/>
                  <a:gd name="T17" fmla="*/ 16 h 48"/>
                  <a:gd name="T18" fmla="*/ 32 w 48"/>
                  <a:gd name="T19" fmla="*/ 16 h 48"/>
                  <a:gd name="T20" fmla="*/ 32 w 48"/>
                  <a:gd name="T21" fmla="*/ 32 h 48"/>
                  <a:gd name="T22" fmla="*/ 16 w 48"/>
                  <a:gd name="T23" fmla="*/ 32 h 48"/>
                  <a:gd name="T24" fmla="*/ 16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7" y="48"/>
                    </a:moveTo>
                    <a:cubicBezTo>
                      <a:pt x="13" y="43"/>
                      <a:pt x="13" y="43"/>
                      <a:pt x="13" y="43"/>
                    </a:cubicBezTo>
                    <a:cubicBezTo>
                      <a:pt x="21" y="48"/>
                      <a:pt x="32" y="47"/>
                      <a:pt x="39" y="39"/>
                    </a:cubicBezTo>
                    <a:cubicBezTo>
                      <a:pt x="48" y="31"/>
                      <a:pt x="48" y="17"/>
                      <a:pt x="39" y="8"/>
                    </a:cubicBezTo>
                    <a:cubicBezTo>
                      <a:pt x="31" y="0"/>
                      <a:pt x="17" y="0"/>
                      <a:pt x="9" y="8"/>
                    </a:cubicBezTo>
                    <a:cubicBezTo>
                      <a:pt x="1" y="16"/>
                      <a:pt x="0" y="27"/>
                      <a:pt x="5" y="35"/>
                    </a:cubicBezTo>
                    <a:cubicBezTo>
                      <a:pt x="0" y="41"/>
                      <a:pt x="0" y="41"/>
                      <a:pt x="0" y="41"/>
                    </a:cubicBezTo>
                    <a:cubicBezTo>
                      <a:pt x="3" y="43"/>
                      <a:pt x="5" y="45"/>
                      <a:pt x="7" y="48"/>
                    </a:cubicBezTo>
                    <a:close/>
                    <a:moveTo>
                      <a:pt x="16" y="16"/>
                    </a:moveTo>
                    <a:cubicBezTo>
                      <a:pt x="20" y="12"/>
                      <a:pt x="28" y="12"/>
                      <a:pt x="32" y="16"/>
                    </a:cubicBezTo>
                    <a:cubicBezTo>
                      <a:pt x="36" y="20"/>
                      <a:pt x="36" y="28"/>
                      <a:pt x="32" y="32"/>
                    </a:cubicBezTo>
                    <a:cubicBezTo>
                      <a:pt x="28" y="36"/>
                      <a:pt x="20" y="36"/>
                      <a:pt x="16" y="32"/>
                    </a:cubicBezTo>
                    <a:cubicBezTo>
                      <a:pt x="12" y="28"/>
                      <a:pt x="12" y="20"/>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10" name="Freeform 25"/>
              <p:cNvSpPr>
                <a:spLocks noEditPoints="1"/>
              </p:cNvSpPr>
              <p:nvPr/>
            </p:nvSpPr>
            <p:spPr bwMode="auto">
              <a:xfrm>
                <a:off x="8977313" y="3802063"/>
                <a:ext cx="180975" cy="182563"/>
              </a:xfrm>
              <a:custGeom>
                <a:avLst/>
                <a:gdLst>
                  <a:gd name="T0" fmla="*/ 40 w 48"/>
                  <a:gd name="T1" fmla="*/ 0 h 48"/>
                  <a:gd name="T2" fmla="*/ 35 w 48"/>
                  <a:gd name="T3" fmla="*/ 6 h 48"/>
                  <a:gd name="T4" fmla="*/ 8 w 48"/>
                  <a:gd name="T5" fmla="*/ 9 h 48"/>
                  <a:gd name="T6" fmla="*/ 8 w 48"/>
                  <a:gd name="T7" fmla="*/ 40 h 48"/>
                  <a:gd name="T8" fmla="*/ 39 w 48"/>
                  <a:gd name="T9" fmla="*/ 40 h 48"/>
                  <a:gd name="T10" fmla="*/ 42 w 48"/>
                  <a:gd name="T11" fmla="*/ 13 h 48"/>
                  <a:gd name="T12" fmla="*/ 48 w 48"/>
                  <a:gd name="T13" fmla="*/ 8 h 48"/>
                  <a:gd name="T14" fmla="*/ 40 w 48"/>
                  <a:gd name="T15" fmla="*/ 0 h 48"/>
                  <a:gd name="T16" fmla="*/ 32 w 48"/>
                  <a:gd name="T17" fmla="*/ 32 h 48"/>
                  <a:gd name="T18" fmla="*/ 16 w 48"/>
                  <a:gd name="T19" fmla="*/ 32 h 48"/>
                  <a:gd name="T20" fmla="*/ 16 w 48"/>
                  <a:gd name="T21" fmla="*/ 16 h 48"/>
                  <a:gd name="T22" fmla="*/ 32 w 48"/>
                  <a:gd name="T23" fmla="*/ 16 h 48"/>
                  <a:gd name="T24" fmla="*/ 32 w 48"/>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0" y="0"/>
                    </a:moveTo>
                    <a:cubicBezTo>
                      <a:pt x="35" y="6"/>
                      <a:pt x="35" y="6"/>
                      <a:pt x="35" y="6"/>
                    </a:cubicBezTo>
                    <a:cubicBezTo>
                      <a:pt x="27" y="0"/>
                      <a:pt x="16" y="2"/>
                      <a:pt x="8" y="9"/>
                    </a:cubicBezTo>
                    <a:cubicBezTo>
                      <a:pt x="0" y="17"/>
                      <a:pt x="0" y="31"/>
                      <a:pt x="8" y="40"/>
                    </a:cubicBezTo>
                    <a:cubicBezTo>
                      <a:pt x="17" y="48"/>
                      <a:pt x="31" y="48"/>
                      <a:pt x="39" y="40"/>
                    </a:cubicBezTo>
                    <a:cubicBezTo>
                      <a:pt x="46" y="32"/>
                      <a:pt x="48" y="21"/>
                      <a:pt x="42" y="13"/>
                    </a:cubicBezTo>
                    <a:cubicBezTo>
                      <a:pt x="48" y="8"/>
                      <a:pt x="48" y="8"/>
                      <a:pt x="48" y="8"/>
                    </a:cubicBezTo>
                    <a:cubicBezTo>
                      <a:pt x="45" y="5"/>
                      <a:pt x="43" y="3"/>
                      <a:pt x="40" y="0"/>
                    </a:cubicBezTo>
                    <a:close/>
                    <a:moveTo>
                      <a:pt x="32" y="32"/>
                    </a:moveTo>
                    <a:cubicBezTo>
                      <a:pt x="27" y="37"/>
                      <a:pt x="20" y="37"/>
                      <a:pt x="16" y="32"/>
                    </a:cubicBezTo>
                    <a:cubicBezTo>
                      <a:pt x="11" y="28"/>
                      <a:pt x="11" y="21"/>
                      <a:pt x="16" y="16"/>
                    </a:cubicBezTo>
                    <a:cubicBezTo>
                      <a:pt x="20" y="12"/>
                      <a:pt x="27" y="12"/>
                      <a:pt x="32" y="16"/>
                    </a:cubicBezTo>
                    <a:cubicBezTo>
                      <a:pt x="36" y="21"/>
                      <a:pt x="36" y="28"/>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11" name="Freeform 26"/>
              <p:cNvSpPr>
                <a:spLocks noEditPoints="1"/>
              </p:cNvSpPr>
              <p:nvPr/>
            </p:nvSpPr>
            <p:spPr bwMode="auto">
              <a:xfrm>
                <a:off x="8977313" y="3241676"/>
                <a:ext cx="180975" cy="180975"/>
              </a:xfrm>
              <a:custGeom>
                <a:avLst/>
                <a:gdLst>
                  <a:gd name="T0" fmla="*/ 48 w 48"/>
                  <a:gd name="T1" fmla="*/ 41 h 48"/>
                  <a:gd name="T2" fmla="*/ 42 w 48"/>
                  <a:gd name="T3" fmla="*/ 35 h 48"/>
                  <a:gd name="T4" fmla="*/ 39 w 48"/>
                  <a:gd name="T5" fmla="*/ 8 h 48"/>
                  <a:gd name="T6" fmla="*/ 8 w 48"/>
                  <a:gd name="T7" fmla="*/ 8 h 48"/>
                  <a:gd name="T8" fmla="*/ 8 w 48"/>
                  <a:gd name="T9" fmla="*/ 39 h 48"/>
                  <a:gd name="T10" fmla="*/ 35 w 48"/>
                  <a:gd name="T11" fmla="*/ 43 h 48"/>
                  <a:gd name="T12" fmla="*/ 40 w 48"/>
                  <a:gd name="T13" fmla="*/ 48 h 48"/>
                  <a:gd name="T14" fmla="*/ 48 w 48"/>
                  <a:gd name="T15" fmla="*/ 41 h 48"/>
                  <a:gd name="T16" fmla="*/ 32 w 48"/>
                  <a:gd name="T17" fmla="*/ 32 h 48"/>
                  <a:gd name="T18" fmla="*/ 16 w 48"/>
                  <a:gd name="T19" fmla="*/ 32 h 48"/>
                  <a:gd name="T20" fmla="*/ 16 w 48"/>
                  <a:gd name="T21" fmla="*/ 16 h 48"/>
                  <a:gd name="T22" fmla="*/ 32 w 48"/>
                  <a:gd name="T23" fmla="*/ 16 h 48"/>
                  <a:gd name="T24" fmla="*/ 32 w 48"/>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8" y="41"/>
                    </a:moveTo>
                    <a:cubicBezTo>
                      <a:pt x="42" y="35"/>
                      <a:pt x="42" y="35"/>
                      <a:pt x="42" y="35"/>
                    </a:cubicBezTo>
                    <a:cubicBezTo>
                      <a:pt x="48" y="27"/>
                      <a:pt x="46" y="16"/>
                      <a:pt x="39" y="8"/>
                    </a:cubicBezTo>
                    <a:cubicBezTo>
                      <a:pt x="31" y="0"/>
                      <a:pt x="17" y="0"/>
                      <a:pt x="8" y="8"/>
                    </a:cubicBezTo>
                    <a:cubicBezTo>
                      <a:pt x="0" y="17"/>
                      <a:pt x="0" y="31"/>
                      <a:pt x="8" y="39"/>
                    </a:cubicBezTo>
                    <a:cubicBezTo>
                      <a:pt x="16" y="47"/>
                      <a:pt x="27" y="48"/>
                      <a:pt x="35" y="43"/>
                    </a:cubicBezTo>
                    <a:cubicBezTo>
                      <a:pt x="40" y="48"/>
                      <a:pt x="40" y="48"/>
                      <a:pt x="40" y="48"/>
                    </a:cubicBezTo>
                    <a:cubicBezTo>
                      <a:pt x="43" y="45"/>
                      <a:pt x="45" y="43"/>
                      <a:pt x="48" y="41"/>
                    </a:cubicBezTo>
                    <a:close/>
                    <a:moveTo>
                      <a:pt x="32" y="32"/>
                    </a:moveTo>
                    <a:cubicBezTo>
                      <a:pt x="27" y="36"/>
                      <a:pt x="20" y="36"/>
                      <a:pt x="16" y="32"/>
                    </a:cubicBezTo>
                    <a:cubicBezTo>
                      <a:pt x="11" y="28"/>
                      <a:pt x="11" y="20"/>
                      <a:pt x="16" y="16"/>
                    </a:cubicBezTo>
                    <a:cubicBezTo>
                      <a:pt x="20" y="12"/>
                      <a:pt x="27" y="12"/>
                      <a:pt x="32" y="16"/>
                    </a:cubicBezTo>
                    <a:cubicBezTo>
                      <a:pt x="36" y="20"/>
                      <a:pt x="36" y="28"/>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12" name="Freeform 27"/>
              <p:cNvSpPr>
                <a:spLocks noEditPoints="1"/>
              </p:cNvSpPr>
              <p:nvPr/>
            </p:nvSpPr>
            <p:spPr bwMode="auto">
              <a:xfrm>
                <a:off x="9264650" y="3900488"/>
                <a:ext cx="166687" cy="193675"/>
              </a:xfrm>
              <a:custGeom>
                <a:avLst/>
                <a:gdLst>
                  <a:gd name="T0" fmla="*/ 17 w 44"/>
                  <a:gd name="T1" fmla="*/ 0 h 51"/>
                  <a:gd name="T2" fmla="*/ 17 w 44"/>
                  <a:gd name="T3" fmla="*/ 8 h 51"/>
                  <a:gd name="T4" fmla="*/ 0 w 44"/>
                  <a:gd name="T5" fmla="*/ 29 h 51"/>
                  <a:gd name="T6" fmla="*/ 22 w 44"/>
                  <a:gd name="T7" fmla="*/ 51 h 51"/>
                  <a:gd name="T8" fmla="*/ 44 w 44"/>
                  <a:gd name="T9" fmla="*/ 29 h 51"/>
                  <a:gd name="T10" fmla="*/ 27 w 44"/>
                  <a:gd name="T11" fmla="*/ 8 h 51"/>
                  <a:gd name="T12" fmla="*/ 27 w 44"/>
                  <a:gd name="T13" fmla="*/ 0 h 51"/>
                  <a:gd name="T14" fmla="*/ 22 w 44"/>
                  <a:gd name="T15" fmla="*/ 0 h 51"/>
                  <a:gd name="T16" fmla="*/ 17 w 44"/>
                  <a:gd name="T17" fmla="*/ 0 h 51"/>
                  <a:gd name="T18" fmla="*/ 33 w 44"/>
                  <a:gd name="T19" fmla="*/ 29 h 51"/>
                  <a:gd name="T20" fmla="*/ 22 w 44"/>
                  <a:gd name="T21" fmla="*/ 40 h 51"/>
                  <a:gd name="T22" fmla="*/ 11 w 44"/>
                  <a:gd name="T23" fmla="*/ 29 h 51"/>
                  <a:gd name="T24" fmla="*/ 22 w 44"/>
                  <a:gd name="T25" fmla="*/ 18 h 51"/>
                  <a:gd name="T26" fmla="*/ 33 w 44"/>
                  <a:gd name="T27"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1">
                    <a:moveTo>
                      <a:pt x="17" y="0"/>
                    </a:moveTo>
                    <a:cubicBezTo>
                      <a:pt x="17" y="8"/>
                      <a:pt x="17" y="8"/>
                      <a:pt x="17" y="8"/>
                    </a:cubicBezTo>
                    <a:cubicBezTo>
                      <a:pt x="7" y="10"/>
                      <a:pt x="0" y="19"/>
                      <a:pt x="0" y="29"/>
                    </a:cubicBezTo>
                    <a:cubicBezTo>
                      <a:pt x="0" y="41"/>
                      <a:pt x="10" y="51"/>
                      <a:pt x="22" y="51"/>
                    </a:cubicBezTo>
                    <a:cubicBezTo>
                      <a:pt x="34" y="51"/>
                      <a:pt x="44" y="41"/>
                      <a:pt x="44" y="29"/>
                    </a:cubicBezTo>
                    <a:cubicBezTo>
                      <a:pt x="44" y="19"/>
                      <a:pt x="37" y="10"/>
                      <a:pt x="27" y="8"/>
                    </a:cubicBezTo>
                    <a:cubicBezTo>
                      <a:pt x="27" y="0"/>
                      <a:pt x="27" y="0"/>
                      <a:pt x="27" y="0"/>
                    </a:cubicBezTo>
                    <a:cubicBezTo>
                      <a:pt x="25" y="0"/>
                      <a:pt x="24" y="0"/>
                      <a:pt x="22" y="0"/>
                    </a:cubicBezTo>
                    <a:cubicBezTo>
                      <a:pt x="20" y="0"/>
                      <a:pt x="18" y="0"/>
                      <a:pt x="17" y="0"/>
                    </a:cubicBezTo>
                    <a:close/>
                    <a:moveTo>
                      <a:pt x="33" y="29"/>
                    </a:moveTo>
                    <a:cubicBezTo>
                      <a:pt x="33" y="35"/>
                      <a:pt x="28" y="40"/>
                      <a:pt x="22" y="40"/>
                    </a:cubicBezTo>
                    <a:cubicBezTo>
                      <a:pt x="16" y="40"/>
                      <a:pt x="11" y="35"/>
                      <a:pt x="11" y="29"/>
                    </a:cubicBezTo>
                    <a:cubicBezTo>
                      <a:pt x="11" y="23"/>
                      <a:pt x="16" y="18"/>
                      <a:pt x="22" y="18"/>
                    </a:cubicBezTo>
                    <a:cubicBezTo>
                      <a:pt x="28" y="18"/>
                      <a:pt x="33" y="23"/>
                      <a:pt x="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13" name="Freeform 28"/>
              <p:cNvSpPr>
                <a:spLocks noEditPoints="1"/>
              </p:cNvSpPr>
              <p:nvPr/>
            </p:nvSpPr>
            <p:spPr bwMode="auto">
              <a:xfrm>
                <a:off x="9264650" y="3130551"/>
                <a:ext cx="166687" cy="193675"/>
              </a:xfrm>
              <a:custGeom>
                <a:avLst/>
                <a:gdLst>
                  <a:gd name="T0" fmla="*/ 27 w 44"/>
                  <a:gd name="T1" fmla="*/ 51 h 51"/>
                  <a:gd name="T2" fmla="*/ 27 w 44"/>
                  <a:gd name="T3" fmla="*/ 43 h 51"/>
                  <a:gd name="T4" fmla="*/ 44 w 44"/>
                  <a:gd name="T5" fmla="*/ 22 h 51"/>
                  <a:gd name="T6" fmla="*/ 22 w 44"/>
                  <a:gd name="T7" fmla="*/ 0 h 51"/>
                  <a:gd name="T8" fmla="*/ 0 w 44"/>
                  <a:gd name="T9" fmla="*/ 22 h 51"/>
                  <a:gd name="T10" fmla="*/ 17 w 44"/>
                  <a:gd name="T11" fmla="*/ 43 h 51"/>
                  <a:gd name="T12" fmla="*/ 17 w 44"/>
                  <a:gd name="T13" fmla="*/ 51 h 51"/>
                  <a:gd name="T14" fmla="*/ 22 w 44"/>
                  <a:gd name="T15" fmla="*/ 51 h 51"/>
                  <a:gd name="T16" fmla="*/ 27 w 44"/>
                  <a:gd name="T17" fmla="*/ 51 h 51"/>
                  <a:gd name="T18" fmla="*/ 11 w 44"/>
                  <a:gd name="T19" fmla="*/ 22 h 51"/>
                  <a:gd name="T20" fmla="*/ 22 w 44"/>
                  <a:gd name="T21" fmla="*/ 11 h 51"/>
                  <a:gd name="T22" fmla="*/ 33 w 44"/>
                  <a:gd name="T23" fmla="*/ 22 h 51"/>
                  <a:gd name="T24" fmla="*/ 22 w 44"/>
                  <a:gd name="T25" fmla="*/ 34 h 51"/>
                  <a:gd name="T26" fmla="*/ 11 w 44"/>
                  <a:gd name="T27"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1">
                    <a:moveTo>
                      <a:pt x="27" y="51"/>
                    </a:moveTo>
                    <a:cubicBezTo>
                      <a:pt x="27" y="43"/>
                      <a:pt x="27" y="43"/>
                      <a:pt x="27" y="43"/>
                    </a:cubicBezTo>
                    <a:cubicBezTo>
                      <a:pt x="37" y="41"/>
                      <a:pt x="44" y="33"/>
                      <a:pt x="44" y="22"/>
                    </a:cubicBezTo>
                    <a:cubicBezTo>
                      <a:pt x="44" y="10"/>
                      <a:pt x="34" y="0"/>
                      <a:pt x="22" y="0"/>
                    </a:cubicBezTo>
                    <a:cubicBezTo>
                      <a:pt x="10" y="0"/>
                      <a:pt x="0" y="10"/>
                      <a:pt x="0" y="22"/>
                    </a:cubicBezTo>
                    <a:cubicBezTo>
                      <a:pt x="0" y="33"/>
                      <a:pt x="7" y="41"/>
                      <a:pt x="17" y="43"/>
                    </a:cubicBezTo>
                    <a:cubicBezTo>
                      <a:pt x="17" y="51"/>
                      <a:pt x="17" y="51"/>
                      <a:pt x="17" y="51"/>
                    </a:cubicBezTo>
                    <a:cubicBezTo>
                      <a:pt x="18" y="51"/>
                      <a:pt x="20" y="51"/>
                      <a:pt x="22" y="51"/>
                    </a:cubicBezTo>
                    <a:cubicBezTo>
                      <a:pt x="24" y="51"/>
                      <a:pt x="25" y="51"/>
                      <a:pt x="27" y="51"/>
                    </a:cubicBezTo>
                    <a:close/>
                    <a:moveTo>
                      <a:pt x="11" y="22"/>
                    </a:moveTo>
                    <a:cubicBezTo>
                      <a:pt x="11" y="16"/>
                      <a:pt x="16" y="11"/>
                      <a:pt x="22" y="11"/>
                    </a:cubicBezTo>
                    <a:cubicBezTo>
                      <a:pt x="28" y="11"/>
                      <a:pt x="33" y="16"/>
                      <a:pt x="33" y="22"/>
                    </a:cubicBezTo>
                    <a:cubicBezTo>
                      <a:pt x="33" y="28"/>
                      <a:pt x="28" y="34"/>
                      <a:pt x="22" y="34"/>
                    </a:cubicBezTo>
                    <a:cubicBezTo>
                      <a:pt x="16" y="34"/>
                      <a:pt x="11" y="28"/>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14" name="Freeform 29"/>
              <p:cNvSpPr/>
              <p:nvPr/>
            </p:nvSpPr>
            <p:spPr bwMode="auto">
              <a:xfrm>
                <a:off x="9204325" y="3608388"/>
                <a:ext cx="287337" cy="201613"/>
              </a:xfrm>
              <a:custGeom>
                <a:avLst/>
                <a:gdLst>
                  <a:gd name="T0" fmla="*/ 72 w 76"/>
                  <a:gd name="T1" fmla="*/ 39 h 53"/>
                  <a:gd name="T2" fmla="*/ 75 w 76"/>
                  <a:gd name="T3" fmla="*/ 17 h 53"/>
                  <a:gd name="T4" fmla="*/ 55 w 76"/>
                  <a:gd name="T5" fmla="*/ 0 h 53"/>
                  <a:gd name="T6" fmla="*/ 45 w 76"/>
                  <a:gd name="T7" fmla="*/ 0 h 53"/>
                  <a:gd name="T8" fmla="*/ 42 w 76"/>
                  <a:gd name="T9" fmla="*/ 7 h 53"/>
                  <a:gd name="T10" fmla="*/ 45 w 76"/>
                  <a:gd name="T11" fmla="*/ 36 h 53"/>
                  <a:gd name="T12" fmla="*/ 38 w 76"/>
                  <a:gd name="T13" fmla="*/ 47 h 53"/>
                  <a:gd name="T14" fmla="*/ 31 w 76"/>
                  <a:gd name="T15" fmla="*/ 36 h 53"/>
                  <a:gd name="T16" fmla="*/ 35 w 76"/>
                  <a:gd name="T17" fmla="*/ 7 h 53"/>
                  <a:gd name="T18" fmla="*/ 32 w 76"/>
                  <a:gd name="T19" fmla="*/ 0 h 53"/>
                  <a:gd name="T20" fmla="*/ 20 w 76"/>
                  <a:gd name="T21" fmla="*/ 0 h 53"/>
                  <a:gd name="T22" fmla="*/ 20 w 76"/>
                  <a:gd name="T23" fmla="*/ 0 h 53"/>
                  <a:gd name="T24" fmla="*/ 1 w 76"/>
                  <a:gd name="T25" fmla="*/ 18 h 53"/>
                  <a:gd name="T26" fmla="*/ 3 w 76"/>
                  <a:gd name="T27" fmla="*/ 39 h 53"/>
                  <a:gd name="T28" fmla="*/ 38 w 76"/>
                  <a:gd name="T29" fmla="*/ 53 h 53"/>
                  <a:gd name="T30" fmla="*/ 72 w 76"/>
                  <a:gd name="T3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3">
                    <a:moveTo>
                      <a:pt x="72" y="39"/>
                    </a:moveTo>
                    <a:cubicBezTo>
                      <a:pt x="75" y="17"/>
                      <a:pt x="75" y="17"/>
                      <a:pt x="75" y="17"/>
                    </a:cubicBezTo>
                    <a:cubicBezTo>
                      <a:pt x="76" y="8"/>
                      <a:pt x="66" y="0"/>
                      <a:pt x="55" y="0"/>
                    </a:cubicBezTo>
                    <a:cubicBezTo>
                      <a:pt x="45" y="0"/>
                      <a:pt x="45" y="0"/>
                      <a:pt x="45" y="0"/>
                    </a:cubicBezTo>
                    <a:cubicBezTo>
                      <a:pt x="45" y="1"/>
                      <a:pt x="45" y="5"/>
                      <a:pt x="42" y="7"/>
                    </a:cubicBezTo>
                    <a:cubicBezTo>
                      <a:pt x="42" y="7"/>
                      <a:pt x="47" y="29"/>
                      <a:pt x="45" y="36"/>
                    </a:cubicBezTo>
                    <a:cubicBezTo>
                      <a:pt x="44" y="39"/>
                      <a:pt x="41" y="47"/>
                      <a:pt x="38" y="47"/>
                    </a:cubicBezTo>
                    <a:cubicBezTo>
                      <a:pt x="34" y="47"/>
                      <a:pt x="32" y="39"/>
                      <a:pt x="31" y="36"/>
                    </a:cubicBezTo>
                    <a:cubicBezTo>
                      <a:pt x="29" y="29"/>
                      <a:pt x="35" y="7"/>
                      <a:pt x="35" y="7"/>
                    </a:cubicBezTo>
                    <a:cubicBezTo>
                      <a:pt x="34" y="7"/>
                      <a:pt x="32" y="6"/>
                      <a:pt x="32" y="0"/>
                    </a:cubicBezTo>
                    <a:cubicBezTo>
                      <a:pt x="20" y="0"/>
                      <a:pt x="20" y="0"/>
                      <a:pt x="20" y="0"/>
                    </a:cubicBezTo>
                    <a:cubicBezTo>
                      <a:pt x="20" y="0"/>
                      <a:pt x="20" y="0"/>
                      <a:pt x="20" y="0"/>
                    </a:cubicBezTo>
                    <a:cubicBezTo>
                      <a:pt x="10" y="0"/>
                      <a:pt x="0" y="8"/>
                      <a:pt x="1" y="18"/>
                    </a:cubicBezTo>
                    <a:cubicBezTo>
                      <a:pt x="3" y="39"/>
                      <a:pt x="3" y="39"/>
                      <a:pt x="3" y="39"/>
                    </a:cubicBezTo>
                    <a:cubicBezTo>
                      <a:pt x="12" y="48"/>
                      <a:pt x="25" y="53"/>
                      <a:pt x="38" y="53"/>
                    </a:cubicBezTo>
                    <a:cubicBezTo>
                      <a:pt x="51" y="53"/>
                      <a:pt x="65" y="47"/>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115" name="Oval 30"/>
              <p:cNvSpPr>
                <a:spLocks noChangeArrowheads="1"/>
              </p:cNvSpPr>
              <p:nvPr/>
            </p:nvSpPr>
            <p:spPr bwMode="auto">
              <a:xfrm>
                <a:off x="9272588" y="3435351"/>
                <a:ext cx="150812"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grpSp>
      </p:grpSp>
      <p:cxnSp>
        <p:nvCxnSpPr>
          <p:cNvPr id="116" name="Straight Arrow Connector 115"/>
          <p:cNvCxnSpPr/>
          <p:nvPr/>
        </p:nvCxnSpPr>
        <p:spPr>
          <a:xfrm>
            <a:off x="7279464" y="2211615"/>
            <a:ext cx="1822162" cy="0"/>
          </a:xfrm>
          <a:prstGeom prst="straightConnector1">
            <a:avLst/>
          </a:prstGeom>
          <a:ln w="22225">
            <a:solidFill>
              <a:schemeClr val="accent4"/>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7334482" y="3955680"/>
            <a:ext cx="1822162" cy="0"/>
          </a:xfrm>
          <a:prstGeom prst="straightConnector1">
            <a:avLst/>
          </a:prstGeom>
          <a:ln w="22225">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383379" y="5927949"/>
            <a:ext cx="1822162" cy="0"/>
          </a:xfrm>
          <a:prstGeom prst="straightConnector1">
            <a:avLst/>
          </a:prstGeom>
          <a:ln w="22225">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3277193" y="3368661"/>
            <a:ext cx="1822162" cy="0"/>
          </a:xfrm>
          <a:prstGeom prst="straightConnector1">
            <a:avLst/>
          </a:prstGeom>
          <a:ln w="2222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3037864" y="5064191"/>
            <a:ext cx="1822162" cy="0"/>
          </a:xfrm>
          <a:prstGeom prst="straightConnector1">
            <a:avLst/>
          </a:prstGeom>
          <a:ln w="22225">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65379" y="3031694"/>
            <a:ext cx="2438666" cy="760024"/>
            <a:chOff x="1527582" y="6063387"/>
            <a:chExt cx="4877332" cy="1520048"/>
          </a:xfrm>
        </p:grpSpPr>
        <p:sp>
          <p:nvSpPr>
            <p:cNvPr id="126" name="TextBox 125"/>
            <p:cNvSpPr txBox="1"/>
            <p:nvPr/>
          </p:nvSpPr>
          <p:spPr>
            <a:xfrm>
              <a:off x="4095948" y="6063387"/>
              <a:ext cx="2308966" cy="677108"/>
            </a:xfrm>
            <a:prstGeom prst="rect">
              <a:avLst/>
            </a:prstGeom>
            <a:noFill/>
          </p:spPr>
          <p:txBody>
            <a:bodyPr wrap="none" rtlCol="0">
              <a:spAutoFit/>
            </a:bodyPr>
            <a:lstStyle/>
            <a:p>
              <a:pPr algn="r"/>
              <a:r>
                <a:rPr lang="id-ID" sz="1600" b="1" dirty="0">
                  <a:solidFill>
                    <a:schemeClr val="accent1"/>
                  </a:solidFill>
                  <a:cs typeface="+mn-ea"/>
                  <a:sym typeface="+mn-lt"/>
                </a:rPr>
                <a:t>Marketing</a:t>
              </a:r>
            </a:p>
          </p:txBody>
        </p:sp>
        <p:sp>
          <p:nvSpPr>
            <p:cNvPr id="127" name="Rectangle 126"/>
            <p:cNvSpPr/>
            <p:nvPr/>
          </p:nvSpPr>
          <p:spPr>
            <a:xfrm>
              <a:off x="1527582" y="6619195"/>
              <a:ext cx="4689810" cy="964240"/>
            </a:xfrm>
            <a:prstGeom prst="rect">
              <a:avLst/>
            </a:prstGeom>
          </p:spPr>
          <p:txBody>
            <a:bodyPr wrap="square">
              <a:spAutoFit/>
            </a:bodyPr>
            <a:lstStyle/>
            <a:p>
              <a:pPr algn="r">
                <a:lnSpc>
                  <a:spcPct val="150000"/>
                </a:lnSpc>
              </a:pPr>
              <a:r>
                <a:rPr lang="id-ID" sz="900" dirty="0">
                  <a:solidFill>
                    <a:schemeClr val="bg1"/>
                  </a:solidFill>
                  <a:cs typeface="+mn-ea"/>
                  <a:sym typeface="+mn-lt"/>
                </a:rPr>
                <a:t>Suitable for all categories business and personal presentation.</a:t>
              </a:r>
            </a:p>
          </p:txBody>
        </p:sp>
      </p:grpSp>
      <p:grpSp>
        <p:nvGrpSpPr>
          <p:cNvPr id="10" name="Group 9"/>
          <p:cNvGrpSpPr/>
          <p:nvPr/>
        </p:nvGrpSpPr>
        <p:grpSpPr>
          <a:xfrm>
            <a:off x="615353" y="4755859"/>
            <a:ext cx="2344905" cy="760024"/>
            <a:chOff x="1227530" y="9511717"/>
            <a:chExt cx="4689809" cy="1520048"/>
          </a:xfrm>
        </p:grpSpPr>
        <p:sp>
          <p:nvSpPr>
            <p:cNvPr id="130" name="TextBox 129"/>
            <p:cNvSpPr txBox="1"/>
            <p:nvPr/>
          </p:nvSpPr>
          <p:spPr>
            <a:xfrm>
              <a:off x="3130680" y="9511717"/>
              <a:ext cx="2786659" cy="677108"/>
            </a:xfrm>
            <a:prstGeom prst="rect">
              <a:avLst/>
            </a:prstGeom>
            <a:noFill/>
          </p:spPr>
          <p:txBody>
            <a:bodyPr wrap="none" rtlCol="0">
              <a:spAutoFit/>
            </a:bodyPr>
            <a:lstStyle/>
            <a:p>
              <a:pPr algn="r"/>
              <a:r>
                <a:rPr lang="en-US" sz="1600" b="1" dirty="0">
                  <a:solidFill>
                    <a:schemeClr val="accent3"/>
                  </a:solidFill>
                  <a:cs typeface="+mn-ea"/>
                  <a:sym typeface="+mn-lt"/>
                </a:rPr>
                <a:t>Print Design</a:t>
              </a:r>
              <a:endParaRPr lang="id-ID" sz="1600" b="1" dirty="0">
                <a:solidFill>
                  <a:schemeClr val="accent3"/>
                </a:solidFill>
                <a:cs typeface="+mn-ea"/>
                <a:sym typeface="+mn-lt"/>
              </a:endParaRPr>
            </a:p>
          </p:txBody>
        </p:sp>
        <p:sp>
          <p:nvSpPr>
            <p:cNvPr id="131" name="Rectangle 130"/>
            <p:cNvSpPr/>
            <p:nvPr/>
          </p:nvSpPr>
          <p:spPr>
            <a:xfrm>
              <a:off x="1227530" y="10067525"/>
              <a:ext cx="4689809" cy="964240"/>
            </a:xfrm>
            <a:prstGeom prst="rect">
              <a:avLst/>
            </a:prstGeom>
          </p:spPr>
          <p:txBody>
            <a:bodyPr wrap="square">
              <a:spAutoFit/>
            </a:bodyPr>
            <a:lstStyle/>
            <a:p>
              <a:pPr algn="r">
                <a:lnSpc>
                  <a:spcPct val="150000"/>
                </a:lnSpc>
              </a:pPr>
              <a:r>
                <a:rPr lang="id-ID" sz="900" dirty="0">
                  <a:solidFill>
                    <a:schemeClr val="bg1"/>
                  </a:solidFill>
                  <a:cs typeface="+mn-ea"/>
                  <a:sym typeface="+mn-lt"/>
                </a:rPr>
                <a:t>Suitable for all categories business and personal presentation.</a:t>
              </a:r>
            </a:p>
          </p:txBody>
        </p:sp>
      </p:grpSp>
      <p:grpSp>
        <p:nvGrpSpPr>
          <p:cNvPr id="2" name="Group 1"/>
          <p:cNvGrpSpPr/>
          <p:nvPr/>
        </p:nvGrpSpPr>
        <p:grpSpPr>
          <a:xfrm>
            <a:off x="9180514" y="1847920"/>
            <a:ext cx="2344905" cy="760024"/>
            <a:chOff x="18357852" y="3695839"/>
            <a:chExt cx="4689809" cy="1520048"/>
          </a:xfrm>
        </p:grpSpPr>
        <p:sp>
          <p:nvSpPr>
            <p:cNvPr id="133" name="TextBox 132"/>
            <p:cNvSpPr txBox="1"/>
            <p:nvPr/>
          </p:nvSpPr>
          <p:spPr>
            <a:xfrm>
              <a:off x="18357852" y="3695839"/>
              <a:ext cx="2517355" cy="677108"/>
            </a:xfrm>
            <a:prstGeom prst="rect">
              <a:avLst/>
            </a:prstGeom>
            <a:noFill/>
          </p:spPr>
          <p:txBody>
            <a:bodyPr wrap="none" rtlCol="0">
              <a:spAutoFit/>
            </a:bodyPr>
            <a:lstStyle/>
            <a:p>
              <a:r>
                <a:rPr lang="en-US" sz="1600" b="1" dirty="0">
                  <a:solidFill>
                    <a:schemeClr val="accent4"/>
                  </a:solidFill>
                  <a:cs typeface="+mn-ea"/>
                  <a:sym typeface="+mn-lt"/>
                </a:rPr>
                <a:t>Multimedia</a:t>
              </a:r>
              <a:endParaRPr lang="id-ID" sz="1600" b="1" dirty="0">
                <a:solidFill>
                  <a:schemeClr val="accent4"/>
                </a:solidFill>
                <a:cs typeface="+mn-ea"/>
                <a:sym typeface="+mn-lt"/>
              </a:endParaRPr>
            </a:p>
          </p:txBody>
        </p:sp>
        <p:sp>
          <p:nvSpPr>
            <p:cNvPr id="134" name="Rectangle 133"/>
            <p:cNvSpPr/>
            <p:nvPr/>
          </p:nvSpPr>
          <p:spPr>
            <a:xfrm>
              <a:off x="18357852" y="4251647"/>
              <a:ext cx="4689809" cy="964240"/>
            </a:xfrm>
            <a:prstGeom prst="rect">
              <a:avLst/>
            </a:prstGeom>
          </p:spPr>
          <p:txBody>
            <a:bodyPr wrap="square">
              <a:spAutoFit/>
            </a:bodyPr>
            <a:lstStyle/>
            <a:p>
              <a:pPr>
                <a:lnSpc>
                  <a:spcPct val="150000"/>
                </a:lnSpc>
              </a:pPr>
              <a:r>
                <a:rPr lang="id-ID" sz="900" dirty="0">
                  <a:solidFill>
                    <a:schemeClr val="bg1"/>
                  </a:solidFill>
                  <a:cs typeface="+mn-ea"/>
                  <a:sym typeface="+mn-lt"/>
                </a:rPr>
                <a:t>Suitable for all categories business and personal presentation.</a:t>
              </a:r>
            </a:p>
          </p:txBody>
        </p:sp>
      </p:grpSp>
      <p:grpSp>
        <p:nvGrpSpPr>
          <p:cNvPr id="8" name="Group 7"/>
          <p:cNvGrpSpPr/>
          <p:nvPr/>
        </p:nvGrpSpPr>
        <p:grpSpPr>
          <a:xfrm>
            <a:off x="9233269" y="3640296"/>
            <a:ext cx="2344905" cy="760024"/>
            <a:chOff x="18463362" y="7280591"/>
            <a:chExt cx="4689809" cy="1520048"/>
          </a:xfrm>
        </p:grpSpPr>
        <p:sp>
          <p:nvSpPr>
            <p:cNvPr id="137" name="TextBox 136"/>
            <p:cNvSpPr txBox="1"/>
            <p:nvPr/>
          </p:nvSpPr>
          <p:spPr>
            <a:xfrm>
              <a:off x="18463362" y="7280591"/>
              <a:ext cx="3036727" cy="677108"/>
            </a:xfrm>
            <a:prstGeom prst="rect">
              <a:avLst/>
            </a:prstGeom>
            <a:noFill/>
          </p:spPr>
          <p:txBody>
            <a:bodyPr wrap="none" rtlCol="0">
              <a:spAutoFit/>
            </a:bodyPr>
            <a:lstStyle/>
            <a:p>
              <a:r>
                <a:rPr lang="en-US" sz="1600" b="1" dirty="0">
                  <a:solidFill>
                    <a:schemeClr val="accent2"/>
                  </a:solidFill>
                  <a:cs typeface="+mn-ea"/>
                  <a:sym typeface="+mn-lt"/>
                </a:rPr>
                <a:t>Programming</a:t>
              </a:r>
              <a:endParaRPr lang="id-ID" sz="1600" b="1" dirty="0">
                <a:solidFill>
                  <a:schemeClr val="accent2"/>
                </a:solidFill>
                <a:cs typeface="+mn-ea"/>
                <a:sym typeface="+mn-lt"/>
              </a:endParaRPr>
            </a:p>
          </p:txBody>
        </p:sp>
        <p:sp>
          <p:nvSpPr>
            <p:cNvPr id="138" name="Rectangle 137"/>
            <p:cNvSpPr/>
            <p:nvPr/>
          </p:nvSpPr>
          <p:spPr>
            <a:xfrm>
              <a:off x="18463362" y="7836399"/>
              <a:ext cx="4689809" cy="964240"/>
            </a:xfrm>
            <a:prstGeom prst="rect">
              <a:avLst/>
            </a:prstGeom>
          </p:spPr>
          <p:txBody>
            <a:bodyPr wrap="square">
              <a:spAutoFit/>
            </a:bodyPr>
            <a:lstStyle/>
            <a:p>
              <a:pPr>
                <a:lnSpc>
                  <a:spcPct val="150000"/>
                </a:lnSpc>
              </a:pPr>
              <a:r>
                <a:rPr lang="id-ID" sz="900" dirty="0">
                  <a:solidFill>
                    <a:schemeClr val="bg1"/>
                  </a:solidFill>
                  <a:cs typeface="+mn-ea"/>
                  <a:sym typeface="+mn-lt"/>
                </a:rPr>
                <a:t>Suitable for all categories business and personal presentation.</a:t>
              </a:r>
            </a:p>
          </p:txBody>
        </p:sp>
      </p:grpSp>
      <p:grpSp>
        <p:nvGrpSpPr>
          <p:cNvPr id="9" name="Group 8"/>
          <p:cNvGrpSpPr/>
          <p:nvPr/>
        </p:nvGrpSpPr>
        <p:grpSpPr>
          <a:xfrm>
            <a:off x="8280733" y="5592107"/>
            <a:ext cx="2344905" cy="760024"/>
            <a:chOff x="16558290" y="11184213"/>
            <a:chExt cx="4689809" cy="1520048"/>
          </a:xfrm>
        </p:grpSpPr>
        <p:sp>
          <p:nvSpPr>
            <p:cNvPr id="140" name="TextBox 139"/>
            <p:cNvSpPr txBox="1"/>
            <p:nvPr/>
          </p:nvSpPr>
          <p:spPr>
            <a:xfrm>
              <a:off x="16558290" y="11184213"/>
              <a:ext cx="1943482" cy="677108"/>
            </a:xfrm>
            <a:prstGeom prst="rect">
              <a:avLst/>
            </a:prstGeom>
            <a:noFill/>
          </p:spPr>
          <p:txBody>
            <a:bodyPr wrap="none" rtlCol="0">
              <a:spAutoFit/>
            </a:bodyPr>
            <a:lstStyle/>
            <a:p>
              <a:r>
                <a:rPr lang="en-US" sz="1600" b="1" dirty="0">
                  <a:solidFill>
                    <a:schemeClr val="accent5"/>
                  </a:solidFill>
                  <a:cs typeface="+mn-ea"/>
                  <a:sym typeface="+mn-lt"/>
                </a:rPr>
                <a:t>Logistic</a:t>
              </a:r>
              <a:endParaRPr lang="id-ID" sz="1600" b="1" dirty="0">
                <a:solidFill>
                  <a:schemeClr val="accent5"/>
                </a:solidFill>
                <a:cs typeface="+mn-ea"/>
                <a:sym typeface="+mn-lt"/>
              </a:endParaRPr>
            </a:p>
          </p:txBody>
        </p:sp>
        <p:sp>
          <p:nvSpPr>
            <p:cNvPr id="141" name="Rectangle 140"/>
            <p:cNvSpPr/>
            <p:nvPr/>
          </p:nvSpPr>
          <p:spPr>
            <a:xfrm>
              <a:off x="16558290" y="11740021"/>
              <a:ext cx="4689809" cy="964240"/>
            </a:xfrm>
            <a:prstGeom prst="rect">
              <a:avLst/>
            </a:prstGeom>
          </p:spPr>
          <p:txBody>
            <a:bodyPr wrap="square">
              <a:spAutoFit/>
            </a:bodyPr>
            <a:lstStyle/>
            <a:p>
              <a:pPr>
                <a:lnSpc>
                  <a:spcPct val="150000"/>
                </a:lnSpc>
              </a:pPr>
              <a:r>
                <a:rPr lang="id-ID" sz="900" dirty="0">
                  <a:solidFill>
                    <a:schemeClr val="bg1"/>
                  </a:solidFill>
                  <a:cs typeface="+mn-ea"/>
                  <a:sym typeface="+mn-lt"/>
                </a:rPr>
                <a:t>Suitable for all categories business and personal presentation.</a:t>
              </a:r>
            </a:p>
          </p:txBody>
        </p:sp>
      </p:grpSp>
      <p:sp>
        <p:nvSpPr>
          <p:cNvPr id="64" name="Oval 63"/>
          <p:cNvSpPr/>
          <p:nvPr/>
        </p:nvSpPr>
        <p:spPr>
          <a:xfrm>
            <a:off x="4164072" y="2000077"/>
            <a:ext cx="3863855" cy="3837233"/>
          </a:xfrm>
          <a:prstGeom prst="ellipse">
            <a:avLst/>
          </a:prstGeom>
          <a:solidFill>
            <a:schemeClr val="bg1">
              <a:alpha val="10000"/>
            </a:schemeClr>
          </a:solidFill>
          <a:ln w="762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68" name="Oval 67"/>
          <p:cNvSpPr/>
          <p:nvPr/>
        </p:nvSpPr>
        <p:spPr>
          <a:xfrm>
            <a:off x="998569" y="840140"/>
            <a:ext cx="723925" cy="723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cs typeface="+mn-ea"/>
              <a:sym typeface="+mn-lt"/>
            </a:endParaRPr>
          </a:p>
        </p:txBody>
      </p:sp>
      <p:sp>
        <p:nvSpPr>
          <p:cNvPr id="69" name="Freeform 68"/>
          <p:cNvSpPr>
            <a:spLocks noEditPoints="1"/>
          </p:cNvSpPr>
          <p:nvPr/>
        </p:nvSpPr>
        <p:spPr bwMode="auto">
          <a:xfrm>
            <a:off x="1237790" y="1012936"/>
            <a:ext cx="245483" cy="378332"/>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45720" tIns="22860" rIns="45720" bIns="22860" numCol="1" anchor="t" anchorCtr="0" compatLnSpc="1"/>
          <a:lstStyle/>
          <a:p>
            <a:endParaRPr lang="en-US" sz="900">
              <a:cs typeface="+mn-ea"/>
              <a:sym typeface="+mn-lt"/>
            </a:endParaRPr>
          </a:p>
        </p:txBody>
      </p:sp>
      <p:sp>
        <p:nvSpPr>
          <p:cNvPr id="70" name="TextBox 69"/>
          <p:cNvSpPr txBox="1"/>
          <p:nvPr/>
        </p:nvSpPr>
        <p:spPr>
          <a:xfrm>
            <a:off x="1874894" y="769005"/>
            <a:ext cx="2332690" cy="307777"/>
          </a:xfrm>
          <a:prstGeom prst="rect">
            <a:avLst/>
          </a:prstGeom>
          <a:noFill/>
        </p:spPr>
        <p:txBody>
          <a:bodyPr wrap="none" rtlCol="0">
            <a:spAutoFit/>
          </a:bodyPr>
          <a:lstStyle/>
          <a:p>
            <a:r>
              <a:rPr lang="en-US" sz="1400" dirty="0">
                <a:solidFill>
                  <a:schemeClr val="bg1"/>
                </a:solidFill>
                <a:cs typeface="+mn-ea"/>
                <a:sym typeface="+mn-lt"/>
              </a:rPr>
              <a:t>P</a:t>
            </a:r>
            <a:r>
              <a:rPr lang="id-ID" sz="1400" dirty="0">
                <a:solidFill>
                  <a:schemeClr val="bg1"/>
                </a:solidFill>
                <a:cs typeface="+mn-ea"/>
                <a:sym typeface="+mn-lt"/>
              </a:rPr>
              <a:t>ut your great subtitle here</a:t>
            </a:r>
            <a:endParaRPr lang="en-US" sz="1400" dirty="0">
              <a:solidFill>
                <a:schemeClr val="bg1"/>
              </a:solidFill>
              <a:cs typeface="+mn-ea"/>
              <a:sym typeface="+mn-lt"/>
            </a:endParaRPr>
          </a:p>
        </p:txBody>
      </p:sp>
      <p:sp>
        <p:nvSpPr>
          <p:cNvPr id="71" name="TextBox 70"/>
          <p:cNvSpPr txBox="1"/>
          <p:nvPr/>
        </p:nvSpPr>
        <p:spPr>
          <a:xfrm>
            <a:off x="1827269" y="976010"/>
            <a:ext cx="3669594" cy="769441"/>
          </a:xfrm>
          <a:prstGeom prst="rect">
            <a:avLst/>
          </a:prstGeom>
          <a:noFill/>
        </p:spPr>
        <p:txBody>
          <a:bodyPr wrap="none" rtlCol="0">
            <a:spAutoFit/>
          </a:bodyPr>
          <a:lstStyle/>
          <a:p>
            <a:r>
              <a:rPr lang="en-US" sz="4400" dirty="0">
                <a:solidFill>
                  <a:schemeClr val="bg1"/>
                </a:solidFill>
                <a:cs typeface="+mn-ea"/>
                <a:sym typeface="+mn-lt"/>
              </a:rPr>
              <a:t>Client</a:t>
            </a:r>
            <a:r>
              <a:rPr lang="en-US" sz="4400" dirty="0">
                <a:cs typeface="+mn-ea"/>
                <a:sym typeface="+mn-lt"/>
              </a:rPr>
              <a:t> </a:t>
            </a:r>
            <a:r>
              <a:rPr lang="en-US" sz="4400" dirty="0">
                <a:solidFill>
                  <a:schemeClr val="accent1"/>
                </a:solidFill>
                <a:cs typeface="+mn-ea"/>
                <a:sym typeface="+mn-lt"/>
              </a:rPr>
              <a:t>Interest</a:t>
            </a: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500"/>
                                </p:stCondLst>
                                <p:childTnLst>
                                  <p:par>
                                    <p:cTn id="26" presetID="21" presetClass="entr" presetSubtype="1" repeatCount="200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heel(1)">
                                          <p:cBhvr>
                                            <p:cTn id="28" dur="5000"/>
                                            <p:tgtEl>
                                              <p:spTgt spid="64"/>
                                            </p:tgtEl>
                                          </p:cBhvr>
                                        </p:animEffect>
                                      </p:childTnLst>
                                    </p:cTn>
                                  </p:par>
                                  <p:par>
                                    <p:cTn id="29" presetID="53" presetClass="entr" presetSubtype="16" fill="hold" nodeType="withEffect">
                                      <p:stCondLst>
                                        <p:cond delay="250"/>
                                      </p:stCondLst>
                                      <p:childTnLst>
                                        <p:set>
                                          <p:cBhvr>
                                            <p:cTn id="30" dur="1" fill="hold">
                                              <p:stCondLst>
                                                <p:cond delay="0"/>
                                              </p:stCondLst>
                                            </p:cTn>
                                            <p:tgtEl>
                                              <p:spTgt spid="142"/>
                                            </p:tgtEl>
                                            <p:attrNameLst>
                                              <p:attrName>style.visibility</p:attrName>
                                            </p:attrNameLst>
                                          </p:cBhvr>
                                          <p:to>
                                            <p:strVal val="visible"/>
                                          </p:to>
                                        </p:set>
                                        <p:anim calcmode="lin" valueType="num">
                                          <p:cBhvr>
                                            <p:cTn id="31" dur="500" fill="hold"/>
                                            <p:tgtEl>
                                              <p:spTgt spid="142"/>
                                            </p:tgtEl>
                                            <p:attrNameLst>
                                              <p:attrName>ppt_w</p:attrName>
                                            </p:attrNameLst>
                                          </p:cBhvr>
                                          <p:tavLst>
                                            <p:tav tm="0">
                                              <p:val>
                                                <p:fltVal val="0"/>
                                              </p:val>
                                            </p:tav>
                                            <p:tav tm="100000">
                                              <p:val>
                                                <p:strVal val="#ppt_w"/>
                                              </p:val>
                                            </p:tav>
                                          </p:tavLst>
                                        </p:anim>
                                        <p:anim calcmode="lin" valueType="num">
                                          <p:cBhvr>
                                            <p:cTn id="32" dur="500" fill="hold"/>
                                            <p:tgtEl>
                                              <p:spTgt spid="142"/>
                                            </p:tgtEl>
                                            <p:attrNameLst>
                                              <p:attrName>ppt_h</p:attrName>
                                            </p:attrNameLst>
                                          </p:cBhvr>
                                          <p:tavLst>
                                            <p:tav tm="0">
                                              <p:val>
                                                <p:fltVal val="0"/>
                                              </p:val>
                                            </p:tav>
                                            <p:tav tm="100000">
                                              <p:val>
                                                <p:strVal val="#ppt_h"/>
                                              </p:val>
                                            </p:tav>
                                          </p:tavLst>
                                        </p:anim>
                                        <p:animEffect transition="in" filter="fade">
                                          <p:cBhvr>
                                            <p:cTn id="33" dur="500"/>
                                            <p:tgtEl>
                                              <p:spTgt spid="142"/>
                                            </p:tgtEl>
                                          </p:cBhvr>
                                        </p:animEffect>
                                      </p:childTnLst>
                                    </p:cTn>
                                  </p:par>
                                  <p:par>
                                    <p:cTn id="34" presetID="53" presetClass="entr" presetSubtype="16" fill="hold" nodeType="withEffect">
                                      <p:stCondLst>
                                        <p:cond delay="1000"/>
                                      </p:stCondLst>
                                      <p:childTnLst>
                                        <p:set>
                                          <p:cBhvr>
                                            <p:cTn id="35" dur="1" fill="hold">
                                              <p:stCondLst>
                                                <p:cond delay="0"/>
                                              </p:stCondLst>
                                            </p:cTn>
                                            <p:tgtEl>
                                              <p:spTgt spid="146"/>
                                            </p:tgtEl>
                                            <p:attrNameLst>
                                              <p:attrName>style.visibility</p:attrName>
                                            </p:attrNameLst>
                                          </p:cBhvr>
                                          <p:to>
                                            <p:strVal val="visible"/>
                                          </p:to>
                                        </p:set>
                                        <p:anim calcmode="lin" valueType="num">
                                          <p:cBhvr>
                                            <p:cTn id="36" dur="500" fill="hold"/>
                                            <p:tgtEl>
                                              <p:spTgt spid="146"/>
                                            </p:tgtEl>
                                            <p:attrNameLst>
                                              <p:attrName>ppt_w</p:attrName>
                                            </p:attrNameLst>
                                          </p:cBhvr>
                                          <p:tavLst>
                                            <p:tav tm="0">
                                              <p:val>
                                                <p:fltVal val="0"/>
                                              </p:val>
                                            </p:tav>
                                            <p:tav tm="100000">
                                              <p:val>
                                                <p:strVal val="#ppt_w"/>
                                              </p:val>
                                            </p:tav>
                                          </p:tavLst>
                                        </p:anim>
                                        <p:anim calcmode="lin" valueType="num">
                                          <p:cBhvr>
                                            <p:cTn id="37" dur="500" fill="hold"/>
                                            <p:tgtEl>
                                              <p:spTgt spid="146"/>
                                            </p:tgtEl>
                                            <p:attrNameLst>
                                              <p:attrName>ppt_h</p:attrName>
                                            </p:attrNameLst>
                                          </p:cBhvr>
                                          <p:tavLst>
                                            <p:tav tm="0">
                                              <p:val>
                                                <p:fltVal val="0"/>
                                              </p:val>
                                            </p:tav>
                                            <p:tav tm="100000">
                                              <p:val>
                                                <p:strVal val="#ppt_h"/>
                                              </p:val>
                                            </p:tav>
                                          </p:tavLst>
                                        </p:anim>
                                        <p:animEffect transition="in" filter="fade">
                                          <p:cBhvr>
                                            <p:cTn id="38" dur="500"/>
                                            <p:tgtEl>
                                              <p:spTgt spid="146"/>
                                            </p:tgtEl>
                                          </p:cBhvr>
                                        </p:animEffect>
                                      </p:childTnLst>
                                    </p:cTn>
                                  </p:par>
                                  <p:par>
                                    <p:cTn id="39" presetID="53" presetClass="entr" presetSubtype="16" fill="hold" nodeType="withEffect">
                                      <p:stCondLst>
                                        <p:cond delay="2250"/>
                                      </p:stCondLst>
                                      <p:childTnLst>
                                        <p:set>
                                          <p:cBhvr>
                                            <p:cTn id="40" dur="1" fill="hold">
                                              <p:stCondLst>
                                                <p:cond delay="0"/>
                                              </p:stCondLst>
                                            </p:cTn>
                                            <p:tgtEl>
                                              <p:spTgt spid="145"/>
                                            </p:tgtEl>
                                            <p:attrNameLst>
                                              <p:attrName>style.visibility</p:attrName>
                                            </p:attrNameLst>
                                          </p:cBhvr>
                                          <p:to>
                                            <p:strVal val="visible"/>
                                          </p:to>
                                        </p:set>
                                        <p:anim calcmode="lin" valueType="num">
                                          <p:cBhvr>
                                            <p:cTn id="41" dur="500" fill="hold"/>
                                            <p:tgtEl>
                                              <p:spTgt spid="145"/>
                                            </p:tgtEl>
                                            <p:attrNameLst>
                                              <p:attrName>ppt_w</p:attrName>
                                            </p:attrNameLst>
                                          </p:cBhvr>
                                          <p:tavLst>
                                            <p:tav tm="0">
                                              <p:val>
                                                <p:fltVal val="0"/>
                                              </p:val>
                                            </p:tav>
                                            <p:tav tm="100000">
                                              <p:val>
                                                <p:strVal val="#ppt_w"/>
                                              </p:val>
                                            </p:tav>
                                          </p:tavLst>
                                        </p:anim>
                                        <p:anim calcmode="lin" valueType="num">
                                          <p:cBhvr>
                                            <p:cTn id="42" dur="500" fill="hold"/>
                                            <p:tgtEl>
                                              <p:spTgt spid="145"/>
                                            </p:tgtEl>
                                            <p:attrNameLst>
                                              <p:attrName>ppt_h</p:attrName>
                                            </p:attrNameLst>
                                          </p:cBhvr>
                                          <p:tavLst>
                                            <p:tav tm="0">
                                              <p:val>
                                                <p:fltVal val="0"/>
                                              </p:val>
                                            </p:tav>
                                            <p:tav tm="100000">
                                              <p:val>
                                                <p:strVal val="#ppt_h"/>
                                              </p:val>
                                            </p:tav>
                                          </p:tavLst>
                                        </p:anim>
                                        <p:animEffect transition="in" filter="fade">
                                          <p:cBhvr>
                                            <p:cTn id="43" dur="500"/>
                                            <p:tgtEl>
                                              <p:spTgt spid="145"/>
                                            </p:tgtEl>
                                          </p:cBhvr>
                                        </p:animEffect>
                                      </p:childTnLst>
                                    </p:cTn>
                                  </p:par>
                                  <p:par>
                                    <p:cTn id="44" presetID="53" presetClass="entr" presetSubtype="16" fill="hold" nodeType="withEffect">
                                      <p:stCondLst>
                                        <p:cond delay="2750"/>
                                      </p:stCondLst>
                                      <p:childTnLst>
                                        <p:set>
                                          <p:cBhvr>
                                            <p:cTn id="45" dur="1" fill="hold">
                                              <p:stCondLst>
                                                <p:cond delay="0"/>
                                              </p:stCondLst>
                                            </p:cTn>
                                            <p:tgtEl>
                                              <p:spTgt spid="144"/>
                                            </p:tgtEl>
                                            <p:attrNameLst>
                                              <p:attrName>style.visibility</p:attrName>
                                            </p:attrNameLst>
                                          </p:cBhvr>
                                          <p:to>
                                            <p:strVal val="visible"/>
                                          </p:to>
                                        </p:set>
                                        <p:anim calcmode="lin" valueType="num">
                                          <p:cBhvr>
                                            <p:cTn id="46" dur="500" fill="hold"/>
                                            <p:tgtEl>
                                              <p:spTgt spid="144"/>
                                            </p:tgtEl>
                                            <p:attrNameLst>
                                              <p:attrName>ppt_w</p:attrName>
                                            </p:attrNameLst>
                                          </p:cBhvr>
                                          <p:tavLst>
                                            <p:tav tm="0">
                                              <p:val>
                                                <p:fltVal val="0"/>
                                              </p:val>
                                            </p:tav>
                                            <p:tav tm="100000">
                                              <p:val>
                                                <p:strVal val="#ppt_w"/>
                                              </p:val>
                                            </p:tav>
                                          </p:tavLst>
                                        </p:anim>
                                        <p:anim calcmode="lin" valueType="num">
                                          <p:cBhvr>
                                            <p:cTn id="47" dur="500" fill="hold"/>
                                            <p:tgtEl>
                                              <p:spTgt spid="144"/>
                                            </p:tgtEl>
                                            <p:attrNameLst>
                                              <p:attrName>ppt_h</p:attrName>
                                            </p:attrNameLst>
                                          </p:cBhvr>
                                          <p:tavLst>
                                            <p:tav tm="0">
                                              <p:val>
                                                <p:fltVal val="0"/>
                                              </p:val>
                                            </p:tav>
                                            <p:tav tm="100000">
                                              <p:val>
                                                <p:strVal val="#ppt_h"/>
                                              </p:val>
                                            </p:tav>
                                          </p:tavLst>
                                        </p:anim>
                                        <p:animEffect transition="in" filter="fade">
                                          <p:cBhvr>
                                            <p:cTn id="48" dur="500"/>
                                            <p:tgtEl>
                                              <p:spTgt spid="144"/>
                                            </p:tgtEl>
                                          </p:cBhvr>
                                        </p:animEffect>
                                      </p:childTnLst>
                                    </p:cTn>
                                  </p:par>
                                  <p:par>
                                    <p:cTn id="49" presetID="53" presetClass="entr" presetSubtype="16" fill="hold" nodeType="withEffect">
                                      <p:stCondLst>
                                        <p:cond delay="4000"/>
                                      </p:stCondLst>
                                      <p:childTnLst>
                                        <p:set>
                                          <p:cBhvr>
                                            <p:cTn id="50" dur="1" fill="hold">
                                              <p:stCondLst>
                                                <p:cond delay="0"/>
                                              </p:stCondLst>
                                            </p:cTn>
                                            <p:tgtEl>
                                              <p:spTgt spid="143"/>
                                            </p:tgtEl>
                                            <p:attrNameLst>
                                              <p:attrName>style.visibility</p:attrName>
                                            </p:attrNameLst>
                                          </p:cBhvr>
                                          <p:to>
                                            <p:strVal val="visible"/>
                                          </p:to>
                                        </p:set>
                                        <p:anim calcmode="lin" valueType="num">
                                          <p:cBhvr>
                                            <p:cTn id="51" dur="500" fill="hold"/>
                                            <p:tgtEl>
                                              <p:spTgt spid="143"/>
                                            </p:tgtEl>
                                            <p:attrNameLst>
                                              <p:attrName>ppt_w</p:attrName>
                                            </p:attrNameLst>
                                          </p:cBhvr>
                                          <p:tavLst>
                                            <p:tav tm="0">
                                              <p:val>
                                                <p:fltVal val="0"/>
                                              </p:val>
                                            </p:tav>
                                            <p:tav tm="100000">
                                              <p:val>
                                                <p:strVal val="#ppt_w"/>
                                              </p:val>
                                            </p:tav>
                                          </p:tavLst>
                                        </p:anim>
                                        <p:anim calcmode="lin" valueType="num">
                                          <p:cBhvr>
                                            <p:cTn id="52" dur="500" fill="hold"/>
                                            <p:tgtEl>
                                              <p:spTgt spid="143"/>
                                            </p:tgtEl>
                                            <p:attrNameLst>
                                              <p:attrName>ppt_h</p:attrName>
                                            </p:attrNameLst>
                                          </p:cBhvr>
                                          <p:tavLst>
                                            <p:tav tm="0">
                                              <p:val>
                                                <p:fltVal val="0"/>
                                              </p:val>
                                            </p:tav>
                                            <p:tav tm="100000">
                                              <p:val>
                                                <p:strVal val="#ppt_h"/>
                                              </p:val>
                                            </p:tav>
                                          </p:tavLst>
                                        </p:anim>
                                        <p:animEffect transition="in" filter="fade">
                                          <p:cBhvr>
                                            <p:cTn id="53" dur="500"/>
                                            <p:tgtEl>
                                              <p:spTgt spid="143"/>
                                            </p:tgtEl>
                                          </p:cBhvr>
                                        </p:animEffect>
                                      </p:childTnLst>
                                    </p:cTn>
                                  </p:par>
                                  <p:par>
                                    <p:cTn id="54" presetID="22" presetClass="entr" presetSubtype="8" fill="hold" nodeType="withEffect">
                                      <p:stCondLst>
                                        <p:cond delay="5500"/>
                                      </p:stCondLst>
                                      <p:childTnLst>
                                        <p:set>
                                          <p:cBhvr>
                                            <p:cTn id="55" dur="1" fill="hold">
                                              <p:stCondLst>
                                                <p:cond delay="0"/>
                                              </p:stCondLst>
                                            </p:cTn>
                                            <p:tgtEl>
                                              <p:spTgt spid="116"/>
                                            </p:tgtEl>
                                            <p:attrNameLst>
                                              <p:attrName>style.visibility</p:attrName>
                                            </p:attrNameLst>
                                          </p:cBhvr>
                                          <p:to>
                                            <p:strVal val="visible"/>
                                          </p:to>
                                        </p:set>
                                        <p:animEffect transition="in" filter="wipe(left)">
                                          <p:cBhvr>
                                            <p:cTn id="56" dur="500"/>
                                            <p:tgtEl>
                                              <p:spTgt spid="116"/>
                                            </p:tgtEl>
                                          </p:cBhvr>
                                        </p:animEffect>
                                      </p:childTnLst>
                                    </p:cTn>
                                  </p:par>
                                  <p:par>
                                    <p:cTn id="57" presetID="2" presetClass="entr" presetSubtype="2" fill="hold" nodeType="withEffect" p14:presetBounceEnd="60000">
                                      <p:stCondLst>
                                        <p:cond delay="5500"/>
                                      </p:stCondLst>
                                      <p:childTnLst>
                                        <p:set>
                                          <p:cBhvr>
                                            <p:cTn id="58" dur="1" fill="hold">
                                              <p:stCondLst>
                                                <p:cond delay="0"/>
                                              </p:stCondLst>
                                            </p:cTn>
                                            <p:tgtEl>
                                              <p:spTgt spid="2"/>
                                            </p:tgtEl>
                                            <p:attrNameLst>
                                              <p:attrName>style.visibility</p:attrName>
                                            </p:attrNameLst>
                                          </p:cBhvr>
                                          <p:to>
                                            <p:strVal val="visible"/>
                                          </p:to>
                                        </p:set>
                                        <p:anim calcmode="lin" valueType="num" p14:bounceEnd="60000">
                                          <p:cBhvr additive="base">
                                            <p:cTn id="59" dur="5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60" dur="500" fill="hold"/>
                                            <p:tgtEl>
                                              <p:spTgt spid="2"/>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6250"/>
                                      </p:stCondLst>
                                      <p:childTnLst>
                                        <p:set>
                                          <p:cBhvr>
                                            <p:cTn id="62" dur="1" fill="hold">
                                              <p:stCondLst>
                                                <p:cond delay="0"/>
                                              </p:stCondLst>
                                            </p:cTn>
                                            <p:tgtEl>
                                              <p:spTgt spid="122"/>
                                            </p:tgtEl>
                                            <p:attrNameLst>
                                              <p:attrName>style.visibility</p:attrName>
                                            </p:attrNameLst>
                                          </p:cBhvr>
                                          <p:to>
                                            <p:strVal val="visible"/>
                                          </p:to>
                                        </p:set>
                                        <p:animEffect transition="in" filter="wipe(left)">
                                          <p:cBhvr>
                                            <p:cTn id="63" dur="500"/>
                                            <p:tgtEl>
                                              <p:spTgt spid="122"/>
                                            </p:tgtEl>
                                          </p:cBhvr>
                                        </p:animEffect>
                                      </p:childTnLst>
                                    </p:cTn>
                                  </p:par>
                                  <p:par>
                                    <p:cTn id="64" presetID="2" presetClass="entr" presetSubtype="2" fill="hold" nodeType="withEffect" p14:presetBounceEnd="60000">
                                      <p:stCondLst>
                                        <p:cond delay="6250"/>
                                      </p:stCondLst>
                                      <p:childTnLst>
                                        <p:set>
                                          <p:cBhvr>
                                            <p:cTn id="65" dur="1" fill="hold">
                                              <p:stCondLst>
                                                <p:cond delay="0"/>
                                              </p:stCondLst>
                                            </p:cTn>
                                            <p:tgtEl>
                                              <p:spTgt spid="8"/>
                                            </p:tgtEl>
                                            <p:attrNameLst>
                                              <p:attrName>style.visibility</p:attrName>
                                            </p:attrNameLst>
                                          </p:cBhvr>
                                          <p:to>
                                            <p:strVal val="visible"/>
                                          </p:to>
                                        </p:set>
                                        <p:anim calcmode="lin" valueType="num" p14:bounceEnd="60000">
                                          <p:cBhvr additive="base">
                                            <p:cTn id="66"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2" presetClass="entr" presetSubtype="8" fill="hold" nodeType="withEffect">
                                      <p:stCondLst>
                                        <p:cond delay="7500"/>
                                      </p:stCondLst>
                                      <p:childTnLst>
                                        <p:set>
                                          <p:cBhvr>
                                            <p:cTn id="69" dur="1" fill="hold">
                                              <p:stCondLst>
                                                <p:cond delay="0"/>
                                              </p:stCondLst>
                                            </p:cTn>
                                            <p:tgtEl>
                                              <p:spTgt spid="123"/>
                                            </p:tgtEl>
                                            <p:attrNameLst>
                                              <p:attrName>style.visibility</p:attrName>
                                            </p:attrNameLst>
                                          </p:cBhvr>
                                          <p:to>
                                            <p:strVal val="visible"/>
                                          </p:to>
                                        </p:set>
                                        <p:animEffect transition="in" filter="wipe(left)">
                                          <p:cBhvr>
                                            <p:cTn id="70" dur="500"/>
                                            <p:tgtEl>
                                              <p:spTgt spid="123"/>
                                            </p:tgtEl>
                                          </p:cBhvr>
                                        </p:animEffect>
                                      </p:childTnLst>
                                    </p:cTn>
                                  </p:par>
                                  <p:par>
                                    <p:cTn id="71" presetID="2" presetClass="entr" presetSubtype="2" fill="hold" nodeType="withEffect" p14:presetBounceEnd="60000">
                                      <p:stCondLst>
                                        <p:cond delay="7500"/>
                                      </p:stCondLst>
                                      <p:childTnLst>
                                        <p:set>
                                          <p:cBhvr>
                                            <p:cTn id="72" dur="1" fill="hold">
                                              <p:stCondLst>
                                                <p:cond delay="0"/>
                                              </p:stCondLst>
                                            </p:cTn>
                                            <p:tgtEl>
                                              <p:spTgt spid="9"/>
                                            </p:tgtEl>
                                            <p:attrNameLst>
                                              <p:attrName>style.visibility</p:attrName>
                                            </p:attrNameLst>
                                          </p:cBhvr>
                                          <p:to>
                                            <p:strVal val="visible"/>
                                          </p:to>
                                        </p:set>
                                        <p:anim calcmode="lin" valueType="num" p14:bounceEnd="60000">
                                          <p:cBhvr additive="base">
                                            <p:cTn id="73"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74" dur="500" fill="hold"/>
                                            <p:tgtEl>
                                              <p:spTgt spid="9"/>
                                            </p:tgtEl>
                                            <p:attrNameLst>
                                              <p:attrName>ppt_y</p:attrName>
                                            </p:attrNameLst>
                                          </p:cBhvr>
                                          <p:tavLst>
                                            <p:tav tm="0">
                                              <p:val>
                                                <p:strVal val="#ppt_y"/>
                                              </p:val>
                                            </p:tav>
                                            <p:tav tm="100000">
                                              <p:val>
                                                <p:strVal val="#ppt_y"/>
                                              </p:val>
                                            </p:tav>
                                          </p:tavLst>
                                        </p:anim>
                                      </p:childTnLst>
                                    </p:cTn>
                                  </p:par>
                                  <p:par>
                                    <p:cTn id="75" presetID="22" presetClass="entr" presetSubtype="2" fill="hold" nodeType="withEffect">
                                      <p:stCondLst>
                                        <p:cond delay="8500"/>
                                      </p:stCondLst>
                                      <p:childTnLst>
                                        <p:set>
                                          <p:cBhvr>
                                            <p:cTn id="76" dur="1" fill="hold">
                                              <p:stCondLst>
                                                <p:cond delay="0"/>
                                              </p:stCondLst>
                                            </p:cTn>
                                            <p:tgtEl>
                                              <p:spTgt spid="125"/>
                                            </p:tgtEl>
                                            <p:attrNameLst>
                                              <p:attrName>style.visibility</p:attrName>
                                            </p:attrNameLst>
                                          </p:cBhvr>
                                          <p:to>
                                            <p:strVal val="visible"/>
                                          </p:to>
                                        </p:set>
                                        <p:animEffect transition="in" filter="wipe(right)">
                                          <p:cBhvr>
                                            <p:cTn id="77" dur="500"/>
                                            <p:tgtEl>
                                              <p:spTgt spid="125"/>
                                            </p:tgtEl>
                                          </p:cBhvr>
                                        </p:animEffect>
                                      </p:childTnLst>
                                    </p:cTn>
                                  </p:par>
                                  <p:par>
                                    <p:cTn id="78" presetID="2" presetClass="entr" presetSubtype="8" fill="hold" nodeType="withEffect" p14:presetBounceEnd="60000">
                                      <p:stCondLst>
                                        <p:cond delay="8500"/>
                                      </p:stCondLst>
                                      <p:childTnLst>
                                        <p:set>
                                          <p:cBhvr>
                                            <p:cTn id="79" dur="1" fill="hold">
                                              <p:stCondLst>
                                                <p:cond delay="0"/>
                                              </p:stCondLst>
                                            </p:cTn>
                                            <p:tgtEl>
                                              <p:spTgt spid="10"/>
                                            </p:tgtEl>
                                            <p:attrNameLst>
                                              <p:attrName>style.visibility</p:attrName>
                                            </p:attrNameLst>
                                          </p:cBhvr>
                                          <p:to>
                                            <p:strVal val="visible"/>
                                          </p:to>
                                        </p:set>
                                        <p:anim calcmode="lin" valueType="num" p14:bounceEnd="60000">
                                          <p:cBhvr additive="base">
                                            <p:cTn id="80" dur="5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81" dur="500" fill="hold"/>
                                            <p:tgtEl>
                                              <p:spTgt spid="10"/>
                                            </p:tgtEl>
                                            <p:attrNameLst>
                                              <p:attrName>ppt_y</p:attrName>
                                            </p:attrNameLst>
                                          </p:cBhvr>
                                          <p:tavLst>
                                            <p:tav tm="0">
                                              <p:val>
                                                <p:strVal val="#ppt_y"/>
                                              </p:val>
                                            </p:tav>
                                            <p:tav tm="100000">
                                              <p:val>
                                                <p:strVal val="#ppt_y"/>
                                              </p:val>
                                            </p:tav>
                                          </p:tavLst>
                                        </p:anim>
                                      </p:childTnLst>
                                    </p:cTn>
                                  </p:par>
                                  <p:par>
                                    <p:cTn id="82" presetID="22" presetClass="entr" presetSubtype="2" fill="hold" nodeType="withEffect">
                                      <p:stCondLst>
                                        <p:cond delay="9500"/>
                                      </p:stCondLst>
                                      <p:childTnLst>
                                        <p:set>
                                          <p:cBhvr>
                                            <p:cTn id="83" dur="1" fill="hold">
                                              <p:stCondLst>
                                                <p:cond delay="0"/>
                                              </p:stCondLst>
                                            </p:cTn>
                                            <p:tgtEl>
                                              <p:spTgt spid="124"/>
                                            </p:tgtEl>
                                            <p:attrNameLst>
                                              <p:attrName>style.visibility</p:attrName>
                                            </p:attrNameLst>
                                          </p:cBhvr>
                                          <p:to>
                                            <p:strVal val="visible"/>
                                          </p:to>
                                        </p:set>
                                        <p:animEffect transition="in" filter="wipe(right)">
                                          <p:cBhvr>
                                            <p:cTn id="84" dur="500"/>
                                            <p:tgtEl>
                                              <p:spTgt spid="124"/>
                                            </p:tgtEl>
                                          </p:cBhvr>
                                        </p:animEffect>
                                      </p:childTnLst>
                                    </p:cTn>
                                  </p:par>
                                  <p:par>
                                    <p:cTn id="85" presetID="2" presetClass="entr" presetSubtype="8" fill="hold" nodeType="withEffect" p14:presetBounceEnd="60000">
                                      <p:stCondLst>
                                        <p:cond delay="9500"/>
                                      </p:stCondLst>
                                      <p:childTnLst>
                                        <p:set>
                                          <p:cBhvr>
                                            <p:cTn id="86" dur="1" fill="hold">
                                              <p:stCondLst>
                                                <p:cond delay="0"/>
                                              </p:stCondLst>
                                            </p:cTn>
                                            <p:tgtEl>
                                              <p:spTgt spid="11"/>
                                            </p:tgtEl>
                                            <p:attrNameLst>
                                              <p:attrName>style.visibility</p:attrName>
                                            </p:attrNameLst>
                                          </p:cBhvr>
                                          <p:to>
                                            <p:strVal val="visible"/>
                                          </p:to>
                                        </p:set>
                                        <p:anim calcmode="lin" valueType="num" p14:bounceEnd="60000">
                                          <p:cBhvr additive="base">
                                            <p:cTn id="87" dur="5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500"/>
                                </p:stCondLst>
                                <p:childTnLst>
                                  <p:par>
                                    <p:cTn id="26" presetID="21" presetClass="entr" presetSubtype="1" repeatCount="200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heel(1)">
                                          <p:cBhvr>
                                            <p:cTn id="28" dur="5000"/>
                                            <p:tgtEl>
                                              <p:spTgt spid="64"/>
                                            </p:tgtEl>
                                          </p:cBhvr>
                                        </p:animEffect>
                                      </p:childTnLst>
                                    </p:cTn>
                                  </p:par>
                                  <p:par>
                                    <p:cTn id="29" presetID="53" presetClass="entr" presetSubtype="16" fill="hold" nodeType="withEffect">
                                      <p:stCondLst>
                                        <p:cond delay="250"/>
                                      </p:stCondLst>
                                      <p:childTnLst>
                                        <p:set>
                                          <p:cBhvr>
                                            <p:cTn id="30" dur="1" fill="hold">
                                              <p:stCondLst>
                                                <p:cond delay="0"/>
                                              </p:stCondLst>
                                            </p:cTn>
                                            <p:tgtEl>
                                              <p:spTgt spid="142"/>
                                            </p:tgtEl>
                                            <p:attrNameLst>
                                              <p:attrName>style.visibility</p:attrName>
                                            </p:attrNameLst>
                                          </p:cBhvr>
                                          <p:to>
                                            <p:strVal val="visible"/>
                                          </p:to>
                                        </p:set>
                                        <p:anim calcmode="lin" valueType="num">
                                          <p:cBhvr>
                                            <p:cTn id="31" dur="500" fill="hold"/>
                                            <p:tgtEl>
                                              <p:spTgt spid="142"/>
                                            </p:tgtEl>
                                            <p:attrNameLst>
                                              <p:attrName>ppt_w</p:attrName>
                                            </p:attrNameLst>
                                          </p:cBhvr>
                                          <p:tavLst>
                                            <p:tav tm="0">
                                              <p:val>
                                                <p:fltVal val="0"/>
                                              </p:val>
                                            </p:tav>
                                            <p:tav tm="100000">
                                              <p:val>
                                                <p:strVal val="#ppt_w"/>
                                              </p:val>
                                            </p:tav>
                                          </p:tavLst>
                                        </p:anim>
                                        <p:anim calcmode="lin" valueType="num">
                                          <p:cBhvr>
                                            <p:cTn id="32" dur="500" fill="hold"/>
                                            <p:tgtEl>
                                              <p:spTgt spid="142"/>
                                            </p:tgtEl>
                                            <p:attrNameLst>
                                              <p:attrName>ppt_h</p:attrName>
                                            </p:attrNameLst>
                                          </p:cBhvr>
                                          <p:tavLst>
                                            <p:tav tm="0">
                                              <p:val>
                                                <p:fltVal val="0"/>
                                              </p:val>
                                            </p:tav>
                                            <p:tav tm="100000">
                                              <p:val>
                                                <p:strVal val="#ppt_h"/>
                                              </p:val>
                                            </p:tav>
                                          </p:tavLst>
                                        </p:anim>
                                        <p:animEffect transition="in" filter="fade">
                                          <p:cBhvr>
                                            <p:cTn id="33" dur="500"/>
                                            <p:tgtEl>
                                              <p:spTgt spid="142"/>
                                            </p:tgtEl>
                                          </p:cBhvr>
                                        </p:animEffect>
                                      </p:childTnLst>
                                    </p:cTn>
                                  </p:par>
                                  <p:par>
                                    <p:cTn id="34" presetID="53" presetClass="entr" presetSubtype="16" fill="hold" nodeType="withEffect">
                                      <p:stCondLst>
                                        <p:cond delay="1000"/>
                                      </p:stCondLst>
                                      <p:childTnLst>
                                        <p:set>
                                          <p:cBhvr>
                                            <p:cTn id="35" dur="1" fill="hold">
                                              <p:stCondLst>
                                                <p:cond delay="0"/>
                                              </p:stCondLst>
                                            </p:cTn>
                                            <p:tgtEl>
                                              <p:spTgt spid="146"/>
                                            </p:tgtEl>
                                            <p:attrNameLst>
                                              <p:attrName>style.visibility</p:attrName>
                                            </p:attrNameLst>
                                          </p:cBhvr>
                                          <p:to>
                                            <p:strVal val="visible"/>
                                          </p:to>
                                        </p:set>
                                        <p:anim calcmode="lin" valueType="num">
                                          <p:cBhvr>
                                            <p:cTn id="36" dur="500" fill="hold"/>
                                            <p:tgtEl>
                                              <p:spTgt spid="146"/>
                                            </p:tgtEl>
                                            <p:attrNameLst>
                                              <p:attrName>ppt_w</p:attrName>
                                            </p:attrNameLst>
                                          </p:cBhvr>
                                          <p:tavLst>
                                            <p:tav tm="0">
                                              <p:val>
                                                <p:fltVal val="0"/>
                                              </p:val>
                                            </p:tav>
                                            <p:tav tm="100000">
                                              <p:val>
                                                <p:strVal val="#ppt_w"/>
                                              </p:val>
                                            </p:tav>
                                          </p:tavLst>
                                        </p:anim>
                                        <p:anim calcmode="lin" valueType="num">
                                          <p:cBhvr>
                                            <p:cTn id="37" dur="500" fill="hold"/>
                                            <p:tgtEl>
                                              <p:spTgt spid="146"/>
                                            </p:tgtEl>
                                            <p:attrNameLst>
                                              <p:attrName>ppt_h</p:attrName>
                                            </p:attrNameLst>
                                          </p:cBhvr>
                                          <p:tavLst>
                                            <p:tav tm="0">
                                              <p:val>
                                                <p:fltVal val="0"/>
                                              </p:val>
                                            </p:tav>
                                            <p:tav tm="100000">
                                              <p:val>
                                                <p:strVal val="#ppt_h"/>
                                              </p:val>
                                            </p:tav>
                                          </p:tavLst>
                                        </p:anim>
                                        <p:animEffect transition="in" filter="fade">
                                          <p:cBhvr>
                                            <p:cTn id="38" dur="500"/>
                                            <p:tgtEl>
                                              <p:spTgt spid="146"/>
                                            </p:tgtEl>
                                          </p:cBhvr>
                                        </p:animEffect>
                                      </p:childTnLst>
                                    </p:cTn>
                                  </p:par>
                                  <p:par>
                                    <p:cTn id="39" presetID="53" presetClass="entr" presetSubtype="16" fill="hold" nodeType="withEffect">
                                      <p:stCondLst>
                                        <p:cond delay="2250"/>
                                      </p:stCondLst>
                                      <p:childTnLst>
                                        <p:set>
                                          <p:cBhvr>
                                            <p:cTn id="40" dur="1" fill="hold">
                                              <p:stCondLst>
                                                <p:cond delay="0"/>
                                              </p:stCondLst>
                                            </p:cTn>
                                            <p:tgtEl>
                                              <p:spTgt spid="145"/>
                                            </p:tgtEl>
                                            <p:attrNameLst>
                                              <p:attrName>style.visibility</p:attrName>
                                            </p:attrNameLst>
                                          </p:cBhvr>
                                          <p:to>
                                            <p:strVal val="visible"/>
                                          </p:to>
                                        </p:set>
                                        <p:anim calcmode="lin" valueType="num">
                                          <p:cBhvr>
                                            <p:cTn id="41" dur="500" fill="hold"/>
                                            <p:tgtEl>
                                              <p:spTgt spid="145"/>
                                            </p:tgtEl>
                                            <p:attrNameLst>
                                              <p:attrName>ppt_w</p:attrName>
                                            </p:attrNameLst>
                                          </p:cBhvr>
                                          <p:tavLst>
                                            <p:tav tm="0">
                                              <p:val>
                                                <p:fltVal val="0"/>
                                              </p:val>
                                            </p:tav>
                                            <p:tav tm="100000">
                                              <p:val>
                                                <p:strVal val="#ppt_w"/>
                                              </p:val>
                                            </p:tav>
                                          </p:tavLst>
                                        </p:anim>
                                        <p:anim calcmode="lin" valueType="num">
                                          <p:cBhvr>
                                            <p:cTn id="42" dur="500" fill="hold"/>
                                            <p:tgtEl>
                                              <p:spTgt spid="145"/>
                                            </p:tgtEl>
                                            <p:attrNameLst>
                                              <p:attrName>ppt_h</p:attrName>
                                            </p:attrNameLst>
                                          </p:cBhvr>
                                          <p:tavLst>
                                            <p:tav tm="0">
                                              <p:val>
                                                <p:fltVal val="0"/>
                                              </p:val>
                                            </p:tav>
                                            <p:tav tm="100000">
                                              <p:val>
                                                <p:strVal val="#ppt_h"/>
                                              </p:val>
                                            </p:tav>
                                          </p:tavLst>
                                        </p:anim>
                                        <p:animEffect transition="in" filter="fade">
                                          <p:cBhvr>
                                            <p:cTn id="43" dur="500"/>
                                            <p:tgtEl>
                                              <p:spTgt spid="145"/>
                                            </p:tgtEl>
                                          </p:cBhvr>
                                        </p:animEffect>
                                      </p:childTnLst>
                                    </p:cTn>
                                  </p:par>
                                  <p:par>
                                    <p:cTn id="44" presetID="53" presetClass="entr" presetSubtype="16" fill="hold" nodeType="withEffect">
                                      <p:stCondLst>
                                        <p:cond delay="2750"/>
                                      </p:stCondLst>
                                      <p:childTnLst>
                                        <p:set>
                                          <p:cBhvr>
                                            <p:cTn id="45" dur="1" fill="hold">
                                              <p:stCondLst>
                                                <p:cond delay="0"/>
                                              </p:stCondLst>
                                            </p:cTn>
                                            <p:tgtEl>
                                              <p:spTgt spid="144"/>
                                            </p:tgtEl>
                                            <p:attrNameLst>
                                              <p:attrName>style.visibility</p:attrName>
                                            </p:attrNameLst>
                                          </p:cBhvr>
                                          <p:to>
                                            <p:strVal val="visible"/>
                                          </p:to>
                                        </p:set>
                                        <p:anim calcmode="lin" valueType="num">
                                          <p:cBhvr>
                                            <p:cTn id="46" dur="500" fill="hold"/>
                                            <p:tgtEl>
                                              <p:spTgt spid="144"/>
                                            </p:tgtEl>
                                            <p:attrNameLst>
                                              <p:attrName>ppt_w</p:attrName>
                                            </p:attrNameLst>
                                          </p:cBhvr>
                                          <p:tavLst>
                                            <p:tav tm="0">
                                              <p:val>
                                                <p:fltVal val="0"/>
                                              </p:val>
                                            </p:tav>
                                            <p:tav tm="100000">
                                              <p:val>
                                                <p:strVal val="#ppt_w"/>
                                              </p:val>
                                            </p:tav>
                                          </p:tavLst>
                                        </p:anim>
                                        <p:anim calcmode="lin" valueType="num">
                                          <p:cBhvr>
                                            <p:cTn id="47" dur="500" fill="hold"/>
                                            <p:tgtEl>
                                              <p:spTgt spid="144"/>
                                            </p:tgtEl>
                                            <p:attrNameLst>
                                              <p:attrName>ppt_h</p:attrName>
                                            </p:attrNameLst>
                                          </p:cBhvr>
                                          <p:tavLst>
                                            <p:tav tm="0">
                                              <p:val>
                                                <p:fltVal val="0"/>
                                              </p:val>
                                            </p:tav>
                                            <p:tav tm="100000">
                                              <p:val>
                                                <p:strVal val="#ppt_h"/>
                                              </p:val>
                                            </p:tav>
                                          </p:tavLst>
                                        </p:anim>
                                        <p:animEffect transition="in" filter="fade">
                                          <p:cBhvr>
                                            <p:cTn id="48" dur="500"/>
                                            <p:tgtEl>
                                              <p:spTgt spid="144"/>
                                            </p:tgtEl>
                                          </p:cBhvr>
                                        </p:animEffect>
                                      </p:childTnLst>
                                    </p:cTn>
                                  </p:par>
                                  <p:par>
                                    <p:cTn id="49" presetID="53" presetClass="entr" presetSubtype="16" fill="hold" nodeType="withEffect">
                                      <p:stCondLst>
                                        <p:cond delay="4000"/>
                                      </p:stCondLst>
                                      <p:childTnLst>
                                        <p:set>
                                          <p:cBhvr>
                                            <p:cTn id="50" dur="1" fill="hold">
                                              <p:stCondLst>
                                                <p:cond delay="0"/>
                                              </p:stCondLst>
                                            </p:cTn>
                                            <p:tgtEl>
                                              <p:spTgt spid="143"/>
                                            </p:tgtEl>
                                            <p:attrNameLst>
                                              <p:attrName>style.visibility</p:attrName>
                                            </p:attrNameLst>
                                          </p:cBhvr>
                                          <p:to>
                                            <p:strVal val="visible"/>
                                          </p:to>
                                        </p:set>
                                        <p:anim calcmode="lin" valueType="num">
                                          <p:cBhvr>
                                            <p:cTn id="51" dur="500" fill="hold"/>
                                            <p:tgtEl>
                                              <p:spTgt spid="143"/>
                                            </p:tgtEl>
                                            <p:attrNameLst>
                                              <p:attrName>ppt_w</p:attrName>
                                            </p:attrNameLst>
                                          </p:cBhvr>
                                          <p:tavLst>
                                            <p:tav tm="0">
                                              <p:val>
                                                <p:fltVal val="0"/>
                                              </p:val>
                                            </p:tav>
                                            <p:tav tm="100000">
                                              <p:val>
                                                <p:strVal val="#ppt_w"/>
                                              </p:val>
                                            </p:tav>
                                          </p:tavLst>
                                        </p:anim>
                                        <p:anim calcmode="lin" valueType="num">
                                          <p:cBhvr>
                                            <p:cTn id="52" dur="500" fill="hold"/>
                                            <p:tgtEl>
                                              <p:spTgt spid="143"/>
                                            </p:tgtEl>
                                            <p:attrNameLst>
                                              <p:attrName>ppt_h</p:attrName>
                                            </p:attrNameLst>
                                          </p:cBhvr>
                                          <p:tavLst>
                                            <p:tav tm="0">
                                              <p:val>
                                                <p:fltVal val="0"/>
                                              </p:val>
                                            </p:tav>
                                            <p:tav tm="100000">
                                              <p:val>
                                                <p:strVal val="#ppt_h"/>
                                              </p:val>
                                            </p:tav>
                                          </p:tavLst>
                                        </p:anim>
                                        <p:animEffect transition="in" filter="fade">
                                          <p:cBhvr>
                                            <p:cTn id="53" dur="500"/>
                                            <p:tgtEl>
                                              <p:spTgt spid="143"/>
                                            </p:tgtEl>
                                          </p:cBhvr>
                                        </p:animEffect>
                                      </p:childTnLst>
                                    </p:cTn>
                                  </p:par>
                                  <p:par>
                                    <p:cTn id="54" presetID="22" presetClass="entr" presetSubtype="8" fill="hold" nodeType="withEffect">
                                      <p:stCondLst>
                                        <p:cond delay="5500"/>
                                      </p:stCondLst>
                                      <p:childTnLst>
                                        <p:set>
                                          <p:cBhvr>
                                            <p:cTn id="55" dur="1" fill="hold">
                                              <p:stCondLst>
                                                <p:cond delay="0"/>
                                              </p:stCondLst>
                                            </p:cTn>
                                            <p:tgtEl>
                                              <p:spTgt spid="116"/>
                                            </p:tgtEl>
                                            <p:attrNameLst>
                                              <p:attrName>style.visibility</p:attrName>
                                            </p:attrNameLst>
                                          </p:cBhvr>
                                          <p:to>
                                            <p:strVal val="visible"/>
                                          </p:to>
                                        </p:set>
                                        <p:animEffect transition="in" filter="wipe(left)">
                                          <p:cBhvr>
                                            <p:cTn id="56" dur="500"/>
                                            <p:tgtEl>
                                              <p:spTgt spid="116"/>
                                            </p:tgtEl>
                                          </p:cBhvr>
                                        </p:animEffect>
                                      </p:childTnLst>
                                    </p:cTn>
                                  </p:par>
                                  <p:par>
                                    <p:cTn id="57" presetID="2" presetClass="entr" presetSubtype="2" fill="hold" nodeType="withEffect">
                                      <p:stCondLst>
                                        <p:cond delay="550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1+#ppt_w/2"/>
                                              </p:val>
                                            </p:tav>
                                            <p:tav tm="100000">
                                              <p:val>
                                                <p:strVal val="#ppt_x"/>
                                              </p:val>
                                            </p:tav>
                                          </p:tavLst>
                                        </p:anim>
                                        <p:anim calcmode="lin" valueType="num">
                                          <p:cBhvr additive="base">
                                            <p:cTn id="60" dur="500" fill="hold"/>
                                            <p:tgtEl>
                                              <p:spTgt spid="2"/>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6250"/>
                                      </p:stCondLst>
                                      <p:childTnLst>
                                        <p:set>
                                          <p:cBhvr>
                                            <p:cTn id="62" dur="1" fill="hold">
                                              <p:stCondLst>
                                                <p:cond delay="0"/>
                                              </p:stCondLst>
                                            </p:cTn>
                                            <p:tgtEl>
                                              <p:spTgt spid="122"/>
                                            </p:tgtEl>
                                            <p:attrNameLst>
                                              <p:attrName>style.visibility</p:attrName>
                                            </p:attrNameLst>
                                          </p:cBhvr>
                                          <p:to>
                                            <p:strVal val="visible"/>
                                          </p:to>
                                        </p:set>
                                        <p:animEffect transition="in" filter="wipe(left)">
                                          <p:cBhvr>
                                            <p:cTn id="63" dur="500"/>
                                            <p:tgtEl>
                                              <p:spTgt spid="122"/>
                                            </p:tgtEl>
                                          </p:cBhvr>
                                        </p:animEffect>
                                      </p:childTnLst>
                                    </p:cTn>
                                  </p:par>
                                  <p:par>
                                    <p:cTn id="64" presetID="2" presetClass="entr" presetSubtype="2" fill="hold" nodeType="withEffect">
                                      <p:stCondLst>
                                        <p:cond delay="625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par>
                                    <p:cTn id="68" presetID="22" presetClass="entr" presetSubtype="8" fill="hold" nodeType="withEffect">
                                      <p:stCondLst>
                                        <p:cond delay="7500"/>
                                      </p:stCondLst>
                                      <p:childTnLst>
                                        <p:set>
                                          <p:cBhvr>
                                            <p:cTn id="69" dur="1" fill="hold">
                                              <p:stCondLst>
                                                <p:cond delay="0"/>
                                              </p:stCondLst>
                                            </p:cTn>
                                            <p:tgtEl>
                                              <p:spTgt spid="123"/>
                                            </p:tgtEl>
                                            <p:attrNameLst>
                                              <p:attrName>style.visibility</p:attrName>
                                            </p:attrNameLst>
                                          </p:cBhvr>
                                          <p:to>
                                            <p:strVal val="visible"/>
                                          </p:to>
                                        </p:set>
                                        <p:animEffect transition="in" filter="wipe(left)">
                                          <p:cBhvr>
                                            <p:cTn id="70" dur="500"/>
                                            <p:tgtEl>
                                              <p:spTgt spid="123"/>
                                            </p:tgtEl>
                                          </p:cBhvr>
                                        </p:animEffect>
                                      </p:childTnLst>
                                    </p:cTn>
                                  </p:par>
                                  <p:par>
                                    <p:cTn id="71" presetID="2" presetClass="entr" presetSubtype="2" fill="hold" nodeType="withEffect">
                                      <p:stCondLst>
                                        <p:cond delay="750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1+#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par>
                                    <p:cTn id="75" presetID="22" presetClass="entr" presetSubtype="2" fill="hold" nodeType="withEffect">
                                      <p:stCondLst>
                                        <p:cond delay="8500"/>
                                      </p:stCondLst>
                                      <p:childTnLst>
                                        <p:set>
                                          <p:cBhvr>
                                            <p:cTn id="76" dur="1" fill="hold">
                                              <p:stCondLst>
                                                <p:cond delay="0"/>
                                              </p:stCondLst>
                                            </p:cTn>
                                            <p:tgtEl>
                                              <p:spTgt spid="125"/>
                                            </p:tgtEl>
                                            <p:attrNameLst>
                                              <p:attrName>style.visibility</p:attrName>
                                            </p:attrNameLst>
                                          </p:cBhvr>
                                          <p:to>
                                            <p:strVal val="visible"/>
                                          </p:to>
                                        </p:set>
                                        <p:animEffect transition="in" filter="wipe(right)">
                                          <p:cBhvr>
                                            <p:cTn id="77" dur="500"/>
                                            <p:tgtEl>
                                              <p:spTgt spid="125"/>
                                            </p:tgtEl>
                                          </p:cBhvr>
                                        </p:animEffect>
                                      </p:childTnLst>
                                    </p:cTn>
                                  </p:par>
                                  <p:par>
                                    <p:cTn id="78" presetID="2" presetClass="entr" presetSubtype="8" fill="hold" nodeType="withEffect">
                                      <p:stCondLst>
                                        <p:cond delay="850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0-#ppt_w/2"/>
                                              </p:val>
                                            </p:tav>
                                            <p:tav tm="100000">
                                              <p:val>
                                                <p:strVal val="#ppt_x"/>
                                              </p:val>
                                            </p:tav>
                                          </p:tavLst>
                                        </p:anim>
                                        <p:anim calcmode="lin" valueType="num">
                                          <p:cBhvr additive="base">
                                            <p:cTn id="81" dur="500" fill="hold"/>
                                            <p:tgtEl>
                                              <p:spTgt spid="10"/>
                                            </p:tgtEl>
                                            <p:attrNameLst>
                                              <p:attrName>ppt_y</p:attrName>
                                            </p:attrNameLst>
                                          </p:cBhvr>
                                          <p:tavLst>
                                            <p:tav tm="0">
                                              <p:val>
                                                <p:strVal val="#ppt_y"/>
                                              </p:val>
                                            </p:tav>
                                            <p:tav tm="100000">
                                              <p:val>
                                                <p:strVal val="#ppt_y"/>
                                              </p:val>
                                            </p:tav>
                                          </p:tavLst>
                                        </p:anim>
                                      </p:childTnLst>
                                    </p:cTn>
                                  </p:par>
                                  <p:par>
                                    <p:cTn id="82" presetID="22" presetClass="entr" presetSubtype="2" fill="hold" nodeType="withEffect">
                                      <p:stCondLst>
                                        <p:cond delay="9500"/>
                                      </p:stCondLst>
                                      <p:childTnLst>
                                        <p:set>
                                          <p:cBhvr>
                                            <p:cTn id="83" dur="1" fill="hold">
                                              <p:stCondLst>
                                                <p:cond delay="0"/>
                                              </p:stCondLst>
                                            </p:cTn>
                                            <p:tgtEl>
                                              <p:spTgt spid="124"/>
                                            </p:tgtEl>
                                            <p:attrNameLst>
                                              <p:attrName>style.visibility</p:attrName>
                                            </p:attrNameLst>
                                          </p:cBhvr>
                                          <p:to>
                                            <p:strVal val="visible"/>
                                          </p:to>
                                        </p:set>
                                        <p:animEffect transition="in" filter="wipe(right)">
                                          <p:cBhvr>
                                            <p:cTn id="84" dur="500"/>
                                            <p:tgtEl>
                                              <p:spTgt spid="124"/>
                                            </p:tgtEl>
                                          </p:cBhvr>
                                        </p:animEffect>
                                      </p:childTnLst>
                                    </p:cTn>
                                  </p:par>
                                  <p:par>
                                    <p:cTn id="85" presetID="2" presetClass="entr" presetSubtype="8" fill="hold" nodeType="withEffect">
                                      <p:stCondLst>
                                        <p:cond delay="950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0-#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FMEA Process</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34</a:t>
            </a:fld>
            <a:endParaRPr lang="en-US">
              <a:cs typeface="+mn-ea"/>
              <a:sym typeface="+mn-lt"/>
            </a:endParaRPr>
          </a:p>
        </p:txBody>
      </p:sp>
      <p:cxnSp>
        <p:nvCxnSpPr>
          <p:cNvPr id="4" name="Straight Connector 3"/>
          <p:cNvCxnSpPr>
            <a:stCxn id="41" idx="7"/>
            <a:endCxn id="44" idx="5"/>
          </p:cNvCxnSpPr>
          <p:nvPr/>
        </p:nvCxnSpPr>
        <p:spPr>
          <a:xfrm>
            <a:off x="8526093" y="3905805"/>
            <a:ext cx="817375"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317911" y="1976559"/>
            <a:ext cx="1573316" cy="713700"/>
            <a:chOff x="6988434" y="1796744"/>
            <a:chExt cx="1179987" cy="535275"/>
          </a:xfrm>
        </p:grpSpPr>
        <p:sp>
          <p:nvSpPr>
            <p:cNvPr id="6" name="TextBox 5"/>
            <p:cNvSpPr txBox="1"/>
            <p:nvPr/>
          </p:nvSpPr>
          <p:spPr>
            <a:xfrm>
              <a:off x="6988434" y="1796744"/>
              <a:ext cx="1179987" cy="407420"/>
            </a:xfrm>
            <a:prstGeom prst="rect">
              <a:avLst/>
            </a:prstGeom>
            <a:noFill/>
          </p:spPr>
          <p:txBody>
            <a:bodyPr wrap="none" rtlCol="0">
              <a:spAutoFit/>
            </a:bodyPr>
            <a:lstStyle/>
            <a:p>
              <a:pPr algn="ctr"/>
              <a:r>
                <a:rPr lang="en-ID" sz="1465" b="1" dirty="0">
                  <a:cs typeface="+mn-ea"/>
                  <a:sym typeface="+mn-lt"/>
                </a:rPr>
                <a:t>Risk Detected</a:t>
              </a:r>
            </a:p>
            <a:p>
              <a:pPr algn="ctr"/>
              <a:r>
                <a:rPr lang="en-ID" sz="1465" b="1" dirty="0">
                  <a:cs typeface="+mn-ea"/>
                  <a:sym typeface="+mn-lt"/>
                </a:rPr>
                <a:t>Danger Averted</a:t>
              </a:r>
            </a:p>
          </p:txBody>
        </p:sp>
        <p:sp>
          <p:nvSpPr>
            <p:cNvPr id="7" name="Oval 6"/>
            <p:cNvSpPr/>
            <p:nvPr/>
          </p:nvSpPr>
          <p:spPr>
            <a:xfrm>
              <a:off x="7545990" y="2258010"/>
              <a:ext cx="74009" cy="74009"/>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cs typeface="+mn-ea"/>
                <a:sym typeface="+mn-lt"/>
              </a:endParaRPr>
            </a:p>
          </p:txBody>
        </p:sp>
      </p:grpSp>
      <p:sp>
        <p:nvSpPr>
          <p:cNvPr id="8" name="Rectangle 7"/>
          <p:cNvSpPr/>
          <p:nvPr/>
        </p:nvSpPr>
        <p:spPr>
          <a:xfrm>
            <a:off x="8922942" y="4887912"/>
            <a:ext cx="2245460" cy="732701"/>
          </a:xfrm>
          <a:prstGeom prst="rect">
            <a:avLst/>
          </a:prstGeom>
        </p:spPr>
        <p:txBody>
          <a:bodyPr wrap="square">
            <a:spAutoFit/>
          </a:bodyPr>
          <a:lstStyle/>
          <a:p>
            <a:pPr algn="ctr">
              <a:lnSpc>
                <a:spcPct val="130000"/>
              </a:lnSpc>
            </a:pPr>
            <a:r>
              <a:rPr lang="en-US" sz="1065" dirty="0">
                <a:cs typeface="+mn-ea"/>
                <a:sym typeface="+mn-lt"/>
              </a:rPr>
              <a:t>Authoritatively cultivate out-of-the-box processes after emerging products. </a:t>
            </a:r>
          </a:p>
        </p:txBody>
      </p:sp>
      <p:grpSp>
        <p:nvGrpSpPr>
          <p:cNvPr id="9" name="Group 8"/>
          <p:cNvGrpSpPr/>
          <p:nvPr/>
        </p:nvGrpSpPr>
        <p:grpSpPr>
          <a:xfrm>
            <a:off x="1166635" y="5127599"/>
            <a:ext cx="1841594" cy="418451"/>
            <a:chOff x="874976" y="4160018"/>
            <a:chExt cx="1381195" cy="313838"/>
          </a:xfrm>
        </p:grpSpPr>
        <p:sp>
          <p:nvSpPr>
            <p:cNvPr id="10" name="TextBox 9"/>
            <p:cNvSpPr txBox="1"/>
            <p:nvPr/>
          </p:nvSpPr>
          <p:spPr>
            <a:xfrm>
              <a:off x="874976" y="4235522"/>
              <a:ext cx="1381195" cy="238334"/>
            </a:xfrm>
            <a:prstGeom prst="rect">
              <a:avLst/>
            </a:prstGeom>
            <a:noFill/>
          </p:spPr>
          <p:txBody>
            <a:bodyPr wrap="none" rtlCol="0">
              <a:spAutoFit/>
            </a:bodyPr>
            <a:lstStyle/>
            <a:p>
              <a:pPr algn="ctr"/>
              <a:r>
                <a:rPr lang="en-ID" sz="1465" b="1" dirty="0">
                  <a:cs typeface="+mn-ea"/>
                  <a:sym typeface="+mn-lt"/>
                </a:rPr>
                <a:t>Structure Analysis</a:t>
              </a:r>
            </a:p>
          </p:txBody>
        </p:sp>
        <p:sp>
          <p:nvSpPr>
            <p:cNvPr id="11" name="Oval 10"/>
            <p:cNvSpPr/>
            <p:nvPr/>
          </p:nvSpPr>
          <p:spPr>
            <a:xfrm>
              <a:off x="1528569" y="4160018"/>
              <a:ext cx="74009" cy="74009"/>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cs typeface="+mn-ea"/>
                <a:sym typeface="+mn-lt"/>
              </a:endParaRPr>
            </a:p>
          </p:txBody>
        </p:sp>
      </p:grpSp>
      <p:grpSp>
        <p:nvGrpSpPr>
          <p:cNvPr id="12" name="Group 11"/>
          <p:cNvGrpSpPr/>
          <p:nvPr/>
        </p:nvGrpSpPr>
        <p:grpSpPr>
          <a:xfrm>
            <a:off x="4074754" y="5127599"/>
            <a:ext cx="1392754" cy="418451"/>
            <a:chOff x="3056064" y="4160018"/>
            <a:chExt cx="1044565" cy="313838"/>
          </a:xfrm>
        </p:grpSpPr>
        <p:sp>
          <p:nvSpPr>
            <p:cNvPr id="13" name="TextBox 12"/>
            <p:cNvSpPr txBox="1"/>
            <p:nvPr/>
          </p:nvSpPr>
          <p:spPr>
            <a:xfrm>
              <a:off x="3056064" y="4235522"/>
              <a:ext cx="1044565" cy="238334"/>
            </a:xfrm>
            <a:prstGeom prst="rect">
              <a:avLst/>
            </a:prstGeom>
            <a:noFill/>
          </p:spPr>
          <p:txBody>
            <a:bodyPr wrap="none" rtlCol="0">
              <a:spAutoFit/>
            </a:bodyPr>
            <a:lstStyle/>
            <a:p>
              <a:pPr algn="ctr"/>
              <a:r>
                <a:rPr lang="en-ID" sz="1465" b="1" dirty="0" err="1">
                  <a:cs typeface="+mn-ea"/>
                  <a:sym typeface="+mn-lt"/>
                </a:rPr>
                <a:t>Eror</a:t>
              </a:r>
              <a:r>
                <a:rPr lang="en-ID" sz="1465" b="1" dirty="0">
                  <a:cs typeface="+mn-ea"/>
                  <a:sym typeface="+mn-lt"/>
                </a:rPr>
                <a:t> Analysis</a:t>
              </a:r>
            </a:p>
          </p:txBody>
        </p:sp>
        <p:sp>
          <p:nvSpPr>
            <p:cNvPr id="14" name="Oval 13"/>
            <p:cNvSpPr/>
            <p:nvPr/>
          </p:nvSpPr>
          <p:spPr>
            <a:xfrm>
              <a:off x="3541341" y="4160018"/>
              <a:ext cx="74009" cy="74009"/>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cs typeface="+mn-ea"/>
                <a:sym typeface="+mn-lt"/>
              </a:endParaRPr>
            </a:p>
          </p:txBody>
        </p:sp>
      </p:grpSp>
      <p:grpSp>
        <p:nvGrpSpPr>
          <p:cNvPr id="15" name="Group 14"/>
          <p:cNvGrpSpPr/>
          <p:nvPr/>
        </p:nvGrpSpPr>
        <p:grpSpPr>
          <a:xfrm>
            <a:off x="6791817" y="5127599"/>
            <a:ext cx="1326005" cy="418451"/>
            <a:chOff x="5093862" y="4160018"/>
            <a:chExt cx="994504" cy="313838"/>
          </a:xfrm>
        </p:grpSpPr>
        <p:sp>
          <p:nvSpPr>
            <p:cNvPr id="16" name="TextBox 15"/>
            <p:cNvSpPr txBox="1"/>
            <p:nvPr/>
          </p:nvSpPr>
          <p:spPr>
            <a:xfrm>
              <a:off x="5093862" y="4235522"/>
              <a:ext cx="994504" cy="238334"/>
            </a:xfrm>
            <a:prstGeom prst="rect">
              <a:avLst/>
            </a:prstGeom>
            <a:noFill/>
          </p:spPr>
          <p:txBody>
            <a:bodyPr wrap="none" rtlCol="0">
              <a:spAutoFit/>
            </a:bodyPr>
            <a:lstStyle/>
            <a:p>
              <a:pPr algn="ctr"/>
              <a:r>
                <a:rPr lang="en-ID" sz="1465" b="1" dirty="0">
                  <a:cs typeface="+mn-ea"/>
                  <a:sym typeface="+mn-lt"/>
                </a:rPr>
                <a:t>Optimization</a:t>
              </a:r>
            </a:p>
          </p:txBody>
        </p:sp>
        <p:sp>
          <p:nvSpPr>
            <p:cNvPr id="17" name="Oval 16"/>
            <p:cNvSpPr/>
            <p:nvPr/>
          </p:nvSpPr>
          <p:spPr>
            <a:xfrm>
              <a:off x="5554949" y="4160018"/>
              <a:ext cx="74009" cy="74009"/>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cs typeface="+mn-ea"/>
                <a:sym typeface="+mn-lt"/>
              </a:endParaRPr>
            </a:p>
          </p:txBody>
        </p:sp>
      </p:grpSp>
      <p:grpSp>
        <p:nvGrpSpPr>
          <p:cNvPr id="18" name="Group 17"/>
          <p:cNvGrpSpPr/>
          <p:nvPr/>
        </p:nvGrpSpPr>
        <p:grpSpPr>
          <a:xfrm>
            <a:off x="5319326" y="2368858"/>
            <a:ext cx="1587295" cy="452017"/>
            <a:chOff x="3989494" y="2090968"/>
            <a:chExt cx="1190471" cy="339013"/>
          </a:xfrm>
        </p:grpSpPr>
        <p:sp>
          <p:nvSpPr>
            <p:cNvPr id="19" name="TextBox 18"/>
            <p:cNvSpPr txBox="1"/>
            <p:nvPr/>
          </p:nvSpPr>
          <p:spPr>
            <a:xfrm>
              <a:off x="3989494" y="2090968"/>
              <a:ext cx="1190471" cy="238334"/>
            </a:xfrm>
            <a:prstGeom prst="rect">
              <a:avLst/>
            </a:prstGeom>
            <a:noFill/>
          </p:spPr>
          <p:txBody>
            <a:bodyPr wrap="none" rtlCol="0">
              <a:spAutoFit/>
            </a:bodyPr>
            <a:lstStyle/>
            <a:p>
              <a:pPr algn="ctr"/>
              <a:r>
                <a:rPr lang="en-ID" sz="1465" b="1" dirty="0">
                  <a:cs typeface="+mn-ea"/>
                  <a:sym typeface="+mn-lt"/>
                </a:rPr>
                <a:t>Risk Evaluation</a:t>
              </a:r>
            </a:p>
          </p:txBody>
        </p:sp>
        <p:sp>
          <p:nvSpPr>
            <p:cNvPr id="20" name="Oval 19"/>
            <p:cNvSpPr/>
            <p:nvPr/>
          </p:nvSpPr>
          <p:spPr>
            <a:xfrm>
              <a:off x="4547725" y="2355972"/>
              <a:ext cx="74009" cy="74009"/>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cs typeface="+mn-ea"/>
                <a:sym typeface="+mn-lt"/>
              </a:endParaRPr>
            </a:p>
          </p:txBody>
        </p:sp>
      </p:grpSp>
      <p:grpSp>
        <p:nvGrpSpPr>
          <p:cNvPr id="21" name="Group 20"/>
          <p:cNvGrpSpPr/>
          <p:nvPr/>
        </p:nvGrpSpPr>
        <p:grpSpPr>
          <a:xfrm>
            <a:off x="2547419" y="2368858"/>
            <a:ext cx="1801520" cy="452017"/>
            <a:chOff x="1910564" y="2090968"/>
            <a:chExt cx="1351140" cy="339013"/>
          </a:xfrm>
        </p:grpSpPr>
        <p:sp>
          <p:nvSpPr>
            <p:cNvPr id="22" name="TextBox 21"/>
            <p:cNvSpPr txBox="1"/>
            <p:nvPr/>
          </p:nvSpPr>
          <p:spPr>
            <a:xfrm>
              <a:off x="1910564" y="2090968"/>
              <a:ext cx="1351140" cy="238334"/>
            </a:xfrm>
            <a:prstGeom prst="rect">
              <a:avLst/>
            </a:prstGeom>
            <a:noFill/>
          </p:spPr>
          <p:txBody>
            <a:bodyPr wrap="none" rtlCol="0">
              <a:spAutoFit/>
            </a:bodyPr>
            <a:lstStyle/>
            <a:p>
              <a:pPr algn="ctr"/>
              <a:r>
                <a:rPr lang="en-ID" sz="1465" b="1" dirty="0">
                  <a:cs typeface="+mn-ea"/>
                  <a:sym typeface="+mn-lt"/>
                </a:rPr>
                <a:t>Function Analysis</a:t>
              </a:r>
            </a:p>
          </p:txBody>
        </p:sp>
        <p:sp>
          <p:nvSpPr>
            <p:cNvPr id="23" name="Oval 22"/>
            <p:cNvSpPr/>
            <p:nvPr/>
          </p:nvSpPr>
          <p:spPr>
            <a:xfrm>
              <a:off x="2549129" y="2355972"/>
              <a:ext cx="74009" cy="74009"/>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cs typeface="+mn-ea"/>
                <a:sym typeface="+mn-lt"/>
              </a:endParaRPr>
            </a:p>
          </p:txBody>
        </p:sp>
      </p:grpSp>
      <p:cxnSp>
        <p:nvCxnSpPr>
          <p:cNvPr id="24" name="Straight Connector 23"/>
          <p:cNvCxnSpPr/>
          <p:nvPr/>
        </p:nvCxnSpPr>
        <p:spPr>
          <a:xfrm>
            <a:off x="3448177" y="2848901"/>
            <a:ext cx="0" cy="277488"/>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12972" y="2848901"/>
            <a:ext cx="0" cy="277488"/>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71127" y="4723963"/>
            <a:ext cx="0" cy="39694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55937" y="4723963"/>
            <a:ext cx="0" cy="396947"/>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326331" y="3144704"/>
            <a:ext cx="1522203" cy="1522203"/>
            <a:chOff x="994748" y="2672853"/>
            <a:chExt cx="1141652" cy="1141652"/>
          </a:xfrm>
        </p:grpSpPr>
        <p:sp>
          <p:nvSpPr>
            <p:cNvPr id="29" name="Teardrop 28"/>
            <p:cNvSpPr/>
            <p:nvPr/>
          </p:nvSpPr>
          <p:spPr>
            <a:xfrm rot="8100000">
              <a:off x="994748" y="2672853"/>
              <a:ext cx="1141652" cy="114165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cs typeface="+mn-ea"/>
                <a:sym typeface="+mn-lt"/>
              </a:endParaRPr>
            </a:p>
          </p:txBody>
        </p:sp>
        <p:sp>
          <p:nvSpPr>
            <p:cNvPr id="30" name="Freeform 90"/>
            <p:cNvSpPr>
              <a:spLocks noEditPoints="1"/>
            </p:cNvSpPr>
            <p:nvPr/>
          </p:nvSpPr>
          <p:spPr bwMode="auto">
            <a:xfrm>
              <a:off x="1446918" y="3143119"/>
              <a:ext cx="233194" cy="241125"/>
            </a:xfrm>
            <a:custGeom>
              <a:avLst/>
              <a:gdLst>
                <a:gd name="T0" fmla="*/ 28 w 62"/>
                <a:gd name="T1" fmla="*/ 25 h 62"/>
                <a:gd name="T2" fmla="*/ 28 w 62"/>
                <a:gd name="T3" fmla="*/ 28 h 62"/>
                <a:gd name="T4" fmla="*/ 27 w 62"/>
                <a:gd name="T5" fmla="*/ 29 h 62"/>
                <a:gd name="T6" fmla="*/ 25 w 62"/>
                <a:gd name="T7" fmla="*/ 28 h 62"/>
                <a:gd name="T8" fmla="*/ 4 w 62"/>
                <a:gd name="T9" fmla="*/ 7 h 62"/>
                <a:gd name="T10" fmla="*/ 4 w 62"/>
                <a:gd name="T11" fmla="*/ 15 h 62"/>
                <a:gd name="T12" fmla="*/ 2 w 62"/>
                <a:gd name="T13" fmla="*/ 17 h 62"/>
                <a:gd name="T14" fmla="*/ 0 w 62"/>
                <a:gd name="T15" fmla="*/ 15 h 62"/>
                <a:gd name="T16" fmla="*/ 0 w 62"/>
                <a:gd name="T17" fmla="*/ 2 h 62"/>
                <a:gd name="T18" fmla="*/ 2 w 62"/>
                <a:gd name="T19" fmla="*/ 0 h 62"/>
                <a:gd name="T20" fmla="*/ 15 w 62"/>
                <a:gd name="T21" fmla="*/ 0 h 62"/>
                <a:gd name="T22" fmla="*/ 17 w 62"/>
                <a:gd name="T23" fmla="*/ 2 h 62"/>
                <a:gd name="T24" fmla="*/ 15 w 62"/>
                <a:gd name="T25" fmla="*/ 4 h 62"/>
                <a:gd name="T26" fmla="*/ 7 w 62"/>
                <a:gd name="T27" fmla="*/ 4 h 62"/>
                <a:gd name="T28" fmla="*/ 28 w 62"/>
                <a:gd name="T29" fmla="*/ 25 h 62"/>
                <a:gd name="T30" fmla="*/ 60 w 62"/>
                <a:gd name="T31" fmla="*/ 46 h 62"/>
                <a:gd name="T32" fmla="*/ 58 w 62"/>
                <a:gd name="T33" fmla="*/ 48 h 62"/>
                <a:gd name="T34" fmla="*/ 58 w 62"/>
                <a:gd name="T35" fmla="*/ 55 h 62"/>
                <a:gd name="T36" fmla="*/ 37 w 62"/>
                <a:gd name="T37" fmla="*/ 34 h 62"/>
                <a:gd name="T38" fmla="*/ 34 w 62"/>
                <a:gd name="T39" fmla="*/ 34 h 62"/>
                <a:gd name="T40" fmla="*/ 34 w 62"/>
                <a:gd name="T41" fmla="*/ 37 h 62"/>
                <a:gd name="T42" fmla="*/ 55 w 62"/>
                <a:gd name="T43" fmla="*/ 58 h 62"/>
                <a:gd name="T44" fmla="*/ 47 w 62"/>
                <a:gd name="T45" fmla="*/ 58 h 62"/>
                <a:gd name="T46" fmla="*/ 45 w 62"/>
                <a:gd name="T47" fmla="*/ 60 h 62"/>
                <a:gd name="T48" fmla="*/ 47 w 62"/>
                <a:gd name="T49" fmla="*/ 62 h 62"/>
                <a:gd name="T50" fmla="*/ 60 w 62"/>
                <a:gd name="T51" fmla="*/ 62 h 62"/>
                <a:gd name="T52" fmla="*/ 62 w 62"/>
                <a:gd name="T53" fmla="*/ 60 h 62"/>
                <a:gd name="T54" fmla="*/ 62 w 62"/>
                <a:gd name="T55" fmla="*/ 48 h 62"/>
                <a:gd name="T56" fmla="*/ 60 w 62"/>
                <a:gd name="T57" fmla="*/ 46 h 62"/>
                <a:gd name="T58" fmla="*/ 60 w 62"/>
                <a:gd name="T59" fmla="*/ 0 h 62"/>
                <a:gd name="T60" fmla="*/ 47 w 62"/>
                <a:gd name="T61" fmla="*/ 0 h 62"/>
                <a:gd name="T62" fmla="*/ 45 w 62"/>
                <a:gd name="T63" fmla="*/ 2 h 62"/>
                <a:gd name="T64" fmla="*/ 47 w 62"/>
                <a:gd name="T65" fmla="*/ 4 h 62"/>
                <a:gd name="T66" fmla="*/ 55 w 62"/>
                <a:gd name="T67" fmla="*/ 4 h 62"/>
                <a:gd name="T68" fmla="*/ 34 w 62"/>
                <a:gd name="T69" fmla="*/ 25 h 62"/>
                <a:gd name="T70" fmla="*/ 34 w 62"/>
                <a:gd name="T71" fmla="*/ 28 h 62"/>
                <a:gd name="T72" fmla="*/ 36 w 62"/>
                <a:gd name="T73" fmla="*/ 29 h 62"/>
                <a:gd name="T74" fmla="*/ 37 w 62"/>
                <a:gd name="T75" fmla="*/ 28 h 62"/>
                <a:gd name="T76" fmla="*/ 58 w 62"/>
                <a:gd name="T77" fmla="*/ 7 h 62"/>
                <a:gd name="T78" fmla="*/ 58 w 62"/>
                <a:gd name="T79" fmla="*/ 15 h 62"/>
                <a:gd name="T80" fmla="*/ 60 w 62"/>
                <a:gd name="T81" fmla="*/ 17 h 62"/>
                <a:gd name="T82" fmla="*/ 62 w 62"/>
                <a:gd name="T83" fmla="*/ 15 h 62"/>
                <a:gd name="T84" fmla="*/ 62 w 62"/>
                <a:gd name="T85" fmla="*/ 2 h 62"/>
                <a:gd name="T86" fmla="*/ 60 w 62"/>
                <a:gd name="T87" fmla="*/ 0 h 62"/>
                <a:gd name="T88" fmla="*/ 25 w 62"/>
                <a:gd name="T89" fmla="*/ 34 h 62"/>
                <a:gd name="T90" fmla="*/ 4 w 62"/>
                <a:gd name="T91" fmla="*/ 55 h 62"/>
                <a:gd name="T92" fmla="*/ 4 w 62"/>
                <a:gd name="T93" fmla="*/ 48 h 62"/>
                <a:gd name="T94" fmla="*/ 2 w 62"/>
                <a:gd name="T95" fmla="*/ 46 h 62"/>
                <a:gd name="T96" fmla="*/ 0 w 62"/>
                <a:gd name="T97" fmla="*/ 48 h 62"/>
                <a:gd name="T98" fmla="*/ 0 w 62"/>
                <a:gd name="T99" fmla="*/ 60 h 62"/>
                <a:gd name="T100" fmla="*/ 2 w 62"/>
                <a:gd name="T101" fmla="*/ 62 h 62"/>
                <a:gd name="T102" fmla="*/ 15 w 62"/>
                <a:gd name="T103" fmla="*/ 62 h 62"/>
                <a:gd name="T104" fmla="*/ 17 w 62"/>
                <a:gd name="T105" fmla="*/ 60 h 62"/>
                <a:gd name="T106" fmla="*/ 15 w 62"/>
                <a:gd name="T107" fmla="*/ 58 h 62"/>
                <a:gd name="T108" fmla="*/ 7 w 62"/>
                <a:gd name="T109" fmla="*/ 58 h 62"/>
                <a:gd name="T110" fmla="*/ 28 w 62"/>
                <a:gd name="T111" fmla="*/ 37 h 62"/>
                <a:gd name="T112" fmla="*/ 28 w 62"/>
                <a:gd name="T113" fmla="*/ 34 h 62"/>
                <a:gd name="T114" fmla="*/ 25 w 62"/>
                <a:gd name="T115"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62">
                  <a:moveTo>
                    <a:pt x="28" y="25"/>
                  </a:moveTo>
                  <a:cubicBezTo>
                    <a:pt x="29" y="26"/>
                    <a:pt x="29" y="27"/>
                    <a:pt x="28" y="28"/>
                  </a:cubicBezTo>
                  <a:cubicBezTo>
                    <a:pt x="28" y="28"/>
                    <a:pt x="27" y="29"/>
                    <a:pt x="27" y="29"/>
                  </a:cubicBezTo>
                  <a:cubicBezTo>
                    <a:pt x="26" y="29"/>
                    <a:pt x="25" y="28"/>
                    <a:pt x="25" y="28"/>
                  </a:cubicBezTo>
                  <a:cubicBezTo>
                    <a:pt x="4" y="7"/>
                    <a:pt x="4" y="7"/>
                    <a:pt x="4" y="7"/>
                  </a:cubicBezTo>
                  <a:cubicBezTo>
                    <a:pt x="4" y="15"/>
                    <a:pt x="4" y="15"/>
                    <a:pt x="4" y="15"/>
                  </a:cubicBezTo>
                  <a:cubicBezTo>
                    <a:pt x="4" y="16"/>
                    <a:pt x="3" y="17"/>
                    <a:pt x="2" y="17"/>
                  </a:cubicBezTo>
                  <a:cubicBezTo>
                    <a:pt x="1" y="17"/>
                    <a:pt x="0" y="16"/>
                    <a:pt x="0" y="15"/>
                  </a:cubicBezTo>
                  <a:cubicBezTo>
                    <a:pt x="0" y="2"/>
                    <a:pt x="0" y="2"/>
                    <a:pt x="0" y="2"/>
                  </a:cubicBezTo>
                  <a:cubicBezTo>
                    <a:pt x="0" y="1"/>
                    <a:pt x="1" y="0"/>
                    <a:pt x="2" y="0"/>
                  </a:cubicBezTo>
                  <a:cubicBezTo>
                    <a:pt x="15" y="0"/>
                    <a:pt x="15" y="0"/>
                    <a:pt x="15" y="0"/>
                  </a:cubicBezTo>
                  <a:cubicBezTo>
                    <a:pt x="16" y="0"/>
                    <a:pt x="17" y="1"/>
                    <a:pt x="17" y="2"/>
                  </a:cubicBezTo>
                  <a:cubicBezTo>
                    <a:pt x="17" y="4"/>
                    <a:pt x="16" y="4"/>
                    <a:pt x="15" y="4"/>
                  </a:cubicBezTo>
                  <a:cubicBezTo>
                    <a:pt x="7" y="4"/>
                    <a:pt x="7" y="4"/>
                    <a:pt x="7" y="4"/>
                  </a:cubicBezTo>
                  <a:lnTo>
                    <a:pt x="28" y="25"/>
                  </a:lnTo>
                  <a:close/>
                  <a:moveTo>
                    <a:pt x="60" y="46"/>
                  </a:moveTo>
                  <a:cubicBezTo>
                    <a:pt x="59" y="46"/>
                    <a:pt x="58" y="46"/>
                    <a:pt x="58" y="48"/>
                  </a:cubicBezTo>
                  <a:cubicBezTo>
                    <a:pt x="58" y="55"/>
                    <a:pt x="58" y="55"/>
                    <a:pt x="58" y="55"/>
                  </a:cubicBezTo>
                  <a:cubicBezTo>
                    <a:pt x="37" y="34"/>
                    <a:pt x="37" y="34"/>
                    <a:pt x="37" y="34"/>
                  </a:cubicBezTo>
                  <a:cubicBezTo>
                    <a:pt x="36" y="34"/>
                    <a:pt x="35" y="34"/>
                    <a:pt x="34" y="34"/>
                  </a:cubicBezTo>
                  <a:cubicBezTo>
                    <a:pt x="34" y="35"/>
                    <a:pt x="34" y="36"/>
                    <a:pt x="34" y="37"/>
                  </a:cubicBezTo>
                  <a:cubicBezTo>
                    <a:pt x="55" y="58"/>
                    <a:pt x="55" y="58"/>
                    <a:pt x="55" y="58"/>
                  </a:cubicBezTo>
                  <a:cubicBezTo>
                    <a:pt x="47" y="58"/>
                    <a:pt x="47" y="58"/>
                    <a:pt x="47" y="58"/>
                  </a:cubicBezTo>
                  <a:cubicBezTo>
                    <a:pt x="46" y="58"/>
                    <a:pt x="45" y="59"/>
                    <a:pt x="45" y="60"/>
                  </a:cubicBezTo>
                  <a:cubicBezTo>
                    <a:pt x="45" y="61"/>
                    <a:pt x="46" y="62"/>
                    <a:pt x="47" y="62"/>
                  </a:cubicBezTo>
                  <a:cubicBezTo>
                    <a:pt x="60" y="62"/>
                    <a:pt x="60" y="62"/>
                    <a:pt x="60" y="62"/>
                  </a:cubicBezTo>
                  <a:cubicBezTo>
                    <a:pt x="61" y="62"/>
                    <a:pt x="62" y="61"/>
                    <a:pt x="62" y="60"/>
                  </a:cubicBezTo>
                  <a:cubicBezTo>
                    <a:pt x="62" y="48"/>
                    <a:pt x="62" y="48"/>
                    <a:pt x="62" y="48"/>
                  </a:cubicBezTo>
                  <a:cubicBezTo>
                    <a:pt x="62" y="46"/>
                    <a:pt x="61" y="46"/>
                    <a:pt x="60" y="46"/>
                  </a:cubicBezTo>
                  <a:close/>
                  <a:moveTo>
                    <a:pt x="60" y="0"/>
                  </a:moveTo>
                  <a:cubicBezTo>
                    <a:pt x="47" y="0"/>
                    <a:pt x="47" y="0"/>
                    <a:pt x="47" y="0"/>
                  </a:cubicBezTo>
                  <a:cubicBezTo>
                    <a:pt x="46" y="0"/>
                    <a:pt x="45" y="1"/>
                    <a:pt x="45" y="2"/>
                  </a:cubicBezTo>
                  <a:cubicBezTo>
                    <a:pt x="45" y="4"/>
                    <a:pt x="46" y="4"/>
                    <a:pt x="47" y="4"/>
                  </a:cubicBezTo>
                  <a:cubicBezTo>
                    <a:pt x="55" y="4"/>
                    <a:pt x="55" y="4"/>
                    <a:pt x="55" y="4"/>
                  </a:cubicBezTo>
                  <a:cubicBezTo>
                    <a:pt x="34" y="25"/>
                    <a:pt x="34" y="25"/>
                    <a:pt x="34" y="25"/>
                  </a:cubicBezTo>
                  <a:cubicBezTo>
                    <a:pt x="34" y="26"/>
                    <a:pt x="34" y="27"/>
                    <a:pt x="34" y="28"/>
                  </a:cubicBezTo>
                  <a:cubicBezTo>
                    <a:pt x="35" y="28"/>
                    <a:pt x="35" y="29"/>
                    <a:pt x="36" y="29"/>
                  </a:cubicBezTo>
                  <a:cubicBezTo>
                    <a:pt x="36" y="29"/>
                    <a:pt x="37" y="28"/>
                    <a:pt x="37" y="28"/>
                  </a:cubicBezTo>
                  <a:cubicBezTo>
                    <a:pt x="58" y="7"/>
                    <a:pt x="58" y="7"/>
                    <a:pt x="58" y="7"/>
                  </a:cubicBezTo>
                  <a:cubicBezTo>
                    <a:pt x="58" y="15"/>
                    <a:pt x="58" y="15"/>
                    <a:pt x="58" y="15"/>
                  </a:cubicBezTo>
                  <a:cubicBezTo>
                    <a:pt x="58" y="16"/>
                    <a:pt x="59" y="17"/>
                    <a:pt x="60" y="17"/>
                  </a:cubicBezTo>
                  <a:cubicBezTo>
                    <a:pt x="61" y="17"/>
                    <a:pt x="62" y="16"/>
                    <a:pt x="62" y="15"/>
                  </a:cubicBezTo>
                  <a:cubicBezTo>
                    <a:pt x="62" y="2"/>
                    <a:pt x="62" y="2"/>
                    <a:pt x="62" y="2"/>
                  </a:cubicBezTo>
                  <a:cubicBezTo>
                    <a:pt x="62" y="1"/>
                    <a:pt x="61" y="0"/>
                    <a:pt x="60" y="0"/>
                  </a:cubicBezTo>
                  <a:close/>
                  <a:moveTo>
                    <a:pt x="25" y="34"/>
                  </a:moveTo>
                  <a:cubicBezTo>
                    <a:pt x="4" y="55"/>
                    <a:pt x="4" y="55"/>
                    <a:pt x="4" y="55"/>
                  </a:cubicBezTo>
                  <a:cubicBezTo>
                    <a:pt x="4" y="48"/>
                    <a:pt x="4" y="48"/>
                    <a:pt x="4" y="48"/>
                  </a:cubicBezTo>
                  <a:cubicBezTo>
                    <a:pt x="4" y="46"/>
                    <a:pt x="3" y="46"/>
                    <a:pt x="2" y="46"/>
                  </a:cubicBezTo>
                  <a:cubicBezTo>
                    <a:pt x="1" y="46"/>
                    <a:pt x="0" y="46"/>
                    <a:pt x="0" y="48"/>
                  </a:cubicBezTo>
                  <a:cubicBezTo>
                    <a:pt x="0" y="60"/>
                    <a:pt x="0" y="60"/>
                    <a:pt x="0" y="60"/>
                  </a:cubicBezTo>
                  <a:cubicBezTo>
                    <a:pt x="0" y="61"/>
                    <a:pt x="1" y="62"/>
                    <a:pt x="2" y="62"/>
                  </a:cubicBezTo>
                  <a:cubicBezTo>
                    <a:pt x="15" y="62"/>
                    <a:pt x="15" y="62"/>
                    <a:pt x="15" y="62"/>
                  </a:cubicBezTo>
                  <a:cubicBezTo>
                    <a:pt x="16" y="62"/>
                    <a:pt x="17" y="61"/>
                    <a:pt x="17" y="60"/>
                  </a:cubicBezTo>
                  <a:cubicBezTo>
                    <a:pt x="17" y="59"/>
                    <a:pt x="16" y="58"/>
                    <a:pt x="15" y="58"/>
                  </a:cubicBezTo>
                  <a:cubicBezTo>
                    <a:pt x="7" y="58"/>
                    <a:pt x="7" y="58"/>
                    <a:pt x="7" y="58"/>
                  </a:cubicBezTo>
                  <a:cubicBezTo>
                    <a:pt x="28" y="37"/>
                    <a:pt x="28" y="37"/>
                    <a:pt x="28" y="37"/>
                  </a:cubicBezTo>
                  <a:cubicBezTo>
                    <a:pt x="29" y="36"/>
                    <a:pt x="29" y="35"/>
                    <a:pt x="28" y="34"/>
                  </a:cubicBezTo>
                  <a:cubicBezTo>
                    <a:pt x="27" y="34"/>
                    <a:pt x="26" y="34"/>
                    <a:pt x="25" y="34"/>
                  </a:cubicBezTo>
                  <a:close/>
                </a:path>
              </a:pathLst>
            </a:custGeom>
            <a:solidFill>
              <a:schemeClr val="bg1"/>
            </a:solidFill>
            <a:ln>
              <a:noFill/>
            </a:ln>
          </p:spPr>
          <p:txBody>
            <a:bodyPr vert="horz" wrap="square" lIns="91440" tIns="45720" rIns="91440" bIns="45720" numCol="1" anchor="t" anchorCtr="0" compatLnSpc="1"/>
            <a:lstStyle/>
            <a:p>
              <a:endParaRPr lang="en-US" sz="1350">
                <a:cs typeface="+mn-ea"/>
                <a:sym typeface="+mn-lt"/>
              </a:endParaRPr>
            </a:p>
          </p:txBody>
        </p:sp>
      </p:grpSp>
      <p:grpSp>
        <p:nvGrpSpPr>
          <p:cNvPr id="31" name="Group 30"/>
          <p:cNvGrpSpPr/>
          <p:nvPr/>
        </p:nvGrpSpPr>
        <p:grpSpPr>
          <a:xfrm>
            <a:off x="2668177" y="3144704"/>
            <a:ext cx="1522203" cy="1522203"/>
            <a:chOff x="2001133" y="2672853"/>
            <a:chExt cx="1141652" cy="1141652"/>
          </a:xfrm>
        </p:grpSpPr>
        <p:sp>
          <p:nvSpPr>
            <p:cNvPr id="32" name="Teardrop 31"/>
            <p:cNvSpPr/>
            <p:nvPr/>
          </p:nvSpPr>
          <p:spPr>
            <a:xfrm rot="2700000">
              <a:off x="2001133" y="2672853"/>
              <a:ext cx="1141652" cy="114165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cs typeface="+mn-ea"/>
                <a:sym typeface="+mn-lt"/>
              </a:endParaRPr>
            </a:p>
          </p:txBody>
        </p:sp>
        <p:sp>
          <p:nvSpPr>
            <p:cNvPr id="33" name="Freeform 53"/>
            <p:cNvSpPr>
              <a:spLocks noEditPoints="1"/>
            </p:cNvSpPr>
            <p:nvPr/>
          </p:nvSpPr>
          <p:spPr bwMode="auto">
            <a:xfrm>
              <a:off x="2415944" y="3085843"/>
              <a:ext cx="304397" cy="315672"/>
            </a:xfrm>
            <a:custGeom>
              <a:avLst/>
              <a:gdLst>
                <a:gd name="T0" fmla="*/ 32 w 80"/>
                <a:gd name="T1" fmla="*/ 40 h 80"/>
                <a:gd name="T2" fmla="*/ 49 w 80"/>
                <a:gd name="T3" fmla="*/ 58 h 80"/>
                <a:gd name="T4" fmla="*/ 43 w 80"/>
                <a:gd name="T5" fmla="*/ 56 h 80"/>
                <a:gd name="T6" fmla="*/ 67 w 80"/>
                <a:gd name="T7" fmla="*/ 64 h 80"/>
                <a:gd name="T8" fmla="*/ 70 w 80"/>
                <a:gd name="T9" fmla="*/ 64 h 80"/>
                <a:gd name="T10" fmla="*/ 40 w 80"/>
                <a:gd name="T11" fmla="*/ 57 h 80"/>
                <a:gd name="T12" fmla="*/ 38 w 80"/>
                <a:gd name="T13" fmla="*/ 56 h 80"/>
                <a:gd name="T14" fmla="*/ 40 w 80"/>
                <a:gd name="T15" fmla="*/ 77 h 80"/>
                <a:gd name="T16" fmla="*/ 40 w 80"/>
                <a:gd name="T17" fmla="*/ 80 h 80"/>
                <a:gd name="T18" fmla="*/ 23 w 80"/>
                <a:gd name="T19" fmla="*/ 49 h 80"/>
                <a:gd name="T20" fmla="*/ 25 w 80"/>
                <a:gd name="T21" fmla="*/ 43 h 80"/>
                <a:gd name="T22" fmla="*/ 26 w 80"/>
                <a:gd name="T23" fmla="*/ 64 h 80"/>
                <a:gd name="T24" fmla="*/ 27 w 80"/>
                <a:gd name="T25" fmla="*/ 67 h 80"/>
                <a:gd name="T26" fmla="*/ 23 w 80"/>
                <a:gd name="T27" fmla="*/ 40 h 80"/>
                <a:gd name="T28" fmla="*/ 25 w 80"/>
                <a:gd name="T29" fmla="*/ 38 h 80"/>
                <a:gd name="T30" fmla="*/ 3 w 80"/>
                <a:gd name="T31" fmla="*/ 40 h 80"/>
                <a:gd name="T32" fmla="*/ 0 w 80"/>
                <a:gd name="T33" fmla="*/ 40 h 80"/>
                <a:gd name="T34" fmla="*/ 32 w 80"/>
                <a:gd name="T35" fmla="*/ 23 h 80"/>
                <a:gd name="T36" fmla="*/ 38 w 80"/>
                <a:gd name="T37" fmla="*/ 25 h 80"/>
                <a:gd name="T38" fmla="*/ 13 w 80"/>
                <a:gd name="T39" fmla="*/ 16 h 80"/>
                <a:gd name="T40" fmla="*/ 10 w 80"/>
                <a:gd name="T41" fmla="*/ 16 h 80"/>
                <a:gd name="T42" fmla="*/ 40 w 80"/>
                <a:gd name="T43" fmla="*/ 23 h 80"/>
                <a:gd name="T44" fmla="*/ 43 w 80"/>
                <a:gd name="T45" fmla="*/ 25 h 80"/>
                <a:gd name="T46" fmla="*/ 40 w 80"/>
                <a:gd name="T47" fmla="*/ 3 h 80"/>
                <a:gd name="T48" fmla="*/ 40 w 80"/>
                <a:gd name="T49" fmla="*/ 0 h 80"/>
                <a:gd name="T50" fmla="*/ 58 w 80"/>
                <a:gd name="T51" fmla="*/ 32 h 80"/>
                <a:gd name="T52" fmla="*/ 56 w 80"/>
                <a:gd name="T53" fmla="*/ 38 h 80"/>
                <a:gd name="T54" fmla="*/ 53 w 80"/>
                <a:gd name="T55" fmla="*/ 18 h 80"/>
                <a:gd name="T56" fmla="*/ 70 w 80"/>
                <a:gd name="T57" fmla="*/ 16 h 80"/>
                <a:gd name="T58" fmla="*/ 59 w 80"/>
                <a:gd name="T59" fmla="*/ 47 h 80"/>
                <a:gd name="T60" fmla="*/ 53 w 80"/>
                <a:gd name="T61" fmla="*/ 49 h 80"/>
                <a:gd name="T62" fmla="*/ 67 w 80"/>
                <a:gd name="T63" fmla="*/ 31 h 80"/>
                <a:gd name="T64" fmla="*/ 52 w 80"/>
                <a:gd name="T65" fmla="*/ 60 h 80"/>
                <a:gd name="T66" fmla="*/ 53 w 80"/>
                <a:gd name="T67" fmla="*/ 40 h 80"/>
                <a:gd name="T68" fmla="*/ 53 w 80"/>
                <a:gd name="T69" fmla="*/ 40 h 80"/>
                <a:gd name="T70" fmla="*/ 50 w 80"/>
                <a:gd name="T71" fmla="*/ 40 h 80"/>
                <a:gd name="T72" fmla="*/ 44 w 80"/>
                <a:gd name="T73" fmla="*/ 31 h 80"/>
                <a:gd name="T74" fmla="*/ 33 w 80"/>
                <a:gd name="T75" fmla="*/ 33 h 80"/>
                <a:gd name="T76" fmla="*/ 31 w 80"/>
                <a:gd name="T77" fmla="*/ 44 h 80"/>
                <a:gd name="T78" fmla="*/ 40 w 80"/>
                <a:gd name="T79" fmla="*/ 50 h 80"/>
                <a:gd name="T80" fmla="*/ 49 w 80"/>
                <a:gd name="T81" fmla="*/ 31 h 80"/>
                <a:gd name="T82" fmla="*/ 50 w 80"/>
                <a:gd name="T83" fmla="*/ 31 h 80"/>
                <a:gd name="T84" fmla="*/ 40 w 80"/>
                <a:gd name="T85" fmla="*/ 28 h 80"/>
                <a:gd name="T86" fmla="*/ 40 w 80"/>
                <a:gd name="T87" fmla="*/ 28 h 80"/>
                <a:gd name="T88" fmla="*/ 32 w 80"/>
                <a:gd name="T89" fmla="*/ 31 h 80"/>
                <a:gd name="T90" fmla="*/ 28 w 80"/>
                <a:gd name="T91" fmla="*/ 41 h 80"/>
                <a:gd name="T92" fmla="*/ 27 w 80"/>
                <a:gd name="T93" fmla="*/ 40 h 80"/>
                <a:gd name="T94" fmla="*/ 31 w 80"/>
                <a:gd name="T95" fmla="*/ 49 h 80"/>
                <a:gd name="T96" fmla="*/ 32 w 80"/>
                <a:gd name="T97" fmla="*/ 50 h 80"/>
                <a:gd name="T98" fmla="*/ 40 w 80"/>
                <a:gd name="T99" fmla="*/ 53 h 80"/>
                <a:gd name="T100" fmla="*/ 50 w 80"/>
                <a:gd name="T101" fmla="*/ 50 h 80"/>
                <a:gd name="T102" fmla="*/ 49 w 80"/>
                <a:gd name="T10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80">
                  <a:moveTo>
                    <a:pt x="48" y="40"/>
                  </a:moveTo>
                  <a:cubicBezTo>
                    <a:pt x="48" y="45"/>
                    <a:pt x="45" y="48"/>
                    <a:pt x="40" y="48"/>
                  </a:cubicBezTo>
                  <a:cubicBezTo>
                    <a:pt x="36" y="48"/>
                    <a:pt x="32" y="45"/>
                    <a:pt x="32" y="40"/>
                  </a:cubicBezTo>
                  <a:cubicBezTo>
                    <a:pt x="32" y="36"/>
                    <a:pt x="36" y="32"/>
                    <a:pt x="40" y="32"/>
                  </a:cubicBezTo>
                  <a:cubicBezTo>
                    <a:pt x="45" y="32"/>
                    <a:pt x="48" y="36"/>
                    <a:pt x="48" y="40"/>
                  </a:cubicBezTo>
                  <a:close/>
                  <a:moveTo>
                    <a:pt x="49" y="58"/>
                  </a:moveTo>
                  <a:cubicBezTo>
                    <a:pt x="49" y="56"/>
                    <a:pt x="49" y="54"/>
                    <a:pt x="49" y="53"/>
                  </a:cubicBezTo>
                  <a:cubicBezTo>
                    <a:pt x="48" y="53"/>
                    <a:pt x="47" y="53"/>
                    <a:pt x="46" y="53"/>
                  </a:cubicBezTo>
                  <a:cubicBezTo>
                    <a:pt x="45" y="54"/>
                    <a:pt x="44" y="55"/>
                    <a:pt x="43" y="56"/>
                  </a:cubicBezTo>
                  <a:cubicBezTo>
                    <a:pt x="47" y="59"/>
                    <a:pt x="51" y="62"/>
                    <a:pt x="55" y="64"/>
                  </a:cubicBezTo>
                  <a:cubicBezTo>
                    <a:pt x="62" y="68"/>
                    <a:pt x="65" y="68"/>
                    <a:pt x="67" y="67"/>
                  </a:cubicBezTo>
                  <a:cubicBezTo>
                    <a:pt x="67" y="66"/>
                    <a:pt x="67" y="65"/>
                    <a:pt x="67" y="64"/>
                  </a:cubicBezTo>
                  <a:cubicBezTo>
                    <a:pt x="67" y="62"/>
                    <a:pt x="66" y="58"/>
                    <a:pt x="63" y="53"/>
                  </a:cubicBezTo>
                  <a:cubicBezTo>
                    <a:pt x="64" y="53"/>
                    <a:pt x="65" y="53"/>
                    <a:pt x="66" y="52"/>
                  </a:cubicBezTo>
                  <a:cubicBezTo>
                    <a:pt x="69" y="57"/>
                    <a:pt x="70" y="61"/>
                    <a:pt x="70" y="64"/>
                  </a:cubicBezTo>
                  <a:cubicBezTo>
                    <a:pt x="70" y="66"/>
                    <a:pt x="70" y="68"/>
                    <a:pt x="69" y="69"/>
                  </a:cubicBezTo>
                  <a:cubicBezTo>
                    <a:pt x="66" y="71"/>
                    <a:pt x="61" y="71"/>
                    <a:pt x="53" y="67"/>
                  </a:cubicBezTo>
                  <a:cubicBezTo>
                    <a:pt x="49" y="64"/>
                    <a:pt x="45" y="61"/>
                    <a:pt x="40" y="57"/>
                  </a:cubicBezTo>
                  <a:cubicBezTo>
                    <a:pt x="38" y="59"/>
                    <a:pt x="36" y="61"/>
                    <a:pt x="35" y="62"/>
                  </a:cubicBezTo>
                  <a:cubicBezTo>
                    <a:pt x="34" y="61"/>
                    <a:pt x="34" y="60"/>
                    <a:pt x="34" y="59"/>
                  </a:cubicBezTo>
                  <a:cubicBezTo>
                    <a:pt x="35" y="58"/>
                    <a:pt x="37" y="57"/>
                    <a:pt x="38" y="56"/>
                  </a:cubicBezTo>
                  <a:cubicBezTo>
                    <a:pt x="37" y="55"/>
                    <a:pt x="36" y="54"/>
                    <a:pt x="35" y="53"/>
                  </a:cubicBezTo>
                  <a:cubicBezTo>
                    <a:pt x="34" y="53"/>
                    <a:pt x="32" y="53"/>
                    <a:pt x="31" y="53"/>
                  </a:cubicBezTo>
                  <a:cubicBezTo>
                    <a:pt x="33" y="68"/>
                    <a:pt x="37" y="77"/>
                    <a:pt x="40" y="77"/>
                  </a:cubicBezTo>
                  <a:cubicBezTo>
                    <a:pt x="43" y="77"/>
                    <a:pt x="45" y="73"/>
                    <a:pt x="47" y="65"/>
                  </a:cubicBezTo>
                  <a:cubicBezTo>
                    <a:pt x="48" y="66"/>
                    <a:pt x="49" y="66"/>
                    <a:pt x="50" y="67"/>
                  </a:cubicBezTo>
                  <a:cubicBezTo>
                    <a:pt x="48" y="75"/>
                    <a:pt x="45" y="80"/>
                    <a:pt x="40" y="80"/>
                  </a:cubicBezTo>
                  <a:cubicBezTo>
                    <a:pt x="34" y="80"/>
                    <a:pt x="30" y="68"/>
                    <a:pt x="28" y="52"/>
                  </a:cubicBezTo>
                  <a:cubicBezTo>
                    <a:pt x="26" y="52"/>
                    <a:pt x="23" y="52"/>
                    <a:pt x="21" y="52"/>
                  </a:cubicBezTo>
                  <a:cubicBezTo>
                    <a:pt x="22" y="51"/>
                    <a:pt x="22" y="50"/>
                    <a:pt x="23" y="49"/>
                  </a:cubicBezTo>
                  <a:cubicBezTo>
                    <a:pt x="24" y="49"/>
                    <a:pt x="26" y="49"/>
                    <a:pt x="28" y="49"/>
                  </a:cubicBezTo>
                  <a:cubicBezTo>
                    <a:pt x="28" y="48"/>
                    <a:pt x="28" y="47"/>
                    <a:pt x="28" y="46"/>
                  </a:cubicBezTo>
                  <a:cubicBezTo>
                    <a:pt x="27" y="45"/>
                    <a:pt x="26" y="44"/>
                    <a:pt x="25" y="43"/>
                  </a:cubicBezTo>
                  <a:cubicBezTo>
                    <a:pt x="18" y="51"/>
                    <a:pt x="13" y="60"/>
                    <a:pt x="13" y="64"/>
                  </a:cubicBezTo>
                  <a:cubicBezTo>
                    <a:pt x="13" y="65"/>
                    <a:pt x="14" y="66"/>
                    <a:pt x="14" y="67"/>
                  </a:cubicBezTo>
                  <a:cubicBezTo>
                    <a:pt x="15" y="68"/>
                    <a:pt x="19" y="68"/>
                    <a:pt x="26" y="64"/>
                  </a:cubicBezTo>
                  <a:cubicBezTo>
                    <a:pt x="26" y="64"/>
                    <a:pt x="27" y="63"/>
                    <a:pt x="28" y="63"/>
                  </a:cubicBezTo>
                  <a:cubicBezTo>
                    <a:pt x="28" y="64"/>
                    <a:pt x="28" y="65"/>
                    <a:pt x="28" y="66"/>
                  </a:cubicBezTo>
                  <a:cubicBezTo>
                    <a:pt x="28" y="66"/>
                    <a:pt x="28" y="66"/>
                    <a:pt x="27" y="67"/>
                  </a:cubicBezTo>
                  <a:cubicBezTo>
                    <a:pt x="20" y="71"/>
                    <a:pt x="15" y="71"/>
                    <a:pt x="12" y="69"/>
                  </a:cubicBezTo>
                  <a:cubicBezTo>
                    <a:pt x="11" y="68"/>
                    <a:pt x="10" y="66"/>
                    <a:pt x="10" y="64"/>
                  </a:cubicBezTo>
                  <a:cubicBezTo>
                    <a:pt x="10" y="59"/>
                    <a:pt x="15" y="50"/>
                    <a:pt x="23" y="40"/>
                  </a:cubicBezTo>
                  <a:cubicBezTo>
                    <a:pt x="22" y="38"/>
                    <a:pt x="20" y="36"/>
                    <a:pt x="19" y="35"/>
                  </a:cubicBezTo>
                  <a:cubicBezTo>
                    <a:pt x="20" y="34"/>
                    <a:pt x="21" y="34"/>
                    <a:pt x="22" y="34"/>
                  </a:cubicBezTo>
                  <a:cubicBezTo>
                    <a:pt x="23" y="35"/>
                    <a:pt x="24" y="37"/>
                    <a:pt x="25" y="38"/>
                  </a:cubicBezTo>
                  <a:cubicBezTo>
                    <a:pt x="26" y="37"/>
                    <a:pt x="27" y="36"/>
                    <a:pt x="28" y="35"/>
                  </a:cubicBezTo>
                  <a:cubicBezTo>
                    <a:pt x="28" y="34"/>
                    <a:pt x="28" y="32"/>
                    <a:pt x="28" y="31"/>
                  </a:cubicBezTo>
                  <a:cubicBezTo>
                    <a:pt x="12" y="33"/>
                    <a:pt x="3" y="37"/>
                    <a:pt x="3" y="40"/>
                  </a:cubicBezTo>
                  <a:cubicBezTo>
                    <a:pt x="3" y="43"/>
                    <a:pt x="8" y="45"/>
                    <a:pt x="15" y="47"/>
                  </a:cubicBezTo>
                  <a:cubicBezTo>
                    <a:pt x="15" y="48"/>
                    <a:pt x="14" y="49"/>
                    <a:pt x="14" y="50"/>
                  </a:cubicBezTo>
                  <a:cubicBezTo>
                    <a:pt x="6" y="48"/>
                    <a:pt x="0" y="45"/>
                    <a:pt x="0" y="40"/>
                  </a:cubicBezTo>
                  <a:cubicBezTo>
                    <a:pt x="0" y="34"/>
                    <a:pt x="13" y="30"/>
                    <a:pt x="28" y="28"/>
                  </a:cubicBezTo>
                  <a:cubicBezTo>
                    <a:pt x="28" y="26"/>
                    <a:pt x="29" y="23"/>
                    <a:pt x="29" y="21"/>
                  </a:cubicBezTo>
                  <a:cubicBezTo>
                    <a:pt x="30" y="22"/>
                    <a:pt x="31" y="22"/>
                    <a:pt x="32" y="23"/>
                  </a:cubicBezTo>
                  <a:cubicBezTo>
                    <a:pt x="32" y="25"/>
                    <a:pt x="31" y="26"/>
                    <a:pt x="31" y="28"/>
                  </a:cubicBezTo>
                  <a:cubicBezTo>
                    <a:pt x="32" y="28"/>
                    <a:pt x="34" y="28"/>
                    <a:pt x="35" y="28"/>
                  </a:cubicBezTo>
                  <a:cubicBezTo>
                    <a:pt x="36" y="27"/>
                    <a:pt x="37" y="26"/>
                    <a:pt x="38" y="25"/>
                  </a:cubicBezTo>
                  <a:cubicBezTo>
                    <a:pt x="34" y="22"/>
                    <a:pt x="30" y="19"/>
                    <a:pt x="26" y="17"/>
                  </a:cubicBezTo>
                  <a:cubicBezTo>
                    <a:pt x="19" y="13"/>
                    <a:pt x="15" y="13"/>
                    <a:pt x="14" y="14"/>
                  </a:cubicBezTo>
                  <a:cubicBezTo>
                    <a:pt x="14" y="15"/>
                    <a:pt x="13" y="15"/>
                    <a:pt x="13" y="16"/>
                  </a:cubicBezTo>
                  <a:cubicBezTo>
                    <a:pt x="13" y="19"/>
                    <a:pt x="15" y="23"/>
                    <a:pt x="18" y="28"/>
                  </a:cubicBezTo>
                  <a:cubicBezTo>
                    <a:pt x="17" y="28"/>
                    <a:pt x="16" y="28"/>
                    <a:pt x="15" y="28"/>
                  </a:cubicBezTo>
                  <a:cubicBezTo>
                    <a:pt x="12" y="24"/>
                    <a:pt x="10" y="19"/>
                    <a:pt x="10" y="16"/>
                  </a:cubicBezTo>
                  <a:cubicBezTo>
                    <a:pt x="10" y="15"/>
                    <a:pt x="11" y="13"/>
                    <a:pt x="12" y="12"/>
                  </a:cubicBezTo>
                  <a:cubicBezTo>
                    <a:pt x="15" y="9"/>
                    <a:pt x="20" y="10"/>
                    <a:pt x="27" y="14"/>
                  </a:cubicBezTo>
                  <a:cubicBezTo>
                    <a:pt x="31" y="16"/>
                    <a:pt x="36" y="19"/>
                    <a:pt x="40" y="23"/>
                  </a:cubicBezTo>
                  <a:cubicBezTo>
                    <a:pt x="42" y="22"/>
                    <a:pt x="44" y="20"/>
                    <a:pt x="46" y="19"/>
                  </a:cubicBezTo>
                  <a:cubicBezTo>
                    <a:pt x="46" y="20"/>
                    <a:pt x="46" y="21"/>
                    <a:pt x="47" y="22"/>
                  </a:cubicBezTo>
                  <a:cubicBezTo>
                    <a:pt x="45" y="23"/>
                    <a:pt x="44" y="24"/>
                    <a:pt x="43" y="25"/>
                  </a:cubicBezTo>
                  <a:cubicBezTo>
                    <a:pt x="44" y="26"/>
                    <a:pt x="45" y="27"/>
                    <a:pt x="45" y="28"/>
                  </a:cubicBezTo>
                  <a:cubicBezTo>
                    <a:pt x="47" y="28"/>
                    <a:pt x="48" y="28"/>
                    <a:pt x="49" y="28"/>
                  </a:cubicBezTo>
                  <a:cubicBezTo>
                    <a:pt x="48" y="12"/>
                    <a:pt x="44" y="3"/>
                    <a:pt x="40" y="3"/>
                  </a:cubicBezTo>
                  <a:cubicBezTo>
                    <a:pt x="38" y="3"/>
                    <a:pt x="35" y="8"/>
                    <a:pt x="33" y="15"/>
                  </a:cubicBezTo>
                  <a:cubicBezTo>
                    <a:pt x="32" y="15"/>
                    <a:pt x="32" y="14"/>
                    <a:pt x="31" y="14"/>
                  </a:cubicBezTo>
                  <a:cubicBezTo>
                    <a:pt x="33" y="6"/>
                    <a:pt x="36" y="0"/>
                    <a:pt x="40" y="0"/>
                  </a:cubicBezTo>
                  <a:cubicBezTo>
                    <a:pt x="47" y="0"/>
                    <a:pt x="51" y="13"/>
                    <a:pt x="52" y="28"/>
                  </a:cubicBezTo>
                  <a:cubicBezTo>
                    <a:pt x="55" y="28"/>
                    <a:pt x="57" y="29"/>
                    <a:pt x="60" y="29"/>
                  </a:cubicBezTo>
                  <a:cubicBezTo>
                    <a:pt x="59" y="30"/>
                    <a:pt x="58" y="31"/>
                    <a:pt x="58" y="32"/>
                  </a:cubicBezTo>
                  <a:cubicBezTo>
                    <a:pt x="56" y="32"/>
                    <a:pt x="54" y="31"/>
                    <a:pt x="53" y="31"/>
                  </a:cubicBezTo>
                  <a:cubicBezTo>
                    <a:pt x="53" y="32"/>
                    <a:pt x="53" y="34"/>
                    <a:pt x="53" y="35"/>
                  </a:cubicBezTo>
                  <a:cubicBezTo>
                    <a:pt x="54" y="36"/>
                    <a:pt x="55" y="37"/>
                    <a:pt x="56" y="38"/>
                  </a:cubicBezTo>
                  <a:cubicBezTo>
                    <a:pt x="63" y="29"/>
                    <a:pt x="67" y="21"/>
                    <a:pt x="67" y="16"/>
                  </a:cubicBezTo>
                  <a:cubicBezTo>
                    <a:pt x="67" y="15"/>
                    <a:pt x="67" y="15"/>
                    <a:pt x="67" y="14"/>
                  </a:cubicBezTo>
                  <a:cubicBezTo>
                    <a:pt x="65" y="13"/>
                    <a:pt x="60" y="14"/>
                    <a:pt x="53" y="18"/>
                  </a:cubicBezTo>
                  <a:cubicBezTo>
                    <a:pt x="53" y="17"/>
                    <a:pt x="52" y="16"/>
                    <a:pt x="52" y="15"/>
                  </a:cubicBezTo>
                  <a:cubicBezTo>
                    <a:pt x="59" y="11"/>
                    <a:pt x="66" y="9"/>
                    <a:pt x="69" y="12"/>
                  </a:cubicBezTo>
                  <a:cubicBezTo>
                    <a:pt x="70" y="13"/>
                    <a:pt x="70" y="15"/>
                    <a:pt x="70" y="16"/>
                  </a:cubicBezTo>
                  <a:cubicBezTo>
                    <a:pt x="70" y="22"/>
                    <a:pt x="65" y="31"/>
                    <a:pt x="58" y="40"/>
                  </a:cubicBezTo>
                  <a:cubicBezTo>
                    <a:pt x="59" y="42"/>
                    <a:pt x="61" y="44"/>
                    <a:pt x="62" y="46"/>
                  </a:cubicBezTo>
                  <a:cubicBezTo>
                    <a:pt x="61" y="46"/>
                    <a:pt x="60" y="46"/>
                    <a:pt x="59" y="47"/>
                  </a:cubicBezTo>
                  <a:cubicBezTo>
                    <a:pt x="58" y="45"/>
                    <a:pt x="57" y="44"/>
                    <a:pt x="56" y="43"/>
                  </a:cubicBezTo>
                  <a:cubicBezTo>
                    <a:pt x="55" y="44"/>
                    <a:pt x="54" y="45"/>
                    <a:pt x="53" y="46"/>
                  </a:cubicBezTo>
                  <a:cubicBezTo>
                    <a:pt x="53" y="47"/>
                    <a:pt x="53" y="48"/>
                    <a:pt x="53" y="49"/>
                  </a:cubicBezTo>
                  <a:cubicBezTo>
                    <a:pt x="68" y="48"/>
                    <a:pt x="77" y="44"/>
                    <a:pt x="77" y="40"/>
                  </a:cubicBezTo>
                  <a:cubicBezTo>
                    <a:pt x="77" y="38"/>
                    <a:pt x="73" y="35"/>
                    <a:pt x="65" y="33"/>
                  </a:cubicBezTo>
                  <a:cubicBezTo>
                    <a:pt x="66" y="32"/>
                    <a:pt x="66" y="32"/>
                    <a:pt x="67" y="31"/>
                  </a:cubicBezTo>
                  <a:cubicBezTo>
                    <a:pt x="75" y="33"/>
                    <a:pt x="80" y="36"/>
                    <a:pt x="80" y="40"/>
                  </a:cubicBezTo>
                  <a:cubicBezTo>
                    <a:pt x="80" y="47"/>
                    <a:pt x="67" y="51"/>
                    <a:pt x="52" y="52"/>
                  </a:cubicBezTo>
                  <a:cubicBezTo>
                    <a:pt x="52" y="55"/>
                    <a:pt x="52" y="57"/>
                    <a:pt x="52" y="60"/>
                  </a:cubicBezTo>
                  <a:cubicBezTo>
                    <a:pt x="51" y="59"/>
                    <a:pt x="50" y="58"/>
                    <a:pt x="49" y="58"/>
                  </a:cubicBezTo>
                  <a:close/>
                  <a:moveTo>
                    <a:pt x="53" y="40"/>
                  </a:moveTo>
                  <a:cubicBezTo>
                    <a:pt x="53" y="40"/>
                    <a:pt x="53" y="40"/>
                    <a:pt x="53" y="40"/>
                  </a:cubicBezTo>
                  <a:cubicBezTo>
                    <a:pt x="53" y="41"/>
                    <a:pt x="53" y="41"/>
                    <a:pt x="53" y="41"/>
                  </a:cubicBezTo>
                  <a:cubicBezTo>
                    <a:pt x="53" y="41"/>
                    <a:pt x="53" y="41"/>
                    <a:pt x="54" y="40"/>
                  </a:cubicBezTo>
                  <a:cubicBezTo>
                    <a:pt x="53" y="40"/>
                    <a:pt x="53" y="40"/>
                    <a:pt x="53" y="40"/>
                  </a:cubicBezTo>
                  <a:close/>
                  <a:moveTo>
                    <a:pt x="47" y="47"/>
                  </a:moveTo>
                  <a:cubicBezTo>
                    <a:pt x="48" y="46"/>
                    <a:pt x="49" y="45"/>
                    <a:pt x="50" y="44"/>
                  </a:cubicBezTo>
                  <a:cubicBezTo>
                    <a:pt x="50" y="43"/>
                    <a:pt x="50" y="42"/>
                    <a:pt x="50" y="40"/>
                  </a:cubicBezTo>
                  <a:cubicBezTo>
                    <a:pt x="50" y="39"/>
                    <a:pt x="50" y="38"/>
                    <a:pt x="50" y="36"/>
                  </a:cubicBezTo>
                  <a:cubicBezTo>
                    <a:pt x="49" y="35"/>
                    <a:pt x="48" y="34"/>
                    <a:pt x="47" y="33"/>
                  </a:cubicBezTo>
                  <a:cubicBezTo>
                    <a:pt x="46" y="32"/>
                    <a:pt x="45" y="32"/>
                    <a:pt x="44" y="31"/>
                  </a:cubicBezTo>
                  <a:cubicBezTo>
                    <a:pt x="43" y="31"/>
                    <a:pt x="42" y="31"/>
                    <a:pt x="40" y="31"/>
                  </a:cubicBezTo>
                  <a:cubicBezTo>
                    <a:pt x="39" y="31"/>
                    <a:pt x="38" y="31"/>
                    <a:pt x="36" y="31"/>
                  </a:cubicBezTo>
                  <a:cubicBezTo>
                    <a:pt x="35" y="32"/>
                    <a:pt x="34" y="32"/>
                    <a:pt x="33" y="33"/>
                  </a:cubicBezTo>
                  <a:cubicBezTo>
                    <a:pt x="32" y="34"/>
                    <a:pt x="32" y="35"/>
                    <a:pt x="31" y="36"/>
                  </a:cubicBezTo>
                  <a:cubicBezTo>
                    <a:pt x="31" y="38"/>
                    <a:pt x="31" y="39"/>
                    <a:pt x="31" y="40"/>
                  </a:cubicBezTo>
                  <a:cubicBezTo>
                    <a:pt x="31" y="42"/>
                    <a:pt x="31" y="43"/>
                    <a:pt x="31" y="44"/>
                  </a:cubicBezTo>
                  <a:cubicBezTo>
                    <a:pt x="32" y="45"/>
                    <a:pt x="32" y="46"/>
                    <a:pt x="33" y="47"/>
                  </a:cubicBezTo>
                  <a:cubicBezTo>
                    <a:pt x="34" y="48"/>
                    <a:pt x="35" y="49"/>
                    <a:pt x="36" y="50"/>
                  </a:cubicBezTo>
                  <a:cubicBezTo>
                    <a:pt x="38" y="50"/>
                    <a:pt x="39" y="50"/>
                    <a:pt x="40" y="50"/>
                  </a:cubicBezTo>
                  <a:cubicBezTo>
                    <a:pt x="42" y="50"/>
                    <a:pt x="43" y="50"/>
                    <a:pt x="44" y="50"/>
                  </a:cubicBezTo>
                  <a:cubicBezTo>
                    <a:pt x="45" y="49"/>
                    <a:pt x="46" y="48"/>
                    <a:pt x="47" y="47"/>
                  </a:cubicBezTo>
                  <a:close/>
                  <a:moveTo>
                    <a:pt x="49" y="31"/>
                  </a:moveTo>
                  <a:cubicBezTo>
                    <a:pt x="49" y="31"/>
                    <a:pt x="49" y="31"/>
                    <a:pt x="49" y="31"/>
                  </a:cubicBezTo>
                  <a:cubicBezTo>
                    <a:pt x="49" y="31"/>
                    <a:pt x="50" y="32"/>
                    <a:pt x="50" y="32"/>
                  </a:cubicBezTo>
                  <a:cubicBezTo>
                    <a:pt x="50" y="32"/>
                    <a:pt x="50" y="31"/>
                    <a:pt x="50" y="31"/>
                  </a:cubicBezTo>
                  <a:cubicBezTo>
                    <a:pt x="49" y="31"/>
                    <a:pt x="49" y="31"/>
                    <a:pt x="49" y="31"/>
                  </a:cubicBezTo>
                  <a:close/>
                  <a:moveTo>
                    <a:pt x="40" y="28"/>
                  </a:moveTo>
                  <a:cubicBezTo>
                    <a:pt x="40" y="28"/>
                    <a:pt x="40" y="28"/>
                    <a:pt x="40" y="28"/>
                  </a:cubicBezTo>
                  <a:cubicBezTo>
                    <a:pt x="41" y="28"/>
                    <a:pt x="41" y="28"/>
                    <a:pt x="41" y="28"/>
                  </a:cubicBezTo>
                  <a:cubicBezTo>
                    <a:pt x="41" y="27"/>
                    <a:pt x="41" y="27"/>
                    <a:pt x="40" y="27"/>
                  </a:cubicBezTo>
                  <a:cubicBezTo>
                    <a:pt x="40" y="27"/>
                    <a:pt x="40" y="27"/>
                    <a:pt x="40" y="28"/>
                  </a:cubicBezTo>
                  <a:close/>
                  <a:moveTo>
                    <a:pt x="31" y="32"/>
                  </a:moveTo>
                  <a:cubicBezTo>
                    <a:pt x="31" y="32"/>
                    <a:pt x="31" y="31"/>
                    <a:pt x="31" y="31"/>
                  </a:cubicBezTo>
                  <a:cubicBezTo>
                    <a:pt x="31" y="31"/>
                    <a:pt x="32" y="31"/>
                    <a:pt x="32" y="31"/>
                  </a:cubicBezTo>
                  <a:cubicBezTo>
                    <a:pt x="31" y="31"/>
                    <a:pt x="31" y="31"/>
                    <a:pt x="31" y="31"/>
                  </a:cubicBezTo>
                  <a:cubicBezTo>
                    <a:pt x="31" y="31"/>
                    <a:pt x="31" y="32"/>
                    <a:pt x="31" y="32"/>
                  </a:cubicBezTo>
                  <a:close/>
                  <a:moveTo>
                    <a:pt x="28" y="41"/>
                  </a:moveTo>
                  <a:cubicBezTo>
                    <a:pt x="28" y="41"/>
                    <a:pt x="28" y="41"/>
                    <a:pt x="28" y="40"/>
                  </a:cubicBezTo>
                  <a:cubicBezTo>
                    <a:pt x="28" y="40"/>
                    <a:pt x="28" y="40"/>
                    <a:pt x="28" y="40"/>
                  </a:cubicBezTo>
                  <a:cubicBezTo>
                    <a:pt x="27" y="40"/>
                    <a:pt x="27" y="40"/>
                    <a:pt x="27" y="40"/>
                  </a:cubicBezTo>
                  <a:cubicBezTo>
                    <a:pt x="27" y="41"/>
                    <a:pt x="27" y="41"/>
                    <a:pt x="28" y="41"/>
                  </a:cubicBezTo>
                  <a:close/>
                  <a:moveTo>
                    <a:pt x="32" y="50"/>
                  </a:moveTo>
                  <a:cubicBezTo>
                    <a:pt x="32" y="50"/>
                    <a:pt x="31" y="50"/>
                    <a:pt x="31" y="49"/>
                  </a:cubicBezTo>
                  <a:cubicBezTo>
                    <a:pt x="31" y="49"/>
                    <a:pt x="31" y="49"/>
                    <a:pt x="31" y="49"/>
                  </a:cubicBezTo>
                  <a:cubicBezTo>
                    <a:pt x="31" y="49"/>
                    <a:pt x="31" y="49"/>
                    <a:pt x="31" y="50"/>
                  </a:cubicBezTo>
                  <a:cubicBezTo>
                    <a:pt x="31" y="50"/>
                    <a:pt x="31" y="50"/>
                    <a:pt x="32" y="50"/>
                  </a:cubicBezTo>
                  <a:close/>
                  <a:moveTo>
                    <a:pt x="41" y="53"/>
                  </a:moveTo>
                  <a:cubicBezTo>
                    <a:pt x="41" y="53"/>
                    <a:pt x="41" y="53"/>
                    <a:pt x="40" y="53"/>
                  </a:cubicBezTo>
                  <a:cubicBezTo>
                    <a:pt x="40" y="53"/>
                    <a:pt x="40" y="53"/>
                    <a:pt x="40" y="53"/>
                  </a:cubicBezTo>
                  <a:cubicBezTo>
                    <a:pt x="40" y="53"/>
                    <a:pt x="40" y="53"/>
                    <a:pt x="40" y="54"/>
                  </a:cubicBezTo>
                  <a:cubicBezTo>
                    <a:pt x="41" y="53"/>
                    <a:pt x="41" y="53"/>
                    <a:pt x="41" y="53"/>
                  </a:cubicBezTo>
                  <a:close/>
                  <a:moveTo>
                    <a:pt x="50" y="50"/>
                  </a:moveTo>
                  <a:cubicBezTo>
                    <a:pt x="50" y="49"/>
                    <a:pt x="50" y="49"/>
                    <a:pt x="50" y="49"/>
                  </a:cubicBezTo>
                  <a:cubicBezTo>
                    <a:pt x="50" y="49"/>
                    <a:pt x="49" y="49"/>
                    <a:pt x="49" y="49"/>
                  </a:cubicBezTo>
                  <a:cubicBezTo>
                    <a:pt x="49" y="50"/>
                    <a:pt x="49" y="50"/>
                    <a:pt x="49" y="50"/>
                  </a:cubicBezTo>
                  <a:cubicBezTo>
                    <a:pt x="49" y="50"/>
                    <a:pt x="49" y="50"/>
                    <a:pt x="50" y="50"/>
                  </a:cubicBezTo>
                  <a:close/>
                </a:path>
              </a:pathLst>
            </a:custGeom>
            <a:solidFill>
              <a:schemeClr val="bg1"/>
            </a:solidFill>
            <a:ln>
              <a:noFill/>
            </a:ln>
          </p:spPr>
          <p:txBody>
            <a:bodyPr vert="horz" wrap="square" lIns="91440" tIns="45720" rIns="91440" bIns="45720" numCol="1" anchor="t" anchorCtr="0" compatLnSpc="1"/>
            <a:lstStyle/>
            <a:p>
              <a:endParaRPr lang="en-US" sz="1350">
                <a:cs typeface="+mn-ea"/>
                <a:sym typeface="+mn-lt"/>
              </a:endParaRPr>
            </a:p>
          </p:txBody>
        </p:sp>
      </p:grpSp>
      <p:grpSp>
        <p:nvGrpSpPr>
          <p:cNvPr id="34" name="Group 33"/>
          <p:cNvGrpSpPr/>
          <p:nvPr/>
        </p:nvGrpSpPr>
        <p:grpSpPr>
          <a:xfrm>
            <a:off x="4010023" y="3144704"/>
            <a:ext cx="1522203" cy="1522203"/>
            <a:chOff x="3007517" y="2672853"/>
            <a:chExt cx="1141652" cy="1141652"/>
          </a:xfrm>
        </p:grpSpPr>
        <p:sp>
          <p:nvSpPr>
            <p:cNvPr id="35" name="Teardrop 34"/>
            <p:cNvSpPr/>
            <p:nvPr/>
          </p:nvSpPr>
          <p:spPr>
            <a:xfrm rot="2700000">
              <a:off x="3007517" y="2672853"/>
              <a:ext cx="1141652" cy="114165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cs typeface="+mn-ea"/>
                <a:sym typeface="+mn-lt"/>
              </a:endParaRPr>
            </a:p>
          </p:txBody>
        </p:sp>
        <p:sp>
          <p:nvSpPr>
            <p:cNvPr id="36" name="Freeform 64"/>
            <p:cNvSpPr>
              <a:spLocks noEditPoints="1"/>
            </p:cNvSpPr>
            <p:nvPr/>
          </p:nvSpPr>
          <p:spPr bwMode="auto">
            <a:xfrm>
              <a:off x="3437886" y="3099263"/>
              <a:ext cx="277275" cy="288831"/>
            </a:xfrm>
            <a:custGeom>
              <a:avLst/>
              <a:gdLst>
                <a:gd name="T0" fmla="*/ 36 w 71"/>
                <a:gd name="T1" fmla="*/ 0 h 71"/>
                <a:gd name="T2" fmla="*/ 0 w 71"/>
                <a:gd name="T3" fmla="*/ 35 h 71"/>
                <a:gd name="T4" fmla="*/ 36 w 71"/>
                <a:gd name="T5" fmla="*/ 71 h 71"/>
                <a:gd name="T6" fmla="*/ 71 w 71"/>
                <a:gd name="T7" fmla="*/ 35 h 71"/>
                <a:gd name="T8" fmla="*/ 36 w 71"/>
                <a:gd name="T9" fmla="*/ 0 h 71"/>
                <a:gd name="T10" fmla="*/ 36 w 71"/>
                <a:gd name="T11" fmla="*/ 67 h 71"/>
                <a:gd name="T12" fmla="*/ 4 w 71"/>
                <a:gd name="T13" fmla="*/ 35 h 71"/>
                <a:gd name="T14" fmla="*/ 36 w 71"/>
                <a:gd name="T15" fmla="*/ 4 h 71"/>
                <a:gd name="T16" fmla="*/ 67 w 71"/>
                <a:gd name="T17" fmla="*/ 35 h 71"/>
                <a:gd name="T18" fmla="*/ 36 w 71"/>
                <a:gd name="T19" fmla="*/ 67 h 71"/>
                <a:gd name="T20" fmla="*/ 50 w 71"/>
                <a:gd name="T21" fmla="*/ 24 h 71"/>
                <a:gd name="T22" fmla="*/ 38 w 71"/>
                <a:gd name="T23" fmla="*/ 35 h 71"/>
                <a:gd name="T24" fmla="*/ 50 w 71"/>
                <a:gd name="T25" fmla="*/ 46 h 71"/>
                <a:gd name="T26" fmla="*/ 50 w 71"/>
                <a:gd name="T27" fmla="*/ 49 h 71"/>
                <a:gd name="T28" fmla="*/ 48 w 71"/>
                <a:gd name="T29" fmla="*/ 50 h 71"/>
                <a:gd name="T30" fmla="*/ 47 w 71"/>
                <a:gd name="T31" fmla="*/ 49 h 71"/>
                <a:gd name="T32" fmla="*/ 36 w 71"/>
                <a:gd name="T33" fmla="*/ 38 h 71"/>
                <a:gd name="T34" fmla="*/ 24 w 71"/>
                <a:gd name="T35" fmla="*/ 49 h 71"/>
                <a:gd name="T36" fmla="*/ 23 w 71"/>
                <a:gd name="T37" fmla="*/ 50 h 71"/>
                <a:gd name="T38" fmla="*/ 22 w 71"/>
                <a:gd name="T39" fmla="*/ 49 h 71"/>
                <a:gd name="T40" fmla="*/ 22 w 71"/>
                <a:gd name="T41" fmla="*/ 46 h 71"/>
                <a:gd name="T42" fmla="*/ 33 w 71"/>
                <a:gd name="T43" fmla="*/ 35 h 71"/>
                <a:gd name="T44" fmla="*/ 22 w 71"/>
                <a:gd name="T45" fmla="*/ 24 h 71"/>
                <a:gd name="T46" fmla="*/ 22 w 71"/>
                <a:gd name="T47" fmla="*/ 21 h 71"/>
                <a:gd name="T48" fmla="*/ 24 w 71"/>
                <a:gd name="T49" fmla="*/ 21 h 71"/>
                <a:gd name="T50" fmla="*/ 36 w 71"/>
                <a:gd name="T51" fmla="*/ 32 h 71"/>
                <a:gd name="T52" fmla="*/ 47 w 71"/>
                <a:gd name="T53" fmla="*/ 21 h 71"/>
                <a:gd name="T54" fmla="*/ 50 w 71"/>
                <a:gd name="T55" fmla="*/ 21 h 71"/>
                <a:gd name="T56" fmla="*/ 50 w 71"/>
                <a:gd name="T57"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71">
                  <a:moveTo>
                    <a:pt x="36" y="0"/>
                  </a:moveTo>
                  <a:cubicBezTo>
                    <a:pt x="16" y="0"/>
                    <a:pt x="0" y="16"/>
                    <a:pt x="0" y="35"/>
                  </a:cubicBezTo>
                  <a:cubicBezTo>
                    <a:pt x="0" y="55"/>
                    <a:pt x="16" y="71"/>
                    <a:pt x="36" y="71"/>
                  </a:cubicBezTo>
                  <a:cubicBezTo>
                    <a:pt x="55" y="71"/>
                    <a:pt x="71" y="55"/>
                    <a:pt x="71" y="35"/>
                  </a:cubicBezTo>
                  <a:cubicBezTo>
                    <a:pt x="71" y="16"/>
                    <a:pt x="55" y="0"/>
                    <a:pt x="36" y="0"/>
                  </a:cubicBezTo>
                  <a:close/>
                  <a:moveTo>
                    <a:pt x="36" y="67"/>
                  </a:moveTo>
                  <a:cubicBezTo>
                    <a:pt x="18" y="67"/>
                    <a:pt x="4" y="53"/>
                    <a:pt x="4" y="35"/>
                  </a:cubicBezTo>
                  <a:cubicBezTo>
                    <a:pt x="4" y="18"/>
                    <a:pt x="18" y="4"/>
                    <a:pt x="36" y="4"/>
                  </a:cubicBezTo>
                  <a:cubicBezTo>
                    <a:pt x="53" y="4"/>
                    <a:pt x="67" y="18"/>
                    <a:pt x="67" y="35"/>
                  </a:cubicBezTo>
                  <a:cubicBezTo>
                    <a:pt x="67" y="53"/>
                    <a:pt x="53" y="67"/>
                    <a:pt x="36" y="67"/>
                  </a:cubicBezTo>
                  <a:close/>
                  <a:moveTo>
                    <a:pt x="50" y="24"/>
                  </a:moveTo>
                  <a:cubicBezTo>
                    <a:pt x="38" y="35"/>
                    <a:pt x="38" y="35"/>
                    <a:pt x="38" y="35"/>
                  </a:cubicBezTo>
                  <a:cubicBezTo>
                    <a:pt x="50" y="46"/>
                    <a:pt x="50" y="46"/>
                    <a:pt x="50" y="46"/>
                  </a:cubicBezTo>
                  <a:cubicBezTo>
                    <a:pt x="50" y="47"/>
                    <a:pt x="50" y="48"/>
                    <a:pt x="50" y="49"/>
                  </a:cubicBezTo>
                  <a:cubicBezTo>
                    <a:pt x="49" y="50"/>
                    <a:pt x="49" y="50"/>
                    <a:pt x="48" y="50"/>
                  </a:cubicBezTo>
                  <a:cubicBezTo>
                    <a:pt x="48" y="50"/>
                    <a:pt x="47" y="50"/>
                    <a:pt x="47" y="49"/>
                  </a:cubicBezTo>
                  <a:cubicBezTo>
                    <a:pt x="36" y="38"/>
                    <a:pt x="36" y="38"/>
                    <a:pt x="36" y="38"/>
                  </a:cubicBezTo>
                  <a:cubicBezTo>
                    <a:pt x="24" y="49"/>
                    <a:pt x="24" y="49"/>
                    <a:pt x="24" y="49"/>
                  </a:cubicBezTo>
                  <a:cubicBezTo>
                    <a:pt x="24" y="50"/>
                    <a:pt x="23" y="50"/>
                    <a:pt x="23" y="50"/>
                  </a:cubicBezTo>
                  <a:cubicBezTo>
                    <a:pt x="22" y="50"/>
                    <a:pt x="22" y="50"/>
                    <a:pt x="22" y="49"/>
                  </a:cubicBezTo>
                  <a:cubicBezTo>
                    <a:pt x="21" y="48"/>
                    <a:pt x="21" y="47"/>
                    <a:pt x="22" y="46"/>
                  </a:cubicBezTo>
                  <a:cubicBezTo>
                    <a:pt x="33" y="35"/>
                    <a:pt x="33" y="35"/>
                    <a:pt x="33" y="35"/>
                  </a:cubicBezTo>
                  <a:cubicBezTo>
                    <a:pt x="22" y="24"/>
                    <a:pt x="22" y="24"/>
                    <a:pt x="22" y="24"/>
                  </a:cubicBezTo>
                  <a:cubicBezTo>
                    <a:pt x="21" y="23"/>
                    <a:pt x="21" y="22"/>
                    <a:pt x="22" y="21"/>
                  </a:cubicBezTo>
                  <a:cubicBezTo>
                    <a:pt x="22" y="20"/>
                    <a:pt x="24" y="20"/>
                    <a:pt x="24" y="21"/>
                  </a:cubicBezTo>
                  <a:cubicBezTo>
                    <a:pt x="36" y="32"/>
                    <a:pt x="36" y="32"/>
                    <a:pt x="36" y="32"/>
                  </a:cubicBezTo>
                  <a:cubicBezTo>
                    <a:pt x="47" y="21"/>
                    <a:pt x="47" y="21"/>
                    <a:pt x="47" y="21"/>
                  </a:cubicBezTo>
                  <a:cubicBezTo>
                    <a:pt x="48" y="20"/>
                    <a:pt x="49" y="20"/>
                    <a:pt x="50" y="21"/>
                  </a:cubicBezTo>
                  <a:cubicBezTo>
                    <a:pt x="50" y="22"/>
                    <a:pt x="50" y="23"/>
                    <a:pt x="50" y="24"/>
                  </a:cubicBezTo>
                  <a:close/>
                </a:path>
              </a:pathLst>
            </a:custGeom>
            <a:solidFill>
              <a:schemeClr val="bg1"/>
            </a:solidFill>
            <a:ln>
              <a:noFill/>
            </a:ln>
          </p:spPr>
          <p:txBody>
            <a:bodyPr vert="horz" wrap="square" lIns="91440" tIns="45720" rIns="91440" bIns="45720" numCol="1" anchor="t" anchorCtr="0" compatLnSpc="1"/>
            <a:lstStyle/>
            <a:p>
              <a:endParaRPr lang="en-US" sz="1350">
                <a:cs typeface="+mn-ea"/>
                <a:sym typeface="+mn-lt"/>
              </a:endParaRPr>
            </a:p>
          </p:txBody>
        </p:sp>
      </p:grpSp>
      <p:grpSp>
        <p:nvGrpSpPr>
          <p:cNvPr id="37" name="Group 36"/>
          <p:cNvGrpSpPr/>
          <p:nvPr/>
        </p:nvGrpSpPr>
        <p:grpSpPr>
          <a:xfrm>
            <a:off x="5351869" y="3144704"/>
            <a:ext cx="1522203" cy="1522203"/>
            <a:chOff x="4013902" y="2672853"/>
            <a:chExt cx="1141652" cy="1141652"/>
          </a:xfrm>
        </p:grpSpPr>
        <p:sp>
          <p:nvSpPr>
            <p:cNvPr id="38" name="Teardrop 37"/>
            <p:cNvSpPr/>
            <p:nvPr/>
          </p:nvSpPr>
          <p:spPr>
            <a:xfrm rot="2700000">
              <a:off x="4013902" y="2672853"/>
              <a:ext cx="1141652" cy="1141652"/>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cs typeface="+mn-ea"/>
                <a:sym typeface="+mn-lt"/>
              </a:endParaRPr>
            </a:p>
          </p:txBody>
        </p:sp>
        <p:sp>
          <p:nvSpPr>
            <p:cNvPr id="39" name="Freeform 47"/>
            <p:cNvSpPr>
              <a:spLocks noEditPoints="1"/>
            </p:cNvSpPr>
            <p:nvPr/>
          </p:nvSpPr>
          <p:spPr bwMode="auto">
            <a:xfrm>
              <a:off x="4455925" y="3092073"/>
              <a:ext cx="258089" cy="262959"/>
            </a:xfrm>
            <a:custGeom>
              <a:avLst/>
              <a:gdLst>
                <a:gd name="T0" fmla="*/ 62 w 67"/>
                <a:gd name="T1" fmla="*/ 58 h 66"/>
                <a:gd name="T2" fmla="*/ 57 w 67"/>
                <a:gd name="T3" fmla="*/ 58 h 66"/>
                <a:gd name="T4" fmla="*/ 53 w 67"/>
                <a:gd name="T5" fmla="*/ 44 h 66"/>
                <a:gd name="T6" fmla="*/ 47 w 67"/>
                <a:gd name="T7" fmla="*/ 30 h 66"/>
                <a:gd name="T8" fmla="*/ 42 w 67"/>
                <a:gd name="T9" fmla="*/ 15 h 66"/>
                <a:gd name="T10" fmla="*/ 39 w 67"/>
                <a:gd name="T11" fmla="*/ 6 h 66"/>
                <a:gd name="T12" fmla="*/ 34 w 67"/>
                <a:gd name="T13" fmla="*/ 0 h 66"/>
                <a:gd name="T14" fmla="*/ 28 w 67"/>
                <a:gd name="T15" fmla="*/ 6 h 66"/>
                <a:gd name="T16" fmla="*/ 25 w 67"/>
                <a:gd name="T17" fmla="*/ 15 h 66"/>
                <a:gd name="T18" fmla="*/ 20 w 67"/>
                <a:gd name="T19" fmla="*/ 30 h 66"/>
                <a:gd name="T20" fmla="*/ 15 w 67"/>
                <a:gd name="T21" fmla="*/ 44 h 66"/>
                <a:gd name="T22" fmla="*/ 10 w 67"/>
                <a:gd name="T23" fmla="*/ 58 h 66"/>
                <a:gd name="T24" fmla="*/ 5 w 67"/>
                <a:gd name="T25" fmla="*/ 58 h 66"/>
                <a:gd name="T26" fmla="*/ 0 w 67"/>
                <a:gd name="T27" fmla="*/ 62 h 66"/>
                <a:gd name="T28" fmla="*/ 5 w 67"/>
                <a:gd name="T29" fmla="*/ 66 h 66"/>
                <a:gd name="T30" fmla="*/ 62 w 67"/>
                <a:gd name="T31" fmla="*/ 66 h 66"/>
                <a:gd name="T32" fmla="*/ 67 w 67"/>
                <a:gd name="T33" fmla="*/ 62 h 66"/>
                <a:gd name="T34" fmla="*/ 62 w 67"/>
                <a:gd name="T35" fmla="*/ 58 h 66"/>
                <a:gd name="T36" fmla="*/ 30 w 67"/>
                <a:gd name="T37" fmla="*/ 6 h 66"/>
                <a:gd name="T38" fmla="*/ 34 w 67"/>
                <a:gd name="T39" fmla="*/ 2 h 66"/>
                <a:gd name="T40" fmla="*/ 37 w 67"/>
                <a:gd name="T41" fmla="*/ 6 h 66"/>
                <a:gd name="T42" fmla="*/ 40 w 67"/>
                <a:gd name="T43" fmla="*/ 14 h 66"/>
                <a:gd name="T44" fmla="*/ 27 w 67"/>
                <a:gd name="T45" fmla="*/ 14 h 66"/>
                <a:gd name="T46" fmla="*/ 30 w 67"/>
                <a:gd name="T47" fmla="*/ 6 h 66"/>
                <a:gd name="T48" fmla="*/ 21 w 67"/>
                <a:gd name="T49" fmla="*/ 31 h 66"/>
                <a:gd name="T50" fmla="*/ 46 w 67"/>
                <a:gd name="T51" fmla="*/ 31 h 66"/>
                <a:gd name="T52" fmla="*/ 50 w 67"/>
                <a:gd name="T53" fmla="*/ 44 h 66"/>
                <a:gd name="T54" fmla="*/ 17 w 67"/>
                <a:gd name="T55" fmla="*/ 44 h 66"/>
                <a:gd name="T56" fmla="*/ 21 w 67"/>
                <a:gd name="T57" fmla="*/ 31 h 66"/>
                <a:gd name="T58" fmla="*/ 62 w 67"/>
                <a:gd name="T59" fmla="*/ 64 h 66"/>
                <a:gd name="T60" fmla="*/ 5 w 67"/>
                <a:gd name="T61" fmla="*/ 64 h 66"/>
                <a:gd name="T62" fmla="*/ 2 w 67"/>
                <a:gd name="T63" fmla="*/ 62 h 66"/>
                <a:gd name="T64" fmla="*/ 5 w 67"/>
                <a:gd name="T65" fmla="*/ 60 h 66"/>
                <a:gd name="T66" fmla="*/ 11 w 67"/>
                <a:gd name="T67" fmla="*/ 60 h 66"/>
                <a:gd name="T68" fmla="*/ 57 w 67"/>
                <a:gd name="T69" fmla="*/ 60 h 66"/>
                <a:gd name="T70" fmla="*/ 62 w 67"/>
                <a:gd name="T71" fmla="*/ 60 h 66"/>
                <a:gd name="T72" fmla="*/ 65 w 67"/>
                <a:gd name="T73" fmla="*/ 62 h 66"/>
                <a:gd name="T74" fmla="*/ 62 w 67"/>
                <a:gd name="T75"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62" y="58"/>
                  </a:moveTo>
                  <a:cubicBezTo>
                    <a:pt x="57" y="58"/>
                    <a:pt x="57" y="58"/>
                    <a:pt x="57" y="58"/>
                  </a:cubicBezTo>
                  <a:cubicBezTo>
                    <a:pt x="53" y="44"/>
                    <a:pt x="53" y="44"/>
                    <a:pt x="53" y="44"/>
                  </a:cubicBezTo>
                  <a:cubicBezTo>
                    <a:pt x="47" y="30"/>
                    <a:pt x="47" y="30"/>
                    <a:pt x="47" y="30"/>
                  </a:cubicBezTo>
                  <a:cubicBezTo>
                    <a:pt x="42" y="15"/>
                    <a:pt x="42" y="15"/>
                    <a:pt x="42" y="15"/>
                  </a:cubicBezTo>
                  <a:cubicBezTo>
                    <a:pt x="39" y="6"/>
                    <a:pt x="39" y="6"/>
                    <a:pt x="39" y="6"/>
                  </a:cubicBezTo>
                  <a:cubicBezTo>
                    <a:pt x="37" y="1"/>
                    <a:pt x="35" y="0"/>
                    <a:pt x="34" y="0"/>
                  </a:cubicBezTo>
                  <a:cubicBezTo>
                    <a:pt x="31" y="0"/>
                    <a:pt x="30" y="2"/>
                    <a:pt x="28" y="6"/>
                  </a:cubicBezTo>
                  <a:cubicBezTo>
                    <a:pt x="25" y="15"/>
                    <a:pt x="25" y="15"/>
                    <a:pt x="25" y="15"/>
                  </a:cubicBezTo>
                  <a:cubicBezTo>
                    <a:pt x="20" y="30"/>
                    <a:pt x="20" y="30"/>
                    <a:pt x="20" y="30"/>
                  </a:cubicBezTo>
                  <a:cubicBezTo>
                    <a:pt x="15" y="44"/>
                    <a:pt x="15" y="44"/>
                    <a:pt x="15" y="44"/>
                  </a:cubicBezTo>
                  <a:cubicBezTo>
                    <a:pt x="10" y="58"/>
                    <a:pt x="10" y="58"/>
                    <a:pt x="10" y="58"/>
                  </a:cubicBezTo>
                  <a:cubicBezTo>
                    <a:pt x="5" y="58"/>
                    <a:pt x="5" y="58"/>
                    <a:pt x="5" y="58"/>
                  </a:cubicBezTo>
                  <a:cubicBezTo>
                    <a:pt x="2" y="58"/>
                    <a:pt x="0" y="60"/>
                    <a:pt x="0" y="62"/>
                  </a:cubicBezTo>
                  <a:cubicBezTo>
                    <a:pt x="0" y="64"/>
                    <a:pt x="2" y="66"/>
                    <a:pt x="5" y="66"/>
                  </a:cubicBezTo>
                  <a:cubicBezTo>
                    <a:pt x="62" y="66"/>
                    <a:pt x="62" y="66"/>
                    <a:pt x="62" y="66"/>
                  </a:cubicBezTo>
                  <a:cubicBezTo>
                    <a:pt x="65" y="66"/>
                    <a:pt x="67" y="64"/>
                    <a:pt x="67" y="62"/>
                  </a:cubicBezTo>
                  <a:cubicBezTo>
                    <a:pt x="67" y="60"/>
                    <a:pt x="65" y="58"/>
                    <a:pt x="62" y="58"/>
                  </a:cubicBezTo>
                  <a:close/>
                  <a:moveTo>
                    <a:pt x="30" y="6"/>
                  </a:moveTo>
                  <a:cubicBezTo>
                    <a:pt x="31" y="3"/>
                    <a:pt x="33" y="2"/>
                    <a:pt x="34" y="2"/>
                  </a:cubicBezTo>
                  <a:cubicBezTo>
                    <a:pt x="35" y="2"/>
                    <a:pt x="36" y="4"/>
                    <a:pt x="37" y="6"/>
                  </a:cubicBezTo>
                  <a:cubicBezTo>
                    <a:pt x="40" y="14"/>
                    <a:pt x="40" y="14"/>
                    <a:pt x="40" y="14"/>
                  </a:cubicBezTo>
                  <a:cubicBezTo>
                    <a:pt x="27" y="14"/>
                    <a:pt x="27" y="14"/>
                    <a:pt x="27" y="14"/>
                  </a:cubicBezTo>
                  <a:lnTo>
                    <a:pt x="30" y="6"/>
                  </a:lnTo>
                  <a:close/>
                  <a:moveTo>
                    <a:pt x="21" y="31"/>
                  </a:moveTo>
                  <a:cubicBezTo>
                    <a:pt x="46" y="31"/>
                    <a:pt x="46" y="31"/>
                    <a:pt x="46" y="31"/>
                  </a:cubicBezTo>
                  <a:cubicBezTo>
                    <a:pt x="50" y="44"/>
                    <a:pt x="50" y="44"/>
                    <a:pt x="50" y="44"/>
                  </a:cubicBezTo>
                  <a:cubicBezTo>
                    <a:pt x="17" y="44"/>
                    <a:pt x="17" y="44"/>
                    <a:pt x="17" y="44"/>
                  </a:cubicBezTo>
                  <a:lnTo>
                    <a:pt x="21" y="31"/>
                  </a:lnTo>
                  <a:close/>
                  <a:moveTo>
                    <a:pt x="62" y="64"/>
                  </a:moveTo>
                  <a:cubicBezTo>
                    <a:pt x="5" y="64"/>
                    <a:pt x="5" y="64"/>
                    <a:pt x="5" y="64"/>
                  </a:cubicBezTo>
                  <a:cubicBezTo>
                    <a:pt x="3" y="64"/>
                    <a:pt x="2" y="63"/>
                    <a:pt x="2" y="62"/>
                  </a:cubicBezTo>
                  <a:cubicBezTo>
                    <a:pt x="2" y="61"/>
                    <a:pt x="3" y="60"/>
                    <a:pt x="5" y="60"/>
                  </a:cubicBezTo>
                  <a:cubicBezTo>
                    <a:pt x="11" y="60"/>
                    <a:pt x="11" y="60"/>
                    <a:pt x="11" y="60"/>
                  </a:cubicBezTo>
                  <a:cubicBezTo>
                    <a:pt x="57" y="60"/>
                    <a:pt x="57" y="60"/>
                    <a:pt x="57" y="60"/>
                  </a:cubicBezTo>
                  <a:cubicBezTo>
                    <a:pt x="62" y="60"/>
                    <a:pt x="62" y="60"/>
                    <a:pt x="62" y="60"/>
                  </a:cubicBezTo>
                  <a:cubicBezTo>
                    <a:pt x="64" y="60"/>
                    <a:pt x="65" y="61"/>
                    <a:pt x="65" y="62"/>
                  </a:cubicBezTo>
                  <a:cubicBezTo>
                    <a:pt x="65" y="63"/>
                    <a:pt x="64" y="64"/>
                    <a:pt x="62" y="64"/>
                  </a:cubicBezTo>
                  <a:close/>
                </a:path>
              </a:pathLst>
            </a:custGeom>
            <a:solidFill>
              <a:schemeClr val="bg1"/>
            </a:solidFill>
            <a:ln>
              <a:noFill/>
            </a:ln>
          </p:spPr>
          <p:txBody>
            <a:bodyPr vert="horz" wrap="square" lIns="91440" tIns="45720" rIns="91440" bIns="45720" numCol="1" anchor="t" anchorCtr="0" compatLnSpc="1"/>
            <a:lstStyle/>
            <a:p>
              <a:endParaRPr lang="en-US" sz="1350">
                <a:cs typeface="+mn-ea"/>
                <a:sym typeface="+mn-lt"/>
              </a:endParaRPr>
            </a:p>
          </p:txBody>
        </p:sp>
      </p:grpSp>
      <p:grpSp>
        <p:nvGrpSpPr>
          <p:cNvPr id="40" name="Group 39"/>
          <p:cNvGrpSpPr/>
          <p:nvPr/>
        </p:nvGrpSpPr>
        <p:grpSpPr>
          <a:xfrm>
            <a:off x="6688631" y="3144704"/>
            <a:ext cx="1522203" cy="1522203"/>
            <a:chOff x="5016473" y="2672853"/>
            <a:chExt cx="1141652" cy="1141652"/>
          </a:xfrm>
        </p:grpSpPr>
        <p:sp>
          <p:nvSpPr>
            <p:cNvPr id="41" name="Teardrop 40"/>
            <p:cNvSpPr/>
            <p:nvPr/>
          </p:nvSpPr>
          <p:spPr>
            <a:xfrm rot="2700000">
              <a:off x="5016473" y="2672853"/>
              <a:ext cx="1141652" cy="1141652"/>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cs typeface="+mn-ea"/>
                <a:sym typeface="+mn-lt"/>
              </a:endParaRPr>
            </a:p>
          </p:txBody>
        </p:sp>
        <p:sp>
          <p:nvSpPr>
            <p:cNvPr id="42" name="Freeform 166"/>
            <p:cNvSpPr>
              <a:spLocks noEditPoints="1"/>
            </p:cNvSpPr>
            <p:nvPr/>
          </p:nvSpPr>
          <p:spPr bwMode="auto">
            <a:xfrm>
              <a:off x="5438478" y="3110163"/>
              <a:ext cx="297637" cy="292590"/>
            </a:xfrm>
            <a:custGeom>
              <a:avLst/>
              <a:gdLst>
                <a:gd name="T0" fmla="*/ 64 w 75"/>
                <a:gd name="T1" fmla="*/ 19 h 71"/>
                <a:gd name="T2" fmla="*/ 71 w 75"/>
                <a:gd name="T3" fmla="*/ 66 h 71"/>
                <a:gd name="T4" fmla="*/ 64 w 75"/>
                <a:gd name="T5" fmla="*/ 70 h 71"/>
                <a:gd name="T6" fmla="*/ 55 w 75"/>
                <a:gd name="T7" fmla="*/ 54 h 71"/>
                <a:gd name="T8" fmla="*/ 47 w 75"/>
                <a:gd name="T9" fmla="*/ 70 h 71"/>
                <a:gd name="T10" fmla="*/ 40 w 75"/>
                <a:gd name="T11" fmla="*/ 66 h 71"/>
                <a:gd name="T12" fmla="*/ 43 w 75"/>
                <a:gd name="T13" fmla="*/ 47 h 71"/>
                <a:gd name="T14" fmla="*/ 43 w 75"/>
                <a:gd name="T15" fmla="*/ 39 h 71"/>
                <a:gd name="T16" fmla="*/ 47 w 75"/>
                <a:gd name="T17" fmla="*/ 32 h 71"/>
                <a:gd name="T18" fmla="*/ 53 w 75"/>
                <a:gd name="T19" fmla="*/ 29 h 71"/>
                <a:gd name="T20" fmla="*/ 61 w 75"/>
                <a:gd name="T21" fmla="*/ 31 h 71"/>
                <a:gd name="T22" fmla="*/ 67 w 75"/>
                <a:gd name="T23" fmla="*/ 36 h 71"/>
                <a:gd name="T24" fmla="*/ 69 w 75"/>
                <a:gd name="T25" fmla="*/ 43 h 71"/>
                <a:gd name="T26" fmla="*/ 65 w 75"/>
                <a:gd name="T27" fmla="*/ 50 h 71"/>
                <a:gd name="T28" fmla="*/ 52 w 75"/>
                <a:gd name="T29" fmla="*/ 55 h 71"/>
                <a:gd name="T30" fmla="*/ 47 w 75"/>
                <a:gd name="T31" fmla="*/ 53 h 71"/>
                <a:gd name="T32" fmla="*/ 47 w 75"/>
                <a:gd name="T33" fmla="*/ 62 h 71"/>
                <a:gd name="T34" fmla="*/ 53 w 75"/>
                <a:gd name="T35" fmla="*/ 55 h 71"/>
                <a:gd name="T36" fmla="*/ 59 w 75"/>
                <a:gd name="T37" fmla="*/ 48 h 71"/>
                <a:gd name="T38" fmla="*/ 61 w 75"/>
                <a:gd name="T39" fmla="*/ 41 h 71"/>
                <a:gd name="T40" fmla="*/ 55 w 75"/>
                <a:gd name="T41" fmla="*/ 38 h 71"/>
                <a:gd name="T42" fmla="*/ 50 w 75"/>
                <a:gd name="T43" fmla="*/ 42 h 71"/>
                <a:gd name="T44" fmla="*/ 52 w 75"/>
                <a:gd name="T45" fmla="*/ 49 h 71"/>
                <a:gd name="T46" fmla="*/ 63 w 75"/>
                <a:gd name="T47" fmla="*/ 53 h 71"/>
                <a:gd name="T48" fmla="*/ 58 w 75"/>
                <a:gd name="T49" fmla="*/ 55 h 71"/>
                <a:gd name="T50" fmla="*/ 62 w 75"/>
                <a:gd name="T51" fmla="*/ 66 h 71"/>
                <a:gd name="T52" fmla="*/ 68 w 75"/>
                <a:gd name="T53" fmla="*/ 64 h 71"/>
                <a:gd name="T54" fmla="*/ 64 w 75"/>
                <a:gd name="T55" fmla="*/ 23 h 71"/>
                <a:gd name="T56" fmla="*/ 29 w 75"/>
                <a:gd name="T57" fmla="*/ 23 h 71"/>
                <a:gd name="T58" fmla="*/ 23 w 75"/>
                <a:gd name="T59" fmla="*/ 20 h 71"/>
                <a:gd name="T60" fmla="*/ 24 w 75"/>
                <a:gd name="T61" fmla="*/ 16 h 71"/>
                <a:gd name="T62" fmla="*/ 24 w 75"/>
                <a:gd name="T63" fmla="*/ 13 h 71"/>
                <a:gd name="T64" fmla="*/ 25 w 75"/>
                <a:gd name="T65" fmla="*/ 10 h 71"/>
                <a:gd name="T66" fmla="*/ 25 w 75"/>
                <a:gd name="T67" fmla="*/ 9 h 71"/>
                <a:gd name="T68" fmla="*/ 16 w 75"/>
                <a:gd name="T69" fmla="*/ 9 h 71"/>
                <a:gd name="T70" fmla="*/ 15 w 75"/>
                <a:gd name="T71" fmla="*/ 14 h 71"/>
                <a:gd name="T72" fmla="*/ 18 w 75"/>
                <a:gd name="T73" fmla="*/ 19 h 71"/>
                <a:gd name="T74" fmla="*/ 17 w 75"/>
                <a:gd name="T75" fmla="*/ 21 h 71"/>
                <a:gd name="T76" fmla="*/ 8 w 75"/>
                <a:gd name="T77" fmla="*/ 30 h 71"/>
                <a:gd name="T78" fmla="*/ 11 w 75"/>
                <a:gd name="T79" fmla="*/ 36 h 71"/>
                <a:gd name="T80" fmla="*/ 27 w 75"/>
                <a:gd name="T81" fmla="*/ 35 h 71"/>
                <a:gd name="T82" fmla="*/ 64 w 75"/>
                <a:gd name="T83" fmla="*/ 10 h 71"/>
                <a:gd name="T84" fmla="*/ 64 w 75"/>
                <a:gd name="T85" fmla="*/ 12 h 71"/>
                <a:gd name="T86" fmla="*/ 0 w 75"/>
                <a:gd name="T87" fmla="*/ 53 h 71"/>
                <a:gd name="T88" fmla="*/ 6 w 75"/>
                <a:gd name="T89" fmla="*/ 55 h 71"/>
                <a:gd name="T90" fmla="*/ 69 w 75"/>
                <a:gd name="T91" fmla="*/ 3 h 71"/>
                <a:gd name="T92" fmla="*/ 69 w 75"/>
                <a:gd name="T93" fmla="*/ 55 h 71"/>
                <a:gd name="T94" fmla="*/ 69 w 75"/>
                <a:gd name="T9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 h="71">
                  <a:moveTo>
                    <a:pt x="38" y="17"/>
                  </a:moveTo>
                  <a:cubicBezTo>
                    <a:pt x="64" y="17"/>
                    <a:pt x="64" y="17"/>
                    <a:pt x="64" y="17"/>
                  </a:cubicBezTo>
                  <a:cubicBezTo>
                    <a:pt x="64" y="17"/>
                    <a:pt x="65" y="17"/>
                    <a:pt x="65" y="18"/>
                  </a:cubicBezTo>
                  <a:cubicBezTo>
                    <a:pt x="65" y="18"/>
                    <a:pt x="64" y="19"/>
                    <a:pt x="64" y="19"/>
                  </a:cubicBezTo>
                  <a:cubicBezTo>
                    <a:pt x="38" y="19"/>
                    <a:pt x="38" y="19"/>
                    <a:pt x="38" y="19"/>
                  </a:cubicBezTo>
                  <a:cubicBezTo>
                    <a:pt x="37" y="19"/>
                    <a:pt x="37" y="18"/>
                    <a:pt x="37" y="18"/>
                  </a:cubicBezTo>
                  <a:cubicBezTo>
                    <a:pt x="37" y="17"/>
                    <a:pt x="37" y="17"/>
                    <a:pt x="38" y="17"/>
                  </a:cubicBezTo>
                  <a:close/>
                  <a:moveTo>
                    <a:pt x="71" y="66"/>
                  </a:moveTo>
                  <a:cubicBezTo>
                    <a:pt x="71" y="67"/>
                    <a:pt x="71" y="67"/>
                    <a:pt x="71" y="67"/>
                  </a:cubicBezTo>
                  <a:cubicBezTo>
                    <a:pt x="70" y="68"/>
                    <a:pt x="70" y="68"/>
                    <a:pt x="70" y="67"/>
                  </a:cubicBezTo>
                  <a:cubicBezTo>
                    <a:pt x="65" y="64"/>
                    <a:pt x="65" y="64"/>
                    <a:pt x="65" y="64"/>
                  </a:cubicBezTo>
                  <a:cubicBezTo>
                    <a:pt x="64" y="70"/>
                    <a:pt x="64" y="70"/>
                    <a:pt x="64" y="70"/>
                  </a:cubicBezTo>
                  <a:cubicBezTo>
                    <a:pt x="64" y="70"/>
                    <a:pt x="63" y="71"/>
                    <a:pt x="63" y="71"/>
                  </a:cubicBezTo>
                  <a:cubicBezTo>
                    <a:pt x="63" y="71"/>
                    <a:pt x="63" y="71"/>
                    <a:pt x="63" y="71"/>
                  </a:cubicBezTo>
                  <a:cubicBezTo>
                    <a:pt x="62" y="71"/>
                    <a:pt x="62" y="70"/>
                    <a:pt x="62" y="70"/>
                  </a:cubicBezTo>
                  <a:cubicBezTo>
                    <a:pt x="55" y="54"/>
                    <a:pt x="55" y="54"/>
                    <a:pt x="55" y="54"/>
                  </a:cubicBezTo>
                  <a:cubicBezTo>
                    <a:pt x="49" y="70"/>
                    <a:pt x="49" y="70"/>
                    <a:pt x="49" y="70"/>
                  </a:cubicBezTo>
                  <a:cubicBezTo>
                    <a:pt x="49" y="70"/>
                    <a:pt x="48" y="71"/>
                    <a:pt x="48" y="71"/>
                  </a:cubicBezTo>
                  <a:cubicBezTo>
                    <a:pt x="48" y="71"/>
                    <a:pt x="48" y="71"/>
                    <a:pt x="48" y="71"/>
                  </a:cubicBezTo>
                  <a:cubicBezTo>
                    <a:pt x="48" y="71"/>
                    <a:pt x="47" y="70"/>
                    <a:pt x="47" y="70"/>
                  </a:cubicBezTo>
                  <a:cubicBezTo>
                    <a:pt x="46" y="64"/>
                    <a:pt x="46" y="64"/>
                    <a:pt x="46" y="64"/>
                  </a:cubicBezTo>
                  <a:cubicBezTo>
                    <a:pt x="41" y="67"/>
                    <a:pt x="41" y="67"/>
                    <a:pt x="41" y="67"/>
                  </a:cubicBezTo>
                  <a:cubicBezTo>
                    <a:pt x="41" y="68"/>
                    <a:pt x="40" y="68"/>
                    <a:pt x="40" y="67"/>
                  </a:cubicBezTo>
                  <a:cubicBezTo>
                    <a:pt x="40" y="67"/>
                    <a:pt x="40" y="67"/>
                    <a:pt x="40" y="66"/>
                  </a:cubicBezTo>
                  <a:cubicBezTo>
                    <a:pt x="46" y="51"/>
                    <a:pt x="46" y="51"/>
                    <a:pt x="46" y="51"/>
                  </a:cubicBezTo>
                  <a:cubicBezTo>
                    <a:pt x="46" y="50"/>
                    <a:pt x="46" y="50"/>
                    <a:pt x="46" y="50"/>
                  </a:cubicBezTo>
                  <a:cubicBezTo>
                    <a:pt x="43" y="49"/>
                    <a:pt x="43" y="49"/>
                    <a:pt x="43" y="49"/>
                  </a:cubicBezTo>
                  <a:cubicBezTo>
                    <a:pt x="43" y="48"/>
                    <a:pt x="43" y="48"/>
                    <a:pt x="43" y="47"/>
                  </a:cubicBezTo>
                  <a:cubicBezTo>
                    <a:pt x="43" y="45"/>
                    <a:pt x="43" y="45"/>
                    <a:pt x="43" y="45"/>
                  </a:cubicBezTo>
                  <a:cubicBezTo>
                    <a:pt x="42" y="43"/>
                    <a:pt x="42" y="43"/>
                    <a:pt x="42" y="43"/>
                  </a:cubicBezTo>
                  <a:cubicBezTo>
                    <a:pt x="42" y="42"/>
                    <a:pt x="42" y="42"/>
                    <a:pt x="42" y="42"/>
                  </a:cubicBezTo>
                  <a:cubicBezTo>
                    <a:pt x="43" y="39"/>
                    <a:pt x="43" y="39"/>
                    <a:pt x="43" y="39"/>
                  </a:cubicBezTo>
                  <a:cubicBezTo>
                    <a:pt x="43" y="37"/>
                    <a:pt x="43" y="37"/>
                    <a:pt x="43" y="37"/>
                  </a:cubicBezTo>
                  <a:cubicBezTo>
                    <a:pt x="43" y="36"/>
                    <a:pt x="43" y="36"/>
                    <a:pt x="43" y="36"/>
                  </a:cubicBezTo>
                  <a:cubicBezTo>
                    <a:pt x="46" y="35"/>
                    <a:pt x="46" y="35"/>
                    <a:pt x="46" y="35"/>
                  </a:cubicBezTo>
                  <a:cubicBezTo>
                    <a:pt x="47" y="32"/>
                    <a:pt x="47" y="32"/>
                    <a:pt x="47" y="32"/>
                  </a:cubicBezTo>
                  <a:cubicBezTo>
                    <a:pt x="47" y="32"/>
                    <a:pt x="47" y="31"/>
                    <a:pt x="47" y="31"/>
                  </a:cubicBezTo>
                  <a:cubicBezTo>
                    <a:pt x="50" y="31"/>
                    <a:pt x="50" y="31"/>
                    <a:pt x="50" y="31"/>
                  </a:cubicBezTo>
                  <a:cubicBezTo>
                    <a:pt x="52" y="29"/>
                    <a:pt x="52" y="29"/>
                    <a:pt x="52" y="29"/>
                  </a:cubicBezTo>
                  <a:cubicBezTo>
                    <a:pt x="52" y="29"/>
                    <a:pt x="53" y="29"/>
                    <a:pt x="53" y="29"/>
                  </a:cubicBezTo>
                  <a:cubicBezTo>
                    <a:pt x="55" y="30"/>
                    <a:pt x="55" y="30"/>
                    <a:pt x="55" y="30"/>
                  </a:cubicBezTo>
                  <a:cubicBezTo>
                    <a:pt x="58" y="29"/>
                    <a:pt x="58" y="29"/>
                    <a:pt x="58" y="29"/>
                  </a:cubicBezTo>
                  <a:cubicBezTo>
                    <a:pt x="58" y="29"/>
                    <a:pt x="59" y="29"/>
                    <a:pt x="59" y="29"/>
                  </a:cubicBezTo>
                  <a:cubicBezTo>
                    <a:pt x="61" y="31"/>
                    <a:pt x="61" y="31"/>
                    <a:pt x="61" y="31"/>
                  </a:cubicBezTo>
                  <a:cubicBezTo>
                    <a:pt x="63" y="31"/>
                    <a:pt x="63" y="31"/>
                    <a:pt x="63" y="31"/>
                  </a:cubicBezTo>
                  <a:cubicBezTo>
                    <a:pt x="64" y="31"/>
                    <a:pt x="64" y="32"/>
                    <a:pt x="64" y="32"/>
                  </a:cubicBezTo>
                  <a:cubicBezTo>
                    <a:pt x="65" y="35"/>
                    <a:pt x="65" y="35"/>
                    <a:pt x="65" y="35"/>
                  </a:cubicBezTo>
                  <a:cubicBezTo>
                    <a:pt x="67" y="36"/>
                    <a:pt x="67" y="36"/>
                    <a:pt x="67" y="36"/>
                  </a:cubicBezTo>
                  <a:cubicBezTo>
                    <a:pt x="68" y="36"/>
                    <a:pt x="68" y="36"/>
                    <a:pt x="68" y="37"/>
                  </a:cubicBezTo>
                  <a:cubicBezTo>
                    <a:pt x="67" y="39"/>
                    <a:pt x="67" y="39"/>
                    <a:pt x="67" y="39"/>
                  </a:cubicBezTo>
                  <a:cubicBezTo>
                    <a:pt x="69" y="42"/>
                    <a:pt x="69" y="42"/>
                    <a:pt x="69" y="42"/>
                  </a:cubicBezTo>
                  <a:cubicBezTo>
                    <a:pt x="69" y="42"/>
                    <a:pt x="69" y="42"/>
                    <a:pt x="69" y="43"/>
                  </a:cubicBezTo>
                  <a:cubicBezTo>
                    <a:pt x="67" y="45"/>
                    <a:pt x="67" y="45"/>
                    <a:pt x="67" y="45"/>
                  </a:cubicBezTo>
                  <a:cubicBezTo>
                    <a:pt x="68" y="47"/>
                    <a:pt x="68" y="47"/>
                    <a:pt x="68" y="47"/>
                  </a:cubicBezTo>
                  <a:cubicBezTo>
                    <a:pt x="68" y="48"/>
                    <a:pt x="68" y="48"/>
                    <a:pt x="67" y="49"/>
                  </a:cubicBezTo>
                  <a:cubicBezTo>
                    <a:pt x="65" y="50"/>
                    <a:pt x="65" y="50"/>
                    <a:pt x="65" y="50"/>
                  </a:cubicBezTo>
                  <a:cubicBezTo>
                    <a:pt x="65" y="51"/>
                    <a:pt x="65" y="51"/>
                    <a:pt x="65" y="51"/>
                  </a:cubicBezTo>
                  <a:lnTo>
                    <a:pt x="71" y="66"/>
                  </a:lnTo>
                  <a:close/>
                  <a:moveTo>
                    <a:pt x="53" y="55"/>
                  </a:moveTo>
                  <a:cubicBezTo>
                    <a:pt x="53" y="56"/>
                    <a:pt x="53" y="55"/>
                    <a:pt x="52" y="55"/>
                  </a:cubicBezTo>
                  <a:cubicBezTo>
                    <a:pt x="52" y="55"/>
                    <a:pt x="52" y="55"/>
                    <a:pt x="52" y="55"/>
                  </a:cubicBezTo>
                  <a:cubicBezTo>
                    <a:pt x="52" y="55"/>
                    <a:pt x="52" y="55"/>
                    <a:pt x="52" y="55"/>
                  </a:cubicBezTo>
                  <a:cubicBezTo>
                    <a:pt x="50" y="53"/>
                    <a:pt x="50" y="53"/>
                    <a:pt x="50" y="53"/>
                  </a:cubicBezTo>
                  <a:cubicBezTo>
                    <a:pt x="47" y="53"/>
                    <a:pt x="47" y="53"/>
                    <a:pt x="47" y="53"/>
                  </a:cubicBezTo>
                  <a:cubicBezTo>
                    <a:pt x="47" y="53"/>
                    <a:pt x="47" y="53"/>
                    <a:pt x="47" y="53"/>
                  </a:cubicBezTo>
                  <a:cubicBezTo>
                    <a:pt x="43" y="64"/>
                    <a:pt x="43" y="64"/>
                    <a:pt x="43" y="64"/>
                  </a:cubicBezTo>
                  <a:cubicBezTo>
                    <a:pt x="46" y="62"/>
                    <a:pt x="46" y="62"/>
                    <a:pt x="46" y="62"/>
                  </a:cubicBezTo>
                  <a:cubicBezTo>
                    <a:pt x="46" y="62"/>
                    <a:pt x="46" y="62"/>
                    <a:pt x="47" y="62"/>
                  </a:cubicBezTo>
                  <a:cubicBezTo>
                    <a:pt x="47" y="62"/>
                    <a:pt x="47" y="62"/>
                    <a:pt x="47" y="62"/>
                  </a:cubicBezTo>
                  <a:cubicBezTo>
                    <a:pt x="47" y="62"/>
                    <a:pt x="47" y="62"/>
                    <a:pt x="48" y="62"/>
                  </a:cubicBezTo>
                  <a:cubicBezTo>
                    <a:pt x="48" y="66"/>
                    <a:pt x="48" y="66"/>
                    <a:pt x="48" y="66"/>
                  </a:cubicBezTo>
                  <a:lnTo>
                    <a:pt x="53" y="55"/>
                  </a:lnTo>
                  <a:close/>
                  <a:moveTo>
                    <a:pt x="55" y="47"/>
                  </a:moveTo>
                  <a:cubicBezTo>
                    <a:pt x="58" y="48"/>
                    <a:pt x="58" y="48"/>
                    <a:pt x="58" y="48"/>
                  </a:cubicBezTo>
                  <a:cubicBezTo>
                    <a:pt x="58" y="49"/>
                    <a:pt x="59" y="49"/>
                    <a:pt x="59" y="48"/>
                  </a:cubicBezTo>
                  <a:cubicBezTo>
                    <a:pt x="59" y="48"/>
                    <a:pt x="59" y="48"/>
                    <a:pt x="59" y="48"/>
                  </a:cubicBezTo>
                  <a:cubicBezTo>
                    <a:pt x="59" y="45"/>
                    <a:pt x="59" y="45"/>
                    <a:pt x="59" y="45"/>
                  </a:cubicBezTo>
                  <a:cubicBezTo>
                    <a:pt x="61" y="42"/>
                    <a:pt x="61" y="42"/>
                    <a:pt x="61" y="42"/>
                  </a:cubicBezTo>
                  <a:cubicBezTo>
                    <a:pt x="61" y="42"/>
                    <a:pt x="61" y="42"/>
                    <a:pt x="61" y="42"/>
                  </a:cubicBezTo>
                  <a:cubicBezTo>
                    <a:pt x="61" y="41"/>
                    <a:pt x="61" y="41"/>
                    <a:pt x="61" y="41"/>
                  </a:cubicBezTo>
                  <a:cubicBezTo>
                    <a:pt x="57" y="41"/>
                    <a:pt x="57" y="41"/>
                    <a:pt x="57" y="41"/>
                  </a:cubicBezTo>
                  <a:cubicBezTo>
                    <a:pt x="56" y="38"/>
                    <a:pt x="56" y="38"/>
                    <a:pt x="56" y="38"/>
                  </a:cubicBezTo>
                  <a:cubicBezTo>
                    <a:pt x="56" y="37"/>
                    <a:pt x="56" y="37"/>
                    <a:pt x="55" y="37"/>
                  </a:cubicBezTo>
                  <a:cubicBezTo>
                    <a:pt x="55" y="37"/>
                    <a:pt x="55" y="37"/>
                    <a:pt x="55" y="38"/>
                  </a:cubicBezTo>
                  <a:cubicBezTo>
                    <a:pt x="53" y="41"/>
                    <a:pt x="53" y="41"/>
                    <a:pt x="53" y="41"/>
                  </a:cubicBezTo>
                  <a:cubicBezTo>
                    <a:pt x="50" y="41"/>
                    <a:pt x="50" y="41"/>
                    <a:pt x="50" y="41"/>
                  </a:cubicBezTo>
                  <a:cubicBezTo>
                    <a:pt x="50" y="41"/>
                    <a:pt x="50" y="41"/>
                    <a:pt x="50" y="42"/>
                  </a:cubicBezTo>
                  <a:cubicBezTo>
                    <a:pt x="49" y="42"/>
                    <a:pt x="50" y="42"/>
                    <a:pt x="50" y="42"/>
                  </a:cubicBezTo>
                  <a:cubicBezTo>
                    <a:pt x="52" y="45"/>
                    <a:pt x="52" y="45"/>
                    <a:pt x="52" y="45"/>
                  </a:cubicBezTo>
                  <a:cubicBezTo>
                    <a:pt x="51" y="48"/>
                    <a:pt x="51" y="48"/>
                    <a:pt x="51" y="48"/>
                  </a:cubicBezTo>
                  <a:cubicBezTo>
                    <a:pt x="51" y="48"/>
                    <a:pt x="52" y="48"/>
                    <a:pt x="52" y="48"/>
                  </a:cubicBezTo>
                  <a:cubicBezTo>
                    <a:pt x="52" y="48"/>
                    <a:pt x="52" y="49"/>
                    <a:pt x="52" y="49"/>
                  </a:cubicBezTo>
                  <a:cubicBezTo>
                    <a:pt x="52" y="49"/>
                    <a:pt x="52" y="48"/>
                    <a:pt x="53" y="48"/>
                  </a:cubicBezTo>
                  <a:lnTo>
                    <a:pt x="55" y="47"/>
                  </a:lnTo>
                  <a:close/>
                  <a:moveTo>
                    <a:pt x="68" y="64"/>
                  </a:moveTo>
                  <a:cubicBezTo>
                    <a:pt x="63" y="53"/>
                    <a:pt x="63" y="53"/>
                    <a:pt x="63" y="53"/>
                  </a:cubicBezTo>
                  <a:cubicBezTo>
                    <a:pt x="63" y="53"/>
                    <a:pt x="63" y="53"/>
                    <a:pt x="63" y="53"/>
                  </a:cubicBezTo>
                  <a:cubicBezTo>
                    <a:pt x="61" y="53"/>
                    <a:pt x="61" y="53"/>
                    <a:pt x="61" y="53"/>
                  </a:cubicBezTo>
                  <a:cubicBezTo>
                    <a:pt x="59" y="55"/>
                    <a:pt x="59" y="55"/>
                    <a:pt x="59" y="55"/>
                  </a:cubicBezTo>
                  <a:cubicBezTo>
                    <a:pt x="59" y="55"/>
                    <a:pt x="59" y="55"/>
                    <a:pt x="58" y="55"/>
                  </a:cubicBezTo>
                  <a:cubicBezTo>
                    <a:pt x="58" y="55"/>
                    <a:pt x="58" y="56"/>
                    <a:pt x="58" y="56"/>
                  </a:cubicBezTo>
                  <a:cubicBezTo>
                    <a:pt x="58" y="56"/>
                    <a:pt x="58" y="56"/>
                    <a:pt x="58" y="55"/>
                  </a:cubicBezTo>
                  <a:cubicBezTo>
                    <a:pt x="58" y="55"/>
                    <a:pt x="58" y="56"/>
                    <a:pt x="58" y="55"/>
                  </a:cubicBezTo>
                  <a:cubicBezTo>
                    <a:pt x="62" y="66"/>
                    <a:pt x="62" y="66"/>
                    <a:pt x="62" y="66"/>
                  </a:cubicBezTo>
                  <a:cubicBezTo>
                    <a:pt x="63" y="62"/>
                    <a:pt x="63" y="62"/>
                    <a:pt x="63" y="62"/>
                  </a:cubicBezTo>
                  <a:cubicBezTo>
                    <a:pt x="63" y="62"/>
                    <a:pt x="63" y="62"/>
                    <a:pt x="64" y="62"/>
                  </a:cubicBezTo>
                  <a:cubicBezTo>
                    <a:pt x="64" y="62"/>
                    <a:pt x="64" y="62"/>
                    <a:pt x="65" y="62"/>
                  </a:cubicBezTo>
                  <a:lnTo>
                    <a:pt x="68" y="64"/>
                  </a:lnTo>
                  <a:close/>
                  <a:moveTo>
                    <a:pt x="38" y="25"/>
                  </a:moveTo>
                  <a:cubicBezTo>
                    <a:pt x="64" y="25"/>
                    <a:pt x="64" y="25"/>
                    <a:pt x="64" y="25"/>
                  </a:cubicBezTo>
                  <a:cubicBezTo>
                    <a:pt x="64" y="25"/>
                    <a:pt x="65" y="25"/>
                    <a:pt x="65" y="24"/>
                  </a:cubicBezTo>
                  <a:cubicBezTo>
                    <a:pt x="65" y="24"/>
                    <a:pt x="64" y="23"/>
                    <a:pt x="64" y="23"/>
                  </a:cubicBezTo>
                  <a:cubicBezTo>
                    <a:pt x="38" y="23"/>
                    <a:pt x="38" y="23"/>
                    <a:pt x="38" y="23"/>
                  </a:cubicBezTo>
                  <a:cubicBezTo>
                    <a:pt x="37" y="23"/>
                    <a:pt x="37" y="24"/>
                    <a:pt x="37" y="24"/>
                  </a:cubicBezTo>
                  <a:cubicBezTo>
                    <a:pt x="37" y="25"/>
                    <a:pt x="37" y="25"/>
                    <a:pt x="38" y="25"/>
                  </a:cubicBezTo>
                  <a:close/>
                  <a:moveTo>
                    <a:pt x="29" y="23"/>
                  </a:moveTo>
                  <a:cubicBezTo>
                    <a:pt x="29" y="23"/>
                    <a:pt x="25" y="21"/>
                    <a:pt x="23" y="21"/>
                  </a:cubicBezTo>
                  <a:cubicBezTo>
                    <a:pt x="23" y="21"/>
                    <a:pt x="23" y="21"/>
                    <a:pt x="23" y="21"/>
                  </a:cubicBezTo>
                  <a:cubicBezTo>
                    <a:pt x="23" y="20"/>
                    <a:pt x="23" y="20"/>
                    <a:pt x="23" y="20"/>
                  </a:cubicBezTo>
                  <a:cubicBezTo>
                    <a:pt x="23" y="20"/>
                    <a:pt x="23" y="20"/>
                    <a:pt x="23" y="20"/>
                  </a:cubicBezTo>
                  <a:cubicBezTo>
                    <a:pt x="23" y="20"/>
                    <a:pt x="23" y="20"/>
                    <a:pt x="22" y="20"/>
                  </a:cubicBezTo>
                  <a:cubicBezTo>
                    <a:pt x="22" y="19"/>
                    <a:pt x="22" y="19"/>
                    <a:pt x="22" y="19"/>
                  </a:cubicBezTo>
                  <a:cubicBezTo>
                    <a:pt x="22" y="19"/>
                    <a:pt x="23" y="17"/>
                    <a:pt x="24" y="16"/>
                  </a:cubicBezTo>
                  <a:cubicBezTo>
                    <a:pt x="24" y="16"/>
                    <a:pt x="24" y="16"/>
                    <a:pt x="24" y="16"/>
                  </a:cubicBezTo>
                  <a:cubicBezTo>
                    <a:pt x="24" y="16"/>
                    <a:pt x="24" y="16"/>
                    <a:pt x="24" y="16"/>
                  </a:cubicBezTo>
                  <a:cubicBezTo>
                    <a:pt x="25" y="15"/>
                    <a:pt x="25" y="15"/>
                    <a:pt x="25" y="14"/>
                  </a:cubicBezTo>
                  <a:cubicBezTo>
                    <a:pt x="25" y="14"/>
                    <a:pt x="25" y="13"/>
                    <a:pt x="25" y="13"/>
                  </a:cubicBezTo>
                  <a:cubicBezTo>
                    <a:pt x="25" y="12"/>
                    <a:pt x="24" y="13"/>
                    <a:pt x="24" y="13"/>
                  </a:cubicBezTo>
                  <a:cubicBezTo>
                    <a:pt x="24" y="12"/>
                    <a:pt x="24" y="12"/>
                    <a:pt x="24" y="11"/>
                  </a:cubicBezTo>
                  <a:cubicBezTo>
                    <a:pt x="24" y="11"/>
                    <a:pt x="24" y="10"/>
                    <a:pt x="24" y="10"/>
                  </a:cubicBezTo>
                  <a:cubicBezTo>
                    <a:pt x="24" y="10"/>
                    <a:pt x="24" y="10"/>
                    <a:pt x="24" y="10"/>
                  </a:cubicBezTo>
                  <a:cubicBezTo>
                    <a:pt x="25" y="10"/>
                    <a:pt x="25" y="10"/>
                    <a:pt x="25" y="10"/>
                  </a:cubicBezTo>
                  <a:cubicBezTo>
                    <a:pt x="25" y="10"/>
                    <a:pt x="25" y="10"/>
                    <a:pt x="24" y="9"/>
                  </a:cubicBezTo>
                  <a:cubicBezTo>
                    <a:pt x="24" y="9"/>
                    <a:pt x="24" y="9"/>
                    <a:pt x="24" y="9"/>
                  </a:cubicBezTo>
                  <a:cubicBezTo>
                    <a:pt x="24" y="9"/>
                    <a:pt x="24" y="9"/>
                    <a:pt x="24" y="9"/>
                  </a:cubicBezTo>
                  <a:cubicBezTo>
                    <a:pt x="24" y="9"/>
                    <a:pt x="25" y="9"/>
                    <a:pt x="25" y="9"/>
                  </a:cubicBezTo>
                  <a:cubicBezTo>
                    <a:pt x="25" y="9"/>
                    <a:pt x="23" y="7"/>
                    <a:pt x="20" y="7"/>
                  </a:cubicBezTo>
                  <a:cubicBezTo>
                    <a:pt x="19" y="7"/>
                    <a:pt x="18" y="8"/>
                    <a:pt x="18" y="8"/>
                  </a:cubicBezTo>
                  <a:cubicBezTo>
                    <a:pt x="18" y="8"/>
                    <a:pt x="18" y="8"/>
                    <a:pt x="17" y="8"/>
                  </a:cubicBezTo>
                  <a:cubicBezTo>
                    <a:pt x="17" y="8"/>
                    <a:pt x="17" y="9"/>
                    <a:pt x="16" y="9"/>
                  </a:cubicBezTo>
                  <a:cubicBezTo>
                    <a:pt x="16" y="10"/>
                    <a:pt x="16" y="10"/>
                    <a:pt x="16" y="11"/>
                  </a:cubicBezTo>
                  <a:cubicBezTo>
                    <a:pt x="16" y="12"/>
                    <a:pt x="16" y="12"/>
                    <a:pt x="16" y="13"/>
                  </a:cubicBezTo>
                  <a:cubicBezTo>
                    <a:pt x="16" y="13"/>
                    <a:pt x="15" y="12"/>
                    <a:pt x="15" y="13"/>
                  </a:cubicBezTo>
                  <a:cubicBezTo>
                    <a:pt x="15" y="13"/>
                    <a:pt x="15" y="14"/>
                    <a:pt x="15" y="14"/>
                  </a:cubicBezTo>
                  <a:cubicBezTo>
                    <a:pt x="15" y="15"/>
                    <a:pt x="16" y="15"/>
                    <a:pt x="16" y="16"/>
                  </a:cubicBezTo>
                  <a:cubicBezTo>
                    <a:pt x="16" y="16"/>
                    <a:pt x="16" y="16"/>
                    <a:pt x="16" y="16"/>
                  </a:cubicBezTo>
                  <a:cubicBezTo>
                    <a:pt x="16" y="16"/>
                    <a:pt x="16" y="16"/>
                    <a:pt x="16" y="16"/>
                  </a:cubicBezTo>
                  <a:cubicBezTo>
                    <a:pt x="17" y="17"/>
                    <a:pt x="18" y="19"/>
                    <a:pt x="18" y="19"/>
                  </a:cubicBezTo>
                  <a:cubicBezTo>
                    <a:pt x="18" y="19"/>
                    <a:pt x="18" y="19"/>
                    <a:pt x="18" y="20"/>
                  </a:cubicBezTo>
                  <a:cubicBezTo>
                    <a:pt x="18"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6" y="21"/>
                    <a:pt x="11" y="23"/>
                    <a:pt x="11" y="23"/>
                  </a:cubicBezTo>
                  <a:cubicBezTo>
                    <a:pt x="10" y="23"/>
                    <a:pt x="8" y="30"/>
                    <a:pt x="8" y="30"/>
                  </a:cubicBezTo>
                  <a:cubicBezTo>
                    <a:pt x="32" y="30"/>
                    <a:pt x="32" y="30"/>
                    <a:pt x="32" y="30"/>
                  </a:cubicBezTo>
                  <a:cubicBezTo>
                    <a:pt x="32" y="30"/>
                    <a:pt x="30" y="23"/>
                    <a:pt x="29" y="23"/>
                  </a:cubicBezTo>
                  <a:close/>
                  <a:moveTo>
                    <a:pt x="13" y="35"/>
                  </a:moveTo>
                  <a:cubicBezTo>
                    <a:pt x="12" y="35"/>
                    <a:pt x="11" y="35"/>
                    <a:pt x="11" y="36"/>
                  </a:cubicBezTo>
                  <a:cubicBezTo>
                    <a:pt x="11" y="37"/>
                    <a:pt x="12" y="38"/>
                    <a:pt x="13" y="38"/>
                  </a:cubicBezTo>
                  <a:cubicBezTo>
                    <a:pt x="27" y="38"/>
                    <a:pt x="27" y="38"/>
                    <a:pt x="27" y="38"/>
                  </a:cubicBezTo>
                  <a:cubicBezTo>
                    <a:pt x="28" y="38"/>
                    <a:pt x="29" y="37"/>
                    <a:pt x="29" y="36"/>
                  </a:cubicBezTo>
                  <a:cubicBezTo>
                    <a:pt x="29" y="35"/>
                    <a:pt x="28" y="35"/>
                    <a:pt x="27" y="35"/>
                  </a:cubicBezTo>
                  <a:lnTo>
                    <a:pt x="13" y="35"/>
                  </a:lnTo>
                  <a:close/>
                  <a:moveTo>
                    <a:pt x="64" y="12"/>
                  </a:moveTo>
                  <a:cubicBezTo>
                    <a:pt x="64" y="12"/>
                    <a:pt x="65" y="12"/>
                    <a:pt x="65" y="11"/>
                  </a:cubicBezTo>
                  <a:cubicBezTo>
                    <a:pt x="65" y="11"/>
                    <a:pt x="64" y="10"/>
                    <a:pt x="64" y="10"/>
                  </a:cubicBezTo>
                  <a:cubicBezTo>
                    <a:pt x="45" y="10"/>
                    <a:pt x="45" y="10"/>
                    <a:pt x="45" y="10"/>
                  </a:cubicBezTo>
                  <a:cubicBezTo>
                    <a:pt x="44" y="10"/>
                    <a:pt x="44" y="11"/>
                    <a:pt x="44" y="11"/>
                  </a:cubicBezTo>
                  <a:cubicBezTo>
                    <a:pt x="44" y="12"/>
                    <a:pt x="44" y="12"/>
                    <a:pt x="45" y="12"/>
                  </a:cubicBezTo>
                  <a:lnTo>
                    <a:pt x="64" y="12"/>
                  </a:lnTo>
                  <a:close/>
                  <a:moveTo>
                    <a:pt x="69" y="0"/>
                  </a:moveTo>
                  <a:cubicBezTo>
                    <a:pt x="6" y="0"/>
                    <a:pt x="6" y="0"/>
                    <a:pt x="6" y="0"/>
                  </a:cubicBezTo>
                  <a:cubicBezTo>
                    <a:pt x="3" y="0"/>
                    <a:pt x="0" y="3"/>
                    <a:pt x="0" y="6"/>
                  </a:cubicBezTo>
                  <a:cubicBezTo>
                    <a:pt x="0" y="53"/>
                    <a:pt x="0" y="53"/>
                    <a:pt x="0" y="53"/>
                  </a:cubicBezTo>
                  <a:cubicBezTo>
                    <a:pt x="0" y="56"/>
                    <a:pt x="3" y="58"/>
                    <a:pt x="6" y="58"/>
                  </a:cubicBezTo>
                  <a:cubicBezTo>
                    <a:pt x="41" y="58"/>
                    <a:pt x="41" y="58"/>
                    <a:pt x="41" y="58"/>
                  </a:cubicBezTo>
                  <a:cubicBezTo>
                    <a:pt x="42" y="55"/>
                    <a:pt x="42" y="55"/>
                    <a:pt x="42" y="55"/>
                  </a:cubicBezTo>
                  <a:cubicBezTo>
                    <a:pt x="6" y="55"/>
                    <a:pt x="6" y="55"/>
                    <a:pt x="6" y="55"/>
                  </a:cubicBezTo>
                  <a:cubicBezTo>
                    <a:pt x="5" y="55"/>
                    <a:pt x="3" y="54"/>
                    <a:pt x="3" y="53"/>
                  </a:cubicBezTo>
                  <a:cubicBezTo>
                    <a:pt x="3" y="6"/>
                    <a:pt x="3" y="6"/>
                    <a:pt x="3" y="6"/>
                  </a:cubicBezTo>
                  <a:cubicBezTo>
                    <a:pt x="3" y="4"/>
                    <a:pt x="5" y="3"/>
                    <a:pt x="6" y="3"/>
                  </a:cubicBezTo>
                  <a:cubicBezTo>
                    <a:pt x="69" y="3"/>
                    <a:pt x="69" y="3"/>
                    <a:pt x="69" y="3"/>
                  </a:cubicBezTo>
                  <a:cubicBezTo>
                    <a:pt x="71" y="3"/>
                    <a:pt x="72" y="4"/>
                    <a:pt x="72" y="6"/>
                  </a:cubicBezTo>
                  <a:cubicBezTo>
                    <a:pt x="72" y="53"/>
                    <a:pt x="72" y="53"/>
                    <a:pt x="72" y="53"/>
                  </a:cubicBezTo>
                  <a:cubicBezTo>
                    <a:pt x="72" y="54"/>
                    <a:pt x="71" y="55"/>
                    <a:pt x="69" y="55"/>
                  </a:cubicBezTo>
                  <a:cubicBezTo>
                    <a:pt x="69" y="55"/>
                    <a:pt x="69" y="55"/>
                    <a:pt x="69" y="55"/>
                  </a:cubicBezTo>
                  <a:cubicBezTo>
                    <a:pt x="70" y="58"/>
                    <a:pt x="70" y="58"/>
                    <a:pt x="70" y="58"/>
                  </a:cubicBezTo>
                  <a:cubicBezTo>
                    <a:pt x="73" y="58"/>
                    <a:pt x="75" y="55"/>
                    <a:pt x="75" y="53"/>
                  </a:cubicBezTo>
                  <a:cubicBezTo>
                    <a:pt x="75" y="6"/>
                    <a:pt x="75" y="6"/>
                    <a:pt x="75" y="6"/>
                  </a:cubicBezTo>
                  <a:cubicBezTo>
                    <a:pt x="75" y="3"/>
                    <a:pt x="72" y="0"/>
                    <a:pt x="69" y="0"/>
                  </a:cubicBezTo>
                  <a:close/>
                </a:path>
              </a:pathLst>
            </a:custGeom>
            <a:solidFill>
              <a:schemeClr val="bg1"/>
            </a:solidFill>
            <a:ln>
              <a:noFill/>
            </a:ln>
          </p:spPr>
          <p:txBody>
            <a:bodyPr vert="horz" wrap="square" lIns="91440" tIns="45720" rIns="91440" bIns="45720" numCol="1" anchor="t" anchorCtr="0" compatLnSpc="1"/>
            <a:lstStyle/>
            <a:p>
              <a:endParaRPr lang="en-US" sz="1350">
                <a:cs typeface="+mn-ea"/>
                <a:sym typeface="+mn-lt"/>
              </a:endParaRPr>
            </a:p>
          </p:txBody>
        </p:sp>
      </p:grpSp>
      <p:grpSp>
        <p:nvGrpSpPr>
          <p:cNvPr id="43" name="Group 42"/>
          <p:cNvGrpSpPr/>
          <p:nvPr/>
        </p:nvGrpSpPr>
        <p:grpSpPr>
          <a:xfrm>
            <a:off x="9343467" y="3144704"/>
            <a:ext cx="1522203" cy="1522203"/>
            <a:chOff x="7007600" y="2672853"/>
            <a:chExt cx="1141652" cy="1141652"/>
          </a:xfrm>
        </p:grpSpPr>
        <p:sp>
          <p:nvSpPr>
            <p:cNvPr id="44" name="Teardrop 43"/>
            <p:cNvSpPr/>
            <p:nvPr/>
          </p:nvSpPr>
          <p:spPr>
            <a:xfrm rot="18900000">
              <a:off x="7007600" y="2672853"/>
              <a:ext cx="1141652" cy="114165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cs typeface="+mn-ea"/>
                <a:sym typeface="+mn-lt"/>
              </a:endParaRPr>
            </a:p>
          </p:txBody>
        </p:sp>
        <p:sp>
          <p:nvSpPr>
            <p:cNvPr id="45" name="Freeform 179"/>
            <p:cNvSpPr>
              <a:spLocks noEditPoints="1"/>
            </p:cNvSpPr>
            <p:nvPr/>
          </p:nvSpPr>
          <p:spPr bwMode="auto">
            <a:xfrm>
              <a:off x="7384187" y="3068598"/>
              <a:ext cx="379111" cy="335367"/>
            </a:xfrm>
            <a:custGeom>
              <a:avLst/>
              <a:gdLst>
                <a:gd name="T0" fmla="*/ 12 w 77"/>
                <a:gd name="T1" fmla="*/ 19 h 66"/>
                <a:gd name="T2" fmla="*/ 33 w 77"/>
                <a:gd name="T3" fmla="*/ 21 h 66"/>
                <a:gd name="T4" fmla="*/ 11 w 77"/>
                <a:gd name="T5" fmla="*/ 20 h 66"/>
                <a:gd name="T6" fmla="*/ 34 w 77"/>
                <a:gd name="T7" fmla="*/ 35 h 66"/>
                <a:gd name="T8" fmla="*/ 34 w 77"/>
                <a:gd name="T9" fmla="*/ 33 h 66"/>
                <a:gd name="T10" fmla="*/ 6 w 77"/>
                <a:gd name="T11" fmla="*/ 34 h 66"/>
                <a:gd name="T12" fmla="*/ 17 w 77"/>
                <a:gd name="T13" fmla="*/ 7 h 66"/>
                <a:gd name="T14" fmla="*/ 46 w 77"/>
                <a:gd name="T15" fmla="*/ 6 h 66"/>
                <a:gd name="T16" fmla="*/ 17 w 77"/>
                <a:gd name="T17" fmla="*/ 5 h 66"/>
                <a:gd name="T18" fmla="*/ 17 w 77"/>
                <a:gd name="T19" fmla="*/ 7 h 66"/>
                <a:gd name="T20" fmla="*/ 75 w 77"/>
                <a:gd name="T21" fmla="*/ 19 h 66"/>
                <a:gd name="T22" fmla="*/ 59 w 77"/>
                <a:gd name="T23" fmla="*/ 15 h 66"/>
                <a:gd name="T24" fmla="*/ 59 w 77"/>
                <a:gd name="T25" fmla="*/ 14 h 66"/>
                <a:gd name="T26" fmla="*/ 66 w 77"/>
                <a:gd name="T27" fmla="*/ 8 h 66"/>
                <a:gd name="T28" fmla="*/ 55 w 77"/>
                <a:gd name="T29" fmla="*/ 7 h 66"/>
                <a:gd name="T30" fmla="*/ 54 w 77"/>
                <a:gd name="T31" fmla="*/ 14 h 66"/>
                <a:gd name="T32" fmla="*/ 39 w 77"/>
                <a:gd name="T33" fmla="*/ 15 h 66"/>
                <a:gd name="T34" fmla="*/ 36 w 77"/>
                <a:gd name="T35" fmla="*/ 26 h 66"/>
                <a:gd name="T36" fmla="*/ 38 w 77"/>
                <a:gd name="T37" fmla="*/ 25 h 66"/>
                <a:gd name="T38" fmla="*/ 50 w 77"/>
                <a:gd name="T39" fmla="*/ 19 h 66"/>
                <a:gd name="T40" fmla="*/ 47 w 77"/>
                <a:gd name="T41" fmla="*/ 26 h 66"/>
                <a:gd name="T42" fmla="*/ 40 w 77"/>
                <a:gd name="T43" fmla="*/ 38 h 66"/>
                <a:gd name="T44" fmla="*/ 22 w 77"/>
                <a:gd name="T45" fmla="*/ 39 h 66"/>
                <a:gd name="T46" fmla="*/ 21 w 77"/>
                <a:gd name="T47" fmla="*/ 42 h 66"/>
                <a:gd name="T48" fmla="*/ 34 w 77"/>
                <a:gd name="T49" fmla="*/ 49 h 66"/>
                <a:gd name="T50" fmla="*/ 48 w 77"/>
                <a:gd name="T51" fmla="*/ 38 h 66"/>
                <a:gd name="T52" fmla="*/ 53 w 77"/>
                <a:gd name="T53" fmla="*/ 48 h 66"/>
                <a:gd name="T54" fmla="*/ 49 w 77"/>
                <a:gd name="T55" fmla="*/ 65 h 66"/>
                <a:gd name="T56" fmla="*/ 51 w 77"/>
                <a:gd name="T57" fmla="*/ 65 h 66"/>
                <a:gd name="T58" fmla="*/ 58 w 77"/>
                <a:gd name="T59" fmla="*/ 48 h 66"/>
                <a:gd name="T60" fmla="*/ 57 w 77"/>
                <a:gd name="T61" fmla="*/ 25 h 66"/>
                <a:gd name="T62" fmla="*/ 64 w 77"/>
                <a:gd name="T63" fmla="*/ 26 h 66"/>
                <a:gd name="T64" fmla="*/ 76 w 77"/>
                <a:gd name="T65" fmla="*/ 22 h 66"/>
                <a:gd name="T66" fmla="*/ 1 w 77"/>
                <a:gd name="T67" fmla="*/ 48 h 66"/>
                <a:gd name="T68" fmla="*/ 1 w 77"/>
                <a:gd name="T69" fmla="*/ 50 h 66"/>
                <a:gd name="T70" fmla="*/ 24 w 77"/>
                <a:gd name="T71"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66">
                  <a:moveTo>
                    <a:pt x="11" y="20"/>
                  </a:moveTo>
                  <a:cubicBezTo>
                    <a:pt x="11" y="19"/>
                    <a:pt x="11" y="19"/>
                    <a:pt x="12" y="19"/>
                  </a:cubicBezTo>
                  <a:cubicBezTo>
                    <a:pt x="34" y="19"/>
                    <a:pt x="34" y="19"/>
                    <a:pt x="34" y="19"/>
                  </a:cubicBezTo>
                  <a:cubicBezTo>
                    <a:pt x="33" y="21"/>
                    <a:pt x="33" y="21"/>
                    <a:pt x="33" y="21"/>
                  </a:cubicBezTo>
                  <a:cubicBezTo>
                    <a:pt x="12" y="21"/>
                    <a:pt x="12" y="21"/>
                    <a:pt x="12" y="21"/>
                  </a:cubicBezTo>
                  <a:cubicBezTo>
                    <a:pt x="11" y="21"/>
                    <a:pt x="11" y="20"/>
                    <a:pt x="11" y="20"/>
                  </a:cubicBezTo>
                  <a:close/>
                  <a:moveTo>
                    <a:pt x="7" y="35"/>
                  </a:moveTo>
                  <a:cubicBezTo>
                    <a:pt x="34" y="35"/>
                    <a:pt x="34" y="35"/>
                    <a:pt x="34" y="35"/>
                  </a:cubicBezTo>
                  <a:cubicBezTo>
                    <a:pt x="35" y="35"/>
                    <a:pt x="35" y="35"/>
                    <a:pt x="35" y="34"/>
                  </a:cubicBezTo>
                  <a:cubicBezTo>
                    <a:pt x="35" y="34"/>
                    <a:pt x="35" y="33"/>
                    <a:pt x="34" y="33"/>
                  </a:cubicBezTo>
                  <a:cubicBezTo>
                    <a:pt x="7" y="33"/>
                    <a:pt x="7" y="33"/>
                    <a:pt x="7" y="33"/>
                  </a:cubicBezTo>
                  <a:cubicBezTo>
                    <a:pt x="6" y="33"/>
                    <a:pt x="6" y="34"/>
                    <a:pt x="6" y="34"/>
                  </a:cubicBezTo>
                  <a:cubicBezTo>
                    <a:pt x="6" y="35"/>
                    <a:pt x="6" y="35"/>
                    <a:pt x="7" y="35"/>
                  </a:cubicBezTo>
                  <a:close/>
                  <a:moveTo>
                    <a:pt x="17" y="7"/>
                  </a:moveTo>
                  <a:cubicBezTo>
                    <a:pt x="45" y="7"/>
                    <a:pt x="45" y="7"/>
                    <a:pt x="45" y="7"/>
                  </a:cubicBezTo>
                  <a:cubicBezTo>
                    <a:pt x="45" y="7"/>
                    <a:pt x="46" y="6"/>
                    <a:pt x="46" y="6"/>
                  </a:cubicBezTo>
                  <a:cubicBezTo>
                    <a:pt x="46" y="5"/>
                    <a:pt x="45" y="5"/>
                    <a:pt x="45" y="5"/>
                  </a:cubicBezTo>
                  <a:cubicBezTo>
                    <a:pt x="17" y="5"/>
                    <a:pt x="17" y="5"/>
                    <a:pt x="17" y="5"/>
                  </a:cubicBezTo>
                  <a:cubicBezTo>
                    <a:pt x="17" y="5"/>
                    <a:pt x="16" y="5"/>
                    <a:pt x="16" y="6"/>
                  </a:cubicBezTo>
                  <a:cubicBezTo>
                    <a:pt x="16" y="6"/>
                    <a:pt x="17" y="7"/>
                    <a:pt x="17" y="7"/>
                  </a:cubicBezTo>
                  <a:close/>
                  <a:moveTo>
                    <a:pt x="77" y="20"/>
                  </a:moveTo>
                  <a:cubicBezTo>
                    <a:pt x="77" y="19"/>
                    <a:pt x="76" y="19"/>
                    <a:pt x="75" y="19"/>
                  </a:cubicBezTo>
                  <a:cubicBezTo>
                    <a:pt x="66" y="22"/>
                    <a:pt x="66" y="22"/>
                    <a:pt x="66" y="22"/>
                  </a:cubicBezTo>
                  <a:cubicBezTo>
                    <a:pt x="59" y="15"/>
                    <a:pt x="59" y="15"/>
                    <a:pt x="59" y="15"/>
                  </a:cubicBezTo>
                  <a:cubicBezTo>
                    <a:pt x="59" y="15"/>
                    <a:pt x="59" y="15"/>
                    <a:pt x="59" y="14"/>
                  </a:cubicBezTo>
                  <a:cubicBezTo>
                    <a:pt x="59" y="14"/>
                    <a:pt x="59" y="14"/>
                    <a:pt x="59" y="14"/>
                  </a:cubicBezTo>
                  <a:cubicBezTo>
                    <a:pt x="59" y="14"/>
                    <a:pt x="60" y="14"/>
                    <a:pt x="60" y="14"/>
                  </a:cubicBezTo>
                  <a:cubicBezTo>
                    <a:pt x="63" y="14"/>
                    <a:pt x="66" y="11"/>
                    <a:pt x="66" y="8"/>
                  </a:cubicBezTo>
                  <a:cubicBezTo>
                    <a:pt x="67" y="4"/>
                    <a:pt x="64" y="0"/>
                    <a:pt x="61" y="0"/>
                  </a:cubicBezTo>
                  <a:cubicBezTo>
                    <a:pt x="58" y="0"/>
                    <a:pt x="55" y="3"/>
                    <a:pt x="55" y="7"/>
                  </a:cubicBezTo>
                  <a:cubicBezTo>
                    <a:pt x="55" y="9"/>
                    <a:pt x="55" y="11"/>
                    <a:pt x="57" y="12"/>
                  </a:cubicBezTo>
                  <a:cubicBezTo>
                    <a:pt x="54" y="14"/>
                    <a:pt x="54" y="14"/>
                    <a:pt x="54" y="14"/>
                  </a:cubicBezTo>
                  <a:cubicBezTo>
                    <a:pt x="41" y="15"/>
                    <a:pt x="41" y="15"/>
                    <a:pt x="41" y="15"/>
                  </a:cubicBezTo>
                  <a:cubicBezTo>
                    <a:pt x="40" y="15"/>
                    <a:pt x="40" y="15"/>
                    <a:pt x="39" y="15"/>
                  </a:cubicBezTo>
                  <a:cubicBezTo>
                    <a:pt x="35" y="24"/>
                    <a:pt x="35" y="24"/>
                    <a:pt x="35" y="24"/>
                  </a:cubicBezTo>
                  <a:cubicBezTo>
                    <a:pt x="35" y="25"/>
                    <a:pt x="35" y="26"/>
                    <a:pt x="36" y="26"/>
                  </a:cubicBezTo>
                  <a:cubicBezTo>
                    <a:pt x="36" y="26"/>
                    <a:pt x="36" y="26"/>
                    <a:pt x="37" y="26"/>
                  </a:cubicBezTo>
                  <a:cubicBezTo>
                    <a:pt x="37" y="26"/>
                    <a:pt x="38" y="26"/>
                    <a:pt x="38" y="25"/>
                  </a:cubicBezTo>
                  <a:cubicBezTo>
                    <a:pt x="43" y="18"/>
                    <a:pt x="43" y="18"/>
                    <a:pt x="43" y="18"/>
                  </a:cubicBezTo>
                  <a:cubicBezTo>
                    <a:pt x="50" y="19"/>
                    <a:pt x="50" y="19"/>
                    <a:pt x="50" y="19"/>
                  </a:cubicBezTo>
                  <a:cubicBezTo>
                    <a:pt x="50" y="19"/>
                    <a:pt x="50" y="20"/>
                    <a:pt x="49" y="21"/>
                  </a:cubicBezTo>
                  <a:cubicBezTo>
                    <a:pt x="48" y="23"/>
                    <a:pt x="47" y="26"/>
                    <a:pt x="47" y="26"/>
                  </a:cubicBezTo>
                  <a:cubicBezTo>
                    <a:pt x="47" y="29"/>
                    <a:pt x="47" y="29"/>
                    <a:pt x="47" y="29"/>
                  </a:cubicBezTo>
                  <a:cubicBezTo>
                    <a:pt x="45" y="31"/>
                    <a:pt x="42" y="36"/>
                    <a:pt x="40" y="38"/>
                  </a:cubicBezTo>
                  <a:cubicBezTo>
                    <a:pt x="37" y="41"/>
                    <a:pt x="34" y="43"/>
                    <a:pt x="34" y="43"/>
                  </a:cubicBezTo>
                  <a:cubicBezTo>
                    <a:pt x="22" y="39"/>
                    <a:pt x="22" y="39"/>
                    <a:pt x="22" y="39"/>
                  </a:cubicBezTo>
                  <a:cubicBezTo>
                    <a:pt x="21" y="39"/>
                    <a:pt x="20" y="39"/>
                    <a:pt x="20" y="40"/>
                  </a:cubicBezTo>
                  <a:cubicBezTo>
                    <a:pt x="20" y="41"/>
                    <a:pt x="20" y="41"/>
                    <a:pt x="21" y="42"/>
                  </a:cubicBezTo>
                  <a:cubicBezTo>
                    <a:pt x="34" y="49"/>
                    <a:pt x="34" y="49"/>
                    <a:pt x="34" y="49"/>
                  </a:cubicBezTo>
                  <a:cubicBezTo>
                    <a:pt x="34" y="49"/>
                    <a:pt x="34" y="49"/>
                    <a:pt x="34" y="49"/>
                  </a:cubicBezTo>
                  <a:cubicBezTo>
                    <a:pt x="34" y="49"/>
                    <a:pt x="35" y="49"/>
                    <a:pt x="35" y="48"/>
                  </a:cubicBezTo>
                  <a:cubicBezTo>
                    <a:pt x="48" y="38"/>
                    <a:pt x="48" y="38"/>
                    <a:pt x="48" y="38"/>
                  </a:cubicBezTo>
                  <a:cubicBezTo>
                    <a:pt x="49" y="39"/>
                    <a:pt x="49" y="40"/>
                    <a:pt x="50" y="41"/>
                  </a:cubicBezTo>
                  <a:cubicBezTo>
                    <a:pt x="52" y="45"/>
                    <a:pt x="53" y="48"/>
                    <a:pt x="53" y="48"/>
                  </a:cubicBezTo>
                  <a:cubicBezTo>
                    <a:pt x="48" y="64"/>
                    <a:pt x="48" y="64"/>
                    <a:pt x="48" y="64"/>
                  </a:cubicBezTo>
                  <a:cubicBezTo>
                    <a:pt x="48" y="64"/>
                    <a:pt x="48" y="65"/>
                    <a:pt x="49" y="65"/>
                  </a:cubicBezTo>
                  <a:cubicBezTo>
                    <a:pt x="49" y="66"/>
                    <a:pt x="49" y="66"/>
                    <a:pt x="50" y="66"/>
                  </a:cubicBezTo>
                  <a:cubicBezTo>
                    <a:pt x="50" y="66"/>
                    <a:pt x="51" y="65"/>
                    <a:pt x="51" y="65"/>
                  </a:cubicBezTo>
                  <a:cubicBezTo>
                    <a:pt x="58" y="49"/>
                    <a:pt x="58" y="49"/>
                    <a:pt x="58" y="49"/>
                  </a:cubicBezTo>
                  <a:cubicBezTo>
                    <a:pt x="59" y="49"/>
                    <a:pt x="59" y="48"/>
                    <a:pt x="58" y="48"/>
                  </a:cubicBezTo>
                  <a:cubicBezTo>
                    <a:pt x="54" y="33"/>
                    <a:pt x="54" y="33"/>
                    <a:pt x="54" y="33"/>
                  </a:cubicBezTo>
                  <a:cubicBezTo>
                    <a:pt x="54" y="33"/>
                    <a:pt x="56" y="27"/>
                    <a:pt x="57" y="25"/>
                  </a:cubicBezTo>
                  <a:cubicBezTo>
                    <a:pt x="57" y="24"/>
                    <a:pt x="58" y="23"/>
                    <a:pt x="58" y="22"/>
                  </a:cubicBezTo>
                  <a:cubicBezTo>
                    <a:pt x="64" y="26"/>
                    <a:pt x="64" y="26"/>
                    <a:pt x="64" y="26"/>
                  </a:cubicBezTo>
                  <a:cubicBezTo>
                    <a:pt x="65" y="26"/>
                    <a:pt x="65" y="26"/>
                    <a:pt x="66" y="26"/>
                  </a:cubicBezTo>
                  <a:cubicBezTo>
                    <a:pt x="76" y="22"/>
                    <a:pt x="76" y="22"/>
                    <a:pt x="76" y="22"/>
                  </a:cubicBezTo>
                  <a:cubicBezTo>
                    <a:pt x="77" y="21"/>
                    <a:pt x="77" y="21"/>
                    <a:pt x="77" y="20"/>
                  </a:cubicBezTo>
                  <a:close/>
                  <a:moveTo>
                    <a:pt x="1" y="48"/>
                  </a:moveTo>
                  <a:cubicBezTo>
                    <a:pt x="1" y="48"/>
                    <a:pt x="0" y="48"/>
                    <a:pt x="0" y="49"/>
                  </a:cubicBezTo>
                  <a:cubicBezTo>
                    <a:pt x="0" y="49"/>
                    <a:pt x="1" y="50"/>
                    <a:pt x="1" y="50"/>
                  </a:cubicBezTo>
                  <a:cubicBezTo>
                    <a:pt x="27" y="50"/>
                    <a:pt x="27" y="50"/>
                    <a:pt x="27" y="50"/>
                  </a:cubicBezTo>
                  <a:cubicBezTo>
                    <a:pt x="24" y="48"/>
                    <a:pt x="24" y="48"/>
                    <a:pt x="24" y="48"/>
                  </a:cubicBezTo>
                  <a:lnTo>
                    <a:pt x="1" y="48"/>
                  </a:lnTo>
                  <a:close/>
                </a:path>
              </a:pathLst>
            </a:custGeom>
            <a:solidFill>
              <a:schemeClr val="bg1"/>
            </a:solidFill>
            <a:ln>
              <a:noFill/>
            </a:ln>
          </p:spPr>
          <p:txBody>
            <a:bodyPr vert="horz" wrap="square" lIns="91440" tIns="45720" rIns="91440" bIns="45720" numCol="1" anchor="t" anchorCtr="0" compatLnSpc="1"/>
            <a:lstStyle/>
            <a:p>
              <a:endParaRPr lang="en-US" sz="1350">
                <a:cs typeface="+mn-ea"/>
                <a:sym typeface="+mn-lt"/>
              </a:endParaRP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80000">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14:bounceEnd="80000">
                                          <p:cBhvr additive="base">
                                            <p:cTn id="7" dur="750" fill="hold"/>
                                            <p:tgtEl>
                                              <p:spTgt spid="28"/>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80000">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14:bounceEnd="80000">
                                          <p:cBhvr additive="base">
                                            <p:cTn id="11" dur="75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14:presetBounceEnd="80000">
                                      <p:stCondLst>
                                        <p:cond delay="1000"/>
                                      </p:stCondLst>
                                      <p:childTnLst>
                                        <p:set>
                                          <p:cBhvr>
                                            <p:cTn id="14" dur="1" fill="hold">
                                              <p:stCondLst>
                                                <p:cond delay="0"/>
                                              </p:stCondLst>
                                            </p:cTn>
                                            <p:tgtEl>
                                              <p:spTgt spid="31"/>
                                            </p:tgtEl>
                                            <p:attrNameLst>
                                              <p:attrName>style.visibility</p:attrName>
                                            </p:attrNameLst>
                                          </p:cBhvr>
                                          <p:to>
                                            <p:strVal val="visible"/>
                                          </p:to>
                                        </p:set>
                                        <p:anim calcmode="lin" valueType="num" p14:bounceEnd="80000">
                                          <p:cBhvr additive="base">
                                            <p:cTn id="15" dur="750" fill="hold"/>
                                            <p:tgtEl>
                                              <p:spTgt spid="31"/>
                                            </p:tgtEl>
                                            <p:attrNameLst>
                                              <p:attrName>ppt_x</p:attrName>
                                            </p:attrNameLst>
                                          </p:cBhvr>
                                          <p:tavLst>
                                            <p:tav tm="0">
                                              <p:val>
                                                <p:strVal val="0-#ppt_w/2"/>
                                              </p:val>
                                            </p:tav>
                                            <p:tav tm="100000">
                                              <p:val>
                                                <p:strVal val="#ppt_x"/>
                                              </p:val>
                                            </p:tav>
                                          </p:tavLst>
                                        </p:anim>
                                        <p:anim calcmode="lin" valueType="num" p14:bounceEnd="80000">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125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750"/>
                                            <p:tgtEl>
                                              <p:spTgt spid="24"/>
                                            </p:tgtEl>
                                          </p:cBhvr>
                                        </p:animEffect>
                                      </p:childTnLst>
                                    </p:cTn>
                                  </p:par>
                                  <p:par>
                                    <p:cTn id="20" presetID="2" presetClass="entr" presetSubtype="1" fill="hold" nodeType="withEffect" p14:presetBounceEnd="80000">
                                      <p:stCondLst>
                                        <p:cond delay="1250"/>
                                      </p:stCondLst>
                                      <p:childTnLst>
                                        <p:set>
                                          <p:cBhvr>
                                            <p:cTn id="21" dur="1" fill="hold">
                                              <p:stCondLst>
                                                <p:cond delay="0"/>
                                              </p:stCondLst>
                                            </p:cTn>
                                            <p:tgtEl>
                                              <p:spTgt spid="21"/>
                                            </p:tgtEl>
                                            <p:attrNameLst>
                                              <p:attrName>style.visibility</p:attrName>
                                            </p:attrNameLst>
                                          </p:cBhvr>
                                          <p:to>
                                            <p:strVal val="visible"/>
                                          </p:to>
                                        </p:set>
                                        <p:anim calcmode="lin" valueType="num" p14:bounceEnd="80000">
                                          <p:cBhvr additive="base">
                                            <p:cTn id="22" dur="75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3" dur="75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14:presetBounceEnd="80000">
                                      <p:stCondLst>
                                        <p:cond delay="1500"/>
                                      </p:stCondLst>
                                      <p:childTnLst>
                                        <p:set>
                                          <p:cBhvr>
                                            <p:cTn id="25" dur="1" fill="hold">
                                              <p:stCondLst>
                                                <p:cond delay="0"/>
                                              </p:stCondLst>
                                            </p:cTn>
                                            <p:tgtEl>
                                              <p:spTgt spid="34"/>
                                            </p:tgtEl>
                                            <p:attrNameLst>
                                              <p:attrName>style.visibility</p:attrName>
                                            </p:attrNameLst>
                                          </p:cBhvr>
                                          <p:to>
                                            <p:strVal val="visible"/>
                                          </p:to>
                                        </p:set>
                                        <p:anim calcmode="lin" valueType="num" p14:bounceEnd="80000">
                                          <p:cBhvr additive="base">
                                            <p:cTn id="26" dur="750" fill="hold"/>
                                            <p:tgtEl>
                                              <p:spTgt spid="34"/>
                                            </p:tgtEl>
                                            <p:attrNameLst>
                                              <p:attrName>ppt_x</p:attrName>
                                            </p:attrNameLst>
                                          </p:cBhvr>
                                          <p:tavLst>
                                            <p:tav tm="0">
                                              <p:val>
                                                <p:strVal val="0-#ppt_w/2"/>
                                              </p:val>
                                            </p:tav>
                                            <p:tav tm="100000">
                                              <p:val>
                                                <p:strVal val="#ppt_x"/>
                                              </p:val>
                                            </p:tav>
                                          </p:tavLst>
                                        </p:anim>
                                        <p:anim calcmode="lin" valueType="num" p14:bounceEnd="80000">
                                          <p:cBhvr additive="base">
                                            <p:cTn id="27" dur="750" fill="hold"/>
                                            <p:tgtEl>
                                              <p:spTgt spid="34"/>
                                            </p:tgtEl>
                                            <p:attrNameLst>
                                              <p:attrName>ppt_y</p:attrName>
                                            </p:attrNameLst>
                                          </p:cBhvr>
                                          <p:tavLst>
                                            <p:tav tm="0">
                                              <p:val>
                                                <p:strVal val="#ppt_y"/>
                                              </p:val>
                                            </p:tav>
                                            <p:tav tm="100000">
                                              <p:val>
                                                <p:strVal val="#ppt_y"/>
                                              </p:val>
                                            </p:tav>
                                          </p:tavLst>
                                        </p:anim>
                                      </p:childTnLst>
                                    </p:cTn>
                                  </p:par>
                                  <p:par>
                                    <p:cTn id="28" presetID="22" presetClass="entr" presetSubtype="1" fill="hold" nodeType="withEffect">
                                      <p:stCondLst>
                                        <p:cond delay="175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750"/>
                                            <p:tgtEl>
                                              <p:spTgt spid="26"/>
                                            </p:tgtEl>
                                          </p:cBhvr>
                                        </p:animEffect>
                                      </p:childTnLst>
                                    </p:cTn>
                                  </p:par>
                                  <p:par>
                                    <p:cTn id="31" presetID="2" presetClass="entr" presetSubtype="4" fill="hold" nodeType="withEffect" p14:presetBounceEnd="80000">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14:bounceEnd="80000">
                                          <p:cBhvr additive="base">
                                            <p:cTn id="33"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34" dur="75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8" fill="hold" nodeType="withEffect" p14:presetBounceEnd="80000">
                                      <p:stCondLst>
                                        <p:cond delay="2000"/>
                                      </p:stCondLst>
                                      <p:childTnLst>
                                        <p:set>
                                          <p:cBhvr>
                                            <p:cTn id="36" dur="1" fill="hold">
                                              <p:stCondLst>
                                                <p:cond delay="0"/>
                                              </p:stCondLst>
                                            </p:cTn>
                                            <p:tgtEl>
                                              <p:spTgt spid="37"/>
                                            </p:tgtEl>
                                            <p:attrNameLst>
                                              <p:attrName>style.visibility</p:attrName>
                                            </p:attrNameLst>
                                          </p:cBhvr>
                                          <p:to>
                                            <p:strVal val="visible"/>
                                          </p:to>
                                        </p:set>
                                        <p:anim calcmode="lin" valueType="num" p14:bounceEnd="80000">
                                          <p:cBhvr additive="base">
                                            <p:cTn id="37" dur="750" fill="hold"/>
                                            <p:tgtEl>
                                              <p:spTgt spid="37"/>
                                            </p:tgtEl>
                                            <p:attrNameLst>
                                              <p:attrName>ppt_x</p:attrName>
                                            </p:attrNameLst>
                                          </p:cBhvr>
                                          <p:tavLst>
                                            <p:tav tm="0">
                                              <p:val>
                                                <p:strVal val="0-#ppt_w/2"/>
                                              </p:val>
                                            </p:tav>
                                            <p:tav tm="100000">
                                              <p:val>
                                                <p:strVal val="#ppt_x"/>
                                              </p:val>
                                            </p:tav>
                                          </p:tavLst>
                                        </p:anim>
                                        <p:anim calcmode="lin" valueType="num" p14:bounceEnd="80000">
                                          <p:cBhvr additive="base">
                                            <p:cTn id="38" dur="750" fill="hold"/>
                                            <p:tgtEl>
                                              <p:spTgt spid="37"/>
                                            </p:tgtEl>
                                            <p:attrNameLst>
                                              <p:attrName>ppt_y</p:attrName>
                                            </p:attrNameLst>
                                          </p:cBhvr>
                                          <p:tavLst>
                                            <p:tav tm="0">
                                              <p:val>
                                                <p:strVal val="#ppt_y"/>
                                              </p:val>
                                            </p:tav>
                                            <p:tav tm="100000">
                                              <p:val>
                                                <p:strVal val="#ppt_y"/>
                                              </p:val>
                                            </p:tav>
                                          </p:tavLst>
                                        </p:anim>
                                      </p:childTnLst>
                                    </p:cTn>
                                  </p:par>
                                  <p:par>
                                    <p:cTn id="39" presetID="22" presetClass="entr" presetSubtype="4" fill="hold"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750"/>
                                            <p:tgtEl>
                                              <p:spTgt spid="25"/>
                                            </p:tgtEl>
                                          </p:cBhvr>
                                        </p:animEffect>
                                      </p:childTnLst>
                                    </p:cTn>
                                  </p:par>
                                  <p:par>
                                    <p:cTn id="42" presetID="2" presetClass="entr" presetSubtype="1" fill="hold" nodeType="withEffect" p14:presetBounceEnd="80000">
                                      <p:stCondLst>
                                        <p:cond delay="2250"/>
                                      </p:stCondLst>
                                      <p:childTnLst>
                                        <p:set>
                                          <p:cBhvr>
                                            <p:cTn id="43" dur="1" fill="hold">
                                              <p:stCondLst>
                                                <p:cond delay="0"/>
                                              </p:stCondLst>
                                            </p:cTn>
                                            <p:tgtEl>
                                              <p:spTgt spid="18"/>
                                            </p:tgtEl>
                                            <p:attrNameLst>
                                              <p:attrName>style.visibility</p:attrName>
                                            </p:attrNameLst>
                                          </p:cBhvr>
                                          <p:to>
                                            <p:strVal val="visible"/>
                                          </p:to>
                                        </p:set>
                                        <p:anim calcmode="lin" valueType="num" p14:bounceEnd="80000">
                                          <p:cBhvr additive="base">
                                            <p:cTn id="44" dur="75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45" dur="750" fill="hold"/>
                                            <p:tgtEl>
                                              <p:spTgt spid="18"/>
                                            </p:tgtEl>
                                            <p:attrNameLst>
                                              <p:attrName>ppt_y</p:attrName>
                                            </p:attrNameLst>
                                          </p:cBhvr>
                                          <p:tavLst>
                                            <p:tav tm="0">
                                              <p:val>
                                                <p:strVal val="0-#ppt_h/2"/>
                                              </p:val>
                                            </p:tav>
                                            <p:tav tm="100000">
                                              <p:val>
                                                <p:strVal val="#ppt_y"/>
                                              </p:val>
                                            </p:tav>
                                          </p:tavLst>
                                        </p:anim>
                                      </p:childTnLst>
                                    </p:cTn>
                                  </p:par>
                                  <p:par>
                                    <p:cTn id="46" presetID="2" presetClass="entr" presetSubtype="8" fill="hold" nodeType="withEffect" p14:presetBounceEnd="80000">
                                      <p:stCondLst>
                                        <p:cond delay="2500"/>
                                      </p:stCondLst>
                                      <p:childTnLst>
                                        <p:set>
                                          <p:cBhvr>
                                            <p:cTn id="47" dur="1" fill="hold">
                                              <p:stCondLst>
                                                <p:cond delay="0"/>
                                              </p:stCondLst>
                                            </p:cTn>
                                            <p:tgtEl>
                                              <p:spTgt spid="40"/>
                                            </p:tgtEl>
                                            <p:attrNameLst>
                                              <p:attrName>style.visibility</p:attrName>
                                            </p:attrNameLst>
                                          </p:cBhvr>
                                          <p:to>
                                            <p:strVal val="visible"/>
                                          </p:to>
                                        </p:set>
                                        <p:anim calcmode="lin" valueType="num" p14:bounceEnd="80000">
                                          <p:cBhvr additive="base">
                                            <p:cTn id="48" dur="750" fill="hold"/>
                                            <p:tgtEl>
                                              <p:spTgt spid="40"/>
                                            </p:tgtEl>
                                            <p:attrNameLst>
                                              <p:attrName>ppt_x</p:attrName>
                                            </p:attrNameLst>
                                          </p:cBhvr>
                                          <p:tavLst>
                                            <p:tav tm="0">
                                              <p:val>
                                                <p:strVal val="0-#ppt_w/2"/>
                                              </p:val>
                                            </p:tav>
                                            <p:tav tm="100000">
                                              <p:val>
                                                <p:strVal val="#ppt_x"/>
                                              </p:val>
                                            </p:tav>
                                          </p:tavLst>
                                        </p:anim>
                                        <p:anim calcmode="lin" valueType="num" p14:bounceEnd="80000">
                                          <p:cBhvr additive="base">
                                            <p:cTn id="49" dur="750" fill="hold"/>
                                            <p:tgtEl>
                                              <p:spTgt spid="40"/>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75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750"/>
                                            <p:tgtEl>
                                              <p:spTgt spid="27"/>
                                            </p:tgtEl>
                                          </p:cBhvr>
                                        </p:animEffect>
                                      </p:childTnLst>
                                    </p:cTn>
                                  </p:par>
                                  <p:par>
                                    <p:cTn id="53" presetID="2" presetClass="entr" presetSubtype="4" fill="hold" nodeType="withEffect" p14:presetBounceEnd="80000">
                                      <p:stCondLst>
                                        <p:cond delay="2750"/>
                                      </p:stCondLst>
                                      <p:childTnLst>
                                        <p:set>
                                          <p:cBhvr>
                                            <p:cTn id="54" dur="1" fill="hold">
                                              <p:stCondLst>
                                                <p:cond delay="0"/>
                                              </p:stCondLst>
                                            </p:cTn>
                                            <p:tgtEl>
                                              <p:spTgt spid="15"/>
                                            </p:tgtEl>
                                            <p:attrNameLst>
                                              <p:attrName>style.visibility</p:attrName>
                                            </p:attrNameLst>
                                          </p:cBhvr>
                                          <p:to>
                                            <p:strVal val="visible"/>
                                          </p:to>
                                        </p:set>
                                        <p:anim calcmode="lin" valueType="num" p14:bounceEnd="80000">
                                          <p:cBhvr additive="base">
                                            <p:cTn id="55" dur="750" fill="hold"/>
                                            <p:tgtEl>
                                              <p:spTgt spid="15"/>
                                            </p:tgtEl>
                                            <p:attrNameLst>
                                              <p:attrName>ppt_x</p:attrName>
                                            </p:attrNameLst>
                                          </p:cBhvr>
                                          <p:tavLst>
                                            <p:tav tm="0">
                                              <p:val>
                                                <p:strVal val="#ppt_x"/>
                                              </p:val>
                                            </p:tav>
                                            <p:tav tm="100000">
                                              <p:val>
                                                <p:strVal val="#ppt_x"/>
                                              </p:val>
                                            </p:tav>
                                          </p:tavLst>
                                        </p:anim>
                                        <p:anim calcmode="lin" valueType="num" p14:bounceEnd="80000">
                                          <p:cBhvr additive="base">
                                            <p:cTn id="56" dur="750" fill="hold"/>
                                            <p:tgtEl>
                                              <p:spTgt spid="15"/>
                                            </p:tgtEl>
                                            <p:attrNameLst>
                                              <p:attrName>ppt_y</p:attrName>
                                            </p:attrNameLst>
                                          </p:cBhvr>
                                          <p:tavLst>
                                            <p:tav tm="0">
                                              <p:val>
                                                <p:strVal val="1+#ppt_h/2"/>
                                              </p:val>
                                            </p:tav>
                                            <p:tav tm="100000">
                                              <p:val>
                                                <p:strVal val="#ppt_y"/>
                                              </p:val>
                                            </p:tav>
                                          </p:tavLst>
                                        </p:anim>
                                      </p:childTnLst>
                                    </p:cTn>
                                  </p:par>
                                  <p:par>
                                    <p:cTn id="57" presetID="22" presetClass="entr" presetSubtype="8" fill="hold" nodeType="withEffect">
                                      <p:stCondLst>
                                        <p:cond delay="275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750"/>
                                            <p:tgtEl>
                                              <p:spTgt spid="4"/>
                                            </p:tgtEl>
                                          </p:cBhvr>
                                        </p:animEffect>
                                      </p:childTnLst>
                                    </p:cTn>
                                  </p:par>
                                  <p:par>
                                    <p:cTn id="60" presetID="2" presetClass="entr" presetSubtype="4" fill="hold" nodeType="withEffect" p14:presetBounceEnd="80000">
                                      <p:stCondLst>
                                        <p:cond delay="3000"/>
                                      </p:stCondLst>
                                      <p:childTnLst>
                                        <p:set>
                                          <p:cBhvr>
                                            <p:cTn id="61" dur="1" fill="hold">
                                              <p:stCondLst>
                                                <p:cond delay="0"/>
                                              </p:stCondLst>
                                            </p:cTn>
                                            <p:tgtEl>
                                              <p:spTgt spid="43"/>
                                            </p:tgtEl>
                                            <p:attrNameLst>
                                              <p:attrName>style.visibility</p:attrName>
                                            </p:attrNameLst>
                                          </p:cBhvr>
                                          <p:to>
                                            <p:strVal val="visible"/>
                                          </p:to>
                                        </p:set>
                                        <p:anim calcmode="lin" valueType="num" p14:bounceEnd="80000">
                                          <p:cBhvr additive="base">
                                            <p:cTn id="62" dur="750" fill="hold"/>
                                            <p:tgtEl>
                                              <p:spTgt spid="43"/>
                                            </p:tgtEl>
                                            <p:attrNameLst>
                                              <p:attrName>ppt_x</p:attrName>
                                            </p:attrNameLst>
                                          </p:cBhvr>
                                          <p:tavLst>
                                            <p:tav tm="0">
                                              <p:val>
                                                <p:strVal val="#ppt_x"/>
                                              </p:val>
                                            </p:tav>
                                            <p:tav tm="100000">
                                              <p:val>
                                                <p:strVal val="#ppt_x"/>
                                              </p:val>
                                            </p:tav>
                                          </p:tavLst>
                                        </p:anim>
                                        <p:anim calcmode="lin" valueType="num" p14:bounceEnd="80000">
                                          <p:cBhvr additive="base">
                                            <p:cTn id="63" dur="750" fill="hold"/>
                                            <p:tgtEl>
                                              <p:spTgt spid="43"/>
                                            </p:tgtEl>
                                            <p:attrNameLst>
                                              <p:attrName>ppt_y</p:attrName>
                                            </p:attrNameLst>
                                          </p:cBhvr>
                                          <p:tavLst>
                                            <p:tav tm="0">
                                              <p:val>
                                                <p:strVal val="1+#ppt_h/2"/>
                                              </p:val>
                                            </p:tav>
                                            <p:tav tm="100000">
                                              <p:val>
                                                <p:strVal val="#ppt_y"/>
                                              </p:val>
                                            </p:tav>
                                          </p:tavLst>
                                        </p:anim>
                                      </p:childTnLst>
                                    </p:cTn>
                                  </p:par>
                                  <p:par>
                                    <p:cTn id="64" presetID="2" presetClass="entr" presetSubtype="1" fill="hold" nodeType="withEffect" p14:presetBounceEnd="80000">
                                      <p:stCondLst>
                                        <p:cond delay="3250"/>
                                      </p:stCondLst>
                                      <p:childTnLst>
                                        <p:set>
                                          <p:cBhvr>
                                            <p:cTn id="65" dur="1" fill="hold">
                                              <p:stCondLst>
                                                <p:cond delay="0"/>
                                              </p:stCondLst>
                                            </p:cTn>
                                            <p:tgtEl>
                                              <p:spTgt spid="5"/>
                                            </p:tgtEl>
                                            <p:attrNameLst>
                                              <p:attrName>style.visibility</p:attrName>
                                            </p:attrNameLst>
                                          </p:cBhvr>
                                          <p:to>
                                            <p:strVal val="visible"/>
                                          </p:to>
                                        </p:set>
                                        <p:anim calcmode="lin" valueType="num" p14:bounceEnd="80000">
                                          <p:cBhvr additive="base">
                                            <p:cTn id="66" dur="75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67" dur="750" fill="hold"/>
                                            <p:tgtEl>
                                              <p:spTgt spid="5"/>
                                            </p:tgtEl>
                                            <p:attrNameLst>
                                              <p:attrName>ppt_y</p:attrName>
                                            </p:attrNameLst>
                                          </p:cBhvr>
                                          <p:tavLst>
                                            <p:tav tm="0">
                                              <p:val>
                                                <p:strVal val="0-#ppt_h/2"/>
                                              </p:val>
                                            </p:tav>
                                            <p:tav tm="100000">
                                              <p:val>
                                                <p:strVal val="#ppt_y"/>
                                              </p:val>
                                            </p:tav>
                                          </p:tavLst>
                                        </p:anim>
                                      </p:childTnLst>
                                    </p:cTn>
                                  </p:par>
                                  <p:par>
                                    <p:cTn id="68" presetID="2" presetClass="entr" presetSubtype="4" fill="hold" grpId="0" nodeType="withEffect" p14:presetBounceEnd="80000">
                                      <p:stCondLst>
                                        <p:cond delay="3250"/>
                                      </p:stCondLst>
                                      <p:childTnLst>
                                        <p:set>
                                          <p:cBhvr>
                                            <p:cTn id="69" dur="1" fill="hold">
                                              <p:stCondLst>
                                                <p:cond delay="0"/>
                                              </p:stCondLst>
                                            </p:cTn>
                                            <p:tgtEl>
                                              <p:spTgt spid="8"/>
                                            </p:tgtEl>
                                            <p:attrNameLst>
                                              <p:attrName>style.visibility</p:attrName>
                                            </p:attrNameLst>
                                          </p:cBhvr>
                                          <p:to>
                                            <p:strVal val="visible"/>
                                          </p:to>
                                        </p:set>
                                        <p:anim calcmode="lin" valueType="num" p14:bounceEnd="80000">
                                          <p:cBhvr additive="base">
                                            <p:cTn id="70" dur="75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71"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10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125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750"/>
                                            <p:tgtEl>
                                              <p:spTgt spid="24"/>
                                            </p:tgtEl>
                                          </p:cBhvr>
                                        </p:animEffect>
                                      </p:childTnLst>
                                    </p:cTn>
                                  </p:par>
                                  <p:par>
                                    <p:cTn id="20" presetID="2" presetClass="entr" presetSubtype="1" fill="hold" nodeType="withEffect">
                                      <p:stCondLst>
                                        <p:cond delay="125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750" fill="hold"/>
                                            <p:tgtEl>
                                              <p:spTgt spid="34"/>
                                            </p:tgtEl>
                                            <p:attrNameLst>
                                              <p:attrName>ppt_x</p:attrName>
                                            </p:attrNameLst>
                                          </p:cBhvr>
                                          <p:tavLst>
                                            <p:tav tm="0">
                                              <p:val>
                                                <p:strVal val="0-#ppt_w/2"/>
                                              </p:val>
                                            </p:tav>
                                            <p:tav tm="100000">
                                              <p:val>
                                                <p:strVal val="#ppt_x"/>
                                              </p:val>
                                            </p:tav>
                                          </p:tavLst>
                                        </p:anim>
                                        <p:anim calcmode="lin" valueType="num">
                                          <p:cBhvr additive="base">
                                            <p:cTn id="27" dur="750" fill="hold"/>
                                            <p:tgtEl>
                                              <p:spTgt spid="34"/>
                                            </p:tgtEl>
                                            <p:attrNameLst>
                                              <p:attrName>ppt_y</p:attrName>
                                            </p:attrNameLst>
                                          </p:cBhvr>
                                          <p:tavLst>
                                            <p:tav tm="0">
                                              <p:val>
                                                <p:strVal val="#ppt_y"/>
                                              </p:val>
                                            </p:tav>
                                            <p:tav tm="100000">
                                              <p:val>
                                                <p:strVal val="#ppt_y"/>
                                              </p:val>
                                            </p:tav>
                                          </p:tavLst>
                                        </p:anim>
                                      </p:childTnLst>
                                    </p:cTn>
                                  </p:par>
                                  <p:par>
                                    <p:cTn id="28" presetID="22" presetClass="entr" presetSubtype="1" fill="hold" nodeType="withEffect">
                                      <p:stCondLst>
                                        <p:cond delay="175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750"/>
                                            <p:tgtEl>
                                              <p:spTgt spid="26"/>
                                            </p:tgtEl>
                                          </p:cBhvr>
                                        </p:animEffect>
                                      </p:childTnLst>
                                    </p:cTn>
                                  </p:par>
                                  <p:par>
                                    <p:cTn id="31" presetID="2" presetClass="entr" presetSubtype="4" fill="hold" nodeType="withEffect">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750" fill="hold"/>
                                            <p:tgtEl>
                                              <p:spTgt spid="12"/>
                                            </p:tgtEl>
                                            <p:attrNameLst>
                                              <p:attrName>ppt_x</p:attrName>
                                            </p:attrNameLst>
                                          </p:cBhvr>
                                          <p:tavLst>
                                            <p:tav tm="0">
                                              <p:val>
                                                <p:strVal val="#ppt_x"/>
                                              </p:val>
                                            </p:tav>
                                            <p:tav tm="100000">
                                              <p:val>
                                                <p:strVal val="#ppt_x"/>
                                              </p:val>
                                            </p:tav>
                                          </p:tavLst>
                                        </p:anim>
                                        <p:anim calcmode="lin" valueType="num">
                                          <p:cBhvr additive="base">
                                            <p:cTn id="34" dur="75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8" fill="hold" nodeType="withEffect">
                                      <p:stCondLst>
                                        <p:cond delay="20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0-#ppt_w/2"/>
                                              </p:val>
                                            </p:tav>
                                            <p:tav tm="100000">
                                              <p:val>
                                                <p:strVal val="#ppt_x"/>
                                              </p:val>
                                            </p:tav>
                                          </p:tavLst>
                                        </p:anim>
                                        <p:anim calcmode="lin" valueType="num">
                                          <p:cBhvr additive="base">
                                            <p:cTn id="38" dur="750" fill="hold"/>
                                            <p:tgtEl>
                                              <p:spTgt spid="37"/>
                                            </p:tgtEl>
                                            <p:attrNameLst>
                                              <p:attrName>ppt_y</p:attrName>
                                            </p:attrNameLst>
                                          </p:cBhvr>
                                          <p:tavLst>
                                            <p:tav tm="0">
                                              <p:val>
                                                <p:strVal val="#ppt_y"/>
                                              </p:val>
                                            </p:tav>
                                            <p:tav tm="100000">
                                              <p:val>
                                                <p:strVal val="#ppt_y"/>
                                              </p:val>
                                            </p:tav>
                                          </p:tavLst>
                                        </p:anim>
                                      </p:childTnLst>
                                    </p:cTn>
                                  </p:par>
                                  <p:par>
                                    <p:cTn id="39" presetID="22" presetClass="entr" presetSubtype="4" fill="hold"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750"/>
                                            <p:tgtEl>
                                              <p:spTgt spid="25"/>
                                            </p:tgtEl>
                                          </p:cBhvr>
                                        </p:animEffect>
                                      </p:childTnLst>
                                    </p:cTn>
                                  </p:par>
                                  <p:par>
                                    <p:cTn id="42" presetID="2" presetClass="entr" presetSubtype="1" fill="hold" nodeType="withEffect">
                                      <p:stCondLst>
                                        <p:cond delay="225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ppt_x"/>
                                              </p:val>
                                            </p:tav>
                                            <p:tav tm="100000">
                                              <p:val>
                                                <p:strVal val="#ppt_x"/>
                                              </p:val>
                                            </p:tav>
                                          </p:tavLst>
                                        </p:anim>
                                        <p:anim calcmode="lin" valueType="num">
                                          <p:cBhvr additive="base">
                                            <p:cTn id="45" dur="750" fill="hold"/>
                                            <p:tgtEl>
                                              <p:spTgt spid="18"/>
                                            </p:tgtEl>
                                            <p:attrNameLst>
                                              <p:attrName>ppt_y</p:attrName>
                                            </p:attrNameLst>
                                          </p:cBhvr>
                                          <p:tavLst>
                                            <p:tav tm="0">
                                              <p:val>
                                                <p:strVal val="0-#ppt_h/2"/>
                                              </p:val>
                                            </p:tav>
                                            <p:tav tm="100000">
                                              <p:val>
                                                <p:strVal val="#ppt_y"/>
                                              </p:val>
                                            </p:tav>
                                          </p:tavLst>
                                        </p:anim>
                                      </p:childTnLst>
                                    </p:cTn>
                                  </p:par>
                                  <p:par>
                                    <p:cTn id="46" presetID="2" presetClass="entr" presetSubtype="8" fill="hold" nodeType="withEffect">
                                      <p:stCondLst>
                                        <p:cond delay="25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750" fill="hold"/>
                                            <p:tgtEl>
                                              <p:spTgt spid="40"/>
                                            </p:tgtEl>
                                            <p:attrNameLst>
                                              <p:attrName>ppt_x</p:attrName>
                                            </p:attrNameLst>
                                          </p:cBhvr>
                                          <p:tavLst>
                                            <p:tav tm="0">
                                              <p:val>
                                                <p:strVal val="0-#ppt_w/2"/>
                                              </p:val>
                                            </p:tav>
                                            <p:tav tm="100000">
                                              <p:val>
                                                <p:strVal val="#ppt_x"/>
                                              </p:val>
                                            </p:tav>
                                          </p:tavLst>
                                        </p:anim>
                                        <p:anim calcmode="lin" valueType="num">
                                          <p:cBhvr additive="base">
                                            <p:cTn id="49" dur="750" fill="hold"/>
                                            <p:tgtEl>
                                              <p:spTgt spid="40"/>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75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750"/>
                                            <p:tgtEl>
                                              <p:spTgt spid="27"/>
                                            </p:tgtEl>
                                          </p:cBhvr>
                                        </p:animEffect>
                                      </p:childTnLst>
                                    </p:cTn>
                                  </p:par>
                                  <p:par>
                                    <p:cTn id="53" presetID="2" presetClass="entr" presetSubtype="4" fill="hold" nodeType="withEffect">
                                      <p:stCondLst>
                                        <p:cond delay="275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750" fill="hold"/>
                                            <p:tgtEl>
                                              <p:spTgt spid="15"/>
                                            </p:tgtEl>
                                            <p:attrNameLst>
                                              <p:attrName>ppt_x</p:attrName>
                                            </p:attrNameLst>
                                          </p:cBhvr>
                                          <p:tavLst>
                                            <p:tav tm="0">
                                              <p:val>
                                                <p:strVal val="#ppt_x"/>
                                              </p:val>
                                            </p:tav>
                                            <p:tav tm="100000">
                                              <p:val>
                                                <p:strVal val="#ppt_x"/>
                                              </p:val>
                                            </p:tav>
                                          </p:tavLst>
                                        </p:anim>
                                        <p:anim calcmode="lin" valueType="num">
                                          <p:cBhvr additive="base">
                                            <p:cTn id="56" dur="750" fill="hold"/>
                                            <p:tgtEl>
                                              <p:spTgt spid="15"/>
                                            </p:tgtEl>
                                            <p:attrNameLst>
                                              <p:attrName>ppt_y</p:attrName>
                                            </p:attrNameLst>
                                          </p:cBhvr>
                                          <p:tavLst>
                                            <p:tav tm="0">
                                              <p:val>
                                                <p:strVal val="1+#ppt_h/2"/>
                                              </p:val>
                                            </p:tav>
                                            <p:tav tm="100000">
                                              <p:val>
                                                <p:strVal val="#ppt_y"/>
                                              </p:val>
                                            </p:tav>
                                          </p:tavLst>
                                        </p:anim>
                                      </p:childTnLst>
                                    </p:cTn>
                                  </p:par>
                                  <p:par>
                                    <p:cTn id="57" presetID="22" presetClass="entr" presetSubtype="8" fill="hold" nodeType="withEffect">
                                      <p:stCondLst>
                                        <p:cond delay="275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750"/>
                                            <p:tgtEl>
                                              <p:spTgt spid="4"/>
                                            </p:tgtEl>
                                          </p:cBhvr>
                                        </p:animEffect>
                                      </p:childTnLst>
                                    </p:cTn>
                                  </p:par>
                                  <p:par>
                                    <p:cTn id="60" presetID="2" presetClass="entr" presetSubtype="4" fill="hold" nodeType="withEffect">
                                      <p:stCondLst>
                                        <p:cond delay="300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750" fill="hold"/>
                                            <p:tgtEl>
                                              <p:spTgt spid="43"/>
                                            </p:tgtEl>
                                            <p:attrNameLst>
                                              <p:attrName>ppt_x</p:attrName>
                                            </p:attrNameLst>
                                          </p:cBhvr>
                                          <p:tavLst>
                                            <p:tav tm="0">
                                              <p:val>
                                                <p:strVal val="#ppt_x"/>
                                              </p:val>
                                            </p:tav>
                                            <p:tav tm="100000">
                                              <p:val>
                                                <p:strVal val="#ppt_x"/>
                                              </p:val>
                                            </p:tav>
                                          </p:tavLst>
                                        </p:anim>
                                        <p:anim calcmode="lin" valueType="num">
                                          <p:cBhvr additive="base">
                                            <p:cTn id="63" dur="750" fill="hold"/>
                                            <p:tgtEl>
                                              <p:spTgt spid="43"/>
                                            </p:tgtEl>
                                            <p:attrNameLst>
                                              <p:attrName>ppt_y</p:attrName>
                                            </p:attrNameLst>
                                          </p:cBhvr>
                                          <p:tavLst>
                                            <p:tav tm="0">
                                              <p:val>
                                                <p:strVal val="1+#ppt_h/2"/>
                                              </p:val>
                                            </p:tav>
                                            <p:tav tm="100000">
                                              <p:val>
                                                <p:strVal val="#ppt_y"/>
                                              </p:val>
                                            </p:tav>
                                          </p:tavLst>
                                        </p:anim>
                                      </p:childTnLst>
                                    </p:cTn>
                                  </p:par>
                                  <p:par>
                                    <p:cTn id="64" presetID="2" presetClass="entr" presetSubtype="1" fill="hold" nodeType="withEffect">
                                      <p:stCondLst>
                                        <p:cond delay="3250"/>
                                      </p:stCondLst>
                                      <p:childTnLst>
                                        <p:set>
                                          <p:cBhvr>
                                            <p:cTn id="65" dur="1" fill="hold">
                                              <p:stCondLst>
                                                <p:cond delay="0"/>
                                              </p:stCondLst>
                                            </p:cTn>
                                            <p:tgtEl>
                                              <p:spTgt spid="5"/>
                                            </p:tgtEl>
                                            <p:attrNameLst>
                                              <p:attrName>style.visibility</p:attrName>
                                            </p:attrNameLst>
                                          </p:cBhvr>
                                          <p:to>
                                            <p:strVal val="visible"/>
                                          </p:to>
                                        </p:set>
                                        <p:anim calcmode="lin" valueType="num">
                                          <p:cBhvr additive="base">
                                            <p:cTn id="66" dur="750" fill="hold"/>
                                            <p:tgtEl>
                                              <p:spTgt spid="5"/>
                                            </p:tgtEl>
                                            <p:attrNameLst>
                                              <p:attrName>ppt_x</p:attrName>
                                            </p:attrNameLst>
                                          </p:cBhvr>
                                          <p:tavLst>
                                            <p:tav tm="0">
                                              <p:val>
                                                <p:strVal val="#ppt_x"/>
                                              </p:val>
                                            </p:tav>
                                            <p:tav tm="100000">
                                              <p:val>
                                                <p:strVal val="#ppt_x"/>
                                              </p:val>
                                            </p:tav>
                                          </p:tavLst>
                                        </p:anim>
                                        <p:anim calcmode="lin" valueType="num">
                                          <p:cBhvr additive="base">
                                            <p:cTn id="67" dur="750" fill="hold"/>
                                            <p:tgtEl>
                                              <p:spTgt spid="5"/>
                                            </p:tgtEl>
                                            <p:attrNameLst>
                                              <p:attrName>ppt_y</p:attrName>
                                            </p:attrNameLst>
                                          </p:cBhvr>
                                          <p:tavLst>
                                            <p:tav tm="0">
                                              <p:val>
                                                <p:strVal val="0-#ppt_h/2"/>
                                              </p:val>
                                            </p:tav>
                                            <p:tav tm="100000">
                                              <p:val>
                                                <p:strVal val="#ppt_y"/>
                                              </p:val>
                                            </p:tav>
                                          </p:tavLst>
                                        </p:anim>
                                      </p:childTnLst>
                                    </p:cTn>
                                  </p:par>
                                  <p:par>
                                    <p:cTn id="68" presetID="2" presetClass="entr" presetSubtype="4" fill="hold" grpId="0" nodeType="withEffect">
                                      <p:stCondLst>
                                        <p:cond delay="325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750" fill="hold"/>
                                            <p:tgtEl>
                                              <p:spTgt spid="8"/>
                                            </p:tgtEl>
                                            <p:attrNameLst>
                                              <p:attrName>ppt_x</p:attrName>
                                            </p:attrNameLst>
                                          </p:cBhvr>
                                          <p:tavLst>
                                            <p:tav tm="0">
                                              <p:val>
                                                <p:strVal val="#ppt_x"/>
                                              </p:val>
                                            </p:tav>
                                            <p:tav tm="100000">
                                              <p:val>
                                                <p:strVal val="#ppt_x"/>
                                              </p:val>
                                            </p:tav>
                                          </p:tavLst>
                                        </p:anim>
                                        <p:anim calcmode="lin" valueType="num">
                                          <p:cBhvr additive="base">
                                            <p:cTn id="71"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7207" y="1670631"/>
            <a:ext cx="2155371" cy="2900514"/>
            <a:chOff x="3527207" y="1670631"/>
            <a:chExt cx="2155371" cy="2900514"/>
          </a:xfrm>
        </p:grpSpPr>
        <p:sp>
          <p:nvSpPr>
            <p:cNvPr id="11" name="Freeform 10"/>
            <p:cNvSpPr/>
            <p:nvPr/>
          </p:nvSpPr>
          <p:spPr>
            <a:xfrm>
              <a:off x="3527207" y="1670631"/>
              <a:ext cx="2155371" cy="2900514"/>
            </a:xfrm>
            <a:custGeom>
              <a:avLst/>
              <a:gdLst>
                <a:gd name="connsiteX0" fmla="*/ 2155370 w 4310741"/>
                <a:gd name="connsiteY0" fmla="*/ 0 h 5801028"/>
                <a:gd name="connsiteX1" fmla="*/ 4310741 w 4310741"/>
                <a:gd name="connsiteY1" fmla="*/ 2155371 h 5801028"/>
                <a:gd name="connsiteX2" fmla="*/ 3233056 w 4310741"/>
                <a:gd name="connsiteY2" fmla="*/ 2155371 h 5801028"/>
                <a:gd name="connsiteX3" fmla="*/ 3233056 w 4310741"/>
                <a:gd name="connsiteY3" fmla="*/ 4588316 h 5801028"/>
                <a:gd name="connsiteX4" fmla="*/ 1077686 w 4310741"/>
                <a:gd name="connsiteY4" fmla="*/ 5801028 h 5801028"/>
                <a:gd name="connsiteX5" fmla="*/ 1077686 w 4310741"/>
                <a:gd name="connsiteY5" fmla="*/ 2155371 h 5801028"/>
                <a:gd name="connsiteX6" fmla="*/ 0 w 4310741"/>
                <a:gd name="connsiteY6" fmla="*/ 2155371 h 58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0741" h="5801028">
                  <a:moveTo>
                    <a:pt x="2155370" y="0"/>
                  </a:moveTo>
                  <a:lnTo>
                    <a:pt x="4310741" y="2155371"/>
                  </a:lnTo>
                  <a:lnTo>
                    <a:pt x="3233056" y="2155371"/>
                  </a:lnTo>
                  <a:lnTo>
                    <a:pt x="3233056" y="4588316"/>
                  </a:lnTo>
                  <a:lnTo>
                    <a:pt x="1077686" y="5801028"/>
                  </a:lnTo>
                  <a:lnTo>
                    <a:pt x="1077686" y="2155371"/>
                  </a:lnTo>
                  <a:lnTo>
                    <a:pt x="0" y="21553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cs typeface="+mn-ea"/>
                <a:sym typeface="+mn-lt"/>
              </a:endParaRPr>
            </a:p>
          </p:txBody>
        </p:sp>
        <p:sp>
          <p:nvSpPr>
            <p:cNvPr id="13" name="Cross 12"/>
            <p:cNvSpPr/>
            <p:nvPr/>
          </p:nvSpPr>
          <p:spPr>
            <a:xfrm>
              <a:off x="4376168" y="2339498"/>
              <a:ext cx="457447" cy="457447"/>
            </a:xfrm>
            <a:prstGeom prst="plus">
              <a:avLst>
                <a:gd name="adj" fmla="val 36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grpSp>
      <p:sp>
        <p:nvSpPr>
          <p:cNvPr id="2" name="Right Triangle 1"/>
          <p:cNvSpPr/>
          <p:nvPr/>
        </p:nvSpPr>
        <p:spPr>
          <a:xfrm flipH="1">
            <a:off x="1588" y="0"/>
            <a:ext cx="12188824" cy="68580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cs typeface="+mn-ea"/>
              <a:sym typeface="+mn-lt"/>
            </a:endParaRPr>
          </a:p>
        </p:txBody>
      </p:sp>
      <p:grpSp>
        <p:nvGrpSpPr>
          <p:cNvPr id="4" name="Group 3"/>
          <p:cNvGrpSpPr/>
          <p:nvPr/>
        </p:nvGrpSpPr>
        <p:grpSpPr>
          <a:xfrm>
            <a:off x="6414941" y="2339498"/>
            <a:ext cx="2155371" cy="2900514"/>
            <a:chOff x="6414941" y="2339498"/>
            <a:chExt cx="2155371" cy="2900514"/>
          </a:xfrm>
        </p:grpSpPr>
        <p:sp>
          <p:nvSpPr>
            <p:cNvPr id="12" name="Freeform 11"/>
            <p:cNvSpPr/>
            <p:nvPr/>
          </p:nvSpPr>
          <p:spPr>
            <a:xfrm rot="10800000">
              <a:off x="6414941" y="2339498"/>
              <a:ext cx="2155371" cy="2900514"/>
            </a:xfrm>
            <a:custGeom>
              <a:avLst/>
              <a:gdLst>
                <a:gd name="connsiteX0" fmla="*/ 2155370 w 4310741"/>
                <a:gd name="connsiteY0" fmla="*/ 0 h 5801028"/>
                <a:gd name="connsiteX1" fmla="*/ 4310741 w 4310741"/>
                <a:gd name="connsiteY1" fmla="*/ 2155371 h 5801028"/>
                <a:gd name="connsiteX2" fmla="*/ 3233056 w 4310741"/>
                <a:gd name="connsiteY2" fmla="*/ 2155371 h 5801028"/>
                <a:gd name="connsiteX3" fmla="*/ 3233056 w 4310741"/>
                <a:gd name="connsiteY3" fmla="*/ 4588316 h 5801028"/>
                <a:gd name="connsiteX4" fmla="*/ 1077686 w 4310741"/>
                <a:gd name="connsiteY4" fmla="*/ 5801028 h 5801028"/>
                <a:gd name="connsiteX5" fmla="*/ 1077686 w 4310741"/>
                <a:gd name="connsiteY5" fmla="*/ 2155371 h 5801028"/>
                <a:gd name="connsiteX6" fmla="*/ 0 w 4310741"/>
                <a:gd name="connsiteY6" fmla="*/ 2155371 h 580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0741" h="5801028">
                  <a:moveTo>
                    <a:pt x="2155370" y="0"/>
                  </a:moveTo>
                  <a:lnTo>
                    <a:pt x="4310741" y="2155371"/>
                  </a:lnTo>
                  <a:lnTo>
                    <a:pt x="3233056" y="2155371"/>
                  </a:lnTo>
                  <a:lnTo>
                    <a:pt x="3233056" y="4588316"/>
                  </a:lnTo>
                  <a:lnTo>
                    <a:pt x="1077686" y="5801028"/>
                  </a:lnTo>
                  <a:lnTo>
                    <a:pt x="1077686" y="2155371"/>
                  </a:lnTo>
                  <a:lnTo>
                    <a:pt x="0" y="215537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cs typeface="+mn-ea"/>
                <a:sym typeface="+mn-lt"/>
              </a:endParaRPr>
            </a:p>
          </p:txBody>
        </p:sp>
        <p:sp>
          <p:nvSpPr>
            <p:cNvPr id="15" name="Rectangle 14"/>
            <p:cNvSpPr/>
            <p:nvPr/>
          </p:nvSpPr>
          <p:spPr>
            <a:xfrm>
              <a:off x="7263902" y="4192027"/>
              <a:ext cx="457447" cy="120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grpSp>
      <p:sp>
        <p:nvSpPr>
          <p:cNvPr id="16" name="Shape 1973"/>
          <p:cNvSpPr/>
          <p:nvPr/>
        </p:nvSpPr>
        <p:spPr>
          <a:xfrm>
            <a:off x="8761037" y="4015638"/>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200">
              <a:cs typeface="+mn-ea"/>
              <a:sym typeface="+mn-lt"/>
            </a:endParaRPr>
          </a:p>
        </p:txBody>
      </p:sp>
      <p:sp>
        <p:nvSpPr>
          <p:cNvPr id="17" name="Shape 1974"/>
          <p:cNvSpPr/>
          <p:nvPr/>
        </p:nvSpPr>
        <p:spPr>
          <a:xfrm>
            <a:off x="9030232" y="4038139"/>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bg1"/>
                </a:solidFill>
                <a:latin typeface="+mn-lt"/>
                <a:ea typeface="+mn-ea"/>
                <a:cs typeface="+mn-ea"/>
                <a:sym typeface="+mn-lt"/>
              </a:rPr>
              <a:t>Lorem Ipsum is simply dummy text of</a:t>
            </a:r>
          </a:p>
        </p:txBody>
      </p:sp>
      <p:sp>
        <p:nvSpPr>
          <p:cNvPr id="24" name="Shape 1973"/>
          <p:cNvSpPr/>
          <p:nvPr/>
        </p:nvSpPr>
        <p:spPr>
          <a:xfrm>
            <a:off x="8761037" y="4460927"/>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200">
              <a:cs typeface="+mn-ea"/>
              <a:sym typeface="+mn-lt"/>
            </a:endParaRPr>
          </a:p>
        </p:txBody>
      </p:sp>
      <p:sp>
        <p:nvSpPr>
          <p:cNvPr id="25" name="Shape 1974"/>
          <p:cNvSpPr/>
          <p:nvPr/>
        </p:nvSpPr>
        <p:spPr>
          <a:xfrm>
            <a:off x="9030232" y="4483428"/>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bg1"/>
                </a:solidFill>
                <a:latin typeface="+mn-lt"/>
                <a:ea typeface="+mn-ea"/>
                <a:cs typeface="+mn-ea"/>
                <a:sym typeface="+mn-lt"/>
              </a:rPr>
              <a:t>Lorem Ipsum is simply dummy text of</a:t>
            </a:r>
          </a:p>
        </p:txBody>
      </p:sp>
      <p:sp>
        <p:nvSpPr>
          <p:cNvPr id="26" name="Shape 1973"/>
          <p:cNvSpPr/>
          <p:nvPr/>
        </p:nvSpPr>
        <p:spPr>
          <a:xfrm>
            <a:off x="8761037" y="4928719"/>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1200">
              <a:cs typeface="+mn-ea"/>
              <a:sym typeface="+mn-lt"/>
            </a:endParaRPr>
          </a:p>
        </p:txBody>
      </p:sp>
      <p:sp>
        <p:nvSpPr>
          <p:cNvPr id="27" name="Shape 1974"/>
          <p:cNvSpPr/>
          <p:nvPr/>
        </p:nvSpPr>
        <p:spPr>
          <a:xfrm>
            <a:off x="9030232" y="4951220"/>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bg1"/>
                </a:solidFill>
                <a:latin typeface="+mn-lt"/>
                <a:ea typeface="+mn-ea"/>
                <a:cs typeface="+mn-ea"/>
                <a:sym typeface="+mn-lt"/>
              </a:rPr>
              <a:t>Lorem Ipsum is simply dummy text of</a:t>
            </a:r>
          </a:p>
        </p:txBody>
      </p:sp>
      <p:sp>
        <p:nvSpPr>
          <p:cNvPr id="28" name="Shape 1973"/>
          <p:cNvSpPr/>
          <p:nvPr/>
        </p:nvSpPr>
        <p:spPr>
          <a:xfrm>
            <a:off x="8761037" y="5417990"/>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1200">
              <a:cs typeface="+mn-ea"/>
              <a:sym typeface="+mn-lt"/>
            </a:endParaRPr>
          </a:p>
        </p:txBody>
      </p:sp>
      <p:sp>
        <p:nvSpPr>
          <p:cNvPr id="29" name="Shape 1974"/>
          <p:cNvSpPr/>
          <p:nvPr/>
        </p:nvSpPr>
        <p:spPr>
          <a:xfrm>
            <a:off x="9030232" y="5440491"/>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bg1"/>
                </a:solidFill>
                <a:latin typeface="+mn-lt"/>
                <a:ea typeface="+mn-ea"/>
                <a:cs typeface="+mn-ea"/>
                <a:sym typeface="+mn-lt"/>
              </a:rPr>
              <a:t>Lorem Ipsum is simply dummy text of</a:t>
            </a:r>
          </a:p>
        </p:txBody>
      </p:sp>
      <p:sp>
        <p:nvSpPr>
          <p:cNvPr id="32" name="Shape 1974"/>
          <p:cNvSpPr/>
          <p:nvPr/>
        </p:nvSpPr>
        <p:spPr>
          <a:xfrm>
            <a:off x="9356991" y="3454490"/>
            <a:ext cx="2133069" cy="338554"/>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lang="en-US" sz="2200" b="1" dirty="0">
                <a:solidFill>
                  <a:schemeClr val="bg1"/>
                </a:solidFill>
                <a:latin typeface="+mn-lt"/>
                <a:ea typeface="+mn-ea"/>
                <a:cs typeface="+mn-ea"/>
                <a:sym typeface="+mn-lt"/>
              </a:rPr>
              <a:t>Cons</a:t>
            </a:r>
            <a:endParaRPr sz="1000" b="1" dirty="0">
              <a:solidFill>
                <a:schemeClr val="bg1"/>
              </a:solidFill>
              <a:latin typeface="+mn-lt"/>
              <a:ea typeface="+mn-ea"/>
              <a:cs typeface="+mn-ea"/>
              <a:sym typeface="+mn-lt"/>
            </a:endParaRPr>
          </a:p>
        </p:txBody>
      </p:sp>
      <p:sp>
        <p:nvSpPr>
          <p:cNvPr id="22" name="Shape 1973"/>
          <p:cNvSpPr/>
          <p:nvPr/>
        </p:nvSpPr>
        <p:spPr>
          <a:xfrm>
            <a:off x="1124942" y="3014271"/>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200">
              <a:solidFill>
                <a:schemeClr val="tx2"/>
              </a:solidFill>
              <a:cs typeface="+mn-ea"/>
              <a:sym typeface="+mn-lt"/>
            </a:endParaRPr>
          </a:p>
        </p:txBody>
      </p:sp>
      <p:sp>
        <p:nvSpPr>
          <p:cNvPr id="23" name="Shape 1974"/>
          <p:cNvSpPr/>
          <p:nvPr/>
        </p:nvSpPr>
        <p:spPr>
          <a:xfrm>
            <a:off x="1394137" y="3036772"/>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tx2"/>
                </a:solidFill>
                <a:latin typeface="+mn-lt"/>
                <a:ea typeface="+mn-ea"/>
                <a:cs typeface="+mn-ea"/>
                <a:sym typeface="+mn-lt"/>
              </a:rPr>
              <a:t>Lorem Ipsum is simply dummy text of</a:t>
            </a:r>
          </a:p>
        </p:txBody>
      </p:sp>
      <p:sp>
        <p:nvSpPr>
          <p:cNvPr id="33" name="Shape 1973"/>
          <p:cNvSpPr/>
          <p:nvPr/>
        </p:nvSpPr>
        <p:spPr>
          <a:xfrm>
            <a:off x="1124942" y="3459561"/>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200">
              <a:solidFill>
                <a:schemeClr val="tx2"/>
              </a:solidFill>
              <a:cs typeface="+mn-ea"/>
              <a:sym typeface="+mn-lt"/>
            </a:endParaRPr>
          </a:p>
        </p:txBody>
      </p:sp>
      <p:sp>
        <p:nvSpPr>
          <p:cNvPr id="34" name="Shape 1974"/>
          <p:cNvSpPr/>
          <p:nvPr/>
        </p:nvSpPr>
        <p:spPr>
          <a:xfrm>
            <a:off x="1394137" y="3482062"/>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tx2"/>
                </a:solidFill>
                <a:latin typeface="+mn-lt"/>
                <a:ea typeface="+mn-ea"/>
                <a:cs typeface="+mn-ea"/>
                <a:sym typeface="+mn-lt"/>
              </a:rPr>
              <a:t>Lorem Ipsum is simply dummy text of</a:t>
            </a:r>
          </a:p>
        </p:txBody>
      </p:sp>
      <p:sp>
        <p:nvSpPr>
          <p:cNvPr id="35" name="Shape 1973"/>
          <p:cNvSpPr/>
          <p:nvPr/>
        </p:nvSpPr>
        <p:spPr>
          <a:xfrm>
            <a:off x="1124942" y="3927353"/>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1200">
              <a:solidFill>
                <a:schemeClr val="tx2"/>
              </a:solidFill>
              <a:cs typeface="+mn-ea"/>
              <a:sym typeface="+mn-lt"/>
            </a:endParaRPr>
          </a:p>
        </p:txBody>
      </p:sp>
      <p:sp>
        <p:nvSpPr>
          <p:cNvPr id="36" name="Shape 1974"/>
          <p:cNvSpPr/>
          <p:nvPr/>
        </p:nvSpPr>
        <p:spPr>
          <a:xfrm>
            <a:off x="1394137" y="3949854"/>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tx2"/>
                </a:solidFill>
                <a:latin typeface="+mn-lt"/>
                <a:ea typeface="+mn-ea"/>
                <a:cs typeface="+mn-ea"/>
                <a:sym typeface="+mn-lt"/>
              </a:rPr>
              <a:t>Lorem Ipsum is simply dummy text of</a:t>
            </a:r>
          </a:p>
        </p:txBody>
      </p:sp>
      <p:sp>
        <p:nvSpPr>
          <p:cNvPr id="37" name="Shape 1973"/>
          <p:cNvSpPr/>
          <p:nvPr/>
        </p:nvSpPr>
        <p:spPr>
          <a:xfrm>
            <a:off x="1124942" y="4416624"/>
            <a:ext cx="198892" cy="19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1200">
              <a:solidFill>
                <a:schemeClr val="tx2"/>
              </a:solidFill>
              <a:cs typeface="+mn-ea"/>
              <a:sym typeface="+mn-lt"/>
            </a:endParaRPr>
          </a:p>
        </p:txBody>
      </p:sp>
      <p:sp>
        <p:nvSpPr>
          <p:cNvPr id="38" name="Shape 1974"/>
          <p:cNvSpPr/>
          <p:nvPr/>
        </p:nvSpPr>
        <p:spPr>
          <a:xfrm>
            <a:off x="1394137" y="4439125"/>
            <a:ext cx="2133069" cy="153888"/>
          </a:xfrm>
          <a:prstGeom prst="rect">
            <a:avLst/>
          </a:prstGeom>
          <a:noFill/>
          <a:ln w="12700" cap="flat">
            <a:noFill/>
            <a:miter lim="400000"/>
          </a:ln>
          <a:effectLst/>
        </p:spPr>
        <p:txBody>
          <a:bodyPr wrap="square" lIns="0" tIns="0" rIns="0" bIns="0" numCol="1" anchor="ctr">
            <a:spAutoFit/>
          </a:bodyPr>
          <a:lstStyle>
            <a:lvl1pPr algn="l">
              <a:defRPr sz="2600">
                <a:solidFill>
                  <a:srgbClr val="0C2130"/>
                </a:solidFill>
                <a:latin typeface="Lato"/>
                <a:ea typeface="Lato"/>
                <a:cs typeface="Lato"/>
                <a:sym typeface="Lato"/>
              </a:defRPr>
            </a:lvl1pPr>
          </a:lstStyle>
          <a:p>
            <a:pPr lvl="0">
              <a:defRPr sz="1800">
                <a:solidFill>
                  <a:srgbClr val="000000"/>
                </a:solidFill>
              </a:defRPr>
            </a:pPr>
            <a:r>
              <a:rPr sz="1000" dirty="0">
                <a:solidFill>
                  <a:schemeClr val="tx2"/>
                </a:solidFill>
                <a:latin typeface="+mn-lt"/>
                <a:ea typeface="+mn-ea"/>
                <a:cs typeface="+mn-ea"/>
                <a:sym typeface="+mn-lt"/>
              </a:rPr>
              <a:t>Lorem Ipsum is simply dummy text of</a:t>
            </a:r>
          </a:p>
        </p:txBody>
      </p:sp>
      <p:sp>
        <p:nvSpPr>
          <p:cNvPr id="30" name="Oval 29"/>
          <p:cNvSpPr/>
          <p:nvPr/>
        </p:nvSpPr>
        <p:spPr>
          <a:xfrm>
            <a:off x="998569" y="840140"/>
            <a:ext cx="723925" cy="723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cs typeface="+mn-ea"/>
              <a:sym typeface="+mn-lt"/>
            </a:endParaRPr>
          </a:p>
        </p:txBody>
      </p:sp>
      <p:sp>
        <p:nvSpPr>
          <p:cNvPr id="31" name="Freeform 30"/>
          <p:cNvSpPr>
            <a:spLocks noEditPoints="1"/>
          </p:cNvSpPr>
          <p:nvPr/>
        </p:nvSpPr>
        <p:spPr bwMode="auto">
          <a:xfrm>
            <a:off x="1237790" y="1012936"/>
            <a:ext cx="245483" cy="378332"/>
          </a:xfrm>
          <a:custGeom>
            <a:avLst/>
            <a:gdLst>
              <a:gd name="T0" fmla="*/ 108 w 108"/>
              <a:gd name="T1" fmla="*/ 53 h 166"/>
              <a:gd name="T2" fmla="*/ 94 w 108"/>
              <a:gd name="T3" fmla="*/ 90 h 166"/>
              <a:gd name="T4" fmla="*/ 77 w 108"/>
              <a:gd name="T5" fmla="*/ 123 h 166"/>
              <a:gd name="T6" fmla="*/ 32 w 108"/>
              <a:gd name="T7" fmla="*/ 123 h 166"/>
              <a:gd name="T8" fmla="*/ 15 w 108"/>
              <a:gd name="T9" fmla="*/ 90 h 166"/>
              <a:gd name="T10" fmla="*/ 0 w 108"/>
              <a:gd name="T11" fmla="*/ 53 h 166"/>
              <a:gd name="T12" fmla="*/ 54 w 108"/>
              <a:gd name="T13" fmla="*/ 0 h 166"/>
              <a:gd name="T14" fmla="*/ 54 w 108"/>
              <a:gd name="T15" fmla="*/ 0 h 166"/>
              <a:gd name="T16" fmla="*/ 54 w 108"/>
              <a:gd name="T17" fmla="*/ 0 h 166"/>
              <a:gd name="T18" fmla="*/ 108 w 108"/>
              <a:gd name="T19" fmla="*/ 53 h 166"/>
              <a:gd name="T20" fmla="*/ 75 w 108"/>
              <a:gd name="T21" fmla="*/ 127 h 166"/>
              <a:gd name="T22" fmla="*/ 34 w 108"/>
              <a:gd name="T23" fmla="*/ 127 h 166"/>
              <a:gd name="T24" fmla="*/ 30 w 108"/>
              <a:gd name="T25" fmla="*/ 131 h 166"/>
              <a:gd name="T26" fmla="*/ 30 w 108"/>
              <a:gd name="T27" fmla="*/ 132 h 166"/>
              <a:gd name="T28" fmla="*/ 34 w 108"/>
              <a:gd name="T29" fmla="*/ 136 h 166"/>
              <a:gd name="T30" fmla="*/ 75 w 108"/>
              <a:gd name="T31" fmla="*/ 136 h 166"/>
              <a:gd name="T32" fmla="*/ 79 w 108"/>
              <a:gd name="T33" fmla="*/ 132 h 166"/>
              <a:gd name="T34" fmla="*/ 79 w 108"/>
              <a:gd name="T35" fmla="*/ 131 h 166"/>
              <a:gd name="T36" fmla="*/ 75 w 108"/>
              <a:gd name="T37" fmla="*/ 127 h 166"/>
              <a:gd name="T38" fmla="*/ 75 w 108"/>
              <a:gd name="T39" fmla="*/ 139 h 166"/>
              <a:gd name="T40" fmla="*/ 34 w 108"/>
              <a:gd name="T41" fmla="*/ 139 h 166"/>
              <a:gd name="T42" fmla="*/ 30 w 108"/>
              <a:gd name="T43" fmla="*/ 143 h 166"/>
              <a:gd name="T44" fmla="*/ 30 w 108"/>
              <a:gd name="T45" fmla="*/ 143 h 166"/>
              <a:gd name="T46" fmla="*/ 34 w 108"/>
              <a:gd name="T47" fmla="*/ 147 h 166"/>
              <a:gd name="T48" fmla="*/ 75 w 108"/>
              <a:gd name="T49" fmla="*/ 147 h 166"/>
              <a:gd name="T50" fmla="*/ 79 w 108"/>
              <a:gd name="T51" fmla="*/ 143 h 166"/>
              <a:gd name="T52" fmla="*/ 79 w 108"/>
              <a:gd name="T53" fmla="*/ 143 h 166"/>
              <a:gd name="T54" fmla="*/ 75 w 108"/>
              <a:gd name="T55" fmla="*/ 139 h 166"/>
              <a:gd name="T56" fmla="*/ 75 w 108"/>
              <a:gd name="T57" fmla="*/ 150 h 166"/>
              <a:gd name="T58" fmla="*/ 34 w 108"/>
              <a:gd name="T59" fmla="*/ 150 h 166"/>
              <a:gd name="T60" fmla="*/ 30 w 108"/>
              <a:gd name="T61" fmla="*/ 154 h 166"/>
              <a:gd name="T62" fmla="*/ 30 w 108"/>
              <a:gd name="T63" fmla="*/ 156 h 166"/>
              <a:gd name="T64" fmla="*/ 34 w 108"/>
              <a:gd name="T65" fmla="*/ 160 h 166"/>
              <a:gd name="T66" fmla="*/ 38 w 108"/>
              <a:gd name="T67" fmla="*/ 160 h 166"/>
              <a:gd name="T68" fmla="*/ 38 w 108"/>
              <a:gd name="T69" fmla="*/ 162 h 166"/>
              <a:gd name="T70" fmla="*/ 42 w 108"/>
              <a:gd name="T71" fmla="*/ 166 h 166"/>
              <a:gd name="T72" fmla="*/ 66 w 108"/>
              <a:gd name="T73" fmla="*/ 166 h 166"/>
              <a:gd name="T74" fmla="*/ 70 w 108"/>
              <a:gd name="T75" fmla="*/ 162 h 166"/>
              <a:gd name="T76" fmla="*/ 70 w 108"/>
              <a:gd name="T77" fmla="*/ 160 h 166"/>
              <a:gd name="T78" fmla="*/ 75 w 108"/>
              <a:gd name="T79" fmla="*/ 160 h 166"/>
              <a:gd name="T80" fmla="*/ 79 w 108"/>
              <a:gd name="T81" fmla="*/ 156 h 166"/>
              <a:gd name="T82" fmla="*/ 79 w 108"/>
              <a:gd name="T83" fmla="*/ 154 h 166"/>
              <a:gd name="T84" fmla="*/ 75 w 108"/>
              <a:gd name="T85"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66">
                <a:moveTo>
                  <a:pt x="108" y="53"/>
                </a:moveTo>
                <a:cubicBezTo>
                  <a:pt x="108" y="68"/>
                  <a:pt x="103" y="81"/>
                  <a:pt x="94" y="90"/>
                </a:cubicBezTo>
                <a:cubicBezTo>
                  <a:pt x="76" y="111"/>
                  <a:pt x="86" y="123"/>
                  <a:pt x="77" y="123"/>
                </a:cubicBezTo>
                <a:cubicBezTo>
                  <a:pt x="32" y="123"/>
                  <a:pt x="32" y="123"/>
                  <a:pt x="32" y="123"/>
                </a:cubicBezTo>
                <a:cubicBezTo>
                  <a:pt x="22" y="123"/>
                  <a:pt x="33" y="111"/>
                  <a:pt x="15" y="90"/>
                </a:cubicBezTo>
                <a:cubicBezTo>
                  <a:pt x="6" y="81"/>
                  <a:pt x="0" y="68"/>
                  <a:pt x="0" y="53"/>
                </a:cubicBezTo>
                <a:cubicBezTo>
                  <a:pt x="0" y="24"/>
                  <a:pt x="25" y="0"/>
                  <a:pt x="54" y="0"/>
                </a:cubicBezTo>
                <a:cubicBezTo>
                  <a:pt x="54" y="0"/>
                  <a:pt x="54" y="0"/>
                  <a:pt x="54" y="0"/>
                </a:cubicBezTo>
                <a:cubicBezTo>
                  <a:pt x="54" y="0"/>
                  <a:pt x="54" y="0"/>
                  <a:pt x="54" y="0"/>
                </a:cubicBezTo>
                <a:cubicBezTo>
                  <a:pt x="84" y="0"/>
                  <a:pt x="108" y="24"/>
                  <a:pt x="108" y="53"/>
                </a:cubicBezTo>
                <a:moveTo>
                  <a:pt x="75" y="127"/>
                </a:moveTo>
                <a:cubicBezTo>
                  <a:pt x="34" y="127"/>
                  <a:pt x="34" y="127"/>
                  <a:pt x="34" y="127"/>
                </a:cubicBezTo>
                <a:cubicBezTo>
                  <a:pt x="32" y="127"/>
                  <a:pt x="30" y="129"/>
                  <a:pt x="30" y="131"/>
                </a:cubicBezTo>
                <a:cubicBezTo>
                  <a:pt x="30" y="132"/>
                  <a:pt x="30" y="132"/>
                  <a:pt x="30" y="132"/>
                </a:cubicBezTo>
                <a:cubicBezTo>
                  <a:pt x="30" y="134"/>
                  <a:pt x="32" y="136"/>
                  <a:pt x="34" y="136"/>
                </a:cubicBezTo>
                <a:cubicBezTo>
                  <a:pt x="75" y="136"/>
                  <a:pt x="75" y="136"/>
                  <a:pt x="75" y="136"/>
                </a:cubicBezTo>
                <a:cubicBezTo>
                  <a:pt x="77" y="136"/>
                  <a:pt x="79" y="134"/>
                  <a:pt x="79" y="132"/>
                </a:cubicBezTo>
                <a:cubicBezTo>
                  <a:pt x="79" y="131"/>
                  <a:pt x="79" y="131"/>
                  <a:pt x="79" y="131"/>
                </a:cubicBezTo>
                <a:cubicBezTo>
                  <a:pt x="79" y="129"/>
                  <a:pt x="77" y="127"/>
                  <a:pt x="75" y="127"/>
                </a:cubicBezTo>
                <a:moveTo>
                  <a:pt x="75" y="139"/>
                </a:moveTo>
                <a:cubicBezTo>
                  <a:pt x="34" y="139"/>
                  <a:pt x="34" y="139"/>
                  <a:pt x="34" y="139"/>
                </a:cubicBezTo>
                <a:cubicBezTo>
                  <a:pt x="32" y="139"/>
                  <a:pt x="30" y="141"/>
                  <a:pt x="30" y="143"/>
                </a:cubicBezTo>
                <a:cubicBezTo>
                  <a:pt x="30" y="143"/>
                  <a:pt x="30" y="143"/>
                  <a:pt x="30" y="143"/>
                </a:cubicBezTo>
                <a:cubicBezTo>
                  <a:pt x="30" y="145"/>
                  <a:pt x="32" y="147"/>
                  <a:pt x="34" y="147"/>
                </a:cubicBezTo>
                <a:cubicBezTo>
                  <a:pt x="75" y="147"/>
                  <a:pt x="75" y="147"/>
                  <a:pt x="75" y="147"/>
                </a:cubicBezTo>
                <a:cubicBezTo>
                  <a:pt x="77" y="147"/>
                  <a:pt x="79" y="145"/>
                  <a:pt x="79" y="143"/>
                </a:cubicBezTo>
                <a:cubicBezTo>
                  <a:pt x="79" y="143"/>
                  <a:pt x="79" y="143"/>
                  <a:pt x="79" y="143"/>
                </a:cubicBezTo>
                <a:cubicBezTo>
                  <a:pt x="79" y="141"/>
                  <a:pt x="77" y="139"/>
                  <a:pt x="75" y="139"/>
                </a:cubicBezTo>
                <a:moveTo>
                  <a:pt x="75" y="150"/>
                </a:moveTo>
                <a:cubicBezTo>
                  <a:pt x="34" y="150"/>
                  <a:pt x="34" y="150"/>
                  <a:pt x="34" y="150"/>
                </a:cubicBezTo>
                <a:cubicBezTo>
                  <a:pt x="32" y="150"/>
                  <a:pt x="30" y="152"/>
                  <a:pt x="30" y="154"/>
                </a:cubicBezTo>
                <a:cubicBezTo>
                  <a:pt x="30" y="156"/>
                  <a:pt x="30" y="156"/>
                  <a:pt x="30" y="156"/>
                </a:cubicBezTo>
                <a:cubicBezTo>
                  <a:pt x="30" y="159"/>
                  <a:pt x="32" y="160"/>
                  <a:pt x="34" y="160"/>
                </a:cubicBezTo>
                <a:cubicBezTo>
                  <a:pt x="38" y="160"/>
                  <a:pt x="38" y="160"/>
                  <a:pt x="38" y="160"/>
                </a:cubicBezTo>
                <a:cubicBezTo>
                  <a:pt x="38" y="162"/>
                  <a:pt x="38" y="162"/>
                  <a:pt x="38" y="162"/>
                </a:cubicBezTo>
                <a:cubicBezTo>
                  <a:pt x="38" y="164"/>
                  <a:pt x="40" y="166"/>
                  <a:pt x="42" y="166"/>
                </a:cubicBezTo>
                <a:cubicBezTo>
                  <a:pt x="66" y="166"/>
                  <a:pt x="66" y="166"/>
                  <a:pt x="66" y="166"/>
                </a:cubicBezTo>
                <a:cubicBezTo>
                  <a:pt x="69" y="166"/>
                  <a:pt x="70" y="164"/>
                  <a:pt x="70" y="162"/>
                </a:cubicBezTo>
                <a:cubicBezTo>
                  <a:pt x="70" y="160"/>
                  <a:pt x="70" y="160"/>
                  <a:pt x="70" y="160"/>
                </a:cubicBezTo>
                <a:cubicBezTo>
                  <a:pt x="75" y="160"/>
                  <a:pt x="75" y="160"/>
                  <a:pt x="75" y="160"/>
                </a:cubicBezTo>
                <a:cubicBezTo>
                  <a:pt x="77" y="160"/>
                  <a:pt x="79" y="159"/>
                  <a:pt x="79" y="156"/>
                </a:cubicBezTo>
                <a:cubicBezTo>
                  <a:pt x="79" y="154"/>
                  <a:pt x="79" y="154"/>
                  <a:pt x="79" y="154"/>
                </a:cubicBezTo>
                <a:cubicBezTo>
                  <a:pt x="79" y="152"/>
                  <a:pt x="77" y="150"/>
                  <a:pt x="75" y="150"/>
                </a:cubicBezTo>
              </a:path>
            </a:pathLst>
          </a:custGeom>
          <a:solidFill>
            <a:schemeClr val="bg1"/>
          </a:solidFill>
          <a:ln>
            <a:noFill/>
          </a:ln>
        </p:spPr>
        <p:txBody>
          <a:bodyPr vert="horz" wrap="square" lIns="45720" tIns="22860" rIns="45720" bIns="22860" numCol="1" anchor="t" anchorCtr="0" compatLnSpc="1"/>
          <a:lstStyle/>
          <a:p>
            <a:endParaRPr lang="en-US" sz="900">
              <a:cs typeface="+mn-ea"/>
              <a:sym typeface="+mn-lt"/>
            </a:endParaRPr>
          </a:p>
        </p:txBody>
      </p:sp>
      <p:sp>
        <p:nvSpPr>
          <p:cNvPr id="39" name="TextBox 38"/>
          <p:cNvSpPr txBox="1"/>
          <p:nvPr/>
        </p:nvSpPr>
        <p:spPr>
          <a:xfrm>
            <a:off x="1874894" y="769005"/>
            <a:ext cx="2332690" cy="307777"/>
          </a:xfrm>
          <a:prstGeom prst="rect">
            <a:avLst/>
          </a:prstGeom>
          <a:noFill/>
        </p:spPr>
        <p:txBody>
          <a:bodyPr wrap="none" rtlCol="0">
            <a:spAutoFit/>
          </a:bodyPr>
          <a:lstStyle/>
          <a:p>
            <a:r>
              <a:rPr lang="en-US" sz="1400" dirty="0">
                <a:solidFill>
                  <a:schemeClr val="tx2"/>
                </a:solidFill>
                <a:cs typeface="+mn-ea"/>
                <a:sym typeface="+mn-lt"/>
              </a:rPr>
              <a:t>P</a:t>
            </a:r>
            <a:r>
              <a:rPr lang="id-ID" sz="1400" dirty="0">
                <a:solidFill>
                  <a:schemeClr val="tx2"/>
                </a:solidFill>
                <a:cs typeface="+mn-ea"/>
                <a:sym typeface="+mn-lt"/>
              </a:rPr>
              <a:t>ut your great subtitle here</a:t>
            </a:r>
            <a:endParaRPr lang="en-US" sz="1400" dirty="0">
              <a:solidFill>
                <a:schemeClr val="tx2"/>
              </a:solidFill>
              <a:cs typeface="+mn-ea"/>
              <a:sym typeface="+mn-lt"/>
            </a:endParaRPr>
          </a:p>
        </p:txBody>
      </p:sp>
      <p:sp>
        <p:nvSpPr>
          <p:cNvPr id="40" name="TextBox 39"/>
          <p:cNvSpPr txBox="1"/>
          <p:nvPr/>
        </p:nvSpPr>
        <p:spPr>
          <a:xfrm>
            <a:off x="1827269" y="976010"/>
            <a:ext cx="3353803" cy="769441"/>
          </a:xfrm>
          <a:prstGeom prst="rect">
            <a:avLst/>
          </a:prstGeom>
          <a:noFill/>
        </p:spPr>
        <p:txBody>
          <a:bodyPr wrap="none" rtlCol="0">
            <a:spAutoFit/>
          </a:bodyPr>
          <a:lstStyle/>
          <a:p>
            <a:r>
              <a:rPr lang="en-US" sz="4400" dirty="0">
                <a:cs typeface="+mn-ea"/>
                <a:sym typeface="+mn-lt"/>
              </a:rPr>
              <a:t>Pros &amp; </a:t>
            </a:r>
            <a:r>
              <a:rPr lang="en-US" sz="4400" dirty="0">
                <a:solidFill>
                  <a:schemeClr val="accent1"/>
                </a:solidFill>
                <a:cs typeface="+mn-ea"/>
                <a:sym typeface="+mn-lt"/>
              </a:rPr>
              <a:t>Cons</a:t>
            </a: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14:presetBounceEnd="60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60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p:bldP spid="24" grpId="0" animBg="1"/>
          <p:bldP spid="25" grpId="0"/>
          <p:bldP spid="26" grpId="0" animBg="1"/>
          <p:bldP spid="27" grpId="0"/>
          <p:bldP spid="28" grpId="0" animBg="1"/>
          <p:bldP spid="29" grpId="0"/>
          <p:bldP spid="32" grpId="0"/>
          <p:bldP spid="22" grpId="0" animBg="1"/>
          <p:bldP spid="23" grpId="0"/>
          <p:bldP spid="33" grpId="0" animBg="1"/>
          <p:bldP spid="34" grpId="0"/>
          <p:bldP spid="35" grpId="0" animBg="1"/>
          <p:bldP spid="36" grpId="0"/>
          <p:bldP spid="37"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p:bldP spid="24" grpId="0" animBg="1"/>
          <p:bldP spid="25" grpId="0"/>
          <p:bldP spid="26" grpId="0" animBg="1"/>
          <p:bldP spid="27" grpId="0"/>
          <p:bldP spid="28" grpId="0" animBg="1"/>
          <p:bldP spid="29" grpId="0"/>
          <p:bldP spid="32" grpId="0"/>
          <p:bldP spid="22" grpId="0" animBg="1"/>
          <p:bldP spid="23" grpId="0"/>
          <p:bldP spid="33" grpId="0" animBg="1"/>
          <p:bldP spid="34" grpId="0"/>
          <p:bldP spid="35" grpId="0" animBg="1"/>
          <p:bldP spid="36" grpId="0"/>
          <p:bldP spid="37" grpId="0" animBg="1"/>
          <p:bldP spid="3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Circle Flowchart</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36</a:t>
            </a:fld>
            <a:endParaRPr lang="en-US">
              <a:cs typeface="+mn-ea"/>
              <a:sym typeface="+mn-lt"/>
            </a:endParaRPr>
          </a:p>
        </p:txBody>
      </p:sp>
      <p:sp>
        <p:nvSpPr>
          <p:cNvPr id="70" name="Oval 69"/>
          <p:cNvSpPr/>
          <p:nvPr/>
        </p:nvSpPr>
        <p:spPr>
          <a:xfrm>
            <a:off x="1122479" y="3014731"/>
            <a:ext cx="950684" cy="950684"/>
          </a:xfrm>
          <a:prstGeom prst="ellipse">
            <a:avLst/>
          </a:prstGeom>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sp>
        <p:nvSpPr>
          <p:cNvPr id="71" name="Oval 2"/>
          <p:cNvSpPr/>
          <p:nvPr/>
        </p:nvSpPr>
        <p:spPr>
          <a:xfrm>
            <a:off x="2921271" y="3014731"/>
            <a:ext cx="950684" cy="950684"/>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sp>
        <p:nvSpPr>
          <p:cNvPr id="72" name="Oval 3"/>
          <p:cNvSpPr/>
          <p:nvPr/>
        </p:nvSpPr>
        <p:spPr>
          <a:xfrm>
            <a:off x="4720067" y="3014731"/>
            <a:ext cx="950684" cy="95068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sp>
        <p:nvSpPr>
          <p:cNvPr id="73" name="Oval 4"/>
          <p:cNvSpPr/>
          <p:nvPr/>
        </p:nvSpPr>
        <p:spPr>
          <a:xfrm>
            <a:off x="6518859" y="3014731"/>
            <a:ext cx="950684" cy="950684"/>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sp>
        <p:nvSpPr>
          <p:cNvPr id="74" name="Oval 5"/>
          <p:cNvSpPr/>
          <p:nvPr/>
        </p:nvSpPr>
        <p:spPr>
          <a:xfrm>
            <a:off x="8317651" y="3014731"/>
            <a:ext cx="950684" cy="950684"/>
          </a:xfrm>
          <a:prstGeom prst="ellips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sp>
        <p:nvSpPr>
          <p:cNvPr id="75" name="Oval 6"/>
          <p:cNvSpPr/>
          <p:nvPr/>
        </p:nvSpPr>
        <p:spPr>
          <a:xfrm>
            <a:off x="10116443" y="3014731"/>
            <a:ext cx="950684" cy="950684"/>
          </a:xfrm>
          <a:prstGeom prst="ellipse">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cs typeface="+mn-ea"/>
              <a:sym typeface="+mn-lt"/>
            </a:endParaRPr>
          </a:p>
        </p:txBody>
      </p:sp>
      <p:grpSp>
        <p:nvGrpSpPr>
          <p:cNvPr id="76" name="Group 75"/>
          <p:cNvGrpSpPr/>
          <p:nvPr/>
        </p:nvGrpSpPr>
        <p:grpSpPr>
          <a:xfrm>
            <a:off x="5405999" y="2668762"/>
            <a:ext cx="1585479" cy="291545"/>
            <a:chOff x="9529898" y="4491548"/>
            <a:chExt cx="2871331" cy="527992"/>
          </a:xfrm>
        </p:grpSpPr>
        <p:sp>
          <p:nvSpPr>
            <p:cNvPr id="77" name="Freeform 5"/>
            <p:cNvSpPr/>
            <p:nvPr/>
          </p:nvSpPr>
          <p:spPr bwMode="auto">
            <a:xfrm>
              <a:off x="12178093" y="4491548"/>
              <a:ext cx="223136" cy="222181"/>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78" name="Straight Connector 77"/>
            <p:cNvCxnSpPr>
              <a:stCxn id="77" idx="0"/>
              <a:endCxn id="80" idx="0"/>
            </p:cNvCxnSpPr>
            <p:nvPr/>
          </p:nvCxnSpPr>
          <p:spPr>
            <a:xfrm flipH="1">
              <a:off x="9753034" y="4491548"/>
              <a:ext cx="242506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401229" y="4713729"/>
              <a:ext cx="0" cy="305811"/>
            </a:xfrm>
            <a:prstGeom prst="line">
              <a:avLst/>
            </a:prstGeom>
            <a:ln w="31750">
              <a:solidFill>
                <a:schemeClr val="accent4"/>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80" name="Freeform 5"/>
            <p:cNvSpPr/>
            <p:nvPr/>
          </p:nvSpPr>
          <p:spPr bwMode="auto">
            <a:xfrm flipH="1">
              <a:off x="9529898" y="4491548"/>
              <a:ext cx="223136" cy="222181"/>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81" name="Straight Connector 80"/>
            <p:cNvCxnSpPr/>
            <p:nvPr/>
          </p:nvCxnSpPr>
          <p:spPr>
            <a:xfrm>
              <a:off x="9529898" y="4713729"/>
              <a:ext cx="0" cy="305811"/>
            </a:xfrm>
            <a:prstGeom prst="line">
              <a:avLst/>
            </a:prstGeom>
            <a:ln w="31750">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097003" y="2451049"/>
            <a:ext cx="3701216" cy="509259"/>
            <a:chOff x="9184897" y="4491548"/>
            <a:chExt cx="3963791" cy="545387"/>
          </a:xfrm>
        </p:grpSpPr>
        <p:sp>
          <p:nvSpPr>
            <p:cNvPr id="83" name="Freeform 5"/>
            <p:cNvSpPr/>
            <p:nvPr/>
          </p:nvSpPr>
          <p:spPr bwMode="auto">
            <a:xfrm>
              <a:off x="12925553"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84" name="Straight Connector 83"/>
            <p:cNvCxnSpPr>
              <a:stCxn id="83" idx="0"/>
              <a:endCxn id="86" idx="0"/>
            </p:cNvCxnSpPr>
            <p:nvPr/>
          </p:nvCxnSpPr>
          <p:spPr>
            <a:xfrm flipH="1">
              <a:off x="9408032" y="4491548"/>
              <a:ext cx="35175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3148682" y="4713728"/>
              <a:ext cx="0" cy="323204"/>
            </a:xfrm>
            <a:prstGeom prst="line">
              <a:avLst/>
            </a:prstGeom>
            <a:ln w="31750">
              <a:solidFill>
                <a:schemeClr val="accent5"/>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86" name="Freeform 5"/>
            <p:cNvSpPr/>
            <p:nvPr/>
          </p:nvSpPr>
          <p:spPr bwMode="auto">
            <a:xfrm flipH="1">
              <a:off x="9184897"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87" name="Straight Connector 86"/>
            <p:cNvCxnSpPr/>
            <p:nvPr/>
          </p:nvCxnSpPr>
          <p:spPr>
            <a:xfrm>
              <a:off x="9184899" y="4713730"/>
              <a:ext cx="0" cy="323205"/>
            </a:xfrm>
            <a:prstGeom prst="line">
              <a:avLst/>
            </a:prstGeom>
            <a:ln w="3175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flipV="1">
            <a:off x="5386951" y="4019845"/>
            <a:ext cx="5214668" cy="509259"/>
            <a:chOff x="9495413" y="4491548"/>
            <a:chExt cx="5584613" cy="545387"/>
          </a:xfrm>
        </p:grpSpPr>
        <p:sp>
          <p:nvSpPr>
            <p:cNvPr id="89" name="Freeform 5"/>
            <p:cNvSpPr/>
            <p:nvPr/>
          </p:nvSpPr>
          <p:spPr bwMode="auto">
            <a:xfrm>
              <a:off x="14856891"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90" name="Straight Connector 89"/>
            <p:cNvCxnSpPr>
              <a:stCxn id="89" idx="0"/>
              <a:endCxn id="92" idx="0"/>
            </p:cNvCxnSpPr>
            <p:nvPr/>
          </p:nvCxnSpPr>
          <p:spPr>
            <a:xfrm flipH="1" flipV="1">
              <a:off x="9718548" y="4491548"/>
              <a:ext cx="5138342"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5080021" y="4713728"/>
              <a:ext cx="0" cy="323204"/>
            </a:xfrm>
            <a:prstGeom prst="line">
              <a:avLst/>
            </a:prstGeom>
            <a:ln w="31750">
              <a:solidFill>
                <a:schemeClr val="accent6"/>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92" name="Freeform 5"/>
            <p:cNvSpPr/>
            <p:nvPr/>
          </p:nvSpPr>
          <p:spPr bwMode="auto">
            <a:xfrm flipH="1">
              <a:off x="9495413"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93" name="Straight Connector 92"/>
            <p:cNvCxnSpPr/>
            <p:nvPr/>
          </p:nvCxnSpPr>
          <p:spPr>
            <a:xfrm>
              <a:off x="9495413" y="4713730"/>
              <a:ext cx="0" cy="323205"/>
            </a:xfrm>
            <a:prstGeom prst="line">
              <a:avLst/>
            </a:prstGeom>
            <a:ln w="31750">
              <a:solidFill>
                <a:schemeClr val="accent6"/>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flipV="1">
            <a:off x="1560479" y="4019845"/>
            <a:ext cx="1655647" cy="509259"/>
            <a:chOff x="9383853" y="4491548"/>
            <a:chExt cx="1773103" cy="545387"/>
          </a:xfrm>
        </p:grpSpPr>
        <p:sp>
          <p:nvSpPr>
            <p:cNvPr id="95" name="Freeform 5"/>
            <p:cNvSpPr/>
            <p:nvPr/>
          </p:nvSpPr>
          <p:spPr bwMode="auto">
            <a:xfrm>
              <a:off x="10933821"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96" name="Straight Connector 95"/>
            <p:cNvCxnSpPr>
              <a:stCxn id="95" idx="0"/>
              <a:endCxn id="98" idx="0"/>
            </p:cNvCxnSpPr>
            <p:nvPr/>
          </p:nvCxnSpPr>
          <p:spPr>
            <a:xfrm flipH="1" flipV="1">
              <a:off x="9606990" y="4491548"/>
              <a:ext cx="132683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156951" y="4713728"/>
              <a:ext cx="0" cy="323204"/>
            </a:xfrm>
            <a:prstGeom prst="line">
              <a:avLst/>
            </a:prstGeom>
            <a:ln w="31750">
              <a:solidFill>
                <a:schemeClr val="accent1"/>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98" name="Freeform 5"/>
            <p:cNvSpPr/>
            <p:nvPr/>
          </p:nvSpPr>
          <p:spPr bwMode="auto">
            <a:xfrm flipH="1">
              <a:off x="9383855"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99" name="Straight Connector 98"/>
            <p:cNvCxnSpPr/>
            <p:nvPr/>
          </p:nvCxnSpPr>
          <p:spPr>
            <a:xfrm>
              <a:off x="9383853" y="4713730"/>
              <a:ext cx="0" cy="323205"/>
            </a:xfrm>
            <a:prstGeom prst="line">
              <a:avLst/>
            </a:prstGeom>
            <a:ln w="3175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flipV="1">
            <a:off x="3506074" y="4019845"/>
            <a:ext cx="1590943" cy="509259"/>
            <a:chOff x="9383855" y="4491548"/>
            <a:chExt cx="1703808" cy="545387"/>
          </a:xfrm>
        </p:grpSpPr>
        <p:sp>
          <p:nvSpPr>
            <p:cNvPr id="101" name="Freeform 5"/>
            <p:cNvSpPr/>
            <p:nvPr/>
          </p:nvSpPr>
          <p:spPr bwMode="auto">
            <a:xfrm>
              <a:off x="10864528"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102" name="Straight Connector 101"/>
            <p:cNvCxnSpPr>
              <a:stCxn id="101" idx="0"/>
              <a:endCxn id="104" idx="0"/>
            </p:cNvCxnSpPr>
            <p:nvPr/>
          </p:nvCxnSpPr>
          <p:spPr>
            <a:xfrm flipH="1" flipV="1">
              <a:off x="9606990" y="4491548"/>
              <a:ext cx="125753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087657" y="4713728"/>
              <a:ext cx="0" cy="323204"/>
            </a:xfrm>
            <a:prstGeom prst="line">
              <a:avLst/>
            </a:prstGeom>
            <a:ln w="31750">
              <a:solidFill>
                <a:schemeClr val="accent2"/>
              </a:solidFill>
              <a:headEnd w="sm" len="sm"/>
              <a:tailEnd type="triangle" w="lg" len="lg"/>
            </a:ln>
          </p:spPr>
          <p:style>
            <a:lnRef idx="1">
              <a:schemeClr val="accent1"/>
            </a:lnRef>
            <a:fillRef idx="0">
              <a:schemeClr val="accent1"/>
            </a:fillRef>
            <a:effectRef idx="0">
              <a:schemeClr val="accent1"/>
            </a:effectRef>
            <a:fontRef idx="minor">
              <a:schemeClr val="tx1"/>
            </a:fontRef>
          </p:style>
        </p:cxnSp>
        <p:sp>
          <p:nvSpPr>
            <p:cNvPr id="104" name="Freeform 5"/>
            <p:cNvSpPr/>
            <p:nvPr/>
          </p:nvSpPr>
          <p:spPr bwMode="auto">
            <a:xfrm flipH="1">
              <a:off x="9383855" y="4491548"/>
              <a:ext cx="223135" cy="222182"/>
            </a:xfrm>
            <a:custGeom>
              <a:avLst/>
              <a:gdLst>
                <a:gd name="T0" fmla="*/ 0 w 196"/>
                <a:gd name="T1" fmla="*/ 0 h 196"/>
                <a:gd name="T2" fmla="*/ 196 w 196"/>
                <a:gd name="T3" fmla="*/ 196 h 196"/>
              </a:gdLst>
              <a:ahLst/>
              <a:cxnLst>
                <a:cxn ang="0">
                  <a:pos x="T0" y="T1"/>
                </a:cxn>
                <a:cxn ang="0">
                  <a:pos x="T2" y="T3"/>
                </a:cxn>
              </a:cxnLst>
              <a:rect l="0" t="0" r="r" b="b"/>
              <a:pathLst>
                <a:path w="196" h="196">
                  <a:moveTo>
                    <a:pt x="0" y="0"/>
                  </a:moveTo>
                  <a:cubicBezTo>
                    <a:pt x="108" y="0"/>
                    <a:pt x="196" y="87"/>
                    <a:pt x="196" y="196"/>
                  </a:cubicBezTo>
                </a:path>
              </a:pathLst>
            </a:custGeom>
            <a:noFill/>
            <a:ln w="317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lstStyle/>
            <a:p>
              <a:endParaRPr lang="en-US" sz="1800">
                <a:cs typeface="+mn-ea"/>
                <a:sym typeface="+mn-lt"/>
              </a:endParaRPr>
            </a:p>
          </p:txBody>
        </p:sp>
        <p:cxnSp>
          <p:nvCxnSpPr>
            <p:cNvPr id="105" name="Straight Connector 104"/>
            <p:cNvCxnSpPr/>
            <p:nvPr/>
          </p:nvCxnSpPr>
          <p:spPr>
            <a:xfrm>
              <a:off x="9383855" y="4713730"/>
              <a:ext cx="0" cy="323205"/>
            </a:xfrm>
            <a:prstGeom prst="line">
              <a:avLst/>
            </a:prstGeom>
            <a:ln w="31750">
              <a:solidFill>
                <a:schemeClr val="accent2"/>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106" name="Content 1"/>
          <p:cNvGrpSpPr/>
          <p:nvPr/>
        </p:nvGrpSpPr>
        <p:grpSpPr>
          <a:xfrm>
            <a:off x="809709" y="4799063"/>
            <a:ext cx="1576219" cy="1078894"/>
            <a:chOff x="809709" y="4300641"/>
            <a:chExt cx="1576219" cy="1078892"/>
          </a:xfrm>
        </p:grpSpPr>
        <p:sp>
          <p:nvSpPr>
            <p:cNvPr id="107" name="Title 1"/>
            <p:cNvSpPr txBox="1"/>
            <p:nvPr/>
          </p:nvSpPr>
          <p:spPr>
            <a:xfrm>
              <a:off x="809709" y="4580803"/>
              <a:ext cx="1576219" cy="307776"/>
            </a:xfrm>
            <a:prstGeom prst="rect">
              <a:avLst/>
            </a:prstGeom>
            <a:noFill/>
          </p:spPr>
          <p:txBody>
            <a:bodyPr wrap="square" rtlCol="0">
              <a:spAutoFit/>
            </a:bodyPr>
            <a:lstStyle/>
            <a:p>
              <a:pPr algn="ctr"/>
              <a:r>
                <a:rPr lang="en-US" sz="1400" b="1" dirty="0">
                  <a:cs typeface="+mn-ea"/>
                  <a:sym typeface="+mn-lt"/>
                </a:rPr>
                <a:t>Start</a:t>
              </a:r>
              <a:endParaRPr lang="id-ID" sz="1400" b="1" dirty="0">
                <a:cs typeface="+mn-ea"/>
                <a:sym typeface="+mn-lt"/>
              </a:endParaRPr>
            </a:p>
          </p:txBody>
        </p:sp>
        <p:sp>
          <p:nvSpPr>
            <p:cNvPr id="108" name="Details 1"/>
            <p:cNvSpPr txBox="1"/>
            <p:nvPr/>
          </p:nvSpPr>
          <p:spPr>
            <a:xfrm>
              <a:off x="809709" y="4855544"/>
              <a:ext cx="1576218" cy="523989"/>
            </a:xfrm>
            <a:prstGeom prst="rect">
              <a:avLst/>
            </a:prstGeom>
            <a:noFill/>
          </p:spPr>
          <p:txBody>
            <a:bodyPr wrap="square" rtlCol="0" anchor="t">
              <a:spAutoFit/>
            </a:bodyPr>
            <a:lstStyle/>
            <a:p>
              <a:pPr algn="ctr">
                <a:lnSpc>
                  <a:spcPct val="150000"/>
                </a:lnSpc>
              </a:pPr>
              <a:r>
                <a:rPr lang="en-US" sz="1000" dirty="0">
                  <a:cs typeface="+mn-ea"/>
                  <a:sym typeface="+mn-lt"/>
                </a:rPr>
                <a:t>This Great Paragraph line is a sample </a:t>
              </a:r>
              <a:r>
                <a:rPr lang="en-US" sz="1000" dirty="0" err="1">
                  <a:cs typeface="+mn-ea"/>
                  <a:sym typeface="+mn-lt"/>
                </a:rPr>
                <a:t>Lorem</a:t>
              </a:r>
              <a:endParaRPr lang="en-US" sz="1000" dirty="0">
                <a:cs typeface="+mn-ea"/>
                <a:sym typeface="+mn-lt"/>
              </a:endParaRPr>
            </a:p>
          </p:txBody>
        </p:sp>
        <p:sp>
          <p:nvSpPr>
            <p:cNvPr id="109" name="Point 1"/>
            <p:cNvSpPr/>
            <p:nvPr/>
          </p:nvSpPr>
          <p:spPr>
            <a:xfrm>
              <a:off x="1485986" y="4300641"/>
              <a:ext cx="218777" cy="218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cs typeface="+mn-ea"/>
                <a:sym typeface="+mn-lt"/>
              </a:endParaRPr>
            </a:p>
          </p:txBody>
        </p:sp>
      </p:grpSp>
      <p:grpSp>
        <p:nvGrpSpPr>
          <p:cNvPr id="110" name="Content 2"/>
          <p:cNvGrpSpPr/>
          <p:nvPr/>
        </p:nvGrpSpPr>
        <p:grpSpPr>
          <a:xfrm>
            <a:off x="2604165" y="4799065"/>
            <a:ext cx="1576219" cy="1078894"/>
            <a:chOff x="2604160" y="4300641"/>
            <a:chExt cx="1576219" cy="1078892"/>
          </a:xfrm>
        </p:grpSpPr>
        <p:sp>
          <p:nvSpPr>
            <p:cNvPr id="111" name="Title 1"/>
            <p:cNvSpPr txBox="1"/>
            <p:nvPr/>
          </p:nvSpPr>
          <p:spPr>
            <a:xfrm>
              <a:off x="2604160" y="4580803"/>
              <a:ext cx="1576219" cy="307776"/>
            </a:xfrm>
            <a:prstGeom prst="rect">
              <a:avLst/>
            </a:prstGeom>
            <a:noFill/>
          </p:spPr>
          <p:txBody>
            <a:bodyPr wrap="square" rtlCol="0">
              <a:spAutoFit/>
            </a:bodyPr>
            <a:lstStyle/>
            <a:p>
              <a:pPr algn="ctr"/>
              <a:r>
                <a:rPr lang="en-US" sz="1400" b="1" dirty="0">
                  <a:cs typeface="+mn-ea"/>
                  <a:sym typeface="+mn-lt"/>
                </a:rPr>
                <a:t>Search</a:t>
              </a:r>
              <a:endParaRPr lang="id-ID" sz="1400" b="1" dirty="0">
                <a:cs typeface="+mn-ea"/>
                <a:sym typeface="+mn-lt"/>
              </a:endParaRPr>
            </a:p>
          </p:txBody>
        </p:sp>
        <p:sp>
          <p:nvSpPr>
            <p:cNvPr id="112" name="Details 1"/>
            <p:cNvSpPr txBox="1"/>
            <p:nvPr/>
          </p:nvSpPr>
          <p:spPr>
            <a:xfrm>
              <a:off x="2604160" y="4855544"/>
              <a:ext cx="1576218" cy="523989"/>
            </a:xfrm>
            <a:prstGeom prst="rect">
              <a:avLst/>
            </a:prstGeom>
            <a:noFill/>
          </p:spPr>
          <p:txBody>
            <a:bodyPr wrap="square" rtlCol="0" anchor="t">
              <a:spAutoFit/>
            </a:bodyPr>
            <a:lstStyle/>
            <a:p>
              <a:pPr algn="ctr">
                <a:lnSpc>
                  <a:spcPct val="150000"/>
                </a:lnSpc>
              </a:pPr>
              <a:r>
                <a:rPr lang="en-US" sz="1000" dirty="0">
                  <a:cs typeface="+mn-ea"/>
                  <a:sym typeface="+mn-lt"/>
                </a:rPr>
                <a:t>This Great Paragraph line is a sample </a:t>
              </a:r>
              <a:r>
                <a:rPr lang="en-US" sz="1000" dirty="0" err="1">
                  <a:cs typeface="+mn-ea"/>
                  <a:sym typeface="+mn-lt"/>
                </a:rPr>
                <a:t>Lorem</a:t>
              </a:r>
              <a:endParaRPr lang="en-US" sz="1000" dirty="0">
                <a:cs typeface="+mn-ea"/>
                <a:sym typeface="+mn-lt"/>
              </a:endParaRPr>
            </a:p>
          </p:txBody>
        </p:sp>
        <p:sp>
          <p:nvSpPr>
            <p:cNvPr id="113" name="Point 2"/>
            <p:cNvSpPr/>
            <p:nvPr/>
          </p:nvSpPr>
          <p:spPr>
            <a:xfrm>
              <a:off x="3277797" y="4300641"/>
              <a:ext cx="218777" cy="218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cs typeface="+mn-ea"/>
                <a:sym typeface="+mn-lt"/>
              </a:endParaRPr>
            </a:p>
          </p:txBody>
        </p:sp>
      </p:grpSp>
      <p:grpSp>
        <p:nvGrpSpPr>
          <p:cNvPr id="114" name="Content 3"/>
          <p:cNvGrpSpPr/>
          <p:nvPr/>
        </p:nvGrpSpPr>
        <p:grpSpPr>
          <a:xfrm>
            <a:off x="4398613" y="4799065"/>
            <a:ext cx="1576219" cy="1078904"/>
            <a:chOff x="4398609" y="4300641"/>
            <a:chExt cx="1576219" cy="1078901"/>
          </a:xfrm>
        </p:grpSpPr>
        <p:sp>
          <p:nvSpPr>
            <p:cNvPr id="115" name="Title 1"/>
            <p:cNvSpPr txBox="1"/>
            <p:nvPr/>
          </p:nvSpPr>
          <p:spPr>
            <a:xfrm>
              <a:off x="4398609" y="4580807"/>
              <a:ext cx="1576219" cy="307776"/>
            </a:xfrm>
            <a:prstGeom prst="rect">
              <a:avLst/>
            </a:prstGeom>
            <a:noFill/>
          </p:spPr>
          <p:txBody>
            <a:bodyPr wrap="square" rtlCol="0">
              <a:spAutoFit/>
            </a:bodyPr>
            <a:lstStyle/>
            <a:p>
              <a:pPr algn="ctr"/>
              <a:r>
                <a:rPr lang="en-US" sz="1400" b="1" dirty="0">
                  <a:cs typeface="+mn-ea"/>
                  <a:sym typeface="+mn-lt"/>
                </a:rPr>
                <a:t>Selecting</a:t>
              </a:r>
              <a:endParaRPr lang="id-ID" sz="1400" b="1" dirty="0">
                <a:cs typeface="+mn-ea"/>
                <a:sym typeface="+mn-lt"/>
              </a:endParaRPr>
            </a:p>
          </p:txBody>
        </p:sp>
        <p:sp>
          <p:nvSpPr>
            <p:cNvPr id="116" name="Details 1"/>
            <p:cNvSpPr txBox="1"/>
            <p:nvPr/>
          </p:nvSpPr>
          <p:spPr>
            <a:xfrm>
              <a:off x="4398609" y="4855553"/>
              <a:ext cx="1576218" cy="523989"/>
            </a:xfrm>
            <a:prstGeom prst="rect">
              <a:avLst/>
            </a:prstGeom>
            <a:noFill/>
          </p:spPr>
          <p:txBody>
            <a:bodyPr wrap="square" rtlCol="0" anchor="t">
              <a:spAutoFit/>
            </a:bodyPr>
            <a:lstStyle/>
            <a:p>
              <a:pPr algn="ctr">
                <a:lnSpc>
                  <a:spcPct val="150000"/>
                </a:lnSpc>
              </a:pPr>
              <a:r>
                <a:rPr lang="en-US" sz="1000" dirty="0">
                  <a:cs typeface="+mn-ea"/>
                  <a:sym typeface="+mn-lt"/>
                </a:rPr>
                <a:t>This Great Paragraph line is a sample </a:t>
              </a:r>
              <a:r>
                <a:rPr lang="en-US" sz="1000" dirty="0" err="1">
                  <a:cs typeface="+mn-ea"/>
                  <a:sym typeface="+mn-lt"/>
                </a:rPr>
                <a:t>Lorem</a:t>
              </a:r>
              <a:endParaRPr lang="en-US" sz="1000" dirty="0">
                <a:cs typeface="+mn-ea"/>
                <a:sym typeface="+mn-lt"/>
              </a:endParaRPr>
            </a:p>
          </p:txBody>
        </p:sp>
        <p:sp>
          <p:nvSpPr>
            <p:cNvPr id="117" name="Point 3"/>
            <p:cNvSpPr/>
            <p:nvPr/>
          </p:nvSpPr>
          <p:spPr>
            <a:xfrm>
              <a:off x="5069608" y="4300641"/>
              <a:ext cx="218777" cy="2187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cs typeface="+mn-ea"/>
                <a:sym typeface="+mn-lt"/>
              </a:endParaRPr>
            </a:p>
          </p:txBody>
        </p:sp>
      </p:grpSp>
      <p:grpSp>
        <p:nvGrpSpPr>
          <p:cNvPr id="118" name="Content 4"/>
          <p:cNvGrpSpPr/>
          <p:nvPr/>
        </p:nvGrpSpPr>
        <p:grpSpPr>
          <a:xfrm>
            <a:off x="6193065" y="4799069"/>
            <a:ext cx="1576219" cy="1078896"/>
            <a:chOff x="6193060" y="4300641"/>
            <a:chExt cx="1576219" cy="1078893"/>
          </a:xfrm>
        </p:grpSpPr>
        <p:sp>
          <p:nvSpPr>
            <p:cNvPr id="119" name="Title 1"/>
            <p:cNvSpPr txBox="1"/>
            <p:nvPr/>
          </p:nvSpPr>
          <p:spPr>
            <a:xfrm>
              <a:off x="6193060" y="4580799"/>
              <a:ext cx="1576219" cy="307776"/>
            </a:xfrm>
            <a:prstGeom prst="rect">
              <a:avLst/>
            </a:prstGeom>
            <a:noFill/>
          </p:spPr>
          <p:txBody>
            <a:bodyPr wrap="square" rtlCol="0">
              <a:spAutoFit/>
            </a:bodyPr>
            <a:lstStyle/>
            <a:p>
              <a:pPr algn="ctr"/>
              <a:r>
                <a:rPr lang="en-US" sz="1400" b="1" dirty="0">
                  <a:cs typeface="+mn-ea"/>
                  <a:sym typeface="+mn-lt"/>
                </a:rPr>
                <a:t>Special</a:t>
              </a:r>
              <a:r>
                <a:rPr lang="en-US" sz="1400" dirty="0">
                  <a:cs typeface="+mn-ea"/>
                  <a:sym typeface="+mn-lt"/>
                </a:rPr>
                <a:t> </a:t>
              </a:r>
              <a:r>
                <a:rPr lang="en-US" sz="1400" b="1" dirty="0">
                  <a:cs typeface="+mn-ea"/>
                  <a:sym typeface="+mn-lt"/>
                </a:rPr>
                <a:t>Items</a:t>
              </a:r>
              <a:endParaRPr lang="id-ID" sz="1400" b="1" dirty="0">
                <a:cs typeface="+mn-ea"/>
                <a:sym typeface="+mn-lt"/>
              </a:endParaRPr>
            </a:p>
          </p:txBody>
        </p:sp>
        <p:sp>
          <p:nvSpPr>
            <p:cNvPr id="120" name="Details 1"/>
            <p:cNvSpPr txBox="1"/>
            <p:nvPr/>
          </p:nvSpPr>
          <p:spPr>
            <a:xfrm>
              <a:off x="6193060" y="4855545"/>
              <a:ext cx="1576218" cy="523989"/>
            </a:xfrm>
            <a:prstGeom prst="rect">
              <a:avLst/>
            </a:prstGeom>
            <a:noFill/>
          </p:spPr>
          <p:txBody>
            <a:bodyPr wrap="square" rtlCol="0" anchor="t">
              <a:spAutoFit/>
            </a:bodyPr>
            <a:lstStyle/>
            <a:p>
              <a:pPr algn="ctr">
                <a:lnSpc>
                  <a:spcPct val="150000"/>
                </a:lnSpc>
              </a:pPr>
              <a:r>
                <a:rPr lang="en-US" sz="1000" dirty="0">
                  <a:cs typeface="+mn-ea"/>
                  <a:sym typeface="+mn-lt"/>
                </a:rPr>
                <a:t>This Great Paragraph line is a sample </a:t>
              </a:r>
              <a:r>
                <a:rPr lang="en-US" sz="1000" dirty="0" err="1">
                  <a:cs typeface="+mn-ea"/>
                  <a:sym typeface="+mn-lt"/>
                </a:rPr>
                <a:t>Lorem</a:t>
              </a:r>
              <a:endParaRPr lang="en-US" sz="1000" dirty="0">
                <a:cs typeface="+mn-ea"/>
                <a:sym typeface="+mn-lt"/>
              </a:endParaRPr>
            </a:p>
          </p:txBody>
        </p:sp>
        <p:sp>
          <p:nvSpPr>
            <p:cNvPr id="121" name="Point 4"/>
            <p:cNvSpPr/>
            <p:nvPr/>
          </p:nvSpPr>
          <p:spPr>
            <a:xfrm>
              <a:off x="6861419" y="4300641"/>
              <a:ext cx="218777" cy="218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cs typeface="+mn-ea"/>
                <a:sym typeface="+mn-lt"/>
              </a:endParaRPr>
            </a:p>
          </p:txBody>
        </p:sp>
      </p:grpSp>
      <p:grpSp>
        <p:nvGrpSpPr>
          <p:cNvPr id="122" name="Content 5"/>
          <p:cNvGrpSpPr/>
          <p:nvPr/>
        </p:nvGrpSpPr>
        <p:grpSpPr>
          <a:xfrm>
            <a:off x="7987513" y="4799066"/>
            <a:ext cx="1576219" cy="1078898"/>
            <a:chOff x="7987509" y="4300641"/>
            <a:chExt cx="1576219" cy="1078896"/>
          </a:xfrm>
        </p:grpSpPr>
        <p:sp>
          <p:nvSpPr>
            <p:cNvPr id="123" name="Title 1"/>
            <p:cNvSpPr txBox="1"/>
            <p:nvPr/>
          </p:nvSpPr>
          <p:spPr>
            <a:xfrm>
              <a:off x="7987509" y="4580807"/>
              <a:ext cx="1576219" cy="307776"/>
            </a:xfrm>
            <a:prstGeom prst="rect">
              <a:avLst/>
            </a:prstGeom>
            <a:noFill/>
          </p:spPr>
          <p:txBody>
            <a:bodyPr wrap="square" rtlCol="0">
              <a:spAutoFit/>
            </a:bodyPr>
            <a:lstStyle/>
            <a:p>
              <a:pPr algn="ctr"/>
              <a:r>
                <a:rPr lang="en-US" sz="1400" b="1" dirty="0">
                  <a:cs typeface="+mn-ea"/>
                  <a:sym typeface="+mn-lt"/>
                </a:rPr>
                <a:t>Reject Items</a:t>
              </a:r>
              <a:endParaRPr lang="id-ID" sz="1400" b="1" dirty="0">
                <a:cs typeface="+mn-ea"/>
                <a:sym typeface="+mn-lt"/>
              </a:endParaRPr>
            </a:p>
          </p:txBody>
        </p:sp>
        <p:sp>
          <p:nvSpPr>
            <p:cNvPr id="124" name="Details 1"/>
            <p:cNvSpPr txBox="1"/>
            <p:nvPr/>
          </p:nvSpPr>
          <p:spPr>
            <a:xfrm>
              <a:off x="7987509" y="4855548"/>
              <a:ext cx="1576218" cy="523989"/>
            </a:xfrm>
            <a:prstGeom prst="rect">
              <a:avLst/>
            </a:prstGeom>
            <a:noFill/>
          </p:spPr>
          <p:txBody>
            <a:bodyPr wrap="square" rtlCol="0" anchor="t">
              <a:spAutoFit/>
            </a:bodyPr>
            <a:lstStyle/>
            <a:p>
              <a:pPr algn="ctr">
                <a:lnSpc>
                  <a:spcPct val="150000"/>
                </a:lnSpc>
              </a:pPr>
              <a:r>
                <a:rPr lang="en-US" sz="1000" dirty="0">
                  <a:cs typeface="+mn-ea"/>
                  <a:sym typeface="+mn-lt"/>
                </a:rPr>
                <a:t>This Great Paragraph line is a sample </a:t>
              </a:r>
              <a:r>
                <a:rPr lang="en-US" sz="1000" dirty="0" err="1">
                  <a:cs typeface="+mn-ea"/>
                  <a:sym typeface="+mn-lt"/>
                </a:rPr>
                <a:t>Lorem</a:t>
              </a:r>
              <a:endParaRPr lang="en-US" sz="1000" dirty="0">
                <a:cs typeface="+mn-ea"/>
                <a:sym typeface="+mn-lt"/>
              </a:endParaRPr>
            </a:p>
          </p:txBody>
        </p:sp>
        <p:sp>
          <p:nvSpPr>
            <p:cNvPr id="125" name="Point 5"/>
            <p:cNvSpPr/>
            <p:nvPr/>
          </p:nvSpPr>
          <p:spPr>
            <a:xfrm>
              <a:off x="8653230" y="4300641"/>
              <a:ext cx="218777" cy="2187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cs typeface="+mn-ea"/>
                <a:sym typeface="+mn-lt"/>
              </a:endParaRPr>
            </a:p>
          </p:txBody>
        </p:sp>
      </p:grpSp>
      <p:grpSp>
        <p:nvGrpSpPr>
          <p:cNvPr id="126" name="Content 6"/>
          <p:cNvGrpSpPr/>
          <p:nvPr/>
        </p:nvGrpSpPr>
        <p:grpSpPr>
          <a:xfrm>
            <a:off x="9781965" y="4799063"/>
            <a:ext cx="1576219" cy="1078904"/>
            <a:chOff x="9781959" y="4300641"/>
            <a:chExt cx="1576219" cy="1078901"/>
          </a:xfrm>
        </p:grpSpPr>
        <p:sp>
          <p:nvSpPr>
            <p:cNvPr id="127" name="Title 1"/>
            <p:cNvSpPr txBox="1"/>
            <p:nvPr/>
          </p:nvSpPr>
          <p:spPr>
            <a:xfrm>
              <a:off x="9781959" y="4580811"/>
              <a:ext cx="1576219" cy="307776"/>
            </a:xfrm>
            <a:prstGeom prst="rect">
              <a:avLst/>
            </a:prstGeom>
            <a:noFill/>
          </p:spPr>
          <p:txBody>
            <a:bodyPr wrap="square" rtlCol="0">
              <a:spAutoFit/>
            </a:bodyPr>
            <a:lstStyle/>
            <a:p>
              <a:pPr algn="ctr"/>
              <a:r>
                <a:rPr lang="en-US" sz="1400" b="1" dirty="0">
                  <a:cs typeface="+mn-ea"/>
                  <a:sym typeface="+mn-lt"/>
                </a:rPr>
                <a:t>Payment</a:t>
              </a:r>
              <a:endParaRPr lang="id-ID" sz="1400" b="1" dirty="0">
                <a:cs typeface="+mn-ea"/>
                <a:sym typeface="+mn-lt"/>
              </a:endParaRPr>
            </a:p>
          </p:txBody>
        </p:sp>
        <p:sp>
          <p:nvSpPr>
            <p:cNvPr id="128" name="Details 1"/>
            <p:cNvSpPr txBox="1"/>
            <p:nvPr/>
          </p:nvSpPr>
          <p:spPr>
            <a:xfrm>
              <a:off x="9781959" y="4855553"/>
              <a:ext cx="1576218" cy="523989"/>
            </a:xfrm>
            <a:prstGeom prst="rect">
              <a:avLst/>
            </a:prstGeom>
            <a:noFill/>
          </p:spPr>
          <p:txBody>
            <a:bodyPr wrap="square" rtlCol="0" anchor="t">
              <a:spAutoFit/>
            </a:bodyPr>
            <a:lstStyle/>
            <a:p>
              <a:pPr algn="ctr">
                <a:lnSpc>
                  <a:spcPct val="150000"/>
                </a:lnSpc>
              </a:pPr>
              <a:r>
                <a:rPr lang="en-US" sz="1000" dirty="0">
                  <a:cs typeface="+mn-ea"/>
                  <a:sym typeface="+mn-lt"/>
                </a:rPr>
                <a:t>This Great Paragraph line is a sample </a:t>
              </a:r>
              <a:r>
                <a:rPr lang="en-US" sz="1000" dirty="0" err="1">
                  <a:cs typeface="+mn-ea"/>
                  <a:sym typeface="+mn-lt"/>
                </a:rPr>
                <a:t>Lorem</a:t>
              </a:r>
              <a:endParaRPr lang="en-US" sz="1000" dirty="0">
                <a:cs typeface="+mn-ea"/>
                <a:sym typeface="+mn-lt"/>
              </a:endParaRPr>
            </a:p>
          </p:txBody>
        </p:sp>
        <p:sp>
          <p:nvSpPr>
            <p:cNvPr id="129" name="Point 6"/>
            <p:cNvSpPr/>
            <p:nvPr/>
          </p:nvSpPr>
          <p:spPr>
            <a:xfrm>
              <a:off x="10445043" y="4300641"/>
              <a:ext cx="218777" cy="2187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cs typeface="+mn-ea"/>
                <a:sym typeface="+mn-lt"/>
              </a:endParaRPr>
            </a:p>
          </p:txBody>
        </p:sp>
      </p:grpSp>
      <p:sp>
        <p:nvSpPr>
          <p:cNvPr id="130" name="Freeform 108"/>
          <p:cNvSpPr>
            <a:spLocks noEditPoints="1"/>
          </p:cNvSpPr>
          <p:nvPr/>
        </p:nvSpPr>
        <p:spPr bwMode="auto">
          <a:xfrm>
            <a:off x="1377888" y="3293217"/>
            <a:ext cx="443041" cy="396891"/>
          </a:xfrm>
          <a:custGeom>
            <a:avLst/>
            <a:gdLst>
              <a:gd name="T0" fmla="*/ 41 w 81"/>
              <a:gd name="T1" fmla="*/ 20 h 70"/>
              <a:gd name="T2" fmla="*/ 41 w 81"/>
              <a:gd name="T3" fmla="*/ 23 h 70"/>
              <a:gd name="T4" fmla="*/ 39 w 81"/>
              <a:gd name="T5" fmla="*/ 24 h 70"/>
              <a:gd name="T6" fmla="*/ 45 w 81"/>
              <a:gd name="T7" fmla="*/ 55 h 70"/>
              <a:gd name="T8" fmla="*/ 55 w 81"/>
              <a:gd name="T9" fmla="*/ 61 h 70"/>
              <a:gd name="T10" fmla="*/ 57 w 81"/>
              <a:gd name="T11" fmla="*/ 53 h 70"/>
              <a:gd name="T12" fmla="*/ 54 w 81"/>
              <a:gd name="T13" fmla="*/ 23 h 70"/>
              <a:gd name="T14" fmla="*/ 28 w 81"/>
              <a:gd name="T15" fmla="*/ 23 h 70"/>
              <a:gd name="T16" fmla="*/ 24 w 81"/>
              <a:gd name="T17" fmla="*/ 53 h 70"/>
              <a:gd name="T18" fmla="*/ 26 w 81"/>
              <a:gd name="T19" fmla="*/ 61 h 70"/>
              <a:gd name="T20" fmla="*/ 36 w 81"/>
              <a:gd name="T21" fmla="*/ 55 h 70"/>
              <a:gd name="T22" fmla="*/ 39 w 81"/>
              <a:gd name="T23" fmla="*/ 60 h 70"/>
              <a:gd name="T24" fmla="*/ 42 w 81"/>
              <a:gd name="T25" fmla="*/ 54 h 70"/>
              <a:gd name="T26" fmla="*/ 54 w 81"/>
              <a:gd name="T27" fmla="*/ 53 h 70"/>
              <a:gd name="T28" fmla="*/ 47 w 81"/>
              <a:gd name="T29" fmla="*/ 52 h 70"/>
              <a:gd name="T30" fmla="*/ 33 w 81"/>
              <a:gd name="T31" fmla="*/ 14 h 70"/>
              <a:gd name="T32" fmla="*/ 46 w 81"/>
              <a:gd name="T33" fmla="*/ 47 h 70"/>
              <a:gd name="T34" fmla="*/ 41 w 81"/>
              <a:gd name="T35" fmla="*/ 41 h 70"/>
              <a:gd name="T36" fmla="*/ 35 w 81"/>
              <a:gd name="T37" fmla="*/ 47 h 70"/>
              <a:gd name="T38" fmla="*/ 29 w 81"/>
              <a:gd name="T39" fmla="*/ 55 h 70"/>
              <a:gd name="T40" fmla="*/ 28 w 81"/>
              <a:gd name="T41" fmla="*/ 50 h 70"/>
              <a:gd name="T42" fmla="*/ 29 w 81"/>
              <a:gd name="T43" fmla="*/ 55 h 70"/>
              <a:gd name="T44" fmla="*/ 63 w 81"/>
              <a:gd name="T45" fmla="*/ 70 h 70"/>
              <a:gd name="T46" fmla="*/ 42 w 81"/>
              <a:gd name="T47" fmla="*/ 58 h 70"/>
              <a:gd name="T48" fmla="*/ 44 w 81"/>
              <a:gd name="T49" fmla="*/ 64 h 70"/>
              <a:gd name="T50" fmla="*/ 46 w 81"/>
              <a:gd name="T51" fmla="*/ 60 h 70"/>
              <a:gd name="T52" fmla="*/ 48 w 81"/>
              <a:gd name="T53" fmla="*/ 64 h 70"/>
              <a:gd name="T54" fmla="*/ 65 w 81"/>
              <a:gd name="T55" fmla="*/ 64 h 70"/>
              <a:gd name="T56" fmla="*/ 60 w 81"/>
              <a:gd name="T57" fmla="*/ 57 h 70"/>
              <a:gd name="T58" fmla="*/ 71 w 81"/>
              <a:gd name="T59" fmla="*/ 60 h 70"/>
              <a:gd name="T60" fmla="*/ 58 w 81"/>
              <a:gd name="T61" fmla="*/ 51 h 70"/>
              <a:gd name="T62" fmla="*/ 73 w 81"/>
              <a:gd name="T63" fmla="*/ 60 h 70"/>
              <a:gd name="T64" fmla="*/ 79 w 81"/>
              <a:gd name="T65" fmla="*/ 63 h 70"/>
              <a:gd name="T66" fmla="*/ 76 w 81"/>
              <a:gd name="T67" fmla="*/ 56 h 70"/>
              <a:gd name="T68" fmla="*/ 39 w 81"/>
              <a:gd name="T69" fmla="*/ 64 h 70"/>
              <a:gd name="T70" fmla="*/ 8 w 81"/>
              <a:gd name="T71" fmla="*/ 70 h 70"/>
              <a:gd name="T72" fmla="*/ 6 w 81"/>
              <a:gd name="T73" fmla="*/ 57 h 70"/>
              <a:gd name="T74" fmla="*/ 8 w 81"/>
              <a:gd name="T75" fmla="*/ 68 h 70"/>
              <a:gd name="T76" fmla="*/ 18 w 81"/>
              <a:gd name="T77" fmla="*/ 49 h 70"/>
              <a:gd name="T78" fmla="*/ 22 w 81"/>
              <a:gd name="T79" fmla="*/ 52 h 70"/>
              <a:gd name="T80" fmla="*/ 16 w 81"/>
              <a:gd name="T81" fmla="*/ 68 h 70"/>
              <a:gd name="T82" fmla="*/ 22 w 81"/>
              <a:gd name="T83" fmla="*/ 58 h 70"/>
              <a:gd name="T84" fmla="*/ 21 w 81"/>
              <a:gd name="T85" fmla="*/ 68 h 70"/>
              <a:gd name="T86" fmla="*/ 33 w 81"/>
              <a:gd name="T87" fmla="*/ 60 h 70"/>
              <a:gd name="T88" fmla="*/ 35 w 81"/>
              <a:gd name="T89" fmla="*/ 64 h 70"/>
              <a:gd name="T90" fmla="*/ 37 w 81"/>
              <a:gd name="T91"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70">
                <a:moveTo>
                  <a:pt x="41" y="29"/>
                </a:moveTo>
                <a:cubicBezTo>
                  <a:pt x="43" y="29"/>
                  <a:pt x="45" y="27"/>
                  <a:pt x="45" y="24"/>
                </a:cubicBezTo>
                <a:cubicBezTo>
                  <a:pt x="45" y="22"/>
                  <a:pt x="43" y="20"/>
                  <a:pt x="41" y="20"/>
                </a:cubicBezTo>
                <a:cubicBezTo>
                  <a:pt x="38" y="20"/>
                  <a:pt x="36" y="22"/>
                  <a:pt x="36" y="24"/>
                </a:cubicBezTo>
                <a:cubicBezTo>
                  <a:pt x="36" y="27"/>
                  <a:pt x="38" y="29"/>
                  <a:pt x="41" y="29"/>
                </a:cubicBezTo>
                <a:close/>
                <a:moveTo>
                  <a:pt x="41" y="23"/>
                </a:moveTo>
                <a:cubicBezTo>
                  <a:pt x="41" y="23"/>
                  <a:pt x="42" y="24"/>
                  <a:pt x="42" y="24"/>
                </a:cubicBezTo>
                <a:cubicBezTo>
                  <a:pt x="42" y="25"/>
                  <a:pt x="41" y="26"/>
                  <a:pt x="41" y="26"/>
                </a:cubicBezTo>
                <a:cubicBezTo>
                  <a:pt x="40" y="26"/>
                  <a:pt x="39" y="25"/>
                  <a:pt x="39" y="24"/>
                </a:cubicBezTo>
                <a:cubicBezTo>
                  <a:pt x="39" y="24"/>
                  <a:pt x="40" y="23"/>
                  <a:pt x="41" y="23"/>
                </a:cubicBezTo>
                <a:close/>
                <a:moveTo>
                  <a:pt x="44" y="54"/>
                </a:moveTo>
                <a:cubicBezTo>
                  <a:pt x="44" y="54"/>
                  <a:pt x="45" y="55"/>
                  <a:pt x="45" y="55"/>
                </a:cubicBezTo>
                <a:cubicBezTo>
                  <a:pt x="46" y="55"/>
                  <a:pt x="49" y="56"/>
                  <a:pt x="50" y="57"/>
                </a:cubicBezTo>
                <a:cubicBezTo>
                  <a:pt x="51" y="58"/>
                  <a:pt x="54" y="61"/>
                  <a:pt x="54" y="61"/>
                </a:cubicBezTo>
                <a:cubicBezTo>
                  <a:pt x="55" y="61"/>
                  <a:pt x="55" y="61"/>
                  <a:pt x="55" y="61"/>
                </a:cubicBezTo>
                <a:cubicBezTo>
                  <a:pt x="55" y="61"/>
                  <a:pt x="56" y="61"/>
                  <a:pt x="56" y="61"/>
                </a:cubicBezTo>
                <a:cubicBezTo>
                  <a:pt x="56" y="61"/>
                  <a:pt x="57" y="60"/>
                  <a:pt x="57" y="60"/>
                </a:cubicBezTo>
                <a:cubicBezTo>
                  <a:pt x="57" y="53"/>
                  <a:pt x="57" y="53"/>
                  <a:pt x="57" y="53"/>
                </a:cubicBezTo>
                <a:cubicBezTo>
                  <a:pt x="57" y="51"/>
                  <a:pt x="57" y="50"/>
                  <a:pt x="55" y="48"/>
                </a:cubicBezTo>
                <a:cubicBezTo>
                  <a:pt x="55" y="47"/>
                  <a:pt x="52" y="44"/>
                  <a:pt x="51" y="42"/>
                </a:cubicBezTo>
                <a:cubicBezTo>
                  <a:pt x="52" y="37"/>
                  <a:pt x="54" y="30"/>
                  <a:pt x="54" y="23"/>
                </a:cubicBezTo>
                <a:cubicBezTo>
                  <a:pt x="54" y="9"/>
                  <a:pt x="42" y="1"/>
                  <a:pt x="41" y="0"/>
                </a:cubicBezTo>
                <a:cubicBezTo>
                  <a:pt x="41" y="0"/>
                  <a:pt x="40" y="0"/>
                  <a:pt x="40" y="0"/>
                </a:cubicBezTo>
                <a:cubicBezTo>
                  <a:pt x="39" y="1"/>
                  <a:pt x="28" y="9"/>
                  <a:pt x="28" y="23"/>
                </a:cubicBezTo>
                <a:cubicBezTo>
                  <a:pt x="28" y="30"/>
                  <a:pt x="29" y="37"/>
                  <a:pt x="30" y="42"/>
                </a:cubicBezTo>
                <a:cubicBezTo>
                  <a:pt x="29" y="44"/>
                  <a:pt x="26" y="47"/>
                  <a:pt x="26" y="48"/>
                </a:cubicBezTo>
                <a:cubicBezTo>
                  <a:pt x="24" y="50"/>
                  <a:pt x="24" y="51"/>
                  <a:pt x="24" y="53"/>
                </a:cubicBezTo>
                <a:cubicBezTo>
                  <a:pt x="24" y="60"/>
                  <a:pt x="24" y="60"/>
                  <a:pt x="24" y="60"/>
                </a:cubicBezTo>
                <a:cubicBezTo>
                  <a:pt x="24" y="60"/>
                  <a:pt x="25" y="61"/>
                  <a:pt x="25" y="61"/>
                </a:cubicBezTo>
                <a:cubicBezTo>
                  <a:pt x="25" y="61"/>
                  <a:pt x="26" y="61"/>
                  <a:pt x="26" y="61"/>
                </a:cubicBezTo>
                <a:cubicBezTo>
                  <a:pt x="26" y="61"/>
                  <a:pt x="27" y="61"/>
                  <a:pt x="27" y="61"/>
                </a:cubicBezTo>
                <a:cubicBezTo>
                  <a:pt x="27" y="61"/>
                  <a:pt x="30" y="58"/>
                  <a:pt x="31" y="57"/>
                </a:cubicBezTo>
                <a:cubicBezTo>
                  <a:pt x="32" y="56"/>
                  <a:pt x="35" y="55"/>
                  <a:pt x="36" y="55"/>
                </a:cubicBezTo>
                <a:cubicBezTo>
                  <a:pt x="37" y="55"/>
                  <a:pt x="37" y="54"/>
                  <a:pt x="37" y="54"/>
                </a:cubicBezTo>
                <a:cubicBezTo>
                  <a:pt x="39" y="54"/>
                  <a:pt x="39" y="54"/>
                  <a:pt x="39" y="54"/>
                </a:cubicBezTo>
                <a:cubicBezTo>
                  <a:pt x="39" y="60"/>
                  <a:pt x="39" y="60"/>
                  <a:pt x="39" y="60"/>
                </a:cubicBezTo>
                <a:cubicBezTo>
                  <a:pt x="39" y="61"/>
                  <a:pt x="40" y="62"/>
                  <a:pt x="41" y="62"/>
                </a:cubicBezTo>
                <a:cubicBezTo>
                  <a:pt x="41" y="62"/>
                  <a:pt x="42" y="61"/>
                  <a:pt x="42" y="60"/>
                </a:cubicBezTo>
                <a:cubicBezTo>
                  <a:pt x="42" y="54"/>
                  <a:pt x="42" y="54"/>
                  <a:pt x="42" y="54"/>
                </a:cubicBezTo>
                <a:lnTo>
                  <a:pt x="44" y="54"/>
                </a:lnTo>
                <a:close/>
                <a:moveTo>
                  <a:pt x="53" y="50"/>
                </a:moveTo>
                <a:cubicBezTo>
                  <a:pt x="54" y="51"/>
                  <a:pt x="54" y="51"/>
                  <a:pt x="54" y="53"/>
                </a:cubicBezTo>
                <a:cubicBezTo>
                  <a:pt x="54" y="56"/>
                  <a:pt x="54" y="56"/>
                  <a:pt x="54" y="56"/>
                </a:cubicBezTo>
                <a:cubicBezTo>
                  <a:pt x="53" y="56"/>
                  <a:pt x="52" y="55"/>
                  <a:pt x="52" y="55"/>
                </a:cubicBezTo>
                <a:cubicBezTo>
                  <a:pt x="51" y="54"/>
                  <a:pt x="49" y="53"/>
                  <a:pt x="47" y="52"/>
                </a:cubicBezTo>
                <a:cubicBezTo>
                  <a:pt x="48" y="51"/>
                  <a:pt x="49" y="49"/>
                  <a:pt x="50" y="46"/>
                </a:cubicBezTo>
                <a:cubicBezTo>
                  <a:pt x="51" y="47"/>
                  <a:pt x="52" y="49"/>
                  <a:pt x="53" y="50"/>
                </a:cubicBezTo>
                <a:close/>
                <a:moveTo>
                  <a:pt x="33" y="14"/>
                </a:moveTo>
                <a:cubicBezTo>
                  <a:pt x="48" y="14"/>
                  <a:pt x="48" y="14"/>
                  <a:pt x="48" y="14"/>
                </a:cubicBezTo>
                <a:cubicBezTo>
                  <a:pt x="50" y="16"/>
                  <a:pt x="51" y="19"/>
                  <a:pt x="51" y="23"/>
                </a:cubicBezTo>
                <a:cubicBezTo>
                  <a:pt x="51" y="33"/>
                  <a:pt x="48" y="41"/>
                  <a:pt x="46" y="47"/>
                </a:cubicBezTo>
                <a:cubicBezTo>
                  <a:pt x="42" y="47"/>
                  <a:pt x="42" y="47"/>
                  <a:pt x="42" y="47"/>
                </a:cubicBezTo>
                <a:cubicBezTo>
                  <a:pt x="42" y="42"/>
                  <a:pt x="42" y="42"/>
                  <a:pt x="42" y="42"/>
                </a:cubicBezTo>
                <a:cubicBezTo>
                  <a:pt x="42" y="41"/>
                  <a:pt x="41" y="41"/>
                  <a:pt x="41" y="41"/>
                </a:cubicBezTo>
                <a:cubicBezTo>
                  <a:pt x="40" y="41"/>
                  <a:pt x="39" y="41"/>
                  <a:pt x="39" y="42"/>
                </a:cubicBezTo>
                <a:cubicBezTo>
                  <a:pt x="39" y="47"/>
                  <a:pt x="39" y="47"/>
                  <a:pt x="39" y="47"/>
                </a:cubicBezTo>
                <a:cubicBezTo>
                  <a:pt x="35" y="47"/>
                  <a:pt x="35" y="47"/>
                  <a:pt x="35" y="47"/>
                </a:cubicBezTo>
                <a:cubicBezTo>
                  <a:pt x="33" y="41"/>
                  <a:pt x="31" y="33"/>
                  <a:pt x="31" y="23"/>
                </a:cubicBezTo>
                <a:cubicBezTo>
                  <a:pt x="31" y="19"/>
                  <a:pt x="31" y="16"/>
                  <a:pt x="33" y="14"/>
                </a:cubicBezTo>
                <a:close/>
                <a:moveTo>
                  <a:pt x="29" y="55"/>
                </a:moveTo>
                <a:cubicBezTo>
                  <a:pt x="29" y="55"/>
                  <a:pt x="28" y="56"/>
                  <a:pt x="27" y="56"/>
                </a:cubicBezTo>
                <a:cubicBezTo>
                  <a:pt x="27" y="53"/>
                  <a:pt x="27" y="53"/>
                  <a:pt x="27" y="53"/>
                </a:cubicBezTo>
                <a:cubicBezTo>
                  <a:pt x="27" y="51"/>
                  <a:pt x="27" y="51"/>
                  <a:pt x="28" y="50"/>
                </a:cubicBezTo>
                <a:cubicBezTo>
                  <a:pt x="29" y="49"/>
                  <a:pt x="30" y="47"/>
                  <a:pt x="31" y="46"/>
                </a:cubicBezTo>
                <a:cubicBezTo>
                  <a:pt x="32" y="49"/>
                  <a:pt x="33" y="51"/>
                  <a:pt x="34" y="52"/>
                </a:cubicBezTo>
                <a:cubicBezTo>
                  <a:pt x="32" y="53"/>
                  <a:pt x="30" y="54"/>
                  <a:pt x="29" y="55"/>
                </a:cubicBezTo>
                <a:close/>
                <a:moveTo>
                  <a:pt x="81" y="63"/>
                </a:moveTo>
                <a:cubicBezTo>
                  <a:pt x="81" y="67"/>
                  <a:pt x="78" y="70"/>
                  <a:pt x="74" y="70"/>
                </a:cubicBezTo>
                <a:cubicBezTo>
                  <a:pt x="63" y="70"/>
                  <a:pt x="63" y="70"/>
                  <a:pt x="63" y="70"/>
                </a:cubicBezTo>
                <a:cubicBezTo>
                  <a:pt x="48" y="70"/>
                  <a:pt x="48" y="70"/>
                  <a:pt x="48" y="70"/>
                </a:cubicBezTo>
                <a:cubicBezTo>
                  <a:pt x="45" y="70"/>
                  <a:pt x="42" y="68"/>
                  <a:pt x="42" y="64"/>
                </a:cubicBezTo>
                <a:cubicBezTo>
                  <a:pt x="42" y="58"/>
                  <a:pt x="42" y="58"/>
                  <a:pt x="42" y="58"/>
                </a:cubicBezTo>
                <a:cubicBezTo>
                  <a:pt x="42" y="58"/>
                  <a:pt x="43" y="57"/>
                  <a:pt x="43" y="57"/>
                </a:cubicBezTo>
                <a:cubicBezTo>
                  <a:pt x="44" y="57"/>
                  <a:pt x="44" y="58"/>
                  <a:pt x="44" y="58"/>
                </a:cubicBezTo>
                <a:cubicBezTo>
                  <a:pt x="44" y="64"/>
                  <a:pt x="44" y="64"/>
                  <a:pt x="44" y="64"/>
                </a:cubicBezTo>
                <a:cubicBezTo>
                  <a:pt x="44" y="66"/>
                  <a:pt x="46" y="68"/>
                  <a:pt x="48" y="68"/>
                </a:cubicBezTo>
                <a:cubicBezTo>
                  <a:pt x="47" y="67"/>
                  <a:pt x="46" y="66"/>
                  <a:pt x="46" y="64"/>
                </a:cubicBezTo>
                <a:cubicBezTo>
                  <a:pt x="46" y="60"/>
                  <a:pt x="46" y="60"/>
                  <a:pt x="46" y="60"/>
                </a:cubicBezTo>
                <a:cubicBezTo>
                  <a:pt x="46" y="60"/>
                  <a:pt x="47" y="59"/>
                  <a:pt x="47" y="59"/>
                </a:cubicBezTo>
                <a:cubicBezTo>
                  <a:pt x="48" y="59"/>
                  <a:pt x="48" y="60"/>
                  <a:pt x="48" y="60"/>
                </a:cubicBezTo>
                <a:cubicBezTo>
                  <a:pt x="48" y="64"/>
                  <a:pt x="48" y="64"/>
                  <a:pt x="48" y="64"/>
                </a:cubicBezTo>
                <a:cubicBezTo>
                  <a:pt x="48" y="67"/>
                  <a:pt x="50" y="68"/>
                  <a:pt x="52" y="68"/>
                </a:cubicBezTo>
                <a:cubicBezTo>
                  <a:pt x="60" y="68"/>
                  <a:pt x="60" y="68"/>
                  <a:pt x="60" y="68"/>
                </a:cubicBezTo>
                <a:cubicBezTo>
                  <a:pt x="63" y="68"/>
                  <a:pt x="65" y="66"/>
                  <a:pt x="65" y="64"/>
                </a:cubicBezTo>
                <a:cubicBezTo>
                  <a:pt x="65" y="61"/>
                  <a:pt x="63" y="59"/>
                  <a:pt x="60" y="59"/>
                </a:cubicBezTo>
                <a:cubicBezTo>
                  <a:pt x="60" y="59"/>
                  <a:pt x="59" y="59"/>
                  <a:pt x="59" y="58"/>
                </a:cubicBezTo>
                <a:cubicBezTo>
                  <a:pt x="59" y="58"/>
                  <a:pt x="60" y="57"/>
                  <a:pt x="60" y="57"/>
                </a:cubicBezTo>
                <a:cubicBezTo>
                  <a:pt x="64" y="57"/>
                  <a:pt x="67" y="60"/>
                  <a:pt x="67" y="64"/>
                </a:cubicBezTo>
                <a:cubicBezTo>
                  <a:pt x="67" y="65"/>
                  <a:pt x="66" y="67"/>
                  <a:pt x="65" y="68"/>
                </a:cubicBezTo>
                <a:cubicBezTo>
                  <a:pt x="69" y="67"/>
                  <a:pt x="71" y="64"/>
                  <a:pt x="71" y="60"/>
                </a:cubicBezTo>
                <a:cubicBezTo>
                  <a:pt x="71" y="55"/>
                  <a:pt x="67" y="51"/>
                  <a:pt x="63" y="51"/>
                </a:cubicBezTo>
                <a:cubicBezTo>
                  <a:pt x="62" y="51"/>
                  <a:pt x="61" y="52"/>
                  <a:pt x="59" y="52"/>
                </a:cubicBezTo>
                <a:cubicBezTo>
                  <a:pt x="59" y="52"/>
                  <a:pt x="58" y="52"/>
                  <a:pt x="58" y="51"/>
                </a:cubicBezTo>
                <a:cubicBezTo>
                  <a:pt x="58" y="51"/>
                  <a:pt x="58" y="50"/>
                  <a:pt x="59" y="50"/>
                </a:cubicBezTo>
                <a:cubicBezTo>
                  <a:pt x="60" y="50"/>
                  <a:pt x="61" y="49"/>
                  <a:pt x="63" y="49"/>
                </a:cubicBezTo>
                <a:cubicBezTo>
                  <a:pt x="69" y="49"/>
                  <a:pt x="73" y="54"/>
                  <a:pt x="73" y="60"/>
                </a:cubicBezTo>
                <a:cubicBezTo>
                  <a:pt x="73" y="63"/>
                  <a:pt x="72" y="66"/>
                  <a:pt x="69" y="68"/>
                </a:cubicBezTo>
                <a:cubicBezTo>
                  <a:pt x="74" y="68"/>
                  <a:pt x="74" y="68"/>
                  <a:pt x="74" y="68"/>
                </a:cubicBezTo>
                <a:cubicBezTo>
                  <a:pt x="77" y="68"/>
                  <a:pt x="79" y="66"/>
                  <a:pt x="79" y="63"/>
                </a:cubicBezTo>
                <a:cubicBezTo>
                  <a:pt x="79" y="61"/>
                  <a:pt x="78" y="59"/>
                  <a:pt x="76" y="58"/>
                </a:cubicBezTo>
                <a:cubicBezTo>
                  <a:pt x="75" y="58"/>
                  <a:pt x="75" y="57"/>
                  <a:pt x="75" y="57"/>
                </a:cubicBezTo>
                <a:cubicBezTo>
                  <a:pt x="75" y="56"/>
                  <a:pt x="76" y="56"/>
                  <a:pt x="76" y="56"/>
                </a:cubicBezTo>
                <a:cubicBezTo>
                  <a:pt x="79" y="57"/>
                  <a:pt x="81" y="60"/>
                  <a:pt x="81" y="63"/>
                </a:cubicBezTo>
                <a:close/>
                <a:moveTo>
                  <a:pt x="39" y="58"/>
                </a:moveTo>
                <a:cubicBezTo>
                  <a:pt x="39" y="64"/>
                  <a:pt x="39" y="64"/>
                  <a:pt x="39" y="64"/>
                </a:cubicBezTo>
                <a:cubicBezTo>
                  <a:pt x="39" y="68"/>
                  <a:pt x="36" y="70"/>
                  <a:pt x="33" y="70"/>
                </a:cubicBezTo>
                <a:cubicBezTo>
                  <a:pt x="18" y="70"/>
                  <a:pt x="18" y="70"/>
                  <a:pt x="18" y="70"/>
                </a:cubicBezTo>
                <a:cubicBezTo>
                  <a:pt x="8" y="70"/>
                  <a:pt x="8" y="70"/>
                  <a:pt x="8" y="70"/>
                </a:cubicBezTo>
                <a:cubicBezTo>
                  <a:pt x="3" y="70"/>
                  <a:pt x="0" y="67"/>
                  <a:pt x="0" y="63"/>
                </a:cubicBezTo>
                <a:cubicBezTo>
                  <a:pt x="0" y="60"/>
                  <a:pt x="2" y="57"/>
                  <a:pt x="5" y="56"/>
                </a:cubicBezTo>
                <a:cubicBezTo>
                  <a:pt x="5" y="56"/>
                  <a:pt x="6" y="56"/>
                  <a:pt x="6" y="57"/>
                </a:cubicBezTo>
                <a:cubicBezTo>
                  <a:pt x="6" y="57"/>
                  <a:pt x="6" y="58"/>
                  <a:pt x="5" y="58"/>
                </a:cubicBezTo>
                <a:cubicBezTo>
                  <a:pt x="3" y="59"/>
                  <a:pt x="2" y="61"/>
                  <a:pt x="2" y="63"/>
                </a:cubicBezTo>
                <a:cubicBezTo>
                  <a:pt x="2" y="66"/>
                  <a:pt x="5" y="68"/>
                  <a:pt x="8" y="68"/>
                </a:cubicBezTo>
                <a:cubicBezTo>
                  <a:pt x="12" y="68"/>
                  <a:pt x="12" y="68"/>
                  <a:pt x="12" y="68"/>
                </a:cubicBezTo>
                <a:cubicBezTo>
                  <a:pt x="10" y="66"/>
                  <a:pt x="8" y="63"/>
                  <a:pt x="8" y="60"/>
                </a:cubicBezTo>
                <a:cubicBezTo>
                  <a:pt x="8" y="54"/>
                  <a:pt x="13" y="49"/>
                  <a:pt x="18" y="49"/>
                </a:cubicBezTo>
                <a:cubicBezTo>
                  <a:pt x="20" y="49"/>
                  <a:pt x="21" y="50"/>
                  <a:pt x="22" y="50"/>
                </a:cubicBezTo>
                <a:cubicBezTo>
                  <a:pt x="23" y="50"/>
                  <a:pt x="23" y="51"/>
                  <a:pt x="23" y="51"/>
                </a:cubicBezTo>
                <a:cubicBezTo>
                  <a:pt x="23" y="52"/>
                  <a:pt x="22" y="52"/>
                  <a:pt x="22" y="52"/>
                </a:cubicBezTo>
                <a:cubicBezTo>
                  <a:pt x="21" y="52"/>
                  <a:pt x="19" y="51"/>
                  <a:pt x="18" y="51"/>
                </a:cubicBezTo>
                <a:cubicBezTo>
                  <a:pt x="14" y="51"/>
                  <a:pt x="10" y="55"/>
                  <a:pt x="10" y="60"/>
                </a:cubicBezTo>
                <a:cubicBezTo>
                  <a:pt x="10" y="64"/>
                  <a:pt x="12" y="67"/>
                  <a:pt x="16" y="68"/>
                </a:cubicBezTo>
                <a:cubicBezTo>
                  <a:pt x="15" y="67"/>
                  <a:pt x="14" y="65"/>
                  <a:pt x="14" y="64"/>
                </a:cubicBezTo>
                <a:cubicBezTo>
                  <a:pt x="14" y="60"/>
                  <a:pt x="17" y="57"/>
                  <a:pt x="21" y="57"/>
                </a:cubicBezTo>
                <a:cubicBezTo>
                  <a:pt x="21" y="57"/>
                  <a:pt x="22" y="58"/>
                  <a:pt x="22" y="58"/>
                </a:cubicBezTo>
                <a:cubicBezTo>
                  <a:pt x="22" y="59"/>
                  <a:pt x="21" y="59"/>
                  <a:pt x="21" y="59"/>
                </a:cubicBezTo>
                <a:cubicBezTo>
                  <a:pt x="18" y="59"/>
                  <a:pt x="16" y="61"/>
                  <a:pt x="16" y="64"/>
                </a:cubicBezTo>
                <a:cubicBezTo>
                  <a:pt x="16" y="66"/>
                  <a:pt x="18" y="68"/>
                  <a:pt x="21" y="68"/>
                </a:cubicBezTo>
                <a:cubicBezTo>
                  <a:pt x="29" y="68"/>
                  <a:pt x="29" y="68"/>
                  <a:pt x="29" y="68"/>
                </a:cubicBezTo>
                <a:cubicBezTo>
                  <a:pt x="31" y="68"/>
                  <a:pt x="33" y="67"/>
                  <a:pt x="33" y="64"/>
                </a:cubicBezTo>
                <a:cubicBezTo>
                  <a:pt x="33" y="60"/>
                  <a:pt x="33" y="60"/>
                  <a:pt x="33" y="60"/>
                </a:cubicBezTo>
                <a:cubicBezTo>
                  <a:pt x="33" y="60"/>
                  <a:pt x="33" y="59"/>
                  <a:pt x="34" y="59"/>
                </a:cubicBezTo>
                <a:cubicBezTo>
                  <a:pt x="34" y="59"/>
                  <a:pt x="35" y="60"/>
                  <a:pt x="35" y="60"/>
                </a:cubicBezTo>
                <a:cubicBezTo>
                  <a:pt x="35" y="64"/>
                  <a:pt x="35" y="64"/>
                  <a:pt x="35" y="64"/>
                </a:cubicBezTo>
                <a:cubicBezTo>
                  <a:pt x="35" y="66"/>
                  <a:pt x="34" y="67"/>
                  <a:pt x="33" y="68"/>
                </a:cubicBezTo>
                <a:cubicBezTo>
                  <a:pt x="35" y="68"/>
                  <a:pt x="37" y="66"/>
                  <a:pt x="37" y="64"/>
                </a:cubicBezTo>
                <a:cubicBezTo>
                  <a:pt x="37" y="58"/>
                  <a:pt x="37" y="58"/>
                  <a:pt x="37" y="58"/>
                </a:cubicBezTo>
                <a:cubicBezTo>
                  <a:pt x="37" y="58"/>
                  <a:pt x="37" y="57"/>
                  <a:pt x="38" y="57"/>
                </a:cubicBezTo>
                <a:cubicBezTo>
                  <a:pt x="38" y="57"/>
                  <a:pt x="39" y="58"/>
                  <a:pt x="39" y="58"/>
                </a:cubicBezTo>
                <a:close/>
              </a:path>
            </a:pathLst>
          </a:custGeom>
          <a:solidFill>
            <a:schemeClr val="bg2"/>
          </a:solidFill>
          <a:ln>
            <a:noFill/>
          </a:ln>
        </p:spPr>
        <p:txBody>
          <a:bodyPr vert="horz" wrap="square" lIns="91440" tIns="45720" rIns="91440" bIns="45720" numCol="1" anchor="t" anchorCtr="0" compatLnSpc="1"/>
          <a:lstStyle/>
          <a:p>
            <a:endParaRPr lang="en-US" sz="1350">
              <a:cs typeface="+mn-ea"/>
              <a:sym typeface="+mn-lt"/>
            </a:endParaRPr>
          </a:p>
        </p:txBody>
      </p:sp>
      <p:sp>
        <p:nvSpPr>
          <p:cNvPr id="131" name="Freeform 124"/>
          <p:cNvSpPr>
            <a:spLocks noEditPoints="1"/>
          </p:cNvSpPr>
          <p:nvPr/>
        </p:nvSpPr>
        <p:spPr bwMode="auto">
          <a:xfrm>
            <a:off x="3197651" y="3296684"/>
            <a:ext cx="394583" cy="389971"/>
          </a:xfrm>
          <a:custGeom>
            <a:avLst/>
            <a:gdLst>
              <a:gd name="T0" fmla="*/ 69 w 72"/>
              <a:gd name="T1" fmla="*/ 56 h 69"/>
              <a:gd name="T2" fmla="*/ 55 w 72"/>
              <a:gd name="T3" fmla="*/ 42 h 69"/>
              <a:gd name="T4" fmla="*/ 49 w 72"/>
              <a:gd name="T5" fmla="*/ 39 h 69"/>
              <a:gd name="T6" fmla="*/ 49 w 72"/>
              <a:gd name="T7" fmla="*/ 39 h 69"/>
              <a:gd name="T8" fmla="*/ 45 w 72"/>
              <a:gd name="T9" fmla="*/ 35 h 69"/>
              <a:gd name="T10" fmla="*/ 41 w 72"/>
              <a:gd name="T11" fmla="*/ 7 h 69"/>
              <a:gd name="T12" fmla="*/ 25 w 72"/>
              <a:gd name="T13" fmla="*/ 0 h 69"/>
              <a:gd name="T14" fmla="*/ 9 w 72"/>
              <a:gd name="T15" fmla="*/ 7 h 69"/>
              <a:gd name="T16" fmla="*/ 9 w 72"/>
              <a:gd name="T17" fmla="*/ 39 h 69"/>
              <a:gd name="T18" fmla="*/ 25 w 72"/>
              <a:gd name="T19" fmla="*/ 45 h 69"/>
              <a:gd name="T20" fmla="*/ 37 w 72"/>
              <a:gd name="T21" fmla="*/ 42 h 69"/>
              <a:gd name="T22" fmla="*/ 42 w 72"/>
              <a:gd name="T23" fmla="*/ 47 h 69"/>
              <a:gd name="T24" fmla="*/ 44 w 72"/>
              <a:gd name="T25" fmla="*/ 53 h 69"/>
              <a:gd name="T26" fmla="*/ 58 w 72"/>
              <a:gd name="T27" fmla="*/ 67 h 69"/>
              <a:gd name="T28" fmla="*/ 64 w 72"/>
              <a:gd name="T29" fmla="*/ 69 h 69"/>
              <a:gd name="T30" fmla="*/ 69 w 72"/>
              <a:gd name="T31" fmla="*/ 67 h 69"/>
              <a:gd name="T32" fmla="*/ 69 w 72"/>
              <a:gd name="T33" fmla="*/ 56 h 69"/>
              <a:gd name="T34" fmla="*/ 45 w 72"/>
              <a:gd name="T35" fmla="*/ 42 h 69"/>
              <a:gd name="T36" fmla="*/ 43 w 72"/>
              <a:gd name="T37" fmla="*/ 44 h 69"/>
              <a:gd name="T38" fmla="*/ 43 w 72"/>
              <a:gd name="T39" fmla="*/ 44 h 69"/>
              <a:gd name="T40" fmla="*/ 39 w 72"/>
              <a:gd name="T41" fmla="*/ 40 h 69"/>
              <a:gd name="T42" fmla="*/ 41 w 72"/>
              <a:gd name="T43" fmla="*/ 38 h 69"/>
              <a:gd name="T44" fmla="*/ 42 w 72"/>
              <a:gd name="T45" fmla="*/ 36 h 69"/>
              <a:gd name="T46" fmla="*/ 47 w 72"/>
              <a:gd name="T47" fmla="*/ 41 h 69"/>
              <a:gd name="T48" fmla="*/ 46 w 72"/>
              <a:gd name="T49" fmla="*/ 41 h 69"/>
              <a:gd name="T50" fmla="*/ 45 w 72"/>
              <a:gd name="T51" fmla="*/ 42 h 69"/>
              <a:gd name="T52" fmla="*/ 39 w 72"/>
              <a:gd name="T53" fmla="*/ 37 h 69"/>
              <a:gd name="T54" fmla="*/ 25 w 72"/>
              <a:gd name="T55" fmla="*/ 43 h 69"/>
              <a:gd name="T56" fmla="*/ 11 w 72"/>
              <a:gd name="T57" fmla="*/ 37 h 69"/>
              <a:gd name="T58" fmla="*/ 11 w 72"/>
              <a:gd name="T59" fmla="*/ 9 h 69"/>
              <a:gd name="T60" fmla="*/ 25 w 72"/>
              <a:gd name="T61" fmla="*/ 3 h 69"/>
              <a:gd name="T62" fmla="*/ 39 w 72"/>
              <a:gd name="T63" fmla="*/ 9 h 69"/>
              <a:gd name="T64" fmla="*/ 39 w 72"/>
              <a:gd name="T65" fmla="*/ 37 h 69"/>
              <a:gd name="T66" fmla="*/ 45 w 72"/>
              <a:gd name="T67" fmla="*/ 46 h 69"/>
              <a:gd name="T68" fmla="*/ 45 w 72"/>
              <a:gd name="T69" fmla="*/ 45 h 69"/>
              <a:gd name="T70" fmla="*/ 46 w 72"/>
              <a:gd name="T71" fmla="*/ 44 h 69"/>
              <a:gd name="T72" fmla="*/ 47 w 72"/>
              <a:gd name="T73" fmla="*/ 43 h 69"/>
              <a:gd name="T74" fmla="*/ 48 w 72"/>
              <a:gd name="T75" fmla="*/ 42 h 69"/>
              <a:gd name="T76" fmla="*/ 49 w 72"/>
              <a:gd name="T77" fmla="*/ 42 h 69"/>
              <a:gd name="T78" fmla="*/ 53 w 72"/>
              <a:gd name="T79" fmla="*/ 44 h 69"/>
              <a:gd name="T80" fmla="*/ 67 w 72"/>
              <a:gd name="T81" fmla="*/ 58 h 69"/>
              <a:gd name="T82" fmla="*/ 67 w 72"/>
              <a:gd name="T83" fmla="*/ 65 h 69"/>
              <a:gd name="T84" fmla="*/ 60 w 72"/>
              <a:gd name="T85" fmla="*/ 64 h 69"/>
              <a:gd name="T86" fmla="*/ 46 w 72"/>
              <a:gd name="T87" fmla="*/ 50 h 69"/>
              <a:gd name="T88" fmla="*/ 45 w 72"/>
              <a:gd name="T89" fmla="*/ 46 h 69"/>
              <a:gd name="T90" fmla="*/ 36 w 72"/>
              <a:gd name="T91" fmla="*/ 24 h 69"/>
              <a:gd name="T92" fmla="*/ 35 w 72"/>
              <a:gd name="T93" fmla="*/ 26 h 69"/>
              <a:gd name="T94" fmla="*/ 26 w 72"/>
              <a:gd name="T95" fmla="*/ 26 h 69"/>
              <a:gd name="T96" fmla="*/ 26 w 72"/>
              <a:gd name="T97" fmla="*/ 34 h 69"/>
              <a:gd name="T98" fmla="*/ 25 w 72"/>
              <a:gd name="T99" fmla="*/ 36 h 69"/>
              <a:gd name="T100" fmla="*/ 23 w 72"/>
              <a:gd name="T101" fmla="*/ 34 h 69"/>
              <a:gd name="T102" fmla="*/ 23 w 72"/>
              <a:gd name="T103" fmla="*/ 26 h 69"/>
              <a:gd name="T104" fmla="*/ 15 w 72"/>
              <a:gd name="T105" fmla="*/ 26 h 69"/>
              <a:gd name="T106" fmla="*/ 14 w 72"/>
              <a:gd name="T107" fmla="*/ 24 h 69"/>
              <a:gd name="T108" fmla="*/ 15 w 72"/>
              <a:gd name="T109" fmla="*/ 23 h 69"/>
              <a:gd name="T110" fmla="*/ 23 w 72"/>
              <a:gd name="T111" fmla="*/ 23 h 69"/>
              <a:gd name="T112" fmla="*/ 23 w 72"/>
              <a:gd name="T113" fmla="*/ 14 h 69"/>
              <a:gd name="T114" fmla="*/ 25 w 72"/>
              <a:gd name="T115" fmla="*/ 13 h 69"/>
              <a:gd name="T116" fmla="*/ 26 w 72"/>
              <a:gd name="T117" fmla="*/ 14 h 69"/>
              <a:gd name="T118" fmla="*/ 26 w 72"/>
              <a:gd name="T119" fmla="*/ 23 h 69"/>
              <a:gd name="T120" fmla="*/ 35 w 72"/>
              <a:gd name="T121" fmla="*/ 23 h 69"/>
              <a:gd name="T122" fmla="*/ 36 w 72"/>
              <a:gd name="T123"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 h="69">
                <a:moveTo>
                  <a:pt x="69" y="56"/>
                </a:moveTo>
                <a:cubicBezTo>
                  <a:pt x="55" y="42"/>
                  <a:pt x="55" y="42"/>
                  <a:pt x="55" y="42"/>
                </a:cubicBezTo>
                <a:cubicBezTo>
                  <a:pt x="54" y="40"/>
                  <a:pt x="52" y="39"/>
                  <a:pt x="49" y="39"/>
                </a:cubicBezTo>
                <a:cubicBezTo>
                  <a:pt x="49" y="39"/>
                  <a:pt x="49" y="39"/>
                  <a:pt x="49" y="39"/>
                </a:cubicBezTo>
                <a:cubicBezTo>
                  <a:pt x="45" y="35"/>
                  <a:pt x="45" y="35"/>
                  <a:pt x="45" y="35"/>
                </a:cubicBezTo>
                <a:cubicBezTo>
                  <a:pt x="50" y="26"/>
                  <a:pt x="49" y="14"/>
                  <a:pt x="41" y="7"/>
                </a:cubicBezTo>
                <a:cubicBezTo>
                  <a:pt x="37" y="2"/>
                  <a:pt x="31" y="0"/>
                  <a:pt x="25" y="0"/>
                </a:cubicBezTo>
                <a:cubicBezTo>
                  <a:pt x="19" y="0"/>
                  <a:pt x="13" y="2"/>
                  <a:pt x="9" y="7"/>
                </a:cubicBezTo>
                <a:cubicBezTo>
                  <a:pt x="0" y="15"/>
                  <a:pt x="0" y="30"/>
                  <a:pt x="9" y="39"/>
                </a:cubicBezTo>
                <a:cubicBezTo>
                  <a:pt x="13" y="43"/>
                  <a:pt x="19" y="45"/>
                  <a:pt x="25" y="45"/>
                </a:cubicBezTo>
                <a:cubicBezTo>
                  <a:pt x="29" y="45"/>
                  <a:pt x="33" y="44"/>
                  <a:pt x="37" y="42"/>
                </a:cubicBezTo>
                <a:cubicBezTo>
                  <a:pt x="42" y="47"/>
                  <a:pt x="42" y="47"/>
                  <a:pt x="42" y="47"/>
                </a:cubicBezTo>
                <a:cubicBezTo>
                  <a:pt x="42" y="49"/>
                  <a:pt x="43" y="51"/>
                  <a:pt x="44" y="53"/>
                </a:cubicBezTo>
                <a:cubicBezTo>
                  <a:pt x="58" y="67"/>
                  <a:pt x="58" y="67"/>
                  <a:pt x="58" y="67"/>
                </a:cubicBezTo>
                <a:cubicBezTo>
                  <a:pt x="60" y="68"/>
                  <a:pt x="62" y="69"/>
                  <a:pt x="64" y="69"/>
                </a:cubicBezTo>
                <a:cubicBezTo>
                  <a:pt x="66" y="69"/>
                  <a:pt x="68" y="68"/>
                  <a:pt x="69" y="67"/>
                </a:cubicBezTo>
                <a:cubicBezTo>
                  <a:pt x="72" y="64"/>
                  <a:pt x="72" y="59"/>
                  <a:pt x="69" y="56"/>
                </a:cubicBezTo>
                <a:close/>
                <a:moveTo>
                  <a:pt x="45" y="42"/>
                </a:moveTo>
                <a:cubicBezTo>
                  <a:pt x="44" y="43"/>
                  <a:pt x="44" y="43"/>
                  <a:pt x="43" y="44"/>
                </a:cubicBezTo>
                <a:cubicBezTo>
                  <a:pt x="43" y="44"/>
                  <a:pt x="43" y="44"/>
                  <a:pt x="43" y="44"/>
                </a:cubicBezTo>
                <a:cubicBezTo>
                  <a:pt x="39" y="40"/>
                  <a:pt x="39" y="40"/>
                  <a:pt x="39" y="40"/>
                </a:cubicBezTo>
                <a:cubicBezTo>
                  <a:pt x="39" y="39"/>
                  <a:pt x="40" y="39"/>
                  <a:pt x="41" y="38"/>
                </a:cubicBezTo>
                <a:cubicBezTo>
                  <a:pt x="41" y="38"/>
                  <a:pt x="42" y="37"/>
                  <a:pt x="42" y="36"/>
                </a:cubicBezTo>
                <a:cubicBezTo>
                  <a:pt x="47" y="41"/>
                  <a:pt x="47" y="41"/>
                  <a:pt x="47" y="41"/>
                </a:cubicBezTo>
                <a:cubicBezTo>
                  <a:pt x="46" y="41"/>
                  <a:pt x="46" y="41"/>
                  <a:pt x="46" y="41"/>
                </a:cubicBezTo>
                <a:cubicBezTo>
                  <a:pt x="46" y="41"/>
                  <a:pt x="45" y="42"/>
                  <a:pt x="45" y="42"/>
                </a:cubicBezTo>
                <a:close/>
                <a:moveTo>
                  <a:pt x="39" y="37"/>
                </a:moveTo>
                <a:cubicBezTo>
                  <a:pt x="35" y="40"/>
                  <a:pt x="30" y="43"/>
                  <a:pt x="25" y="43"/>
                </a:cubicBezTo>
                <a:cubicBezTo>
                  <a:pt x="20" y="43"/>
                  <a:pt x="15" y="40"/>
                  <a:pt x="11" y="37"/>
                </a:cubicBezTo>
                <a:cubicBezTo>
                  <a:pt x="3" y="29"/>
                  <a:pt x="3" y="16"/>
                  <a:pt x="11" y="9"/>
                </a:cubicBezTo>
                <a:cubicBezTo>
                  <a:pt x="15" y="5"/>
                  <a:pt x="20" y="3"/>
                  <a:pt x="25" y="3"/>
                </a:cubicBezTo>
                <a:cubicBezTo>
                  <a:pt x="30" y="3"/>
                  <a:pt x="35" y="5"/>
                  <a:pt x="39" y="9"/>
                </a:cubicBezTo>
                <a:cubicBezTo>
                  <a:pt x="47" y="16"/>
                  <a:pt x="47" y="29"/>
                  <a:pt x="39" y="37"/>
                </a:cubicBezTo>
                <a:close/>
                <a:moveTo>
                  <a:pt x="45" y="46"/>
                </a:moveTo>
                <a:cubicBezTo>
                  <a:pt x="45" y="45"/>
                  <a:pt x="45" y="45"/>
                  <a:pt x="45" y="45"/>
                </a:cubicBezTo>
                <a:cubicBezTo>
                  <a:pt x="45" y="44"/>
                  <a:pt x="46" y="44"/>
                  <a:pt x="46" y="44"/>
                </a:cubicBezTo>
                <a:cubicBezTo>
                  <a:pt x="46" y="43"/>
                  <a:pt x="47" y="43"/>
                  <a:pt x="47" y="43"/>
                </a:cubicBezTo>
                <a:cubicBezTo>
                  <a:pt x="48" y="43"/>
                  <a:pt x="48" y="43"/>
                  <a:pt x="48" y="42"/>
                </a:cubicBezTo>
                <a:cubicBezTo>
                  <a:pt x="48" y="42"/>
                  <a:pt x="49" y="42"/>
                  <a:pt x="49" y="42"/>
                </a:cubicBezTo>
                <a:cubicBezTo>
                  <a:pt x="51" y="42"/>
                  <a:pt x="52" y="43"/>
                  <a:pt x="53" y="44"/>
                </a:cubicBezTo>
                <a:cubicBezTo>
                  <a:pt x="67" y="58"/>
                  <a:pt x="67" y="58"/>
                  <a:pt x="67" y="58"/>
                </a:cubicBezTo>
                <a:cubicBezTo>
                  <a:pt x="69" y="60"/>
                  <a:pt x="69" y="63"/>
                  <a:pt x="67" y="65"/>
                </a:cubicBezTo>
                <a:cubicBezTo>
                  <a:pt x="65" y="66"/>
                  <a:pt x="62" y="66"/>
                  <a:pt x="60" y="64"/>
                </a:cubicBezTo>
                <a:cubicBezTo>
                  <a:pt x="46" y="50"/>
                  <a:pt x="46" y="50"/>
                  <a:pt x="46" y="50"/>
                </a:cubicBezTo>
                <a:cubicBezTo>
                  <a:pt x="45" y="49"/>
                  <a:pt x="44" y="47"/>
                  <a:pt x="45" y="46"/>
                </a:cubicBezTo>
                <a:close/>
                <a:moveTo>
                  <a:pt x="36" y="24"/>
                </a:moveTo>
                <a:cubicBezTo>
                  <a:pt x="36" y="25"/>
                  <a:pt x="35" y="26"/>
                  <a:pt x="35" y="26"/>
                </a:cubicBezTo>
                <a:cubicBezTo>
                  <a:pt x="26" y="26"/>
                  <a:pt x="26" y="26"/>
                  <a:pt x="26" y="26"/>
                </a:cubicBezTo>
                <a:cubicBezTo>
                  <a:pt x="26" y="34"/>
                  <a:pt x="26" y="34"/>
                  <a:pt x="26" y="34"/>
                </a:cubicBezTo>
                <a:cubicBezTo>
                  <a:pt x="26" y="35"/>
                  <a:pt x="26" y="36"/>
                  <a:pt x="25" y="36"/>
                </a:cubicBezTo>
                <a:cubicBezTo>
                  <a:pt x="24" y="36"/>
                  <a:pt x="23" y="35"/>
                  <a:pt x="23" y="34"/>
                </a:cubicBezTo>
                <a:cubicBezTo>
                  <a:pt x="23" y="26"/>
                  <a:pt x="23" y="26"/>
                  <a:pt x="23" y="26"/>
                </a:cubicBezTo>
                <a:cubicBezTo>
                  <a:pt x="15" y="26"/>
                  <a:pt x="15" y="26"/>
                  <a:pt x="15" y="26"/>
                </a:cubicBezTo>
                <a:cubicBezTo>
                  <a:pt x="14" y="26"/>
                  <a:pt x="14" y="25"/>
                  <a:pt x="14" y="24"/>
                </a:cubicBezTo>
                <a:cubicBezTo>
                  <a:pt x="14" y="23"/>
                  <a:pt x="14" y="23"/>
                  <a:pt x="15" y="23"/>
                </a:cubicBezTo>
                <a:cubicBezTo>
                  <a:pt x="23" y="23"/>
                  <a:pt x="23" y="23"/>
                  <a:pt x="23" y="23"/>
                </a:cubicBezTo>
                <a:cubicBezTo>
                  <a:pt x="23" y="14"/>
                  <a:pt x="23" y="14"/>
                  <a:pt x="23" y="14"/>
                </a:cubicBezTo>
                <a:cubicBezTo>
                  <a:pt x="23" y="14"/>
                  <a:pt x="24" y="13"/>
                  <a:pt x="25" y="13"/>
                </a:cubicBezTo>
                <a:cubicBezTo>
                  <a:pt x="26" y="13"/>
                  <a:pt x="26" y="14"/>
                  <a:pt x="26" y="14"/>
                </a:cubicBezTo>
                <a:cubicBezTo>
                  <a:pt x="26" y="23"/>
                  <a:pt x="26" y="23"/>
                  <a:pt x="26" y="23"/>
                </a:cubicBezTo>
                <a:cubicBezTo>
                  <a:pt x="35" y="23"/>
                  <a:pt x="35" y="23"/>
                  <a:pt x="35" y="23"/>
                </a:cubicBezTo>
                <a:cubicBezTo>
                  <a:pt x="35" y="23"/>
                  <a:pt x="36" y="23"/>
                  <a:pt x="36" y="24"/>
                </a:cubicBezTo>
                <a:close/>
              </a:path>
            </a:pathLst>
          </a:custGeom>
          <a:solidFill>
            <a:schemeClr val="bg2"/>
          </a:solidFill>
          <a:ln>
            <a:noFill/>
          </a:ln>
        </p:spPr>
        <p:txBody>
          <a:bodyPr vert="horz" wrap="square" lIns="91440" tIns="45720" rIns="91440" bIns="45720" numCol="1" anchor="t" anchorCtr="0" compatLnSpc="1"/>
          <a:lstStyle/>
          <a:p>
            <a:endParaRPr lang="en-US" sz="1350">
              <a:cs typeface="+mn-ea"/>
              <a:sym typeface="+mn-lt"/>
            </a:endParaRPr>
          </a:p>
        </p:txBody>
      </p:sp>
      <p:sp>
        <p:nvSpPr>
          <p:cNvPr id="132" name="Freeform 100"/>
          <p:cNvSpPr>
            <a:spLocks noEditPoints="1"/>
          </p:cNvSpPr>
          <p:nvPr/>
        </p:nvSpPr>
        <p:spPr bwMode="auto">
          <a:xfrm>
            <a:off x="4978046" y="3305803"/>
            <a:ext cx="417617" cy="371727"/>
          </a:xfrm>
          <a:custGeom>
            <a:avLst/>
            <a:gdLst>
              <a:gd name="T0" fmla="*/ 36 w 77"/>
              <a:gd name="T1" fmla="*/ 53 h 66"/>
              <a:gd name="T2" fmla="*/ 29 w 77"/>
              <a:gd name="T3" fmla="*/ 58 h 66"/>
              <a:gd name="T4" fmla="*/ 17 w 77"/>
              <a:gd name="T5" fmla="*/ 48 h 66"/>
              <a:gd name="T6" fmla="*/ 18 w 77"/>
              <a:gd name="T7" fmla="*/ 46 h 66"/>
              <a:gd name="T8" fmla="*/ 31 w 77"/>
              <a:gd name="T9" fmla="*/ 56 h 66"/>
              <a:gd name="T10" fmla="*/ 36 w 77"/>
              <a:gd name="T11" fmla="*/ 52 h 66"/>
              <a:gd name="T12" fmla="*/ 49 w 77"/>
              <a:gd name="T13" fmla="*/ 8 h 66"/>
              <a:gd name="T14" fmla="*/ 58 w 77"/>
              <a:gd name="T15" fmla="*/ 17 h 66"/>
              <a:gd name="T16" fmla="*/ 49 w 77"/>
              <a:gd name="T17" fmla="*/ 17 h 66"/>
              <a:gd name="T18" fmla="*/ 56 w 77"/>
              <a:gd name="T19" fmla="*/ 15 h 66"/>
              <a:gd name="T20" fmla="*/ 54 w 77"/>
              <a:gd name="T21" fmla="*/ 10 h 66"/>
              <a:gd name="T22" fmla="*/ 51 w 77"/>
              <a:gd name="T23" fmla="*/ 15 h 66"/>
              <a:gd name="T24" fmla="*/ 58 w 77"/>
              <a:gd name="T25" fmla="*/ 62 h 66"/>
              <a:gd name="T26" fmla="*/ 33 w 77"/>
              <a:gd name="T27" fmla="*/ 64 h 66"/>
              <a:gd name="T28" fmla="*/ 26 w 77"/>
              <a:gd name="T29" fmla="*/ 64 h 66"/>
              <a:gd name="T30" fmla="*/ 0 w 77"/>
              <a:gd name="T31" fmla="*/ 37 h 66"/>
              <a:gd name="T32" fmla="*/ 32 w 77"/>
              <a:gd name="T33" fmla="*/ 3 h 66"/>
              <a:gd name="T34" fmla="*/ 60 w 77"/>
              <a:gd name="T35" fmla="*/ 1 h 66"/>
              <a:gd name="T36" fmla="*/ 67 w 77"/>
              <a:gd name="T37" fmla="*/ 26 h 66"/>
              <a:gd name="T38" fmla="*/ 77 w 77"/>
              <a:gd name="T39" fmla="*/ 43 h 66"/>
              <a:gd name="T40" fmla="*/ 39 w 77"/>
              <a:gd name="T41" fmla="*/ 43 h 66"/>
              <a:gd name="T42" fmla="*/ 63 w 77"/>
              <a:gd name="T43" fmla="*/ 25 h 66"/>
              <a:gd name="T44" fmla="*/ 60 w 77"/>
              <a:gd name="T45" fmla="*/ 4 h 66"/>
              <a:gd name="T46" fmla="*/ 40 w 77"/>
              <a:gd name="T47" fmla="*/ 3 h 66"/>
              <a:gd name="T48" fmla="*/ 4 w 77"/>
              <a:gd name="T49" fmla="*/ 35 h 66"/>
              <a:gd name="T50" fmla="*/ 4 w 77"/>
              <a:gd name="T51" fmla="*/ 39 h 66"/>
              <a:gd name="T52" fmla="*/ 31 w 77"/>
              <a:gd name="T53" fmla="*/ 62 h 66"/>
              <a:gd name="T54" fmla="*/ 74 w 77"/>
              <a:gd name="T55" fmla="*/ 43 h 66"/>
              <a:gd name="T56" fmla="*/ 42 w 77"/>
              <a:gd name="T57" fmla="*/ 43 h 66"/>
              <a:gd name="T58" fmla="*/ 74 w 77"/>
              <a:gd name="T59" fmla="*/ 43 h 66"/>
              <a:gd name="T60" fmla="*/ 66 w 77"/>
              <a:gd name="T61" fmla="*/ 37 h 66"/>
              <a:gd name="T62" fmla="*/ 50 w 77"/>
              <a:gd name="T63" fmla="*/ 41 h 66"/>
              <a:gd name="T64" fmla="*/ 48 w 77"/>
              <a:gd name="T65" fmla="*/ 44 h 66"/>
              <a:gd name="T66" fmla="*/ 56 w 77"/>
              <a:gd name="T67" fmla="*/ 50 h 66"/>
              <a:gd name="T68" fmla="*/ 69 w 77"/>
              <a:gd name="T69"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66">
                <a:moveTo>
                  <a:pt x="36" y="52"/>
                </a:moveTo>
                <a:cubicBezTo>
                  <a:pt x="36" y="52"/>
                  <a:pt x="36" y="53"/>
                  <a:pt x="36" y="53"/>
                </a:cubicBezTo>
                <a:cubicBezTo>
                  <a:pt x="32" y="57"/>
                  <a:pt x="32" y="57"/>
                  <a:pt x="32" y="57"/>
                </a:cubicBezTo>
                <a:cubicBezTo>
                  <a:pt x="31" y="58"/>
                  <a:pt x="30" y="58"/>
                  <a:pt x="29" y="58"/>
                </a:cubicBezTo>
                <a:cubicBezTo>
                  <a:pt x="28" y="58"/>
                  <a:pt x="27" y="58"/>
                  <a:pt x="26" y="57"/>
                </a:cubicBezTo>
                <a:cubicBezTo>
                  <a:pt x="17" y="48"/>
                  <a:pt x="17" y="48"/>
                  <a:pt x="17" y="48"/>
                </a:cubicBezTo>
                <a:cubicBezTo>
                  <a:pt x="17" y="48"/>
                  <a:pt x="17" y="47"/>
                  <a:pt x="17" y="46"/>
                </a:cubicBezTo>
                <a:cubicBezTo>
                  <a:pt x="17" y="46"/>
                  <a:pt x="18" y="46"/>
                  <a:pt x="18" y="46"/>
                </a:cubicBezTo>
                <a:cubicBezTo>
                  <a:pt x="28" y="56"/>
                  <a:pt x="28" y="56"/>
                  <a:pt x="28" y="56"/>
                </a:cubicBezTo>
                <a:cubicBezTo>
                  <a:pt x="28" y="56"/>
                  <a:pt x="30" y="56"/>
                  <a:pt x="31" y="56"/>
                </a:cubicBezTo>
                <a:cubicBezTo>
                  <a:pt x="34" y="52"/>
                  <a:pt x="34" y="52"/>
                  <a:pt x="34" y="52"/>
                </a:cubicBezTo>
                <a:cubicBezTo>
                  <a:pt x="35" y="52"/>
                  <a:pt x="35" y="52"/>
                  <a:pt x="36" y="52"/>
                </a:cubicBezTo>
                <a:close/>
                <a:moveTo>
                  <a:pt x="49" y="17"/>
                </a:moveTo>
                <a:cubicBezTo>
                  <a:pt x="47" y="15"/>
                  <a:pt x="47" y="11"/>
                  <a:pt x="49" y="8"/>
                </a:cubicBezTo>
                <a:cubicBezTo>
                  <a:pt x="51" y="6"/>
                  <a:pt x="56" y="6"/>
                  <a:pt x="58" y="8"/>
                </a:cubicBezTo>
                <a:cubicBezTo>
                  <a:pt x="61" y="11"/>
                  <a:pt x="61" y="15"/>
                  <a:pt x="58" y="17"/>
                </a:cubicBezTo>
                <a:cubicBezTo>
                  <a:pt x="57" y="19"/>
                  <a:pt x="55" y="19"/>
                  <a:pt x="54" y="19"/>
                </a:cubicBezTo>
                <a:cubicBezTo>
                  <a:pt x="52" y="19"/>
                  <a:pt x="50" y="19"/>
                  <a:pt x="49" y="17"/>
                </a:cubicBezTo>
                <a:close/>
                <a:moveTo>
                  <a:pt x="51" y="15"/>
                </a:moveTo>
                <a:cubicBezTo>
                  <a:pt x="52" y="17"/>
                  <a:pt x="55" y="17"/>
                  <a:pt x="56" y="15"/>
                </a:cubicBezTo>
                <a:cubicBezTo>
                  <a:pt x="57" y="14"/>
                  <a:pt x="57" y="12"/>
                  <a:pt x="56" y="11"/>
                </a:cubicBezTo>
                <a:cubicBezTo>
                  <a:pt x="55" y="10"/>
                  <a:pt x="54" y="10"/>
                  <a:pt x="54" y="10"/>
                </a:cubicBezTo>
                <a:cubicBezTo>
                  <a:pt x="53" y="10"/>
                  <a:pt x="52" y="10"/>
                  <a:pt x="51" y="11"/>
                </a:cubicBezTo>
                <a:cubicBezTo>
                  <a:pt x="50" y="12"/>
                  <a:pt x="50" y="14"/>
                  <a:pt x="51" y="15"/>
                </a:cubicBezTo>
                <a:close/>
                <a:moveTo>
                  <a:pt x="77" y="43"/>
                </a:moveTo>
                <a:cubicBezTo>
                  <a:pt x="77" y="54"/>
                  <a:pt x="68" y="62"/>
                  <a:pt x="58" y="62"/>
                </a:cubicBezTo>
                <a:cubicBezTo>
                  <a:pt x="52" y="62"/>
                  <a:pt x="47" y="59"/>
                  <a:pt x="43" y="55"/>
                </a:cubicBezTo>
                <a:cubicBezTo>
                  <a:pt x="33" y="64"/>
                  <a:pt x="33" y="64"/>
                  <a:pt x="33" y="64"/>
                </a:cubicBezTo>
                <a:cubicBezTo>
                  <a:pt x="32" y="65"/>
                  <a:pt x="31" y="66"/>
                  <a:pt x="30" y="66"/>
                </a:cubicBezTo>
                <a:cubicBezTo>
                  <a:pt x="28" y="66"/>
                  <a:pt x="27" y="65"/>
                  <a:pt x="26" y="64"/>
                </a:cubicBezTo>
                <a:cubicBezTo>
                  <a:pt x="2" y="41"/>
                  <a:pt x="2" y="41"/>
                  <a:pt x="2" y="41"/>
                </a:cubicBezTo>
                <a:cubicBezTo>
                  <a:pt x="1" y="40"/>
                  <a:pt x="0" y="38"/>
                  <a:pt x="0" y="37"/>
                </a:cubicBezTo>
                <a:cubicBezTo>
                  <a:pt x="0" y="36"/>
                  <a:pt x="1" y="34"/>
                  <a:pt x="2" y="33"/>
                </a:cubicBezTo>
                <a:cubicBezTo>
                  <a:pt x="32" y="3"/>
                  <a:pt x="32" y="3"/>
                  <a:pt x="32" y="3"/>
                </a:cubicBezTo>
                <a:cubicBezTo>
                  <a:pt x="34" y="1"/>
                  <a:pt x="37" y="0"/>
                  <a:pt x="40" y="0"/>
                </a:cubicBezTo>
                <a:cubicBezTo>
                  <a:pt x="60" y="1"/>
                  <a:pt x="60" y="1"/>
                  <a:pt x="60" y="1"/>
                </a:cubicBezTo>
                <a:cubicBezTo>
                  <a:pt x="63" y="1"/>
                  <a:pt x="66" y="3"/>
                  <a:pt x="66" y="6"/>
                </a:cubicBezTo>
                <a:cubicBezTo>
                  <a:pt x="67" y="26"/>
                  <a:pt x="67" y="26"/>
                  <a:pt x="67" y="26"/>
                </a:cubicBezTo>
                <a:cubicBezTo>
                  <a:pt x="67" y="26"/>
                  <a:pt x="67" y="26"/>
                  <a:pt x="67" y="26"/>
                </a:cubicBezTo>
                <a:cubicBezTo>
                  <a:pt x="73" y="30"/>
                  <a:pt x="77" y="36"/>
                  <a:pt x="77" y="43"/>
                </a:cubicBezTo>
                <a:close/>
                <a:moveTo>
                  <a:pt x="42" y="52"/>
                </a:moveTo>
                <a:cubicBezTo>
                  <a:pt x="40" y="49"/>
                  <a:pt x="39" y="46"/>
                  <a:pt x="39" y="43"/>
                </a:cubicBezTo>
                <a:cubicBezTo>
                  <a:pt x="39" y="33"/>
                  <a:pt x="48" y="24"/>
                  <a:pt x="58" y="24"/>
                </a:cubicBezTo>
                <a:cubicBezTo>
                  <a:pt x="60" y="24"/>
                  <a:pt x="62" y="25"/>
                  <a:pt x="63" y="25"/>
                </a:cubicBezTo>
                <a:cubicBezTo>
                  <a:pt x="63" y="7"/>
                  <a:pt x="63" y="7"/>
                  <a:pt x="63" y="7"/>
                </a:cubicBezTo>
                <a:cubicBezTo>
                  <a:pt x="63" y="5"/>
                  <a:pt x="61" y="4"/>
                  <a:pt x="60" y="4"/>
                </a:cubicBezTo>
                <a:cubicBezTo>
                  <a:pt x="40" y="3"/>
                  <a:pt x="40" y="3"/>
                  <a:pt x="40" y="3"/>
                </a:cubicBezTo>
                <a:cubicBezTo>
                  <a:pt x="40" y="3"/>
                  <a:pt x="40" y="3"/>
                  <a:pt x="40" y="3"/>
                </a:cubicBezTo>
                <a:cubicBezTo>
                  <a:pt x="38" y="3"/>
                  <a:pt x="35" y="4"/>
                  <a:pt x="34" y="5"/>
                </a:cubicBezTo>
                <a:cubicBezTo>
                  <a:pt x="4" y="35"/>
                  <a:pt x="4" y="35"/>
                  <a:pt x="4" y="35"/>
                </a:cubicBezTo>
                <a:cubicBezTo>
                  <a:pt x="4" y="36"/>
                  <a:pt x="3" y="36"/>
                  <a:pt x="3" y="37"/>
                </a:cubicBezTo>
                <a:cubicBezTo>
                  <a:pt x="3" y="38"/>
                  <a:pt x="4" y="38"/>
                  <a:pt x="4" y="39"/>
                </a:cubicBezTo>
                <a:cubicBezTo>
                  <a:pt x="28" y="62"/>
                  <a:pt x="28" y="62"/>
                  <a:pt x="28" y="62"/>
                </a:cubicBezTo>
                <a:cubicBezTo>
                  <a:pt x="29" y="63"/>
                  <a:pt x="30" y="63"/>
                  <a:pt x="31" y="62"/>
                </a:cubicBezTo>
                <a:lnTo>
                  <a:pt x="42" y="52"/>
                </a:lnTo>
                <a:close/>
                <a:moveTo>
                  <a:pt x="74" y="43"/>
                </a:moveTo>
                <a:cubicBezTo>
                  <a:pt x="74" y="34"/>
                  <a:pt x="67" y="27"/>
                  <a:pt x="58" y="27"/>
                </a:cubicBezTo>
                <a:cubicBezTo>
                  <a:pt x="49" y="27"/>
                  <a:pt x="42" y="34"/>
                  <a:pt x="42" y="43"/>
                </a:cubicBezTo>
                <a:cubicBezTo>
                  <a:pt x="42" y="52"/>
                  <a:pt x="49" y="59"/>
                  <a:pt x="58" y="59"/>
                </a:cubicBezTo>
                <a:cubicBezTo>
                  <a:pt x="67" y="59"/>
                  <a:pt x="74" y="52"/>
                  <a:pt x="74" y="43"/>
                </a:cubicBezTo>
                <a:close/>
                <a:moveTo>
                  <a:pt x="69" y="37"/>
                </a:moveTo>
                <a:cubicBezTo>
                  <a:pt x="68" y="36"/>
                  <a:pt x="67" y="36"/>
                  <a:pt x="66" y="37"/>
                </a:cubicBezTo>
                <a:cubicBezTo>
                  <a:pt x="56" y="46"/>
                  <a:pt x="56" y="46"/>
                  <a:pt x="56" y="46"/>
                </a:cubicBezTo>
                <a:cubicBezTo>
                  <a:pt x="50" y="41"/>
                  <a:pt x="50" y="41"/>
                  <a:pt x="50" y="41"/>
                </a:cubicBezTo>
                <a:cubicBezTo>
                  <a:pt x="49" y="41"/>
                  <a:pt x="48" y="41"/>
                  <a:pt x="47" y="41"/>
                </a:cubicBezTo>
                <a:cubicBezTo>
                  <a:pt x="47" y="42"/>
                  <a:pt x="47" y="44"/>
                  <a:pt x="48" y="44"/>
                </a:cubicBezTo>
                <a:cubicBezTo>
                  <a:pt x="54" y="50"/>
                  <a:pt x="54" y="50"/>
                  <a:pt x="54" y="50"/>
                </a:cubicBezTo>
                <a:cubicBezTo>
                  <a:pt x="55" y="50"/>
                  <a:pt x="55" y="50"/>
                  <a:pt x="56" y="50"/>
                </a:cubicBezTo>
                <a:cubicBezTo>
                  <a:pt x="56" y="50"/>
                  <a:pt x="56" y="50"/>
                  <a:pt x="57" y="50"/>
                </a:cubicBezTo>
                <a:cubicBezTo>
                  <a:pt x="69" y="40"/>
                  <a:pt x="69" y="40"/>
                  <a:pt x="69" y="40"/>
                </a:cubicBezTo>
                <a:cubicBezTo>
                  <a:pt x="70" y="39"/>
                  <a:pt x="70" y="38"/>
                  <a:pt x="69" y="37"/>
                </a:cubicBezTo>
                <a:close/>
              </a:path>
            </a:pathLst>
          </a:custGeom>
          <a:solidFill>
            <a:schemeClr val="bg2"/>
          </a:solidFill>
          <a:ln>
            <a:noFill/>
          </a:ln>
        </p:spPr>
        <p:txBody>
          <a:bodyPr vert="horz" wrap="square" lIns="91440" tIns="45720" rIns="91440" bIns="45720" numCol="1" anchor="t" anchorCtr="0" compatLnSpc="1"/>
          <a:lstStyle/>
          <a:p>
            <a:endParaRPr lang="en-US" sz="1350">
              <a:cs typeface="+mn-ea"/>
              <a:sym typeface="+mn-lt"/>
            </a:endParaRPr>
          </a:p>
        </p:txBody>
      </p:sp>
      <p:sp>
        <p:nvSpPr>
          <p:cNvPr id="133" name="Freeform 34"/>
          <p:cNvSpPr>
            <a:spLocks noEditPoints="1"/>
          </p:cNvSpPr>
          <p:nvPr/>
        </p:nvSpPr>
        <p:spPr bwMode="auto">
          <a:xfrm>
            <a:off x="6781059" y="3322412"/>
            <a:ext cx="393040" cy="338515"/>
          </a:xfrm>
          <a:custGeom>
            <a:avLst/>
            <a:gdLst>
              <a:gd name="T0" fmla="*/ 73 w 73"/>
              <a:gd name="T1" fmla="*/ 20 h 61"/>
              <a:gd name="T2" fmla="*/ 67 w 73"/>
              <a:gd name="T3" fmla="*/ 6 h 61"/>
              <a:gd name="T4" fmla="*/ 53 w 73"/>
              <a:gd name="T5" fmla="*/ 0 h 61"/>
              <a:gd name="T6" fmla="*/ 39 w 73"/>
              <a:gd name="T7" fmla="*/ 6 h 61"/>
              <a:gd name="T8" fmla="*/ 36 w 73"/>
              <a:gd name="T9" fmla="*/ 9 h 61"/>
              <a:gd name="T10" fmla="*/ 33 w 73"/>
              <a:gd name="T11" fmla="*/ 6 h 61"/>
              <a:gd name="T12" fmla="*/ 19 w 73"/>
              <a:gd name="T13" fmla="*/ 0 h 61"/>
              <a:gd name="T14" fmla="*/ 5 w 73"/>
              <a:gd name="T15" fmla="*/ 6 h 61"/>
              <a:gd name="T16" fmla="*/ 0 w 73"/>
              <a:gd name="T17" fmla="*/ 20 h 61"/>
              <a:gd name="T18" fmla="*/ 5 w 73"/>
              <a:gd name="T19" fmla="*/ 33 h 61"/>
              <a:gd name="T20" fmla="*/ 5 w 73"/>
              <a:gd name="T21" fmla="*/ 34 h 61"/>
              <a:gd name="T22" fmla="*/ 30 w 73"/>
              <a:gd name="T23" fmla="*/ 58 h 61"/>
              <a:gd name="T24" fmla="*/ 36 w 73"/>
              <a:gd name="T25" fmla="*/ 61 h 61"/>
              <a:gd name="T26" fmla="*/ 42 w 73"/>
              <a:gd name="T27" fmla="*/ 58 h 61"/>
              <a:gd name="T28" fmla="*/ 67 w 73"/>
              <a:gd name="T29" fmla="*/ 34 h 61"/>
              <a:gd name="T30" fmla="*/ 67 w 73"/>
              <a:gd name="T31" fmla="*/ 33 h 61"/>
              <a:gd name="T32" fmla="*/ 73 w 73"/>
              <a:gd name="T33" fmla="*/ 20 h 61"/>
              <a:gd name="T34" fmla="*/ 40 w 73"/>
              <a:gd name="T35" fmla="*/ 56 h 61"/>
              <a:gd name="T36" fmla="*/ 32 w 73"/>
              <a:gd name="T37" fmla="*/ 56 h 61"/>
              <a:gd name="T38" fmla="*/ 7 w 73"/>
              <a:gd name="T39" fmla="*/ 31 h 61"/>
              <a:gd name="T40" fmla="*/ 7 w 73"/>
              <a:gd name="T41" fmla="*/ 31 h 61"/>
              <a:gd name="T42" fmla="*/ 3 w 73"/>
              <a:gd name="T43" fmla="*/ 20 h 61"/>
              <a:gd name="T44" fmla="*/ 7 w 73"/>
              <a:gd name="T45" fmla="*/ 8 h 61"/>
              <a:gd name="T46" fmla="*/ 19 w 73"/>
              <a:gd name="T47" fmla="*/ 3 h 61"/>
              <a:gd name="T48" fmla="*/ 31 w 73"/>
              <a:gd name="T49" fmla="*/ 8 h 61"/>
              <a:gd name="T50" fmla="*/ 35 w 73"/>
              <a:gd name="T51" fmla="*/ 12 h 61"/>
              <a:gd name="T52" fmla="*/ 37 w 73"/>
              <a:gd name="T53" fmla="*/ 12 h 61"/>
              <a:gd name="T54" fmla="*/ 41 w 73"/>
              <a:gd name="T55" fmla="*/ 8 h 61"/>
              <a:gd name="T56" fmla="*/ 53 w 73"/>
              <a:gd name="T57" fmla="*/ 3 h 61"/>
              <a:gd name="T58" fmla="*/ 65 w 73"/>
              <a:gd name="T59" fmla="*/ 8 h 61"/>
              <a:gd name="T60" fmla="*/ 70 w 73"/>
              <a:gd name="T61" fmla="*/ 20 h 61"/>
              <a:gd name="T62" fmla="*/ 65 w 73"/>
              <a:gd name="T63" fmla="*/ 31 h 61"/>
              <a:gd name="T64" fmla="*/ 65 w 73"/>
              <a:gd name="T65" fmla="*/ 31 h 61"/>
              <a:gd name="T66" fmla="*/ 40 w 73"/>
              <a:gd name="T67" fmla="*/ 56 h 61"/>
              <a:gd name="T68" fmla="*/ 25 w 73"/>
              <a:gd name="T69" fmla="*/ 41 h 61"/>
              <a:gd name="T70" fmla="*/ 25 w 73"/>
              <a:gd name="T71" fmla="*/ 42 h 61"/>
              <a:gd name="T72" fmla="*/ 25 w 73"/>
              <a:gd name="T73" fmla="*/ 42 h 61"/>
              <a:gd name="T74" fmla="*/ 24 w 73"/>
              <a:gd name="T75" fmla="*/ 42 h 61"/>
              <a:gd name="T76" fmla="*/ 9 w 73"/>
              <a:gd name="T77" fmla="*/ 27 h 61"/>
              <a:gd name="T78" fmla="*/ 9 w 73"/>
              <a:gd name="T79" fmla="*/ 10 h 61"/>
              <a:gd name="T80" fmla="*/ 11 w 73"/>
              <a:gd name="T81" fmla="*/ 10 h 61"/>
              <a:gd name="T82" fmla="*/ 11 w 73"/>
              <a:gd name="T83" fmla="*/ 11 h 61"/>
              <a:gd name="T84" fmla="*/ 11 w 73"/>
              <a:gd name="T85" fmla="*/ 26 h 61"/>
              <a:gd name="T86" fmla="*/ 25 w 73"/>
              <a:gd name="T87" fmla="*/ 41 h 61"/>
              <a:gd name="T88" fmla="*/ 32 w 73"/>
              <a:gd name="T89" fmla="*/ 47 h 61"/>
              <a:gd name="T90" fmla="*/ 32 w 73"/>
              <a:gd name="T91" fmla="*/ 48 h 61"/>
              <a:gd name="T92" fmla="*/ 31 w 73"/>
              <a:gd name="T93" fmla="*/ 49 h 61"/>
              <a:gd name="T94" fmla="*/ 30 w 73"/>
              <a:gd name="T95" fmla="*/ 48 h 61"/>
              <a:gd name="T96" fmla="*/ 28 w 73"/>
              <a:gd name="T97" fmla="*/ 46 h 61"/>
              <a:gd name="T98" fmla="*/ 28 w 73"/>
              <a:gd name="T99" fmla="*/ 44 h 61"/>
              <a:gd name="T100" fmla="*/ 29 w 73"/>
              <a:gd name="T101" fmla="*/ 44 h 61"/>
              <a:gd name="T102" fmla="*/ 32 w 73"/>
              <a:gd name="T103"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61">
                <a:moveTo>
                  <a:pt x="73" y="20"/>
                </a:moveTo>
                <a:cubicBezTo>
                  <a:pt x="73" y="14"/>
                  <a:pt x="71" y="9"/>
                  <a:pt x="67" y="6"/>
                </a:cubicBezTo>
                <a:cubicBezTo>
                  <a:pt x="63" y="2"/>
                  <a:pt x="58" y="0"/>
                  <a:pt x="53" y="0"/>
                </a:cubicBezTo>
                <a:cubicBezTo>
                  <a:pt x="48" y="0"/>
                  <a:pt x="43" y="2"/>
                  <a:pt x="39" y="6"/>
                </a:cubicBezTo>
                <a:cubicBezTo>
                  <a:pt x="36" y="9"/>
                  <a:pt x="36" y="9"/>
                  <a:pt x="36" y="9"/>
                </a:cubicBezTo>
                <a:cubicBezTo>
                  <a:pt x="33" y="6"/>
                  <a:pt x="33" y="6"/>
                  <a:pt x="33" y="6"/>
                </a:cubicBezTo>
                <a:cubicBezTo>
                  <a:pt x="29" y="2"/>
                  <a:pt x="24" y="0"/>
                  <a:pt x="19" y="0"/>
                </a:cubicBezTo>
                <a:cubicBezTo>
                  <a:pt x="14" y="0"/>
                  <a:pt x="9" y="2"/>
                  <a:pt x="5" y="6"/>
                </a:cubicBezTo>
                <a:cubicBezTo>
                  <a:pt x="2" y="9"/>
                  <a:pt x="0" y="14"/>
                  <a:pt x="0" y="20"/>
                </a:cubicBezTo>
                <a:cubicBezTo>
                  <a:pt x="0" y="25"/>
                  <a:pt x="2" y="30"/>
                  <a:pt x="5" y="33"/>
                </a:cubicBezTo>
                <a:cubicBezTo>
                  <a:pt x="5" y="33"/>
                  <a:pt x="5" y="34"/>
                  <a:pt x="5" y="34"/>
                </a:cubicBezTo>
                <a:cubicBezTo>
                  <a:pt x="30" y="58"/>
                  <a:pt x="30" y="58"/>
                  <a:pt x="30" y="58"/>
                </a:cubicBezTo>
                <a:cubicBezTo>
                  <a:pt x="32" y="60"/>
                  <a:pt x="34" y="61"/>
                  <a:pt x="36" y="61"/>
                </a:cubicBezTo>
                <a:cubicBezTo>
                  <a:pt x="38" y="61"/>
                  <a:pt x="41" y="60"/>
                  <a:pt x="42" y="58"/>
                </a:cubicBezTo>
                <a:cubicBezTo>
                  <a:pt x="67" y="34"/>
                  <a:pt x="67" y="34"/>
                  <a:pt x="67" y="34"/>
                </a:cubicBezTo>
                <a:cubicBezTo>
                  <a:pt x="67" y="34"/>
                  <a:pt x="67" y="33"/>
                  <a:pt x="67" y="33"/>
                </a:cubicBezTo>
                <a:cubicBezTo>
                  <a:pt x="71" y="30"/>
                  <a:pt x="73" y="25"/>
                  <a:pt x="73" y="20"/>
                </a:cubicBezTo>
                <a:close/>
                <a:moveTo>
                  <a:pt x="40" y="56"/>
                </a:moveTo>
                <a:cubicBezTo>
                  <a:pt x="38" y="58"/>
                  <a:pt x="34" y="58"/>
                  <a:pt x="32" y="56"/>
                </a:cubicBezTo>
                <a:cubicBezTo>
                  <a:pt x="7" y="31"/>
                  <a:pt x="7" y="31"/>
                  <a:pt x="7" y="31"/>
                </a:cubicBezTo>
                <a:cubicBezTo>
                  <a:pt x="7" y="31"/>
                  <a:pt x="7" y="31"/>
                  <a:pt x="7" y="31"/>
                </a:cubicBezTo>
                <a:cubicBezTo>
                  <a:pt x="4" y="28"/>
                  <a:pt x="3" y="24"/>
                  <a:pt x="3" y="20"/>
                </a:cubicBezTo>
                <a:cubicBezTo>
                  <a:pt x="3" y="15"/>
                  <a:pt x="4" y="11"/>
                  <a:pt x="7" y="8"/>
                </a:cubicBezTo>
                <a:cubicBezTo>
                  <a:pt x="11" y="5"/>
                  <a:pt x="15" y="3"/>
                  <a:pt x="19" y="3"/>
                </a:cubicBezTo>
                <a:cubicBezTo>
                  <a:pt x="24" y="3"/>
                  <a:pt x="28" y="5"/>
                  <a:pt x="31" y="8"/>
                </a:cubicBezTo>
                <a:cubicBezTo>
                  <a:pt x="35" y="12"/>
                  <a:pt x="35" y="12"/>
                  <a:pt x="35" y="12"/>
                </a:cubicBezTo>
                <a:cubicBezTo>
                  <a:pt x="36" y="13"/>
                  <a:pt x="37" y="13"/>
                  <a:pt x="37" y="12"/>
                </a:cubicBezTo>
                <a:cubicBezTo>
                  <a:pt x="41" y="8"/>
                  <a:pt x="41" y="8"/>
                  <a:pt x="41" y="8"/>
                </a:cubicBezTo>
                <a:cubicBezTo>
                  <a:pt x="44" y="5"/>
                  <a:pt x="49" y="3"/>
                  <a:pt x="53" y="3"/>
                </a:cubicBezTo>
                <a:cubicBezTo>
                  <a:pt x="57" y="3"/>
                  <a:pt x="62" y="5"/>
                  <a:pt x="65" y="8"/>
                </a:cubicBezTo>
                <a:cubicBezTo>
                  <a:pt x="68" y="11"/>
                  <a:pt x="70" y="15"/>
                  <a:pt x="70" y="20"/>
                </a:cubicBezTo>
                <a:cubicBezTo>
                  <a:pt x="70" y="24"/>
                  <a:pt x="68" y="28"/>
                  <a:pt x="65" y="31"/>
                </a:cubicBezTo>
                <a:cubicBezTo>
                  <a:pt x="65" y="31"/>
                  <a:pt x="65" y="31"/>
                  <a:pt x="65" y="31"/>
                </a:cubicBezTo>
                <a:lnTo>
                  <a:pt x="40" y="56"/>
                </a:lnTo>
                <a:close/>
                <a:moveTo>
                  <a:pt x="25" y="41"/>
                </a:moveTo>
                <a:cubicBezTo>
                  <a:pt x="26" y="41"/>
                  <a:pt x="26" y="42"/>
                  <a:pt x="25" y="42"/>
                </a:cubicBezTo>
                <a:cubicBezTo>
                  <a:pt x="25" y="42"/>
                  <a:pt x="25" y="42"/>
                  <a:pt x="25" y="42"/>
                </a:cubicBezTo>
                <a:cubicBezTo>
                  <a:pt x="24" y="42"/>
                  <a:pt x="24" y="42"/>
                  <a:pt x="24" y="42"/>
                </a:cubicBezTo>
                <a:cubicBezTo>
                  <a:pt x="9" y="27"/>
                  <a:pt x="9" y="27"/>
                  <a:pt x="9" y="27"/>
                </a:cubicBezTo>
                <a:cubicBezTo>
                  <a:pt x="5" y="23"/>
                  <a:pt x="5" y="15"/>
                  <a:pt x="9" y="10"/>
                </a:cubicBezTo>
                <a:cubicBezTo>
                  <a:pt x="10" y="9"/>
                  <a:pt x="10" y="9"/>
                  <a:pt x="11" y="10"/>
                </a:cubicBezTo>
                <a:cubicBezTo>
                  <a:pt x="11" y="10"/>
                  <a:pt x="11" y="11"/>
                  <a:pt x="11" y="11"/>
                </a:cubicBezTo>
                <a:cubicBezTo>
                  <a:pt x="7" y="15"/>
                  <a:pt x="7" y="22"/>
                  <a:pt x="11" y="26"/>
                </a:cubicBezTo>
                <a:lnTo>
                  <a:pt x="25" y="41"/>
                </a:lnTo>
                <a:close/>
                <a:moveTo>
                  <a:pt x="32" y="47"/>
                </a:moveTo>
                <a:cubicBezTo>
                  <a:pt x="32" y="47"/>
                  <a:pt x="32" y="48"/>
                  <a:pt x="32" y="48"/>
                </a:cubicBezTo>
                <a:cubicBezTo>
                  <a:pt x="31" y="48"/>
                  <a:pt x="31" y="49"/>
                  <a:pt x="31" y="49"/>
                </a:cubicBezTo>
                <a:cubicBezTo>
                  <a:pt x="31" y="49"/>
                  <a:pt x="30" y="48"/>
                  <a:pt x="30" y="48"/>
                </a:cubicBezTo>
                <a:cubicBezTo>
                  <a:pt x="28" y="46"/>
                  <a:pt x="28" y="46"/>
                  <a:pt x="28" y="46"/>
                </a:cubicBezTo>
                <a:cubicBezTo>
                  <a:pt x="27" y="46"/>
                  <a:pt x="27" y="45"/>
                  <a:pt x="28" y="44"/>
                </a:cubicBezTo>
                <a:cubicBezTo>
                  <a:pt x="28" y="44"/>
                  <a:pt x="29" y="44"/>
                  <a:pt x="29" y="44"/>
                </a:cubicBezTo>
                <a:lnTo>
                  <a:pt x="32" y="47"/>
                </a:lnTo>
                <a:close/>
              </a:path>
            </a:pathLst>
          </a:custGeom>
          <a:solidFill>
            <a:schemeClr val="bg2"/>
          </a:solidFill>
          <a:ln>
            <a:noFill/>
          </a:ln>
        </p:spPr>
        <p:txBody>
          <a:bodyPr vert="horz" wrap="square" lIns="91440" tIns="45720" rIns="91440" bIns="45720" numCol="1" anchor="t" anchorCtr="0" compatLnSpc="1"/>
          <a:lstStyle/>
          <a:p>
            <a:endParaRPr lang="en-US" sz="1350">
              <a:cs typeface="+mn-ea"/>
              <a:sym typeface="+mn-lt"/>
            </a:endParaRPr>
          </a:p>
        </p:txBody>
      </p:sp>
      <p:sp>
        <p:nvSpPr>
          <p:cNvPr id="134" name="Freeform 12"/>
          <p:cNvSpPr>
            <a:spLocks noEditPoints="1"/>
          </p:cNvSpPr>
          <p:nvPr/>
        </p:nvSpPr>
        <p:spPr bwMode="auto">
          <a:xfrm>
            <a:off x="8614392" y="3282074"/>
            <a:ext cx="341309" cy="419191"/>
          </a:xfrm>
          <a:custGeom>
            <a:avLst/>
            <a:gdLst>
              <a:gd name="T0" fmla="*/ 45 w 63"/>
              <a:gd name="T1" fmla="*/ 9 h 75"/>
              <a:gd name="T2" fmla="*/ 42 w 63"/>
              <a:gd name="T3" fmla="*/ 1 h 75"/>
              <a:gd name="T4" fmla="*/ 23 w 63"/>
              <a:gd name="T5" fmla="*/ 0 h 75"/>
              <a:gd name="T6" fmla="*/ 18 w 63"/>
              <a:gd name="T7" fmla="*/ 6 h 75"/>
              <a:gd name="T8" fmla="*/ 5 w 63"/>
              <a:gd name="T9" fmla="*/ 9 h 75"/>
              <a:gd name="T10" fmla="*/ 0 w 63"/>
              <a:gd name="T11" fmla="*/ 15 h 75"/>
              <a:gd name="T12" fmla="*/ 6 w 63"/>
              <a:gd name="T13" fmla="*/ 21 h 75"/>
              <a:gd name="T14" fmla="*/ 14 w 63"/>
              <a:gd name="T15" fmla="*/ 75 h 75"/>
              <a:gd name="T16" fmla="*/ 55 w 63"/>
              <a:gd name="T17" fmla="*/ 70 h 75"/>
              <a:gd name="T18" fmla="*/ 58 w 63"/>
              <a:gd name="T19" fmla="*/ 21 h 75"/>
              <a:gd name="T20" fmla="*/ 63 w 63"/>
              <a:gd name="T21" fmla="*/ 14 h 75"/>
              <a:gd name="T22" fmla="*/ 21 w 63"/>
              <a:gd name="T23" fmla="*/ 6 h 75"/>
              <a:gd name="T24" fmla="*/ 23 w 63"/>
              <a:gd name="T25" fmla="*/ 4 h 75"/>
              <a:gd name="T26" fmla="*/ 41 w 63"/>
              <a:gd name="T27" fmla="*/ 4 h 75"/>
              <a:gd name="T28" fmla="*/ 42 w 63"/>
              <a:gd name="T29" fmla="*/ 9 h 75"/>
              <a:gd name="T30" fmla="*/ 21 w 63"/>
              <a:gd name="T31" fmla="*/ 6 h 75"/>
              <a:gd name="T32" fmla="*/ 49 w 63"/>
              <a:gd name="T33" fmla="*/ 72 h 75"/>
              <a:gd name="T34" fmla="*/ 11 w 63"/>
              <a:gd name="T35" fmla="*/ 70 h 75"/>
              <a:gd name="T36" fmla="*/ 54 w 63"/>
              <a:gd name="T37" fmla="*/ 21 h 75"/>
              <a:gd name="T38" fmla="*/ 60 w 63"/>
              <a:gd name="T39" fmla="*/ 15 h 75"/>
              <a:gd name="T40" fmla="*/ 5 w 63"/>
              <a:gd name="T41" fmla="*/ 18 h 75"/>
              <a:gd name="T42" fmla="*/ 3 w 63"/>
              <a:gd name="T43" fmla="*/ 14 h 75"/>
              <a:gd name="T44" fmla="*/ 58 w 63"/>
              <a:gd name="T45" fmla="*/ 12 h 75"/>
              <a:gd name="T46" fmla="*/ 60 w 63"/>
              <a:gd name="T47" fmla="*/ 15 h 75"/>
              <a:gd name="T48" fmla="*/ 31 w 63"/>
              <a:gd name="T49" fmla="*/ 26 h 75"/>
              <a:gd name="T50" fmla="*/ 34 w 63"/>
              <a:gd name="T51" fmla="*/ 26 h 75"/>
              <a:gd name="T52" fmla="*/ 32 w 63"/>
              <a:gd name="T53" fmla="*/ 68 h 75"/>
              <a:gd name="T54" fmla="*/ 24 w 63"/>
              <a:gd name="T55" fmla="*/ 66 h 75"/>
              <a:gd name="T56" fmla="*/ 25 w 63"/>
              <a:gd name="T57" fmla="*/ 24 h 75"/>
              <a:gd name="T58" fmla="*/ 27 w 63"/>
              <a:gd name="T59" fmla="*/ 66 h 75"/>
              <a:gd name="T60" fmla="*/ 24 w 63"/>
              <a:gd name="T61" fmla="*/ 66 h 75"/>
              <a:gd name="T62" fmla="*/ 38 w 63"/>
              <a:gd name="T63" fmla="*/ 26 h 75"/>
              <a:gd name="T64" fmla="*/ 41 w 63"/>
              <a:gd name="T65" fmla="*/ 26 h 75"/>
              <a:gd name="T66" fmla="*/ 39 w 63"/>
              <a:gd name="T67" fmla="*/ 68 h 75"/>
              <a:gd name="T68" fmla="*/ 45 w 63"/>
              <a:gd name="T69" fmla="*/ 66 h 75"/>
              <a:gd name="T70" fmla="*/ 46 w 63"/>
              <a:gd name="T71" fmla="*/ 24 h 75"/>
              <a:gd name="T72" fmla="*/ 48 w 63"/>
              <a:gd name="T73" fmla="*/ 66 h 75"/>
              <a:gd name="T74" fmla="*/ 45 w 63"/>
              <a:gd name="T75" fmla="*/ 66 h 75"/>
              <a:gd name="T76" fmla="*/ 17 w 63"/>
              <a:gd name="T77" fmla="*/ 26 h 75"/>
              <a:gd name="T78" fmla="*/ 20 w 63"/>
              <a:gd name="T79" fmla="*/ 26 h 75"/>
              <a:gd name="T80" fmla="*/ 18 w 63"/>
              <a:gd name="T8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75">
                <a:moveTo>
                  <a:pt x="58" y="9"/>
                </a:moveTo>
                <a:cubicBezTo>
                  <a:pt x="45" y="9"/>
                  <a:pt x="45" y="9"/>
                  <a:pt x="45" y="9"/>
                </a:cubicBezTo>
                <a:cubicBezTo>
                  <a:pt x="45" y="6"/>
                  <a:pt x="45" y="6"/>
                  <a:pt x="45" y="6"/>
                </a:cubicBezTo>
                <a:cubicBezTo>
                  <a:pt x="45" y="4"/>
                  <a:pt x="44" y="2"/>
                  <a:pt x="42" y="1"/>
                </a:cubicBezTo>
                <a:cubicBezTo>
                  <a:pt x="41" y="1"/>
                  <a:pt x="41" y="0"/>
                  <a:pt x="40" y="0"/>
                </a:cubicBezTo>
                <a:cubicBezTo>
                  <a:pt x="23" y="0"/>
                  <a:pt x="23" y="0"/>
                  <a:pt x="23" y="0"/>
                </a:cubicBezTo>
                <a:cubicBezTo>
                  <a:pt x="22" y="0"/>
                  <a:pt x="22" y="1"/>
                  <a:pt x="21" y="1"/>
                </a:cubicBezTo>
                <a:cubicBezTo>
                  <a:pt x="19" y="2"/>
                  <a:pt x="18" y="4"/>
                  <a:pt x="18" y="6"/>
                </a:cubicBezTo>
                <a:cubicBezTo>
                  <a:pt x="18" y="9"/>
                  <a:pt x="18" y="9"/>
                  <a:pt x="18" y="9"/>
                </a:cubicBezTo>
                <a:cubicBezTo>
                  <a:pt x="5" y="9"/>
                  <a:pt x="5" y="9"/>
                  <a:pt x="5" y="9"/>
                </a:cubicBezTo>
                <a:cubicBezTo>
                  <a:pt x="2" y="9"/>
                  <a:pt x="0" y="11"/>
                  <a:pt x="0" y="14"/>
                </a:cubicBezTo>
                <a:cubicBezTo>
                  <a:pt x="0" y="15"/>
                  <a:pt x="0" y="15"/>
                  <a:pt x="0" y="15"/>
                </a:cubicBezTo>
                <a:cubicBezTo>
                  <a:pt x="0" y="18"/>
                  <a:pt x="2" y="21"/>
                  <a:pt x="5" y="21"/>
                </a:cubicBezTo>
                <a:cubicBezTo>
                  <a:pt x="6" y="21"/>
                  <a:pt x="6" y="21"/>
                  <a:pt x="6" y="21"/>
                </a:cubicBezTo>
                <a:cubicBezTo>
                  <a:pt x="8" y="70"/>
                  <a:pt x="8" y="70"/>
                  <a:pt x="8" y="70"/>
                </a:cubicBezTo>
                <a:cubicBezTo>
                  <a:pt x="8" y="73"/>
                  <a:pt x="11" y="75"/>
                  <a:pt x="14" y="75"/>
                </a:cubicBezTo>
                <a:cubicBezTo>
                  <a:pt x="49" y="75"/>
                  <a:pt x="49" y="75"/>
                  <a:pt x="49" y="75"/>
                </a:cubicBezTo>
                <a:cubicBezTo>
                  <a:pt x="52" y="75"/>
                  <a:pt x="55" y="73"/>
                  <a:pt x="55" y="70"/>
                </a:cubicBezTo>
                <a:cubicBezTo>
                  <a:pt x="57" y="21"/>
                  <a:pt x="57" y="21"/>
                  <a:pt x="57" y="21"/>
                </a:cubicBezTo>
                <a:cubicBezTo>
                  <a:pt x="58" y="21"/>
                  <a:pt x="58" y="21"/>
                  <a:pt x="58" y="21"/>
                </a:cubicBezTo>
                <a:cubicBezTo>
                  <a:pt x="61" y="21"/>
                  <a:pt x="63" y="18"/>
                  <a:pt x="63" y="15"/>
                </a:cubicBezTo>
                <a:cubicBezTo>
                  <a:pt x="63" y="14"/>
                  <a:pt x="63" y="14"/>
                  <a:pt x="63" y="14"/>
                </a:cubicBezTo>
                <a:cubicBezTo>
                  <a:pt x="63" y="11"/>
                  <a:pt x="61" y="9"/>
                  <a:pt x="58" y="9"/>
                </a:cubicBezTo>
                <a:close/>
                <a:moveTo>
                  <a:pt x="21" y="6"/>
                </a:moveTo>
                <a:cubicBezTo>
                  <a:pt x="21" y="5"/>
                  <a:pt x="21" y="5"/>
                  <a:pt x="22" y="4"/>
                </a:cubicBezTo>
                <a:cubicBezTo>
                  <a:pt x="22" y="4"/>
                  <a:pt x="23" y="4"/>
                  <a:pt x="23" y="4"/>
                </a:cubicBezTo>
                <a:cubicBezTo>
                  <a:pt x="40" y="4"/>
                  <a:pt x="40" y="4"/>
                  <a:pt x="40" y="4"/>
                </a:cubicBezTo>
                <a:cubicBezTo>
                  <a:pt x="40" y="4"/>
                  <a:pt x="41" y="4"/>
                  <a:pt x="41" y="4"/>
                </a:cubicBezTo>
                <a:cubicBezTo>
                  <a:pt x="42" y="5"/>
                  <a:pt x="42" y="5"/>
                  <a:pt x="42" y="6"/>
                </a:cubicBezTo>
                <a:cubicBezTo>
                  <a:pt x="42" y="9"/>
                  <a:pt x="42" y="9"/>
                  <a:pt x="42" y="9"/>
                </a:cubicBezTo>
                <a:cubicBezTo>
                  <a:pt x="21" y="9"/>
                  <a:pt x="21" y="9"/>
                  <a:pt x="21" y="9"/>
                </a:cubicBezTo>
                <a:lnTo>
                  <a:pt x="21" y="6"/>
                </a:lnTo>
                <a:close/>
                <a:moveTo>
                  <a:pt x="52" y="70"/>
                </a:moveTo>
                <a:cubicBezTo>
                  <a:pt x="52" y="71"/>
                  <a:pt x="51" y="72"/>
                  <a:pt x="49" y="72"/>
                </a:cubicBezTo>
                <a:cubicBezTo>
                  <a:pt x="14" y="72"/>
                  <a:pt x="14" y="72"/>
                  <a:pt x="14" y="72"/>
                </a:cubicBezTo>
                <a:cubicBezTo>
                  <a:pt x="13" y="72"/>
                  <a:pt x="11" y="71"/>
                  <a:pt x="11" y="70"/>
                </a:cubicBezTo>
                <a:cubicBezTo>
                  <a:pt x="9" y="21"/>
                  <a:pt x="9" y="21"/>
                  <a:pt x="9" y="21"/>
                </a:cubicBezTo>
                <a:cubicBezTo>
                  <a:pt x="54" y="21"/>
                  <a:pt x="54" y="21"/>
                  <a:pt x="54" y="21"/>
                </a:cubicBezTo>
                <a:lnTo>
                  <a:pt x="52" y="70"/>
                </a:lnTo>
                <a:close/>
                <a:moveTo>
                  <a:pt x="60" y="15"/>
                </a:moveTo>
                <a:cubicBezTo>
                  <a:pt x="60" y="16"/>
                  <a:pt x="59" y="18"/>
                  <a:pt x="58" y="18"/>
                </a:cubicBezTo>
                <a:cubicBezTo>
                  <a:pt x="5" y="18"/>
                  <a:pt x="5" y="18"/>
                  <a:pt x="5" y="18"/>
                </a:cubicBezTo>
                <a:cubicBezTo>
                  <a:pt x="4" y="18"/>
                  <a:pt x="3" y="16"/>
                  <a:pt x="3" y="15"/>
                </a:cubicBezTo>
                <a:cubicBezTo>
                  <a:pt x="3" y="14"/>
                  <a:pt x="3" y="14"/>
                  <a:pt x="3" y="14"/>
                </a:cubicBezTo>
                <a:cubicBezTo>
                  <a:pt x="3" y="13"/>
                  <a:pt x="4" y="12"/>
                  <a:pt x="5" y="12"/>
                </a:cubicBezTo>
                <a:cubicBezTo>
                  <a:pt x="58" y="12"/>
                  <a:pt x="58" y="12"/>
                  <a:pt x="58" y="12"/>
                </a:cubicBezTo>
                <a:cubicBezTo>
                  <a:pt x="59" y="12"/>
                  <a:pt x="60" y="13"/>
                  <a:pt x="60" y="14"/>
                </a:cubicBezTo>
                <a:lnTo>
                  <a:pt x="60" y="15"/>
                </a:lnTo>
                <a:close/>
                <a:moveTo>
                  <a:pt x="31" y="66"/>
                </a:moveTo>
                <a:cubicBezTo>
                  <a:pt x="31" y="26"/>
                  <a:pt x="31" y="26"/>
                  <a:pt x="31" y="26"/>
                </a:cubicBezTo>
                <a:cubicBezTo>
                  <a:pt x="31" y="25"/>
                  <a:pt x="31" y="24"/>
                  <a:pt x="32" y="24"/>
                </a:cubicBezTo>
                <a:cubicBezTo>
                  <a:pt x="33" y="24"/>
                  <a:pt x="34" y="25"/>
                  <a:pt x="34" y="26"/>
                </a:cubicBezTo>
                <a:cubicBezTo>
                  <a:pt x="34" y="66"/>
                  <a:pt x="34" y="66"/>
                  <a:pt x="34" y="66"/>
                </a:cubicBezTo>
                <a:cubicBezTo>
                  <a:pt x="34" y="67"/>
                  <a:pt x="33" y="68"/>
                  <a:pt x="32" y="68"/>
                </a:cubicBezTo>
                <a:cubicBezTo>
                  <a:pt x="31" y="68"/>
                  <a:pt x="31" y="67"/>
                  <a:pt x="31" y="66"/>
                </a:cubicBezTo>
                <a:close/>
                <a:moveTo>
                  <a:pt x="24" y="66"/>
                </a:moveTo>
                <a:cubicBezTo>
                  <a:pt x="24" y="26"/>
                  <a:pt x="24" y="26"/>
                  <a:pt x="24" y="26"/>
                </a:cubicBezTo>
                <a:cubicBezTo>
                  <a:pt x="24" y="25"/>
                  <a:pt x="24" y="24"/>
                  <a:pt x="25" y="24"/>
                </a:cubicBezTo>
                <a:cubicBezTo>
                  <a:pt x="26" y="24"/>
                  <a:pt x="27" y="25"/>
                  <a:pt x="27" y="26"/>
                </a:cubicBezTo>
                <a:cubicBezTo>
                  <a:pt x="27" y="66"/>
                  <a:pt x="27" y="66"/>
                  <a:pt x="27" y="66"/>
                </a:cubicBezTo>
                <a:cubicBezTo>
                  <a:pt x="27" y="67"/>
                  <a:pt x="26" y="68"/>
                  <a:pt x="25" y="68"/>
                </a:cubicBezTo>
                <a:cubicBezTo>
                  <a:pt x="24" y="68"/>
                  <a:pt x="24" y="67"/>
                  <a:pt x="24" y="66"/>
                </a:cubicBezTo>
                <a:close/>
                <a:moveTo>
                  <a:pt x="38" y="66"/>
                </a:moveTo>
                <a:cubicBezTo>
                  <a:pt x="38" y="26"/>
                  <a:pt x="38" y="26"/>
                  <a:pt x="38" y="26"/>
                </a:cubicBezTo>
                <a:cubicBezTo>
                  <a:pt x="38" y="25"/>
                  <a:pt x="38" y="24"/>
                  <a:pt x="39" y="24"/>
                </a:cubicBezTo>
                <a:cubicBezTo>
                  <a:pt x="40" y="24"/>
                  <a:pt x="41" y="25"/>
                  <a:pt x="41" y="26"/>
                </a:cubicBezTo>
                <a:cubicBezTo>
                  <a:pt x="41" y="66"/>
                  <a:pt x="41" y="66"/>
                  <a:pt x="41" y="66"/>
                </a:cubicBezTo>
                <a:cubicBezTo>
                  <a:pt x="41" y="67"/>
                  <a:pt x="40" y="68"/>
                  <a:pt x="39" y="68"/>
                </a:cubicBezTo>
                <a:cubicBezTo>
                  <a:pt x="38" y="68"/>
                  <a:pt x="38" y="67"/>
                  <a:pt x="38" y="66"/>
                </a:cubicBezTo>
                <a:close/>
                <a:moveTo>
                  <a:pt x="45" y="66"/>
                </a:moveTo>
                <a:cubicBezTo>
                  <a:pt x="45" y="26"/>
                  <a:pt x="45" y="26"/>
                  <a:pt x="45" y="26"/>
                </a:cubicBezTo>
                <a:cubicBezTo>
                  <a:pt x="45" y="25"/>
                  <a:pt x="45" y="24"/>
                  <a:pt x="46" y="24"/>
                </a:cubicBezTo>
                <a:cubicBezTo>
                  <a:pt x="47" y="24"/>
                  <a:pt x="48" y="25"/>
                  <a:pt x="48" y="26"/>
                </a:cubicBezTo>
                <a:cubicBezTo>
                  <a:pt x="48" y="66"/>
                  <a:pt x="48" y="66"/>
                  <a:pt x="48" y="66"/>
                </a:cubicBezTo>
                <a:cubicBezTo>
                  <a:pt x="48" y="67"/>
                  <a:pt x="47" y="68"/>
                  <a:pt x="46" y="68"/>
                </a:cubicBezTo>
                <a:cubicBezTo>
                  <a:pt x="45" y="68"/>
                  <a:pt x="45" y="67"/>
                  <a:pt x="45" y="66"/>
                </a:cubicBezTo>
                <a:close/>
                <a:moveTo>
                  <a:pt x="17" y="66"/>
                </a:moveTo>
                <a:cubicBezTo>
                  <a:pt x="17" y="26"/>
                  <a:pt x="17" y="26"/>
                  <a:pt x="17" y="26"/>
                </a:cubicBezTo>
                <a:cubicBezTo>
                  <a:pt x="17" y="25"/>
                  <a:pt x="17" y="24"/>
                  <a:pt x="18" y="24"/>
                </a:cubicBezTo>
                <a:cubicBezTo>
                  <a:pt x="19" y="24"/>
                  <a:pt x="20" y="25"/>
                  <a:pt x="20" y="26"/>
                </a:cubicBezTo>
                <a:cubicBezTo>
                  <a:pt x="20" y="66"/>
                  <a:pt x="20" y="66"/>
                  <a:pt x="20" y="66"/>
                </a:cubicBezTo>
                <a:cubicBezTo>
                  <a:pt x="20" y="67"/>
                  <a:pt x="19" y="68"/>
                  <a:pt x="18" y="68"/>
                </a:cubicBezTo>
                <a:cubicBezTo>
                  <a:pt x="17" y="68"/>
                  <a:pt x="17" y="67"/>
                  <a:pt x="17" y="66"/>
                </a:cubicBezTo>
                <a:close/>
              </a:path>
            </a:pathLst>
          </a:custGeom>
          <a:solidFill>
            <a:schemeClr val="bg2"/>
          </a:solidFill>
          <a:ln>
            <a:noFill/>
          </a:ln>
        </p:spPr>
        <p:txBody>
          <a:bodyPr vert="horz" wrap="square" lIns="91440" tIns="45720" rIns="91440" bIns="45720" numCol="1" anchor="t" anchorCtr="0" compatLnSpc="1"/>
          <a:lstStyle/>
          <a:p>
            <a:endParaRPr lang="en-US" sz="1350">
              <a:cs typeface="+mn-ea"/>
              <a:sym typeface="+mn-lt"/>
            </a:endParaRPr>
          </a:p>
        </p:txBody>
      </p:sp>
      <p:sp>
        <p:nvSpPr>
          <p:cNvPr id="135" name="Freeform 151"/>
          <p:cNvSpPr>
            <a:spLocks noEditPoints="1"/>
          </p:cNvSpPr>
          <p:nvPr/>
        </p:nvSpPr>
        <p:spPr bwMode="auto">
          <a:xfrm>
            <a:off x="10372851" y="3268993"/>
            <a:ext cx="431504" cy="445347"/>
          </a:xfrm>
          <a:custGeom>
            <a:avLst/>
            <a:gdLst>
              <a:gd name="T0" fmla="*/ 52 w 79"/>
              <a:gd name="T1" fmla="*/ 0 h 79"/>
              <a:gd name="T2" fmla="*/ 0 w 79"/>
              <a:gd name="T3" fmla="*/ 52 h 79"/>
              <a:gd name="T4" fmla="*/ 27 w 79"/>
              <a:gd name="T5" fmla="*/ 79 h 79"/>
              <a:gd name="T6" fmla="*/ 79 w 79"/>
              <a:gd name="T7" fmla="*/ 27 h 79"/>
              <a:gd name="T8" fmla="*/ 27 w 79"/>
              <a:gd name="T9" fmla="*/ 76 h 79"/>
              <a:gd name="T10" fmla="*/ 26 w 79"/>
              <a:gd name="T11" fmla="*/ 76 h 79"/>
              <a:gd name="T12" fmla="*/ 23 w 79"/>
              <a:gd name="T13" fmla="*/ 71 h 79"/>
              <a:gd name="T14" fmla="*/ 32 w 79"/>
              <a:gd name="T15" fmla="*/ 71 h 79"/>
              <a:gd name="T16" fmla="*/ 28 w 79"/>
              <a:gd name="T17" fmla="*/ 76 h 79"/>
              <a:gd name="T18" fmla="*/ 22 w 79"/>
              <a:gd name="T19" fmla="*/ 68 h 79"/>
              <a:gd name="T20" fmla="*/ 8 w 79"/>
              <a:gd name="T21" fmla="*/ 58 h 79"/>
              <a:gd name="T22" fmla="*/ 10 w 79"/>
              <a:gd name="T23" fmla="*/ 46 h 79"/>
              <a:gd name="T24" fmla="*/ 44 w 79"/>
              <a:gd name="T25" fmla="*/ 9 h 79"/>
              <a:gd name="T26" fmla="*/ 51 w 79"/>
              <a:gd name="T27" fmla="*/ 13 h 79"/>
              <a:gd name="T28" fmla="*/ 58 w 79"/>
              <a:gd name="T29" fmla="*/ 8 h 79"/>
              <a:gd name="T30" fmla="*/ 68 w 79"/>
              <a:gd name="T31" fmla="*/ 23 h 79"/>
              <a:gd name="T32" fmla="*/ 69 w 79"/>
              <a:gd name="T33" fmla="*/ 34 h 79"/>
              <a:gd name="T34" fmla="*/ 34 w 79"/>
              <a:gd name="T35" fmla="*/ 69 h 79"/>
              <a:gd name="T36" fmla="*/ 8 w 79"/>
              <a:gd name="T37" fmla="*/ 46 h 79"/>
              <a:gd name="T38" fmla="*/ 8 w 79"/>
              <a:gd name="T39" fmla="*/ 56 h 79"/>
              <a:gd name="T40" fmla="*/ 3 w 79"/>
              <a:gd name="T41" fmla="*/ 50 h 79"/>
              <a:gd name="T42" fmla="*/ 56 w 79"/>
              <a:gd name="T43" fmla="*/ 8 h 79"/>
              <a:gd name="T44" fmla="*/ 47 w 79"/>
              <a:gd name="T45" fmla="*/ 9 h 79"/>
              <a:gd name="T46" fmla="*/ 50 w 79"/>
              <a:gd name="T47" fmla="*/ 3 h 79"/>
              <a:gd name="T48" fmla="*/ 76 w 79"/>
              <a:gd name="T49" fmla="*/ 27 h 79"/>
              <a:gd name="T50" fmla="*/ 70 w 79"/>
              <a:gd name="T51" fmla="*/ 32 h 79"/>
              <a:gd name="T52" fmla="*/ 69 w 79"/>
              <a:gd name="T53" fmla="*/ 24 h 79"/>
              <a:gd name="T54" fmla="*/ 75 w 79"/>
              <a:gd name="T55" fmla="*/ 26 h 79"/>
              <a:gd name="T56" fmla="*/ 46 w 79"/>
              <a:gd name="T57" fmla="*/ 47 h 79"/>
              <a:gd name="T58" fmla="*/ 42 w 79"/>
              <a:gd name="T59" fmla="*/ 47 h 79"/>
              <a:gd name="T60" fmla="*/ 40 w 79"/>
              <a:gd name="T61" fmla="*/ 44 h 79"/>
              <a:gd name="T62" fmla="*/ 40 w 79"/>
              <a:gd name="T63" fmla="*/ 40 h 79"/>
              <a:gd name="T64" fmla="*/ 31 w 79"/>
              <a:gd name="T65" fmla="*/ 33 h 79"/>
              <a:gd name="T66" fmla="*/ 34 w 79"/>
              <a:gd name="T67" fmla="*/ 33 h 79"/>
              <a:gd name="T68" fmla="*/ 39 w 79"/>
              <a:gd name="T69" fmla="*/ 35 h 79"/>
              <a:gd name="T70" fmla="*/ 39 w 79"/>
              <a:gd name="T71" fmla="*/ 39 h 79"/>
              <a:gd name="T72" fmla="*/ 47 w 79"/>
              <a:gd name="T73" fmla="*/ 46 h 79"/>
              <a:gd name="T74" fmla="*/ 29 w 79"/>
              <a:gd name="T75" fmla="*/ 29 h 79"/>
              <a:gd name="T76" fmla="*/ 30 w 79"/>
              <a:gd name="T77" fmla="*/ 58 h 79"/>
              <a:gd name="T78" fmla="*/ 54 w 79"/>
              <a:gd name="T79" fmla="*/ 41 h 79"/>
              <a:gd name="T80" fmla="*/ 54 w 79"/>
              <a:gd name="T81" fmla="*/ 37 h 79"/>
              <a:gd name="T82" fmla="*/ 53 w 79"/>
              <a:gd name="T83" fmla="*/ 33 h 79"/>
              <a:gd name="T84" fmla="*/ 50 w 79"/>
              <a:gd name="T85" fmla="*/ 29 h 79"/>
              <a:gd name="T86" fmla="*/ 46 w 79"/>
              <a:gd name="T87" fmla="*/ 26 h 79"/>
              <a:gd name="T88" fmla="*/ 42 w 79"/>
              <a:gd name="T89" fmla="*/ 25 h 79"/>
              <a:gd name="T90" fmla="*/ 24 w 79"/>
              <a:gd name="T91" fmla="*/ 42 h 79"/>
              <a:gd name="T92" fmla="*/ 26 w 79"/>
              <a:gd name="T93" fmla="*/ 46 h 79"/>
              <a:gd name="T94" fmla="*/ 29 w 79"/>
              <a:gd name="T95" fmla="*/ 50 h 79"/>
              <a:gd name="T96" fmla="*/ 33 w 79"/>
              <a:gd name="T97" fmla="*/ 53 h 79"/>
              <a:gd name="T98" fmla="*/ 36 w 79"/>
              <a:gd name="T99" fmla="*/ 54 h 79"/>
              <a:gd name="T100" fmla="*/ 40 w 79"/>
              <a:gd name="T101" fmla="*/ 52 h 79"/>
              <a:gd name="T102" fmla="*/ 38 w 79"/>
              <a:gd name="T103" fmla="*/ 52 h 79"/>
              <a:gd name="T104" fmla="*/ 32 w 79"/>
              <a:gd name="T105" fmla="*/ 51 h 79"/>
              <a:gd name="T106" fmla="*/ 28 w 79"/>
              <a:gd name="T107" fmla="*/ 47 h 79"/>
              <a:gd name="T108" fmla="*/ 27 w 79"/>
              <a:gd name="T109" fmla="*/ 44 h 79"/>
              <a:gd name="T110" fmla="*/ 30 w 79"/>
              <a:gd name="T111" fmla="*/ 30 h 79"/>
              <a:gd name="T112" fmla="*/ 44 w 79"/>
              <a:gd name="T113" fmla="*/ 27 h 79"/>
              <a:gd name="T114" fmla="*/ 46 w 79"/>
              <a:gd name="T115" fmla="*/ 28 h 79"/>
              <a:gd name="T116" fmla="*/ 50 w 79"/>
              <a:gd name="T117" fmla="*/ 33 h 79"/>
              <a:gd name="T118" fmla="*/ 52 w 79"/>
              <a:gd name="T119" fmla="*/ 38 h 79"/>
              <a:gd name="T120" fmla="*/ 52 w 79"/>
              <a:gd name="T121" fmla="*/ 4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77" y="23"/>
                </a:moveTo>
                <a:cubicBezTo>
                  <a:pt x="55" y="1"/>
                  <a:pt x="55" y="1"/>
                  <a:pt x="55" y="1"/>
                </a:cubicBezTo>
                <a:cubicBezTo>
                  <a:pt x="54" y="0"/>
                  <a:pt x="53" y="0"/>
                  <a:pt x="52" y="0"/>
                </a:cubicBezTo>
                <a:cubicBezTo>
                  <a:pt x="50" y="0"/>
                  <a:pt x="49" y="0"/>
                  <a:pt x="48" y="1"/>
                </a:cubicBezTo>
                <a:cubicBezTo>
                  <a:pt x="1" y="48"/>
                  <a:pt x="1" y="48"/>
                  <a:pt x="1" y="48"/>
                </a:cubicBezTo>
                <a:cubicBezTo>
                  <a:pt x="0" y="49"/>
                  <a:pt x="0" y="50"/>
                  <a:pt x="0" y="52"/>
                </a:cubicBezTo>
                <a:cubicBezTo>
                  <a:pt x="0" y="53"/>
                  <a:pt x="0" y="54"/>
                  <a:pt x="1" y="55"/>
                </a:cubicBezTo>
                <a:cubicBezTo>
                  <a:pt x="23" y="78"/>
                  <a:pt x="23" y="78"/>
                  <a:pt x="23" y="78"/>
                </a:cubicBezTo>
                <a:cubicBezTo>
                  <a:pt x="24" y="79"/>
                  <a:pt x="26" y="79"/>
                  <a:pt x="27" y="79"/>
                </a:cubicBezTo>
                <a:cubicBezTo>
                  <a:pt x="28" y="79"/>
                  <a:pt x="30" y="79"/>
                  <a:pt x="31" y="78"/>
                </a:cubicBezTo>
                <a:cubicBezTo>
                  <a:pt x="77" y="31"/>
                  <a:pt x="77" y="31"/>
                  <a:pt x="77" y="31"/>
                </a:cubicBezTo>
                <a:cubicBezTo>
                  <a:pt x="78" y="30"/>
                  <a:pt x="79" y="28"/>
                  <a:pt x="79" y="27"/>
                </a:cubicBezTo>
                <a:cubicBezTo>
                  <a:pt x="79" y="26"/>
                  <a:pt x="78" y="24"/>
                  <a:pt x="77" y="23"/>
                </a:cubicBezTo>
                <a:close/>
                <a:moveTo>
                  <a:pt x="28" y="76"/>
                </a:moveTo>
                <a:cubicBezTo>
                  <a:pt x="28" y="76"/>
                  <a:pt x="27" y="76"/>
                  <a:pt x="27" y="76"/>
                </a:cubicBezTo>
                <a:cubicBezTo>
                  <a:pt x="27" y="76"/>
                  <a:pt x="27" y="76"/>
                  <a:pt x="27" y="76"/>
                </a:cubicBezTo>
                <a:cubicBezTo>
                  <a:pt x="27" y="76"/>
                  <a:pt x="27" y="76"/>
                  <a:pt x="27" y="76"/>
                </a:cubicBezTo>
                <a:cubicBezTo>
                  <a:pt x="26" y="76"/>
                  <a:pt x="26" y="76"/>
                  <a:pt x="26" y="76"/>
                </a:cubicBezTo>
                <a:cubicBezTo>
                  <a:pt x="26" y="76"/>
                  <a:pt x="26" y="76"/>
                  <a:pt x="25" y="75"/>
                </a:cubicBezTo>
                <a:cubicBezTo>
                  <a:pt x="22" y="72"/>
                  <a:pt x="22" y="72"/>
                  <a:pt x="22" y="72"/>
                </a:cubicBezTo>
                <a:cubicBezTo>
                  <a:pt x="22" y="71"/>
                  <a:pt x="22" y="71"/>
                  <a:pt x="23" y="71"/>
                </a:cubicBezTo>
                <a:cubicBezTo>
                  <a:pt x="24" y="70"/>
                  <a:pt x="24" y="70"/>
                  <a:pt x="24" y="70"/>
                </a:cubicBezTo>
                <a:cubicBezTo>
                  <a:pt x="26" y="68"/>
                  <a:pt x="29" y="68"/>
                  <a:pt x="31" y="70"/>
                </a:cubicBezTo>
                <a:cubicBezTo>
                  <a:pt x="32" y="71"/>
                  <a:pt x="32" y="71"/>
                  <a:pt x="32" y="71"/>
                </a:cubicBezTo>
                <a:cubicBezTo>
                  <a:pt x="32" y="71"/>
                  <a:pt x="33" y="71"/>
                  <a:pt x="33" y="71"/>
                </a:cubicBezTo>
                <a:cubicBezTo>
                  <a:pt x="28" y="75"/>
                  <a:pt x="28" y="75"/>
                  <a:pt x="28" y="75"/>
                </a:cubicBezTo>
                <a:cubicBezTo>
                  <a:pt x="28" y="76"/>
                  <a:pt x="28" y="76"/>
                  <a:pt x="28" y="76"/>
                </a:cubicBezTo>
                <a:close/>
                <a:moveTo>
                  <a:pt x="34" y="69"/>
                </a:moveTo>
                <a:cubicBezTo>
                  <a:pt x="33" y="68"/>
                  <a:pt x="33" y="68"/>
                  <a:pt x="33" y="68"/>
                </a:cubicBezTo>
                <a:cubicBezTo>
                  <a:pt x="30" y="65"/>
                  <a:pt x="25" y="65"/>
                  <a:pt x="22" y="68"/>
                </a:cubicBezTo>
                <a:cubicBezTo>
                  <a:pt x="21" y="69"/>
                  <a:pt x="21" y="69"/>
                  <a:pt x="21" y="69"/>
                </a:cubicBezTo>
                <a:cubicBezTo>
                  <a:pt x="21" y="70"/>
                  <a:pt x="21" y="70"/>
                  <a:pt x="20" y="70"/>
                </a:cubicBezTo>
                <a:cubicBezTo>
                  <a:pt x="8" y="58"/>
                  <a:pt x="8" y="58"/>
                  <a:pt x="8" y="58"/>
                </a:cubicBezTo>
                <a:cubicBezTo>
                  <a:pt x="9" y="58"/>
                  <a:pt x="9" y="58"/>
                  <a:pt x="10" y="57"/>
                </a:cubicBezTo>
                <a:cubicBezTo>
                  <a:pt x="10" y="56"/>
                  <a:pt x="10" y="56"/>
                  <a:pt x="10" y="56"/>
                </a:cubicBezTo>
                <a:cubicBezTo>
                  <a:pt x="13" y="53"/>
                  <a:pt x="13" y="49"/>
                  <a:pt x="10" y="46"/>
                </a:cubicBezTo>
                <a:cubicBezTo>
                  <a:pt x="10" y="45"/>
                  <a:pt x="10" y="45"/>
                  <a:pt x="10" y="45"/>
                </a:cubicBezTo>
                <a:cubicBezTo>
                  <a:pt x="9" y="45"/>
                  <a:pt x="9" y="45"/>
                  <a:pt x="9" y="44"/>
                </a:cubicBezTo>
                <a:cubicBezTo>
                  <a:pt x="44" y="9"/>
                  <a:pt x="44" y="9"/>
                  <a:pt x="44" y="9"/>
                </a:cubicBezTo>
                <a:cubicBezTo>
                  <a:pt x="44" y="9"/>
                  <a:pt x="45" y="10"/>
                  <a:pt x="45" y="10"/>
                </a:cubicBezTo>
                <a:cubicBezTo>
                  <a:pt x="46" y="11"/>
                  <a:pt x="46" y="11"/>
                  <a:pt x="46" y="11"/>
                </a:cubicBezTo>
                <a:cubicBezTo>
                  <a:pt x="47" y="12"/>
                  <a:pt x="49" y="13"/>
                  <a:pt x="51" y="13"/>
                </a:cubicBezTo>
                <a:cubicBezTo>
                  <a:pt x="53" y="13"/>
                  <a:pt x="55" y="12"/>
                  <a:pt x="56" y="11"/>
                </a:cubicBezTo>
                <a:cubicBezTo>
                  <a:pt x="57" y="10"/>
                  <a:pt x="57" y="10"/>
                  <a:pt x="57" y="10"/>
                </a:cubicBezTo>
                <a:cubicBezTo>
                  <a:pt x="57" y="9"/>
                  <a:pt x="58" y="9"/>
                  <a:pt x="58" y="8"/>
                </a:cubicBezTo>
                <a:cubicBezTo>
                  <a:pt x="70" y="21"/>
                  <a:pt x="70" y="21"/>
                  <a:pt x="70" y="21"/>
                </a:cubicBezTo>
                <a:cubicBezTo>
                  <a:pt x="70" y="21"/>
                  <a:pt x="69" y="21"/>
                  <a:pt x="69" y="22"/>
                </a:cubicBezTo>
                <a:cubicBezTo>
                  <a:pt x="68" y="23"/>
                  <a:pt x="68" y="23"/>
                  <a:pt x="68" y="23"/>
                </a:cubicBezTo>
                <a:cubicBezTo>
                  <a:pt x="67" y="24"/>
                  <a:pt x="66" y="26"/>
                  <a:pt x="66" y="28"/>
                </a:cubicBezTo>
                <a:cubicBezTo>
                  <a:pt x="66" y="30"/>
                  <a:pt x="67" y="32"/>
                  <a:pt x="68" y="33"/>
                </a:cubicBezTo>
                <a:cubicBezTo>
                  <a:pt x="69" y="34"/>
                  <a:pt x="69" y="34"/>
                  <a:pt x="69" y="34"/>
                </a:cubicBezTo>
                <a:cubicBezTo>
                  <a:pt x="69" y="34"/>
                  <a:pt x="69" y="34"/>
                  <a:pt x="70" y="34"/>
                </a:cubicBezTo>
                <a:cubicBezTo>
                  <a:pt x="34" y="70"/>
                  <a:pt x="34" y="70"/>
                  <a:pt x="34" y="70"/>
                </a:cubicBezTo>
                <a:cubicBezTo>
                  <a:pt x="34" y="69"/>
                  <a:pt x="34" y="69"/>
                  <a:pt x="34" y="69"/>
                </a:cubicBezTo>
                <a:close/>
                <a:moveTo>
                  <a:pt x="3" y="50"/>
                </a:moveTo>
                <a:cubicBezTo>
                  <a:pt x="8" y="46"/>
                  <a:pt x="8" y="46"/>
                  <a:pt x="8" y="46"/>
                </a:cubicBezTo>
                <a:cubicBezTo>
                  <a:pt x="8" y="46"/>
                  <a:pt x="8" y="46"/>
                  <a:pt x="8" y="46"/>
                </a:cubicBezTo>
                <a:cubicBezTo>
                  <a:pt x="9" y="47"/>
                  <a:pt x="9" y="47"/>
                  <a:pt x="9" y="47"/>
                </a:cubicBezTo>
                <a:cubicBezTo>
                  <a:pt x="11" y="49"/>
                  <a:pt x="11" y="53"/>
                  <a:pt x="9" y="55"/>
                </a:cubicBezTo>
                <a:cubicBezTo>
                  <a:pt x="8" y="56"/>
                  <a:pt x="8" y="56"/>
                  <a:pt x="8" y="56"/>
                </a:cubicBezTo>
                <a:cubicBezTo>
                  <a:pt x="8" y="56"/>
                  <a:pt x="7" y="57"/>
                  <a:pt x="7" y="57"/>
                </a:cubicBezTo>
                <a:cubicBezTo>
                  <a:pt x="3" y="53"/>
                  <a:pt x="3" y="53"/>
                  <a:pt x="3" y="53"/>
                </a:cubicBezTo>
                <a:cubicBezTo>
                  <a:pt x="2" y="52"/>
                  <a:pt x="2" y="51"/>
                  <a:pt x="3" y="50"/>
                </a:cubicBezTo>
                <a:close/>
                <a:moveTo>
                  <a:pt x="53" y="3"/>
                </a:moveTo>
                <a:cubicBezTo>
                  <a:pt x="57" y="7"/>
                  <a:pt x="57" y="7"/>
                  <a:pt x="57" y="7"/>
                </a:cubicBezTo>
                <a:cubicBezTo>
                  <a:pt x="56" y="7"/>
                  <a:pt x="56" y="8"/>
                  <a:pt x="56" y="8"/>
                </a:cubicBezTo>
                <a:cubicBezTo>
                  <a:pt x="55" y="9"/>
                  <a:pt x="55" y="9"/>
                  <a:pt x="55" y="9"/>
                </a:cubicBezTo>
                <a:cubicBezTo>
                  <a:pt x="54" y="10"/>
                  <a:pt x="52" y="11"/>
                  <a:pt x="51" y="11"/>
                </a:cubicBezTo>
                <a:cubicBezTo>
                  <a:pt x="49" y="11"/>
                  <a:pt x="48" y="10"/>
                  <a:pt x="47" y="9"/>
                </a:cubicBezTo>
                <a:cubicBezTo>
                  <a:pt x="46" y="8"/>
                  <a:pt x="46" y="8"/>
                  <a:pt x="46" y="8"/>
                </a:cubicBezTo>
                <a:cubicBezTo>
                  <a:pt x="46" y="8"/>
                  <a:pt x="46" y="8"/>
                  <a:pt x="46" y="8"/>
                </a:cubicBezTo>
                <a:cubicBezTo>
                  <a:pt x="50" y="3"/>
                  <a:pt x="50" y="3"/>
                  <a:pt x="50" y="3"/>
                </a:cubicBezTo>
                <a:cubicBezTo>
                  <a:pt x="51" y="3"/>
                  <a:pt x="52" y="3"/>
                  <a:pt x="53" y="3"/>
                </a:cubicBezTo>
                <a:close/>
                <a:moveTo>
                  <a:pt x="75" y="26"/>
                </a:moveTo>
                <a:cubicBezTo>
                  <a:pt x="76" y="26"/>
                  <a:pt x="76" y="27"/>
                  <a:pt x="76" y="27"/>
                </a:cubicBezTo>
                <a:cubicBezTo>
                  <a:pt x="76" y="28"/>
                  <a:pt x="76" y="28"/>
                  <a:pt x="75" y="29"/>
                </a:cubicBezTo>
                <a:cubicBezTo>
                  <a:pt x="71" y="33"/>
                  <a:pt x="71" y="33"/>
                  <a:pt x="71" y="33"/>
                </a:cubicBezTo>
                <a:cubicBezTo>
                  <a:pt x="71" y="33"/>
                  <a:pt x="71" y="33"/>
                  <a:pt x="70" y="32"/>
                </a:cubicBezTo>
                <a:cubicBezTo>
                  <a:pt x="69" y="32"/>
                  <a:pt x="69" y="32"/>
                  <a:pt x="69" y="32"/>
                </a:cubicBezTo>
                <a:cubicBezTo>
                  <a:pt x="68" y="31"/>
                  <a:pt x="68" y="29"/>
                  <a:pt x="68" y="28"/>
                </a:cubicBezTo>
                <a:cubicBezTo>
                  <a:pt x="68" y="26"/>
                  <a:pt x="68" y="25"/>
                  <a:pt x="69" y="24"/>
                </a:cubicBezTo>
                <a:cubicBezTo>
                  <a:pt x="70" y="23"/>
                  <a:pt x="70" y="23"/>
                  <a:pt x="70" y="23"/>
                </a:cubicBezTo>
                <a:cubicBezTo>
                  <a:pt x="71" y="23"/>
                  <a:pt x="71" y="22"/>
                  <a:pt x="72" y="22"/>
                </a:cubicBezTo>
                <a:lnTo>
                  <a:pt x="75" y="26"/>
                </a:lnTo>
                <a:close/>
                <a:moveTo>
                  <a:pt x="47" y="46"/>
                </a:moveTo>
                <a:cubicBezTo>
                  <a:pt x="47" y="46"/>
                  <a:pt x="47" y="47"/>
                  <a:pt x="47" y="47"/>
                </a:cubicBezTo>
                <a:cubicBezTo>
                  <a:pt x="47" y="47"/>
                  <a:pt x="47" y="47"/>
                  <a:pt x="46" y="47"/>
                </a:cubicBezTo>
                <a:cubicBezTo>
                  <a:pt x="46" y="47"/>
                  <a:pt x="46" y="47"/>
                  <a:pt x="46" y="47"/>
                </a:cubicBezTo>
                <a:cubicBezTo>
                  <a:pt x="45" y="46"/>
                  <a:pt x="45" y="46"/>
                  <a:pt x="45" y="46"/>
                </a:cubicBezTo>
                <a:cubicBezTo>
                  <a:pt x="44" y="47"/>
                  <a:pt x="43" y="47"/>
                  <a:pt x="42" y="47"/>
                </a:cubicBezTo>
                <a:cubicBezTo>
                  <a:pt x="41" y="47"/>
                  <a:pt x="39" y="47"/>
                  <a:pt x="39" y="46"/>
                </a:cubicBezTo>
                <a:cubicBezTo>
                  <a:pt x="38" y="45"/>
                  <a:pt x="38" y="45"/>
                  <a:pt x="39" y="44"/>
                </a:cubicBezTo>
                <a:cubicBezTo>
                  <a:pt x="39" y="44"/>
                  <a:pt x="40" y="44"/>
                  <a:pt x="40" y="44"/>
                </a:cubicBezTo>
                <a:cubicBezTo>
                  <a:pt x="41" y="45"/>
                  <a:pt x="43" y="45"/>
                  <a:pt x="44" y="44"/>
                </a:cubicBezTo>
                <a:cubicBezTo>
                  <a:pt x="45" y="43"/>
                  <a:pt x="45" y="41"/>
                  <a:pt x="44" y="40"/>
                </a:cubicBezTo>
                <a:cubicBezTo>
                  <a:pt x="43" y="39"/>
                  <a:pt x="41" y="39"/>
                  <a:pt x="40" y="40"/>
                </a:cubicBezTo>
                <a:cubicBezTo>
                  <a:pt x="38" y="42"/>
                  <a:pt x="35" y="42"/>
                  <a:pt x="33" y="40"/>
                </a:cubicBezTo>
                <a:cubicBezTo>
                  <a:pt x="31" y="39"/>
                  <a:pt x="31" y="36"/>
                  <a:pt x="32" y="34"/>
                </a:cubicBezTo>
                <a:cubicBezTo>
                  <a:pt x="31" y="33"/>
                  <a:pt x="31" y="33"/>
                  <a:pt x="31" y="33"/>
                </a:cubicBezTo>
                <a:cubicBezTo>
                  <a:pt x="31" y="33"/>
                  <a:pt x="31" y="32"/>
                  <a:pt x="31" y="32"/>
                </a:cubicBezTo>
                <a:cubicBezTo>
                  <a:pt x="31" y="31"/>
                  <a:pt x="32" y="31"/>
                  <a:pt x="32" y="32"/>
                </a:cubicBezTo>
                <a:cubicBezTo>
                  <a:pt x="34" y="33"/>
                  <a:pt x="34" y="33"/>
                  <a:pt x="34" y="33"/>
                </a:cubicBezTo>
                <a:cubicBezTo>
                  <a:pt x="36" y="31"/>
                  <a:pt x="38" y="32"/>
                  <a:pt x="40" y="33"/>
                </a:cubicBezTo>
                <a:cubicBezTo>
                  <a:pt x="40" y="34"/>
                  <a:pt x="40" y="34"/>
                  <a:pt x="40" y="35"/>
                </a:cubicBezTo>
                <a:cubicBezTo>
                  <a:pt x="40" y="35"/>
                  <a:pt x="39" y="35"/>
                  <a:pt x="39" y="35"/>
                </a:cubicBezTo>
                <a:cubicBezTo>
                  <a:pt x="37" y="34"/>
                  <a:pt x="36" y="34"/>
                  <a:pt x="34" y="35"/>
                </a:cubicBezTo>
                <a:cubicBezTo>
                  <a:pt x="33" y="36"/>
                  <a:pt x="33" y="38"/>
                  <a:pt x="34" y="39"/>
                </a:cubicBezTo>
                <a:cubicBezTo>
                  <a:pt x="36" y="40"/>
                  <a:pt x="37" y="40"/>
                  <a:pt x="39" y="39"/>
                </a:cubicBezTo>
                <a:cubicBezTo>
                  <a:pt x="40" y="37"/>
                  <a:pt x="44" y="37"/>
                  <a:pt x="45" y="39"/>
                </a:cubicBezTo>
                <a:cubicBezTo>
                  <a:pt x="47" y="40"/>
                  <a:pt x="47" y="43"/>
                  <a:pt x="46" y="45"/>
                </a:cubicBezTo>
                <a:lnTo>
                  <a:pt x="47" y="46"/>
                </a:lnTo>
                <a:close/>
                <a:moveTo>
                  <a:pt x="55" y="24"/>
                </a:moveTo>
                <a:cubicBezTo>
                  <a:pt x="51" y="20"/>
                  <a:pt x="44" y="21"/>
                  <a:pt x="38" y="24"/>
                </a:cubicBezTo>
                <a:cubicBezTo>
                  <a:pt x="34" y="25"/>
                  <a:pt x="31" y="26"/>
                  <a:pt x="29" y="29"/>
                </a:cubicBezTo>
                <a:cubicBezTo>
                  <a:pt x="26" y="31"/>
                  <a:pt x="25" y="34"/>
                  <a:pt x="24" y="38"/>
                </a:cubicBezTo>
                <a:cubicBezTo>
                  <a:pt x="20" y="45"/>
                  <a:pt x="20" y="51"/>
                  <a:pt x="24" y="55"/>
                </a:cubicBezTo>
                <a:cubicBezTo>
                  <a:pt x="25" y="57"/>
                  <a:pt x="28" y="58"/>
                  <a:pt x="30" y="58"/>
                </a:cubicBezTo>
                <a:cubicBezTo>
                  <a:pt x="34" y="58"/>
                  <a:pt x="37" y="56"/>
                  <a:pt x="41" y="54"/>
                </a:cubicBezTo>
                <a:cubicBezTo>
                  <a:pt x="44" y="54"/>
                  <a:pt x="47" y="53"/>
                  <a:pt x="50" y="50"/>
                </a:cubicBezTo>
                <a:cubicBezTo>
                  <a:pt x="52" y="48"/>
                  <a:pt x="54" y="44"/>
                  <a:pt x="54" y="41"/>
                </a:cubicBezTo>
                <a:cubicBezTo>
                  <a:pt x="58" y="34"/>
                  <a:pt x="58" y="27"/>
                  <a:pt x="55" y="24"/>
                </a:cubicBezTo>
                <a:close/>
                <a:moveTo>
                  <a:pt x="53" y="25"/>
                </a:moveTo>
                <a:cubicBezTo>
                  <a:pt x="56" y="28"/>
                  <a:pt x="56" y="32"/>
                  <a:pt x="54" y="37"/>
                </a:cubicBezTo>
                <a:cubicBezTo>
                  <a:pt x="54" y="36"/>
                  <a:pt x="54" y="36"/>
                  <a:pt x="54" y="35"/>
                </a:cubicBezTo>
                <a:cubicBezTo>
                  <a:pt x="54" y="35"/>
                  <a:pt x="54" y="35"/>
                  <a:pt x="53" y="34"/>
                </a:cubicBezTo>
                <a:cubicBezTo>
                  <a:pt x="53" y="34"/>
                  <a:pt x="53" y="33"/>
                  <a:pt x="53" y="33"/>
                </a:cubicBezTo>
                <a:cubicBezTo>
                  <a:pt x="53" y="33"/>
                  <a:pt x="52" y="32"/>
                  <a:pt x="52" y="32"/>
                </a:cubicBezTo>
                <a:cubicBezTo>
                  <a:pt x="52" y="31"/>
                  <a:pt x="52" y="31"/>
                  <a:pt x="52" y="31"/>
                </a:cubicBezTo>
                <a:cubicBezTo>
                  <a:pt x="51" y="30"/>
                  <a:pt x="51" y="29"/>
                  <a:pt x="50" y="29"/>
                </a:cubicBezTo>
                <a:cubicBezTo>
                  <a:pt x="49" y="28"/>
                  <a:pt x="49" y="28"/>
                  <a:pt x="48" y="27"/>
                </a:cubicBezTo>
                <a:cubicBezTo>
                  <a:pt x="48" y="27"/>
                  <a:pt x="47" y="27"/>
                  <a:pt x="47" y="26"/>
                </a:cubicBezTo>
                <a:cubicBezTo>
                  <a:pt x="47" y="26"/>
                  <a:pt x="46" y="26"/>
                  <a:pt x="46" y="26"/>
                </a:cubicBezTo>
                <a:cubicBezTo>
                  <a:pt x="45" y="26"/>
                  <a:pt x="45" y="25"/>
                  <a:pt x="44" y="25"/>
                </a:cubicBezTo>
                <a:cubicBezTo>
                  <a:pt x="44" y="25"/>
                  <a:pt x="44" y="25"/>
                  <a:pt x="44" y="25"/>
                </a:cubicBezTo>
                <a:cubicBezTo>
                  <a:pt x="43" y="25"/>
                  <a:pt x="43" y="25"/>
                  <a:pt x="42" y="25"/>
                </a:cubicBezTo>
                <a:cubicBezTo>
                  <a:pt x="47" y="23"/>
                  <a:pt x="51" y="23"/>
                  <a:pt x="53" y="25"/>
                </a:cubicBezTo>
                <a:close/>
                <a:moveTo>
                  <a:pt x="25" y="54"/>
                </a:moveTo>
                <a:cubicBezTo>
                  <a:pt x="23" y="51"/>
                  <a:pt x="23" y="47"/>
                  <a:pt x="24" y="42"/>
                </a:cubicBezTo>
                <a:cubicBezTo>
                  <a:pt x="24" y="43"/>
                  <a:pt x="25" y="43"/>
                  <a:pt x="25" y="44"/>
                </a:cubicBezTo>
                <a:cubicBezTo>
                  <a:pt x="25" y="44"/>
                  <a:pt x="25" y="44"/>
                  <a:pt x="25" y="45"/>
                </a:cubicBezTo>
                <a:cubicBezTo>
                  <a:pt x="25" y="45"/>
                  <a:pt x="25" y="45"/>
                  <a:pt x="26" y="46"/>
                </a:cubicBezTo>
                <a:cubicBezTo>
                  <a:pt x="26" y="46"/>
                  <a:pt x="26" y="47"/>
                  <a:pt x="26" y="47"/>
                </a:cubicBezTo>
                <a:cubicBezTo>
                  <a:pt x="26" y="47"/>
                  <a:pt x="27" y="48"/>
                  <a:pt x="27" y="48"/>
                </a:cubicBezTo>
                <a:cubicBezTo>
                  <a:pt x="27" y="49"/>
                  <a:pt x="28" y="49"/>
                  <a:pt x="29" y="50"/>
                </a:cubicBezTo>
                <a:cubicBezTo>
                  <a:pt x="29" y="51"/>
                  <a:pt x="30" y="51"/>
                  <a:pt x="31" y="52"/>
                </a:cubicBezTo>
                <a:cubicBezTo>
                  <a:pt x="31" y="52"/>
                  <a:pt x="31" y="52"/>
                  <a:pt x="31" y="52"/>
                </a:cubicBezTo>
                <a:cubicBezTo>
                  <a:pt x="32" y="53"/>
                  <a:pt x="32" y="53"/>
                  <a:pt x="33" y="53"/>
                </a:cubicBezTo>
                <a:cubicBezTo>
                  <a:pt x="33" y="53"/>
                  <a:pt x="34" y="53"/>
                  <a:pt x="34" y="54"/>
                </a:cubicBezTo>
                <a:cubicBezTo>
                  <a:pt x="34" y="54"/>
                  <a:pt x="35" y="54"/>
                  <a:pt x="35" y="54"/>
                </a:cubicBezTo>
                <a:cubicBezTo>
                  <a:pt x="35" y="54"/>
                  <a:pt x="36" y="54"/>
                  <a:pt x="36" y="54"/>
                </a:cubicBezTo>
                <a:cubicBezTo>
                  <a:pt x="32" y="56"/>
                  <a:pt x="27" y="56"/>
                  <a:pt x="25" y="54"/>
                </a:cubicBezTo>
                <a:close/>
                <a:moveTo>
                  <a:pt x="49" y="49"/>
                </a:moveTo>
                <a:cubicBezTo>
                  <a:pt x="46" y="51"/>
                  <a:pt x="44" y="52"/>
                  <a:pt x="40" y="52"/>
                </a:cubicBezTo>
                <a:cubicBezTo>
                  <a:pt x="40" y="52"/>
                  <a:pt x="40" y="52"/>
                  <a:pt x="40" y="52"/>
                </a:cubicBezTo>
                <a:cubicBezTo>
                  <a:pt x="40" y="53"/>
                  <a:pt x="39" y="53"/>
                  <a:pt x="38" y="52"/>
                </a:cubicBezTo>
                <a:cubicBezTo>
                  <a:pt x="38" y="52"/>
                  <a:pt x="38" y="52"/>
                  <a:pt x="38" y="52"/>
                </a:cubicBezTo>
                <a:cubicBezTo>
                  <a:pt x="37" y="52"/>
                  <a:pt x="36" y="52"/>
                  <a:pt x="35" y="52"/>
                </a:cubicBezTo>
                <a:cubicBezTo>
                  <a:pt x="35" y="52"/>
                  <a:pt x="35" y="52"/>
                  <a:pt x="35" y="52"/>
                </a:cubicBezTo>
                <a:cubicBezTo>
                  <a:pt x="34" y="51"/>
                  <a:pt x="33" y="51"/>
                  <a:pt x="32" y="51"/>
                </a:cubicBezTo>
                <a:cubicBezTo>
                  <a:pt x="32" y="51"/>
                  <a:pt x="32" y="51"/>
                  <a:pt x="32" y="50"/>
                </a:cubicBezTo>
                <a:cubicBezTo>
                  <a:pt x="31" y="50"/>
                  <a:pt x="31" y="49"/>
                  <a:pt x="30" y="49"/>
                </a:cubicBezTo>
                <a:cubicBezTo>
                  <a:pt x="29" y="48"/>
                  <a:pt x="29" y="47"/>
                  <a:pt x="28" y="47"/>
                </a:cubicBezTo>
                <a:cubicBezTo>
                  <a:pt x="28" y="46"/>
                  <a:pt x="28" y="46"/>
                  <a:pt x="28" y="46"/>
                </a:cubicBezTo>
                <a:cubicBezTo>
                  <a:pt x="28" y="45"/>
                  <a:pt x="27" y="45"/>
                  <a:pt x="27" y="44"/>
                </a:cubicBezTo>
                <a:cubicBezTo>
                  <a:pt x="27" y="44"/>
                  <a:pt x="27" y="44"/>
                  <a:pt x="27" y="44"/>
                </a:cubicBezTo>
                <a:cubicBezTo>
                  <a:pt x="26" y="42"/>
                  <a:pt x="26" y="40"/>
                  <a:pt x="26" y="38"/>
                </a:cubicBezTo>
                <a:cubicBezTo>
                  <a:pt x="26" y="38"/>
                  <a:pt x="26" y="38"/>
                  <a:pt x="26" y="38"/>
                </a:cubicBezTo>
                <a:cubicBezTo>
                  <a:pt x="27" y="35"/>
                  <a:pt x="28" y="32"/>
                  <a:pt x="30" y="30"/>
                </a:cubicBezTo>
                <a:cubicBezTo>
                  <a:pt x="32" y="28"/>
                  <a:pt x="35" y="27"/>
                  <a:pt x="38" y="26"/>
                </a:cubicBezTo>
                <a:cubicBezTo>
                  <a:pt x="38" y="26"/>
                  <a:pt x="38" y="26"/>
                  <a:pt x="38" y="26"/>
                </a:cubicBezTo>
                <a:cubicBezTo>
                  <a:pt x="40" y="26"/>
                  <a:pt x="42" y="26"/>
                  <a:pt x="44" y="27"/>
                </a:cubicBezTo>
                <a:cubicBezTo>
                  <a:pt x="44" y="27"/>
                  <a:pt x="44" y="27"/>
                  <a:pt x="44" y="27"/>
                </a:cubicBezTo>
                <a:cubicBezTo>
                  <a:pt x="45" y="27"/>
                  <a:pt x="45" y="28"/>
                  <a:pt x="46" y="28"/>
                </a:cubicBezTo>
                <a:cubicBezTo>
                  <a:pt x="46" y="28"/>
                  <a:pt x="46" y="28"/>
                  <a:pt x="46" y="28"/>
                </a:cubicBezTo>
                <a:cubicBezTo>
                  <a:pt x="47" y="29"/>
                  <a:pt x="48" y="29"/>
                  <a:pt x="49" y="30"/>
                </a:cubicBezTo>
                <a:cubicBezTo>
                  <a:pt x="49" y="31"/>
                  <a:pt x="50" y="32"/>
                  <a:pt x="50" y="32"/>
                </a:cubicBezTo>
                <a:cubicBezTo>
                  <a:pt x="50" y="32"/>
                  <a:pt x="50" y="33"/>
                  <a:pt x="50" y="33"/>
                </a:cubicBezTo>
                <a:cubicBezTo>
                  <a:pt x="51" y="33"/>
                  <a:pt x="51" y="34"/>
                  <a:pt x="52" y="35"/>
                </a:cubicBezTo>
                <a:cubicBezTo>
                  <a:pt x="52" y="35"/>
                  <a:pt x="52" y="35"/>
                  <a:pt x="52" y="35"/>
                </a:cubicBezTo>
                <a:cubicBezTo>
                  <a:pt x="52" y="36"/>
                  <a:pt x="52" y="37"/>
                  <a:pt x="52" y="38"/>
                </a:cubicBezTo>
                <a:cubicBezTo>
                  <a:pt x="52" y="38"/>
                  <a:pt x="52" y="38"/>
                  <a:pt x="52" y="38"/>
                </a:cubicBezTo>
                <a:cubicBezTo>
                  <a:pt x="52" y="39"/>
                  <a:pt x="52" y="40"/>
                  <a:pt x="52" y="41"/>
                </a:cubicBezTo>
                <a:cubicBezTo>
                  <a:pt x="52" y="41"/>
                  <a:pt x="52" y="41"/>
                  <a:pt x="52" y="41"/>
                </a:cubicBezTo>
                <a:cubicBezTo>
                  <a:pt x="52" y="44"/>
                  <a:pt x="51" y="47"/>
                  <a:pt x="49" y="49"/>
                </a:cubicBezTo>
                <a:close/>
              </a:path>
            </a:pathLst>
          </a:custGeom>
          <a:solidFill>
            <a:schemeClr val="bg2"/>
          </a:solidFill>
          <a:ln>
            <a:noFill/>
          </a:ln>
        </p:spPr>
        <p:txBody>
          <a:bodyPr vert="horz" wrap="square" lIns="91440" tIns="45720" rIns="91440" bIns="45720" numCol="1" anchor="t" anchorCtr="0" compatLnSpc="1"/>
          <a:lstStyle/>
          <a:p>
            <a:endParaRPr lang="en-US" sz="1350">
              <a:cs typeface="+mn-ea"/>
              <a:sym typeface="+mn-lt"/>
            </a:endParaRPr>
          </a:p>
        </p:txBody>
      </p:sp>
      <p:sp>
        <p:nvSpPr>
          <p:cNvPr id="136" name="TextBox 135"/>
          <p:cNvSpPr txBox="1"/>
          <p:nvPr/>
        </p:nvSpPr>
        <p:spPr>
          <a:xfrm>
            <a:off x="1125409" y="1386116"/>
            <a:ext cx="9941182" cy="612155"/>
          </a:xfrm>
          <a:prstGeom prst="rect">
            <a:avLst/>
          </a:prstGeom>
          <a:noFill/>
          <a:ln cap="flat">
            <a:noFill/>
          </a:ln>
        </p:spPr>
        <p:txBody>
          <a:bodyPr vert="horz" wrap="square" lIns="91440" tIns="45720" rIns="91440" bIns="45720" anchor="t" anchorCtr="0" compatLnSpc="1">
            <a:spAutoFit/>
          </a:bodyPr>
          <a:lstStyle/>
          <a:p>
            <a:pPr algn="ctr">
              <a:lnSpc>
                <a:spcPct val="150000"/>
              </a:lnSpc>
            </a:pPr>
            <a:r>
              <a:rPr lang="id-ID" sz="1200" dirty="0">
                <a:cs typeface="+mn-ea"/>
                <a:sym typeface="+mn-lt"/>
              </a:rPr>
              <a:t>Suitable for all categories business and personal presentation, eaque ipsa quae ab illo eaque ipsa</a:t>
            </a:r>
            <a:r>
              <a:rPr lang="en-GB" sz="1200" dirty="0">
                <a:cs typeface="+mn-ea"/>
                <a:sym typeface="+mn-lt"/>
              </a:rPr>
              <a:t>Far </a:t>
            </a:r>
            <a:r>
              <a:rPr lang="en-GB" sz="1200" dirty="0" err="1">
                <a:cs typeface="+mn-ea"/>
                <a:sym typeface="+mn-lt"/>
              </a:rPr>
              <a:t>far</a:t>
            </a:r>
            <a:r>
              <a:rPr lang="en-GB" sz="1200" dirty="0">
                <a:cs typeface="+mn-ea"/>
                <a:sym typeface="+mn-lt"/>
              </a:rPr>
              <a:t> away, behind the word mountains, far from the countries </a:t>
            </a:r>
            <a:r>
              <a:rPr lang="en-GB" sz="1200" dirty="0" err="1">
                <a:cs typeface="+mn-ea"/>
                <a:sym typeface="+mn-lt"/>
              </a:rPr>
              <a:t>Vokalia</a:t>
            </a:r>
            <a:r>
              <a:rPr lang="en-GB" sz="1200" dirty="0">
                <a:cs typeface="+mn-ea"/>
                <a:sym typeface="+mn-lt"/>
              </a:rPr>
              <a:t> and </a:t>
            </a:r>
            <a:r>
              <a:rPr lang="en-GB" sz="1200" dirty="0" err="1">
                <a:cs typeface="+mn-ea"/>
                <a:sym typeface="+mn-lt"/>
              </a:rPr>
              <a:t>Consonantia</a:t>
            </a:r>
            <a:r>
              <a:rPr lang="en-GB" sz="1200" dirty="0">
                <a:cs typeface="+mn-ea"/>
                <a:sym typeface="+mn-lt"/>
              </a:rPr>
              <a:t>, there live the blind texts. but the Little Blind Text didn’t listen. </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500"/>
                                        <p:tgtEl>
                                          <p:spTgt spid="1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500"/>
                                        <p:tgtEl>
                                          <p:spTgt spid="1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500"/>
                                        <p:tgtEl>
                                          <p:spTgt spid="13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wipe(left)">
                                      <p:cBhvr>
                                        <p:cTn id="49" dur="500"/>
                                        <p:tgtEl>
                                          <p:spTgt spid="100"/>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left)">
                                      <p:cBhvr>
                                        <p:cTn id="53" dur="500"/>
                                        <p:tgtEl>
                                          <p:spTgt spid="82"/>
                                        </p:tgtEl>
                                      </p:cBhvr>
                                    </p:animEffect>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left)">
                                      <p:cBhvr>
                                        <p:cTn id="57" dur="500"/>
                                        <p:tgtEl>
                                          <p:spTgt spid="76"/>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childTnLst>
                          </p:cTn>
                        </p:par>
                        <p:par>
                          <p:cTn id="62" fill="hold">
                            <p:stCondLst>
                              <p:cond delay="3500"/>
                            </p:stCondLst>
                            <p:childTnLst>
                              <p:par>
                                <p:cTn id="63" presetID="12" presetClass="entr" presetSubtype="4"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 calcmode="lin" valueType="num">
                                      <p:cBhvr additive="base">
                                        <p:cTn id="65" dur="500"/>
                                        <p:tgtEl>
                                          <p:spTgt spid="106"/>
                                        </p:tgtEl>
                                        <p:attrNameLst>
                                          <p:attrName>ppt_y</p:attrName>
                                        </p:attrNameLst>
                                      </p:cBhvr>
                                      <p:tavLst>
                                        <p:tav tm="0">
                                          <p:val>
                                            <p:strVal val="#ppt_y+#ppt_h*1.125000"/>
                                          </p:val>
                                        </p:tav>
                                        <p:tav tm="100000">
                                          <p:val>
                                            <p:strVal val="#ppt_y"/>
                                          </p:val>
                                        </p:tav>
                                      </p:tavLst>
                                    </p:anim>
                                    <p:animEffect transition="in" filter="wipe(up)">
                                      <p:cBhvr>
                                        <p:cTn id="66" dur="500"/>
                                        <p:tgtEl>
                                          <p:spTgt spid="106"/>
                                        </p:tgtEl>
                                      </p:cBhvr>
                                    </p:animEffect>
                                  </p:childTnLst>
                                </p:cTn>
                              </p:par>
                              <p:par>
                                <p:cTn id="67" presetID="12" presetClass="entr" presetSubtype="4"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p:tgtEl>
                                          <p:spTgt spid="110"/>
                                        </p:tgtEl>
                                        <p:attrNameLst>
                                          <p:attrName>ppt_y</p:attrName>
                                        </p:attrNameLst>
                                      </p:cBhvr>
                                      <p:tavLst>
                                        <p:tav tm="0">
                                          <p:val>
                                            <p:strVal val="#ppt_y+#ppt_h*1.125000"/>
                                          </p:val>
                                        </p:tav>
                                        <p:tav tm="100000">
                                          <p:val>
                                            <p:strVal val="#ppt_y"/>
                                          </p:val>
                                        </p:tav>
                                      </p:tavLst>
                                    </p:anim>
                                    <p:animEffect transition="in" filter="wipe(up)">
                                      <p:cBhvr>
                                        <p:cTn id="70" dur="500"/>
                                        <p:tgtEl>
                                          <p:spTgt spid="110"/>
                                        </p:tgtEl>
                                      </p:cBhvr>
                                    </p:animEffect>
                                  </p:childTnLst>
                                </p:cTn>
                              </p:par>
                              <p:par>
                                <p:cTn id="71" presetID="12" presetClass="entr" presetSubtype="4" fill="hold" nodeType="withEffect">
                                  <p:stCondLst>
                                    <p:cond delay="0"/>
                                  </p:stCondLst>
                                  <p:childTnLst>
                                    <p:set>
                                      <p:cBhvr>
                                        <p:cTn id="72" dur="1" fill="hold">
                                          <p:stCondLst>
                                            <p:cond delay="0"/>
                                          </p:stCondLst>
                                        </p:cTn>
                                        <p:tgtEl>
                                          <p:spTgt spid="114"/>
                                        </p:tgtEl>
                                        <p:attrNameLst>
                                          <p:attrName>style.visibility</p:attrName>
                                        </p:attrNameLst>
                                      </p:cBhvr>
                                      <p:to>
                                        <p:strVal val="visible"/>
                                      </p:to>
                                    </p:set>
                                    <p:anim calcmode="lin" valueType="num">
                                      <p:cBhvr additive="base">
                                        <p:cTn id="73" dur="500"/>
                                        <p:tgtEl>
                                          <p:spTgt spid="114"/>
                                        </p:tgtEl>
                                        <p:attrNameLst>
                                          <p:attrName>ppt_y</p:attrName>
                                        </p:attrNameLst>
                                      </p:cBhvr>
                                      <p:tavLst>
                                        <p:tav tm="0">
                                          <p:val>
                                            <p:strVal val="#ppt_y+#ppt_h*1.125000"/>
                                          </p:val>
                                        </p:tav>
                                        <p:tav tm="100000">
                                          <p:val>
                                            <p:strVal val="#ppt_y"/>
                                          </p:val>
                                        </p:tav>
                                      </p:tavLst>
                                    </p:anim>
                                    <p:animEffect transition="in" filter="wipe(up)">
                                      <p:cBhvr>
                                        <p:cTn id="74" dur="500"/>
                                        <p:tgtEl>
                                          <p:spTgt spid="114"/>
                                        </p:tgtEl>
                                      </p:cBhvr>
                                    </p:animEffect>
                                  </p:childTnLst>
                                </p:cTn>
                              </p:par>
                              <p:par>
                                <p:cTn id="75" presetID="12" presetClass="entr" presetSubtype="4"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additive="base">
                                        <p:cTn id="77" dur="500"/>
                                        <p:tgtEl>
                                          <p:spTgt spid="118"/>
                                        </p:tgtEl>
                                        <p:attrNameLst>
                                          <p:attrName>ppt_y</p:attrName>
                                        </p:attrNameLst>
                                      </p:cBhvr>
                                      <p:tavLst>
                                        <p:tav tm="0">
                                          <p:val>
                                            <p:strVal val="#ppt_y+#ppt_h*1.125000"/>
                                          </p:val>
                                        </p:tav>
                                        <p:tav tm="100000">
                                          <p:val>
                                            <p:strVal val="#ppt_y"/>
                                          </p:val>
                                        </p:tav>
                                      </p:tavLst>
                                    </p:anim>
                                    <p:animEffect transition="in" filter="wipe(up)">
                                      <p:cBhvr>
                                        <p:cTn id="78" dur="500"/>
                                        <p:tgtEl>
                                          <p:spTgt spid="118"/>
                                        </p:tgtEl>
                                      </p:cBhvr>
                                    </p:animEffect>
                                  </p:childTnLst>
                                </p:cTn>
                              </p:par>
                              <p:par>
                                <p:cTn id="79" presetID="12" presetClass="entr" presetSubtype="4" fill="hold" nodeType="with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additive="base">
                                        <p:cTn id="81" dur="500"/>
                                        <p:tgtEl>
                                          <p:spTgt spid="122"/>
                                        </p:tgtEl>
                                        <p:attrNameLst>
                                          <p:attrName>ppt_y</p:attrName>
                                        </p:attrNameLst>
                                      </p:cBhvr>
                                      <p:tavLst>
                                        <p:tav tm="0">
                                          <p:val>
                                            <p:strVal val="#ppt_y+#ppt_h*1.125000"/>
                                          </p:val>
                                        </p:tav>
                                        <p:tav tm="100000">
                                          <p:val>
                                            <p:strVal val="#ppt_y"/>
                                          </p:val>
                                        </p:tav>
                                      </p:tavLst>
                                    </p:anim>
                                    <p:animEffect transition="in" filter="wipe(up)">
                                      <p:cBhvr>
                                        <p:cTn id="82" dur="500"/>
                                        <p:tgtEl>
                                          <p:spTgt spid="122"/>
                                        </p:tgtEl>
                                      </p:cBhvr>
                                    </p:animEffect>
                                  </p:childTnLst>
                                </p:cTn>
                              </p:par>
                              <p:par>
                                <p:cTn id="83" presetID="12" presetClass="entr" presetSubtype="4" fill="hold" nodeType="withEffect">
                                  <p:stCondLst>
                                    <p:cond delay="0"/>
                                  </p:stCondLst>
                                  <p:childTnLst>
                                    <p:set>
                                      <p:cBhvr>
                                        <p:cTn id="84" dur="1" fill="hold">
                                          <p:stCondLst>
                                            <p:cond delay="0"/>
                                          </p:stCondLst>
                                        </p:cTn>
                                        <p:tgtEl>
                                          <p:spTgt spid="126"/>
                                        </p:tgtEl>
                                        <p:attrNameLst>
                                          <p:attrName>style.visibility</p:attrName>
                                        </p:attrNameLst>
                                      </p:cBhvr>
                                      <p:to>
                                        <p:strVal val="visible"/>
                                      </p:to>
                                    </p:set>
                                    <p:anim calcmode="lin" valueType="num">
                                      <p:cBhvr additive="base">
                                        <p:cTn id="85" dur="500"/>
                                        <p:tgtEl>
                                          <p:spTgt spid="126"/>
                                        </p:tgtEl>
                                        <p:attrNameLst>
                                          <p:attrName>ppt_y</p:attrName>
                                        </p:attrNameLst>
                                      </p:cBhvr>
                                      <p:tavLst>
                                        <p:tav tm="0">
                                          <p:val>
                                            <p:strVal val="#ppt_y+#ppt_h*1.125000"/>
                                          </p:val>
                                        </p:tav>
                                        <p:tav tm="100000">
                                          <p:val>
                                            <p:strVal val="#ppt_y"/>
                                          </p:val>
                                        </p:tav>
                                      </p:tavLst>
                                    </p:anim>
                                    <p:animEffect transition="in" filter="wipe(up)">
                                      <p:cBhvr>
                                        <p:cTn id="86" dur="500"/>
                                        <p:tgtEl>
                                          <p:spTgt spid="126"/>
                                        </p:tgtEl>
                                      </p:cBhvr>
                                    </p:animEffect>
                                  </p:childTnLst>
                                </p:cTn>
                              </p:par>
                            </p:childTnLst>
                          </p:cTn>
                        </p:par>
                        <p:par>
                          <p:cTn id="87" fill="hold">
                            <p:stCondLst>
                              <p:cond delay="4000"/>
                            </p:stCondLst>
                            <p:childTnLst>
                              <p:par>
                                <p:cTn id="88" presetID="22" presetClass="entr" presetSubtype="1" fill="hold" nodeType="afterEffect">
                                  <p:stCondLst>
                                    <p:cond delay="0"/>
                                  </p:stCondLst>
                                  <p:childTnLst>
                                    <p:set>
                                      <p:cBhvr>
                                        <p:cTn id="89" dur="1" fill="hold">
                                          <p:stCondLst>
                                            <p:cond delay="0"/>
                                          </p:stCondLst>
                                        </p:cTn>
                                        <p:tgtEl>
                                          <p:spTgt spid="136">
                                            <p:txEl>
                                              <p:pRg st="0" end="0"/>
                                            </p:txEl>
                                          </p:spTgt>
                                        </p:tgtEl>
                                        <p:attrNameLst>
                                          <p:attrName>style.visibility</p:attrName>
                                        </p:attrNameLst>
                                      </p:cBhvr>
                                      <p:to>
                                        <p:strVal val="visible"/>
                                      </p:to>
                                    </p:set>
                                    <p:animEffect transition="in" filter="wipe(up)">
                                      <p:cBhvr>
                                        <p:cTn id="90" dur="500"/>
                                        <p:tgtEl>
                                          <p:spTgt spid="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130" grpId="0" animBg="1"/>
      <p:bldP spid="131" grpId="0" animBg="1"/>
      <p:bldP spid="132" grpId="0" animBg="1"/>
      <p:bldP spid="133" grpId="0" animBg="1"/>
      <p:bldP spid="134" grpId="0" animBg="1"/>
      <p:bldP spid="1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Step-by-Step</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37</a:t>
            </a:fld>
            <a:endParaRPr lang="en-US">
              <a:cs typeface="+mn-ea"/>
              <a:sym typeface="+mn-lt"/>
            </a:endParaRPr>
          </a:p>
        </p:txBody>
      </p:sp>
      <p:sp>
        <p:nvSpPr>
          <p:cNvPr id="4" name="Shape 3"/>
          <p:cNvSpPr/>
          <p:nvPr/>
        </p:nvSpPr>
        <p:spPr>
          <a:xfrm rot="290520">
            <a:off x="2339388" y="1853523"/>
            <a:ext cx="7513225" cy="4695766"/>
          </a:xfrm>
          <a:prstGeom prst="swooshArrow">
            <a:avLst>
              <a:gd name="adj1" fmla="val 25000"/>
              <a:gd name="adj2" fmla="val 25000"/>
            </a:avLst>
          </a:prstGeom>
          <a:solidFill>
            <a:schemeClr val="tx1">
              <a:lumMod val="60000"/>
              <a:lumOff val="40000"/>
              <a:alpha val="2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5" name="Oval 4"/>
          <p:cNvSpPr/>
          <p:nvPr/>
        </p:nvSpPr>
        <p:spPr>
          <a:xfrm>
            <a:off x="2779776" y="5278120"/>
            <a:ext cx="186944" cy="186944"/>
          </a:xfrm>
          <a:prstGeom prst="ellipse">
            <a:avLst/>
          </a:prstGeom>
          <a:solidFill>
            <a:schemeClr val="accent6"/>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6" name="Oval 5"/>
          <p:cNvSpPr/>
          <p:nvPr/>
        </p:nvSpPr>
        <p:spPr>
          <a:xfrm>
            <a:off x="3791712" y="4382008"/>
            <a:ext cx="292608" cy="292608"/>
          </a:xfrm>
          <a:prstGeom prst="ellipse">
            <a:avLst/>
          </a:prstGeom>
          <a:solidFill>
            <a:schemeClr val="accent2"/>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Oval 6"/>
          <p:cNvSpPr/>
          <p:nvPr/>
        </p:nvSpPr>
        <p:spPr>
          <a:xfrm>
            <a:off x="5092192" y="3683000"/>
            <a:ext cx="390144" cy="390144"/>
          </a:xfrm>
          <a:prstGeom prst="ellipse">
            <a:avLst/>
          </a:prstGeom>
          <a:solidFill>
            <a:schemeClr val="accent3"/>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Oval 7"/>
          <p:cNvSpPr/>
          <p:nvPr/>
        </p:nvSpPr>
        <p:spPr>
          <a:xfrm>
            <a:off x="6604001" y="3191764"/>
            <a:ext cx="503936" cy="503936"/>
          </a:xfrm>
          <a:prstGeom prst="ellipse">
            <a:avLst/>
          </a:prstGeom>
          <a:solidFill>
            <a:schemeClr val="accent4"/>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Oval 8"/>
          <p:cNvSpPr/>
          <p:nvPr/>
        </p:nvSpPr>
        <p:spPr>
          <a:xfrm>
            <a:off x="8160512" y="2901696"/>
            <a:ext cx="642112" cy="642112"/>
          </a:xfrm>
          <a:prstGeom prst="ellipse">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TextBox 9"/>
          <p:cNvSpPr txBox="1"/>
          <p:nvPr/>
        </p:nvSpPr>
        <p:spPr>
          <a:xfrm>
            <a:off x="1299228" y="3618732"/>
            <a:ext cx="1313180" cy="338554"/>
          </a:xfrm>
          <a:prstGeom prst="rect">
            <a:avLst/>
          </a:prstGeom>
          <a:noFill/>
        </p:spPr>
        <p:txBody>
          <a:bodyPr wrap="none" rtlCol="0">
            <a:spAutoFit/>
          </a:bodyPr>
          <a:lstStyle/>
          <a:p>
            <a:pPr algn="r"/>
            <a:r>
              <a:rPr lang="id-ID" sz="1600" b="1" dirty="0">
                <a:cs typeface="+mn-ea"/>
                <a:sym typeface="+mn-lt"/>
              </a:rPr>
              <a:t>Description</a:t>
            </a:r>
          </a:p>
        </p:txBody>
      </p:sp>
      <p:sp>
        <p:nvSpPr>
          <p:cNvPr id="11" name="TextBox 10"/>
          <p:cNvSpPr txBox="1"/>
          <p:nvPr/>
        </p:nvSpPr>
        <p:spPr>
          <a:xfrm>
            <a:off x="511741" y="3862697"/>
            <a:ext cx="2100668" cy="738664"/>
          </a:xfrm>
          <a:prstGeom prst="rect">
            <a:avLst/>
          </a:prstGeom>
          <a:noFill/>
        </p:spPr>
        <p:txBody>
          <a:bodyPr wrap="square" rtlCol="0">
            <a:spAutoFit/>
          </a:bodyPr>
          <a:lstStyle/>
          <a:p>
            <a:pPr algn="r"/>
            <a:r>
              <a:rPr lang="id-ID" sz="1400" dirty="0">
                <a:cs typeface="+mn-ea"/>
                <a:sym typeface="+mn-lt"/>
              </a:rPr>
              <a:t>Suitable for all category</a:t>
            </a:r>
            <a:r>
              <a:rPr lang="en-US" sz="1400" dirty="0">
                <a:cs typeface="+mn-ea"/>
                <a:sym typeface="+mn-lt"/>
              </a:rPr>
              <a:t>, Lorem Ipsum is not simply random text.</a:t>
            </a:r>
            <a:endParaRPr lang="en-US" sz="1400" b="1" dirty="0">
              <a:cs typeface="+mn-ea"/>
              <a:sym typeface="+mn-lt"/>
            </a:endParaRPr>
          </a:p>
        </p:txBody>
      </p:sp>
      <p:sp>
        <p:nvSpPr>
          <p:cNvPr id="12" name="TextBox 11"/>
          <p:cNvSpPr txBox="1"/>
          <p:nvPr/>
        </p:nvSpPr>
        <p:spPr>
          <a:xfrm>
            <a:off x="2402332" y="2206345"/>
            <a:ext cx="1313180" cy="338554"/>
          </a:xfrm>
          <a:prstGeom prst="rect">
            <a:avLst/>
          </a:prstGeom>
          <a:noFill/>
        </p:spPr>
        <p:txBody>
          <a:bodyPr wrap="none" rtlCol="0">
            <a:spAutoFit/>
          </a:bodyPr>
          <a:lstStyle/>
          <a:p>
            <a:pPr algn="r"/>
            <a:r>
              <a:rPr lang="id-ID" sz="1600" b="1" dirty="0">
                <a:cs typeface="+mn-ea"/>
                <a:sym typeface="+mn-lt"/>
              </a:rPr>
              <a:t>Description</a:t>
            </a:r>
          </a:p>
        </p:txBody>
      </p:sp>
      <p:sp>
        <p:nvSpPr>
          <p:cNvPr id="13" name="TextBox 12"/>
          <p:cNvSpPr txBox="1"/>
          <p:nvPr/>
        </p:nvSpPr>
        <p:spPr>
          <a:xfrm>
            <a:off x="1234895" y="2450310"/>
            <a:ext cx="2480617" cy="738664"/>
          </a:xfrm>
          <a:prstGeom prst="rect">
            <a:avLst/>
          </a:prstGeom>
          <a:noFill/>
        </p:spPr>
        <p:txBody>
          <a:bodyPr wrap="square" rtlCol="0">
            <a:spAutoFit/>
          </a:bodyPr>
          <a:lstStyle/>
          <a:p>
            <a:pPr algn="r"/>
            <a:r>
              <a:rPr lang="id-ID" sz="1400" dirty="0">
                <a:cs typeface="+mn-ea"/>
                <a:sym typeface="+mn-lt"/>
              </a:rPr>
              <a:t>Suitable for all category</a:t>
            </a:r>
            <a:r>
              <a:rPr lang="en-US" sz="1400" dirty="0">
                <a:cs typeface="+mn-ea"/>
                <a:sym typeface="+mn-lt"/>
              </a:rPr>
              <a:t>, Lorem Ipsum is not simply random text.</a:t>
            </a:r>
            <a:endParaRPr lang="en-US" sz="1400" b="1" dirty="0">
              <a:cs typeface="+mn-ea"/>
              <a:sym typeface="+mn-lt"/>
            </a:endParaRPr>
          </a:p>
        </p:txBody>
      </p:sp>
      <p:sp>
        <p:nvSpPr>
          <p:cNvPr id="14" name="TextBox 13"/>
          <p:cNvSpPr txBox="1"/>
          <p:nvPr/>
        </p:nvSpPr>
        <p:spPr>
          <a:xfrm>
            <a:off x="5610829" y="1414516"/>
            <a:ext cx="1313180" cy="338554"/>
          </a:xfrm>
          <a:prstGeom prst="rect">
            <a:avLst/>
          </a:prstGeom>
          <a:noFill/>
        </p:spPr>
        <p:txBody>
          <a:bodyPr wrap="none" rtlCol="0">
            <a:spAutoFit/>
          </a:bodyPr>
          <a:lstStyle/>
          <a:p>
            <a:r>
              <a:rPr lang="id-ID" sz="1600" b="1" dirty="0">
                <a:cs typeface="+mn-ea"/>
                <a:sym typeface="+mn-lt"/>
              </a:rPr>
              <a:t>Description</a:t>
            </a:r>
          </a:p>
        </p:txBody>
      </p:sp>
      <p:sp>
        <p:nvSpPr>
          <p:cNvPr id="15" name="TextBox 14"/>
          <p:cNvSpPr txBox="1"/>
          <p:nvPr/>
        </p:nvSpPr>
        <p:spPr>
          <a:xfrm>
            <a:off x="5610829" y="1658481"/>
            <a:ext cx="2480617" cy="738664"/>
          </a:xfrm>
          <a:prstGeom prst="rect">
            <a:avLst/>
          </a:prstGeom>
          <a:noFill/>
        </p:spPr>
        <p:txBody>
          <a:bodyPr wrap="square" rtlCol="0">
            <a:spAutoFit/>
          </a:bodyPr>
          <a:lstStyle/>
          <a:p>
            <a:r>
              <a:rPr lang="id-ID" sz="1400" dirty="0">
                <a:cs typeface="+mn-ea"/>
                <a:sym typeface="+mn-lt"/>
              </a:rPr>
              <a:t>Suitable for all category</a:t>
            </a:r>
            <a:r>
              <a:rPr lang="en-US" sz="1400" dirty="0">
                <a:cs typeface="+mn-ea"/>
                <a:sym typeface="+mn-lt"/>
              </a:rPr>
              <a:t>, Lorem Ipsum is not simply random text.</a:t>
            </a:r>
            <a:endParaRPr lang="en-US" sz="1400" b="1" dirty="0">
              <a:cs typeface="+mn-ea"/>
              <a:sym typeface="+mn-lt"/>
            </a:endParaRPr>
          </a:p>
        </p:txBody>
      </p:sp>
      <p:sp>
        <p:nvSpPr>
          <p:cNvPr id="16" name="TextBox 15"/>
          <p:cNvSpPr txBox="1"/>
          <p:nvPr/>
        </p:nvSpPr>
        <p:spPr>
          <a:xfrm>
            <a:off x="8770529" y="4915297"/>
            <a:ext cx="1313180" cy="338554"/>
          </a:xfrm>
          <a:prstGeom prst="rect">
            <a:avLst/>
          </a:prstGeom>
          <a:noFill/>
        </p:spPr>
        <p:txBody>
          <a:bodyPr wrap="none" rtlCol="0">
            <a:spAutoFit/>
          </a:bodyPr>
          <a:lstStyle/>
          <a:p>
            <a:r>
              <a:rPr lang="id-ID" sz="1600" b="1" dirty="0">
                <a:cs typeface="+mn-ea"/>
                <a:sym typeface="+mn-lt"/>
              </a:rPr>
              <a:t>Description</a:t>
            </a:r>
          </a:p>
        </p:txBody>
      </p:sp>
      <p:sp>
        <p:nvSpPr>
          <p:cNvPr id="17" name="TextBox 16"/>
          <p:cNvSpPr txBox="1"/>
          <p:nvPr/>
        </p:nvSpPr>
        <p:spPr>
          <a:xfrm>
            <a:off x="8770529" y="5159262"/>
            <a:ext cx="2480617" cy="738664"/>
          </a:xfrm>
          <a:prstGeom prst="rect">
            <a:avLst/>
          </a:prstGeom>
          <a:noFill/>
        </p:spPr>
        <p:txBody>
          <a:bodyPr wrap="square" rtlCol="0">
            <a:spAutoFit/>
          </a:bodyPr>
          <a:lstStyle/>
          <a:p>
            <a:r>
              <a:rPr lang="id-ID" sz="1400" dirty="0">
                <a:cs typeface="+mn-ea"/>
                <a:sym typeface="+mn-lt"/>
              </a:rPr>
              <a:t>Suitable for all category</a:t>
            </a:r>
            <a:r>
              <a:rPr lang="en-US" sz="1400" dirty="0">
                <a:cs typeface="+mn-ea"/>
                <a:sym typeface="+mn-lt"/>
              </a:rPr>
              <a:t>, Lorem Ipsum is not simply random text.</a:t>
            </a:r>
            <a:endParaRPr lang="en-US" sz="1400" b="1" dirty="0">
              <a:cs typeface="+mn-ea"/>
              <a:sym typeface="+mn-lt"/>
            </a:endParaRPr>
          </a:p>
        </p:txBody>
      </p:sp>
      <p:sp>
        <p:nvSpPr>
          <p:cNvPr id="18" name="TextBox 17"/>
          <p:cNvSpPr txBox="1"/>
          <p:nvPr/>
        </p:nvSpPr>
        <p:spPr>
          <a:xfrm>
            <a:off x="5259460" y="5054600"/>
            <a:ext cx="1313180" cy="338554"/>
          </a:xfrm>
          <a:prstGeom prst="rect">
            <a:avLst/>
          </a:prstGeom>
          <a:noFill/>
        </p:spPr>
        <p:txBody>
          <a:bodyPr wrap="none" rtlCol="0">
            <a:spAutoFit/>
          </a:bodyPr>
          <a:lstStyle/>
          <a:p>
            <a:pPr algn="r"/>
            <a:r>
              <a:rPr lang="id-ID" sz="1600" b="1" dirty="0">
                <a:cs typeface="+mn-ea"/>
                <a:sym typeface="+mn-lt"/>
              </a:rPr>
              <a:t>Description</a:t>
            </a:r>
          </a:p>
        </p:txBody>
      </p:sp>
      <p:sp>
        <p:nvSpPr>
          <p:cNvPr id="19" name="TextBox 18"/>
          <p:cNvSpPr txBox="1"/>
          <p:nvPr/>
        </p:nvSpPr>
        <p:spPr>
          <a:xfrm>
            <a:off x="4092023" y="5298565"/>
            <a:ext cx="2480617" cy="738664"/>
          </a:xfrm>
          <a:prstGeom prst="rect">
            <a:avLst/>
          </a:prstGeom>
          <a:noFill/>
        </p:spPr>
        <p:txBody>
          <a:bodyPr wrap="square" rtlCol="0">
            <a:spAutoFit/>
          </a:bodyPr>
          <a:lstStyle/>
          <a:p>
            <a:pPr algn="r"/>
            <a:r>
              <a:rPr lang="id-ID" sz="1400" dirty="0">
                <a:cs typeface="+mn-ea"/>
                <a:sym typeface="+mn-lt"/>
              </a:rPr>
              <a:t>Suitable for all category</a:t>
            </a:r>
            <a:r>
              <a:rPr lang="en-US" sz="1400" dirty="0">
                <a:cs typeface="+mn-ea"/>
                <a:sym typeface="+mn-lt"/>
              </a:rPr>
              <a:t>, Lorem Ipsum is not simply random text.</a:t>
            </a:r>
            <a:endParaRPr lang="en-US" sz="1400" b="1" dirty="0">
              <a:cs typeface="+mn-ea"/>
              <a:sym typeface="+mn-lt"/>
            </a:endParaRPr>
          </a:p>
        </p:txBody>
      </p:sp>
      <p:grpSp>
        <p:nvGrpSpPr>
          <p:cNvPr id="20" name="Group 19"/>
          <p:cNvGrpSpPr/>
          <p:nvPr/>
        </p:nvGrpSpPr>
        <p:grpSpPr>
          <a:xfrm rot="2558348">
            <a:off x="1838545" y="5570620"/>
            <a:ext cx="643909" cy="1122117"/>
            <a:chOff x="4732338" y="4783138"/>
            <a:chExt cx="703263" cy="1225550"/>
          </a:xfrm>
          <a:solidFill>
            <a:schemeClr val="accent1"/>
          </a:solidFill>
        </p:grpSpPr>
        <p:sp>
          <p:nvSpPr>
            <p:cNvPr id="21"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24" name="Straight Arrow Connector 23"/>
          <p:cNvCxnSpPr/>
          <p:nvPr/>
        </p:nvCxnSpPr>
        <p:spPr>
          <a:xfrm flipV="1">
            <a:off x="2866289" y="4265916"/>
            <a:ext cx="0" cy="893346"/>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733788" y="3744210"/>
            <a:ext cx="292968" cy="421057"/>
            <a:chOff x="9132888" y="2062163"/>
            <a:chExt cx="341312" cy="490537"/>
          </a:xfrm>
          <a:solidFill>
            <a:schemeClr val="accent6"/>
          </a:solidFill>
        </p:grpSpPr>
        <p:sp>
          <p:nvSpPr>
            <p:cNvPr id="26" name="Freeform 326"/>
            <p:cNvSpPr>
              <a:spLocks noEditPoints="1"/>
            </p:cNvSpPr>
            <p:nvPr/>
          </p:nvSpPr>
          <p:spPr bwMode="auto">
            <a:xfrm>
              <a:off x="9132888" y="2062163"/>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7" name="Freeform 327"/>
            <p:cNvSpPr/>
            <p:nvPr/>
          </p:nvSpPr>
          <p:spPr bwMode="auto">
            <a:xfrm>
              <a:off x="9209088" y="213836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cxnSp>
        <p:nvCxnSpPr>
          <p:cNvPr id="28" name="Straight Arrow Connector 27"/>
          <p:cNvCxnSpPr/>
          <p:nvPr/>
        </p:nvCxnSpPr>
        <p:spPr>
          <a:xfrm flipV="1">
            <a:off x="3933089" y="2794000"/>
            <a:ext cx="0" cy="1528346"/>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29" name="Freeform 10"/>
          <p:cNvSpPr>
            <a:spLocks noEditPoints="1"/>
          </p:cNvSpPr>
          <p:nvPr/>
        </p:nvSpPr>
        <p:spPr bwMode="auto">
          <a:xfrm>
            <a:off x="3724985" y="2285169"/>
            <a:ext cx="403346" cy="389261"/>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cxnSp>
        <p:nvCxnSpPr>
          <p:cNvPr id="30" name="Straight Arrow Connector 29"/>
          <p:cNvCxnSpPr/>
          <p:nvPr/>
        </p:nvCxnSpPr>
        <p:spPr>
          <a:xfrm>
            <a:off x="6860509" y="3770239"/>
            <a:ext cx="0" cy="1284361"/>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261510" y="2055227"/>
            <a:ext cx="0" cy="1528346"/>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2" name="Freeform 344"/>
          <p:cNvSpPr>
            <a:spLocks noEditPoints="1"/>
          </p:cNvSpPr>
          <p:nvPr/>
        </p:nvSpPr>
        <p:spPr bwMode="auto">
          <a:xfrm>
            <a:off x="5105088" y="1606993"/>
            <a:ext cx="338951" cy="338951"/>
          </a:xfrm>
          <a:custGeom>
            <a:avLst/>
            <a:gdLst>
              <a:gd name="T0" fmla="*/ 60 w 64"/>
              <a:gd name="T1" fmla="*/ 5 h 64"/>
              <a:gd name="T2" fmla="*/ 32 w 64"/>
              <a:gd name="T3" fmla="*/ 0 h 64"/>
              <a:gd name="T4" fmla="*/ 4 w 64"/>
              <a:gd name="T5" fmla="*/ 5 h 64"/>
              <a:gd name="T6" fmla="*/ 0 w 64"/>
              <a:gd name="T7" fmla="*/ 10 h 64"/>
              <a:gd name="T8" fmla="*/ 0 w 64"/>
              <a:gd name="T9" fmla="*/ 54 h 64"/>
              <a:gd name="T10" fmla="*/ 4 w 64"/>
              <a:gd name="T11" fmla="*/ 59 h 64"/>
              <a:gd name="T12" fmla="*/ 32 w 64"/>
              <a:gd name="T13" fmla="*/ 64 h 64"/>
              <a:gd name="T14" fmla="*/ 60 w 64"/>
              <a:gd name="T15" fmla="*/ 59 h 64"/>
              <a:gd name="T16" fmla="*/ 64 w 64"/>
              <a:gd name="T17" fmla="*/ 54 h 64"/>
              <a:gd name="T18" fmla="*/ 64 w 64"/>
              <a:gd name="T19" fmla="*/ 10 h 64"/>
              <a:gd name="T20" fmla="*/ 60 w 64"/>
              <a:gd name="T21" fmla="*/ 5 h 64"/>
              <a:gd name="T22" fmla="*/ 32 w 64"/>
              <a:gd name="T23" fmla="*/ 4 h 64"/>
              <a:gd name="T24" fmla="*/ 60 w 64"/>
              <a:gd name="T25" fmla="*/ 10 h 64"/>
              <a:gd name="T26" fmla="*/ 32 w 64"/>
              <a:gd name="T27" fmla="*/ 16 h 64"/>
              <a:gd name="T28" fmla="*/ 4 w 64"/>
              <a:gd name="T29" fmla="*/ 10 h 64"/>
              <a:gd name="T30" fmla="*/ 32 w 64"/>
              <a:gd name="T31" fmla="*/ 4 h 64"/>
              <a:gd name="T32" fmla="*/ 32 w 64"/>
              <a:gd name="T33" fmla="*/ 20 h 64"/>
              <a:gd name="T34" fmla="*/ 60 w 64"/>
              <a:gd name="T35" fmla="*/ 15 h 64"/>
              <a:gd name="T36" fmla="*/ 60 w 64"/>
              <a:gd name="T37" fmla="*/ 24 h 64"/>
              <a:gd name="T38" fmla="*/ 60 w 64"/>
              <a:gd name="T39" fmla="*/ 24 h 64"/>
              <a:gd name="T40" fmla="*/ 32 w 64"/>
              <a:gd name="T41" fmla="*/ 30 h 64"/>
              <a:gd name="T42" fmla="*/ 4 w 64"/>
              <a:gd name="T43" fmla="*/ 24 h 64"/>
              <a:gd name="T44" fmla="*/ 4 w 64"/>
              <a:gd name="T45" fmla="*/ 24 h 64"/>
              <a:gd name="T46" fmla="*/ 4 w 64"/>
              <a:gd name="T47" fmla="*/ 15 h 64"/>
              <a:gd name="T48" fmla="*/ 32 w 64"/>
              <a:gd name="T49" fmla="*/ 20 h 64"/>
              <a:gd name="T50" fmla="*/ 60 w 64"/>
              <a:gd name="T51" fmla="*/ 54 h 64"/>
              <a:gd name="T52" fmla="*/ 60 w 64"/>
              <a:gd name="T53" fmla="*/ 54 h 64"/>
              <a:gd name="T54" fmla="*/ 32 w 64"/>
              <a:gd name="T55" fmla="*/ 60 h 64"/>
              <a:gd name="T56" fmla="*/ 4 w 64"/>
              <a:gd name="T57" fmla="*/ 54 h 64"/>
              <a:gd name="T58" fmla="*/ 4 w 64"/>
              <a:gd name="T59" fmla="*/ 54 h 64"/>
              <a:gd name="T60" fmla="*/ 4 w 64"/>
              <a:gd name="T61" fmla="*/ 43 h 64"/>
              <a:gd name="T62" fmla="*/ 32 w 64"/>
              <a:gd name="T63" fmla="*/ 48 h 64"/>
              <a:gd name="T64" fmla="*/ 60 w 64"/>
              <a:gd name="T65" fmla="*/ 43 h 64"/>
              <a:gd name="T66" fmla="*/ 60 w 64"/>
              <a:gd name="T67" fmla="*/ 54 h 64"/>
              <a:gd name="T68" fmla="*/ 60 w 64"/>
              <a:gd name="T69" fmla="*/ 38 h 64"/>
              <a:gd name="T70" fmla="*/ 60 w 64"/>
              <a:gd name="T71" fmla="*/ 38 h 64"/>
              <a:gd name="T72" fmla="*/ 32 w 64"/>
              <a:gd name="T73" fmla="*/ 44 h 64"/>
              <a:gd name="T74" fmla="*/ 4 w 64"/>
              <a:gd name="T75" fmla="*/ 38 h 64"/>
              <a:gd name="T76" fmla="*/ 4 w 64"/>
              <a:gd name="T77" fmla="*/ 38 h 64"/>
              <a:gd name="T78" fmla="*/ 4 w 64"/>
              <a:gd name="T79" fmla="*/ 29 h 64"/>
              <a:gd name="T80" fmla="*/ 32 w 64"/>
              <a:gd name="T81" fmla="*/ 34 h 64"/>
              <a:gd name="T82" fmla="*/ 60 w 64"/>
              <a:gd name="T83" fmla="*/ 29 h 64"/>
              <a:gd name="T84" fmla="*/ 60 w 64"/>
              <a:gd name="T85"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60" y="5"/>
                </a:moveTo>
                <a:cubicBezTo>
                  <a:pt x="55" y="2"/>
                  <a:pt x="44" y="0"/>
                  <a:pt x="32" y="0"/>
                </a:cubicBezTo>
                <a:cubicBezTo>
                  <a:pt x="20" y="0"/>
                  <a:pt x="9" y="2"/>
                  <a:pt x="4" y="5"/>
                </a:cubicBezTo>
                <a:cubicBezTo>
                  <a:pt x="1" y="7"/>
                  <a:pt x="0" y="8"/>
                  <a:pt x="0" y="10"/>
                </a:cubicBezTo>
                <a:cubicBezTo>
                  <a:pt x="0" y="54"/>
                  <a:pt x="0" y="54"/>
                  <a:pt x="0" y="54"/>
                </a:cubicBezTo>
                <a:cubicBezTo>
                  <a:pt x="0" y="56"/>
                  <a:pt x="1" y="57"/>
                  <a:pt x="4" y="59"/>
                </a:cubicBezTo>
                <a:cubicBezTo>
                  <a:pt x="9" y="62"/>
                  <a:pt x="20" y="64"/>
                  <a:pt x="32" y="64"/>
                </a:cubicBezTo>
                <a:cubicBezTo>
                  <a:pt x="44" y="64"/>
                  <a:pt x="55" y="62"/>
                  <a:pt x="60" y="59"/>
                </a:cubicBezTo>
                <a:cubicBezTo>
                  <a:pt x="63" y="57"/>
                  <a:pt x="64" y="56"/>
                  <a:pt x="64" y="54"/>
                </a:cubicBezTo>
                <a:cubicBezTo>
                  <a:pt x="64" y="10"/>
                  <a:pt x="64" y="10"/>
                  <a:pt x="64" y="10"/>
                </a:cubicBezTo>
                <a:cubicBezTo>
                  <a:pt x="64" y="8"/>
                  <a:pt x="63" y="7"/>
                  <a:pt x="60" y="5"/>
                </a:cubicBezTo>
                <a:close/>
                <a:moveTo>
                  <a:pt x="32" y="4"/>
                </a:moveTo>
                <a:cubicBezTo>
                  <a:pt x="49" y="4"/>
                  <a:pt x="58" y="8"/>
                  <a:pt x="60" y="10"/>
                </a:cubicBezTo>
                <a:cubicBezTo>
                  <a:pt x="58" y="12"/>
                  <a:pt x="49" y="16"/>
                  <a:pt x="32" y="16"/>
                </a:cubicBezTo>
                <a:cubicBezTo>
                  <a:pt x="15" y="16"/>
                  <a:pt x="6" y="12"/>
                  <a:pt x="4" y="10"/>
                </a:cubicBezTo>
                <a:cubicBezTo>
                  <a:pt x="6" y="8"/>
                  <a:pt x="15" y="4"/>
                  <a:pt x="32" y="4"/>
                </a:cubicBezTo>
                <a:close/>
                <a:moveTo>
                  <a:pt x="32" y="20"/>
                </a:moveTo>
                <a:cubicBezTo>
                  <a:pt x="44" y="20"/>
                  <a:pt x="55" y="18"/>
                  <a:pt x="60" y="15"/>
                </a:cubicBezTo>
                <a:cubicBezTo>
                  <a:pt x="60" y="24"/>
                  <a:pt x="60" y="24"/>
                  <a:pt x="60" y="24"/>
                </a:cubicBezTo>
                <a:cubicBezTo>
                  <a:pt x="60" y="24"/>
                  <a:pt x="60" y="24"/>
                  <a:pt x="60" y="24"/>
                </a:cubicBezTo>
                <a:cubicBezTo>
                  <a:pt x="58" y="26"/>
                  <a:pt x="49" y="30"/>
                  <a:pt x="32" y="30"/>
                </a:cubicBezTo>
                <a:cubicBezTo>
                  <a:pt x="15" y="30"/>
                  <a:pt x="6" y="26"/>
                  <a:pt x="4" y="24"/>
                </a:cubicBezTo>
                <a:cubicBezTo>
                  <a:pt x="4" y="24"/>
                  <a:pt x="4" y="24"/>
                  <a:pt x="4" y="24"/>
                </a:cubicBezTo>
                <a:cubicBezTo>
                  <a:pt x="4" y="15"/>
                  <a:pt x="4" y="15"/>
                  <a:pt x="4" y="15"/>
                </a:cubicBezTo>
                <a:cubicBezTo>
                  <a:pt x="9" y="18"/>
                  <a:pt x="20" y="20"/>
                  <a:pt x="32" y="20"/>
                </a:cubicBezTo>
                <a:close/>
                <a:moveTo>
                  <a:pt x="60" y="54"/>
                </a:moveTo>
                <a:cubicBezTo>
                  <a:pt x="60" y="54"/>
                  <a:pt x="60" y="54"/>
                  <a:pt x="60" y="54"/>
                </a:cubicBezTo>
                <a:cubicBezTo>
                  <a:pt x="58" y="56"/>
                  <a:pt x="49" y="60"/>
                  <a:pt x="32" y="60"/>
                </a:cubicBezTo>
                <a:cubicBezTo>
                  <a:pt x="15" y="60"/>
                  <a:pt x="6" y="56"/>
                  <a:pt x="4" y="54"/>
                </a:cubicBezTo>
                <a:cubicBezTo>
                  <a:pt x="4" y="54"/>
                  <a:pt x="4" y="54"/>
                  <a:pt x="4" y="54"/>
                </a:cubicBezTo>
                <a:cubicBezTo>
                  <a:pt x="4" y="43"/>
                  <a:pt x="4" y="43"/>
                  <a:pt x="4" y="43"/>
                </a:cubicBezTo>
                <a:cubicBezTo>
                  <a:pt x="9" y="46"/>
                  <a:pt x="20" y="48"/>
                  <a:pt x="32" y="48"/>
                </a:cubicBezTo>
                <a:cubicBezTo>
                  <a:pt x="44" y="48"/>
                  <a:pt x="55" y="46"/>
                  <a:pt x="60" y="43"/>
                </a:cubicBezTo>
                <a:lnTo>
                  <a:pt x="60" y="54"/>
                </a:lnTo>
                <a:close/>
                <a:moveTo>
                  <a:pt x="60" y="38"/>
                </a:moveTo>
                <a:cubicBezTo>
                  <a:pt x="60" y="38"/>
                  <a:pt x="60" y="38"/>
                  <a:pt x="60" y="38"/>
                </a:cubicBezTo>
                <a:cubicBezTo>
                  <a:pt x="58" y="40"/>
                  <a:pt x="49" y="44"/>
                  <a:pt x="32" y="44"/>
                </a:cubicBezTo>
                <a:cubicBezTo>
                  <a:pt x="15" y="44"/>
                  <a:pt x="6" y="40"/>
                  <a:pt x="4" y="38"/>
                </a:cubicBezTo>
                <a:cubicBezTo>
                  <a:pt x="4" y="38"/>
                  <a:pt x="4" y="38"/>
                  <a:pt x="4" y="38"/>
                </a:cubicBezTo>
                <a:cubicBezTo>
                  <a:pt x="4" y="29"/>
                  <a:pt x="4" y="29"/>
                  <a:pt x="4" y="29"/>
                </a:cubicBezTo>
                <a:cubicBezTo>
                  <a:pt x="9" y="32"/>
                  <a:pt x="20" y="34"/>
                  <a:pt x="32" y="34"/>
                </a:cubicBezTo>
                <a:cubicBezTo>
                  <a:pt x="44" y="34"/>
                  <a:pt x="55" y="32"/>
                  <a:pt x="60" y="29"/>
                </a:cubicBezTo>
                <a:lnTo>
                  <a:pt x="60" y="38"/>
                </a:ln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33" name="Freeform 9"/>
          <p:cNvSpPr>
            <a:spLocks noEditPoints="1"/>
          </p:cNvSpPr>
          <p:nvPr/>
        </p:nvSpPr>
        <p:spPr bwMode="auto">
          <a:xfrm>
            <a:off x="6753199" y="5219307"/>
            <a:ext cx="214619" cy="525051"/>
          </a:xfrm>
          <a:custGeom>
            <a:avLst/>
            <a:gdLst>
              <a:gd name="T0" fmla="*/ 229 w 280"/>
              <a:gd name="T1" fmla="*/ 44 h 685"/>
              <a:gd name="T2" fmla="*/ 206 w 280"/>
              <a:gd name="T3" fmla="*/ 0 h 685"/>
              <a:gd name="T4" fmla="*/ 75 w 280"/>
              <a:gd name="T5" fmla="*/ 0 h 685"/>
              <a:gd name="T6" fmla="*/ 49 w 280"/>
              <a:gd name="T7" fmla="*/ 42 h 685"/>
              <a:gd name="T8" fmla="*/ 79 w 280"/>
              <a:gd name="T9" fmla="*/ 140 h 685"/>
              <a:gd name="T10" fmla="*/ 0 w 280"/>
              <a:gd name="T11" fmla="*/ 534 h 685"/>
              <a:gd name="T12" fmla="*/ 140 w 280"/>
              <a:gd name="T13" fmla="*/ 685 h 685"/>
              <a:gd name="T14" fmla="*/ 280 w 280"/>
              <a:gd name="T15" fmla="*/ 534 h 685"/>
              <a:gd name="T16" fmla="*/ 199 w 280"/>
              <a:gd name="T17" fmla="*/ 139 h 685"/>
              <a:gd name="T18" fmla="*/ 229 w 280"/>
              <a:gd name="T19" fmla="*/ 44 h 685"/>
              <a:gd name="T20" fmla="*/ 95 w 280"/>
              <a:gd name="T21" fmla="*/ 35 h 685"/>
              <a:gd name="T22" fmla="*/ 185 w 280"/>
              <a:gd name="T23" fmla="*/ 35 h 685"/>
              <a:gd name="T24" fmla="*/ 192 w 280"/>
              <a:gd name="T25" fmla="*/ 47 h 685"/>
              <a:gd name="T26" fmla="*/ 168 w 280"/>
              <a:gd name="T27" fmla="*/ 122 h 685"/>
              <a:gd name="T28" fmla="*/ 110 w 280"/>
              <a:gd name="T29" fmla="*/ 122 h 685"/>
              <a:gd name="T30" fmla="*/ 86 w 280"/>
              <a:gd name="T31" fmla="*/ 47 h 685"/>
              <a:gd name="T32" fmla="*/ 95 w 280"/>
              <a:gd name="T33" fmla="*/ 35 h 685"/>
              <a:gd name="T34" fmla="*/ 61 w 280"/>
              <a:gd name="T35" fmla="*/ 406 h 685"/>
              <a:gd name="T36" fmla="*/ 209 w 280"/>
              <a:gd name="T37" fmla="*/ 559 h 685"/>
              <a:gd name="T38" fmla="*/ 181 w 280"/>
              <a:gd name="T39" fmla="*/ 589 h 685"/>
              <a:gd name="T40" fmla="*/ 50 w 280"/>
              <a:gd name="T41" fmla="*/ 459 h 685"/>
              <a:gd name="T42" fmla="*/ 61 w 280"/>
              <a:gd name="T43" fmla="*/ 406 h 685"/>
              <a:gd name="T44" fmla="*/ 65 w 280"/>
              <a:gd name="T45" fmla="*/ 386 h 685"/>
              <a:gd name="T46" fmla="*/ 76 w 280"/>
              <a:gd name="T47" fmla="*/ 331 h 685"/>
              <a:gd name="T48" fmla="*/ 238 w 280"/>
              <a:gd name="T49" fmla="*/ 500 h 685"/>
              <a:gd name="T50" fmla="*/ 242 w 280"/>
              <a:gd name="T51" fmla="*/ 523 h 685"/>
              <a:gd name="T52" fmla="*/ 221 w 280"/>
              <a:gd name="T53" fmla="*/ 546 h 685"/>
              <a:gd name="T54" fmla="*/ 65 w 280"/>
              <a:gd name="T55" fmla="*/ 386 h 685"/>
              <a:gd name="T56" fmla="*/ 80 w 280"/>
              <a:gd name="T57" fmla="*/ 311 h 685"/>
              <a:gd name="T58" fmla="*/ 90 w 280"/>
              <a:gd name="T59" fmla="*/ 262 h 685"/>
              <a:gd name="T60" fmla="*/ 214 w 280"/>
              <a:gd name="T61" fmla="*/ 385 h 685"/>
              <a:gd name="T62" fmla="*/ 231 w 280"/>
              <a:gd name="T63" fmla="*/ 468 h 685"/>
              <a:gd name="T64" fmla="*/ 80 w 280"/>
              <a:gd name="T65" fmla="*/ 311 h 685"/>
              <a:gd name="T66" fmla="*/ 94 w 280"/>
              <a:gd name="T67" fmla="*/ 242 h 685"/>
              <a:gd name="T68" fmla="*/ 105 w 280"/>
              <a:gd name="T69" fmla="*/ 187 h 685"/>
              <a:gd name="T70" fmla="*/ 192 w 280"/>
              <a:gd name="T71" fmla="*/ 278 h 685"/>
              <a:gd name="T72" fmla="*/ 208 w 280"/>
              <a:gd name="T73" fmla="*/ 355 h 685"/>
              <a:gd name="T74" fmla="*/ 94 w 280"/>
              <a:gd name="T75" fmla="*/ 242 h 685"/>
              <a:gd name="T76" fmla="*/ 46 w 280"/>
              <a:gd name="T77" fmla="*/ 479 h 685"/>
              <a:gd name="T78" fmla="*/ 169 w 280"/>
              <a:gd name="T79" fmla="*/ 602 h 685"/>
              <a:gd name="T80" fmla="*/ 140 w 280"/>
              <a:gd name="T81" fmla="*/ 634 h 685"/>
              <a:gd name="T82" fmla="*/ 37 w 280"/>
              <a:gd name="T83" fmla="*/ 523 h 685"/>
              <a:gd name="T84" fmla="*/ 46 w 280"/>
              <a:gd name="T85" fmla="*/ 479 h 685"/>
              <a:gd name="T86" fmla="*/ 168 w 280"/>
              <a:gd name="T87" fmla="*/ 156 h 685"/>
              <a:gd name="T88" fmla="*/ 185 w 280"/>
              <a:gd name="T89" fmla="*/ 246 h 685"/>
              <a:gd name="T90" fmla="*/ 109 w 280"/>
              <a:gd name="T91" fmla="*/ 166 h 685"/>
              <a:gd name="T92" fmla="*/ 111 w 280"/>
              <a:gd name="T93" fmla="*/ 156 h 685"/>
              <a:gd name="T94" fmla="*/ 168 w 280"/>
              <a:gd name="T95" fmla="*/ 156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685">
                <a:moveTo>
                  <a:pt x="229" y="44"/>
                </a:moveTo>
                <a:lnTo>
                  <a:pt x="206" y="0"/>
                </a:lnTo>
                <a:lnTo>
                  <a:pt x="75" y="0"/>
                </a:lnTo>
                <a:lnTo>
                  <a:pt x="49" y="42"/>
                </a:lnTo>
                <a:lnTo>
                  <a:pt x="79" y="140"/>
                </a:lnTo>
                <a:lnTo>
                  <a:pt x="0" y="534"/>
                </a:lnTo>
                <a:lnTo>
                  <a:pt x="140" y="685"/>
                </a:lnTo>
                <a:lnTo>
                  <a:pt x="280" y="534"/>
                </a:lnTo>
                <a:lnTo>
                  <a:pt x="199" y="139"/>
                </a:lnTo>
                <a:lnTo>
                  <a:pt x="229" y="44"/>
                </a:lnTo>
                <a:close/>
                <a:moveTo>
                  <a:pt x="95" y="35"/>
                </a:moveTo>
                <a:lnTo>
                  <a:pt x="185" y="35"/>
                </a:lnTo>
                <a:lnTo>
                  <a:pt x="192" y="47"/>
                </a:lnTo>
                <a:lnTo>
                  <a:pt x="168" y="122"/>
                </a:lnTo>
                <a:lnTo>
                  <a:pt x="110" y="122"/>
                </a:lnTo>
                <a:lnTo>
                  <a:pt x="86" y="47"/>
                </a:lnTo>
                <a:lnTo>
                  <a:pt x="95" y="35"/>
                </a:lnTo>
                <a:close/>
                <a:moveTo>
                  <a:pt x="61" y="406"/>
                </a:moveTo>
                <a:lnTo>
                  <a:pt x="209" y="559"/>
                </a:lnTo>
                <a:lnTo>
                  <a:pt x="181" y="589"/>
                </a:lnTo>
                <a:lnTo>
                  <a:pt x="50" y="459"/>
                </a:lnTo>
                <a:lnTo>
                  <a:pt x="61" y="406"/>
                </a:lnTo>
                <a:close/>
                <a:moveTo>
                  <a:pt x="65" y="386"/>
                </a:moveTo>
                <a:lnTo>
                  <a:pt x="76" y="331"/>
                </a:lnTo>
                <a:lnTo>
                  <a:pt x="238" y="500"/>
                </a:lnTo>
                <a:lnTo>
                  <a:pt x="242" y="523"/>
                </a:lnTo>
                <a:lnTo>
                  <a:pt x="221" y="546"/>
                </a:lnTo>
                <a:lnTo>
                  <a:pt x="65" y="386"/>
                </a:lnTo>
                <a:close/>
                <a:moveTo>
                  <a:pt x="80" y="311"/>
                </a:moveTo>
                <a:lnTo>
                  <a:pt x="90" y="262"/>
                </a:lnTo>
                <a:lnTo>
                  <a:pt x="214" y="385"/>
                </a:lnTo>
                <a:lnTo>
                  <a:pt x="231" y="468"/>
                </a:lnTo>
                <a:lnTo>
                  <a:pt x="80" y="311"/>
                </a:lnTo>
                <a:close/>
                <a:moveTo>
                  <a:pt x="94" y="242"/>
                </a:moveTo>
                <a:lnTo>
                  <a:pt x="105" y="187"/>
                </a:lnTo>
                <a:lnTo>
                  <a:pt x="192" y="278"/>
                </a:lnTo>
                <a:lnTo>
                  <a:pt x="208" y="355"/>
                </a:lnTo>
                <a:lnTo>
                  <a:pt x="94" y="242"/>
                </a:lnTo>
                <a:close/>
                <a:moveTo>
                  <a:pt x="46" y="479"/>
                </a:moveTo>
                <a:lnTo>
                  <a:pt x="169" y="602"/>
                </a:lnTo>
                <a:lnTo>
                  <a:pt x="140" y="634"/>
                </a:lnTo>
                <a:lnTo>
                  <a:pt x="37" y="523"/>
                </a:lnTo>
                <a:lnTo>
                  <a:pt x="46" y="479"/>
                </a:lnTo>
                <a:close/>
                <a:moveTo>
                  <a:pt x="168" y="156"/>
                </a:moveTo>
                <a:lnTo>
                  <a:pt x="185" y="246"/>
                </a:lnTo>
                <a:lnTo>
                  <a:pt x="109" y="166"/>
                </a:lnTo>
                <a:lnTo>
                  <a:pt x="111" y="156"/>
                </a:lnTo>
                <a:lnTo>
                  <a:pt x="168" y="156"/>
                </a:ln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cxnSp>
        <p:nvCxnSpPr>
          <p:cNvPr id="34" name="Straight Arrow Connector 33"/>
          <p:cNvCxnSpPr/>
          <p:nvPr/>
        </p:nvCxnSpPr>
        <p:spPr>
          <a:xfrm>
            <a:off x="8498809" y="3579406"/>
            <a:ext cx="0" cy="1475194"/>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8264242" y="5227320"/>
            <a:ext cx="434061" cy="410703"/>
            <a:chOff x="5738813" y="3094038"/>
            <a:chExt cx="708026" cy="669925"/>
          </a:xfrm>
          <a:solidFill>
            <a:schemeClr val="accent5"/>
          </a:solidFill>
        </p:grpSpPr>
        <p:sp>
          <p:nvSpPr>
            <p:cNvPr id="36" name="Freeform 50"/>
            <p:cNvSpPr>
              <a:spLocks noEditPoints="1"/>
            </p:cNvSpPr>
            <p:nvPr/>
          </p:nvSpPr>
          <p:spPr bwMode="auto">
            <a:xfrm>
              <a:off x="5738813" y="3292476"/>
              <a:ext cx="487363" cy="373063"/>
            </a:xfrm>
            <a:custGeom>
              <a:avLst/>
              <a:gdLst>
                <a:gd name="T0" fmla="*/ 113 w 128"/>
                <a:gd name="T1" fmla="*/ 0 h 98"/>
                <a:gd name="T2" fmla="*/ 98 w 128"/>
                <a:gd name="T3" fmla="*/ 15 h 98"/>
                <a:gd name="T4" fmla="*/ 103 w 128"/>
                <a:gd name="T5" fmla="*/ 27 h 98"/>
                <a:gd name="T6" fmla="*/ 85 w 128"/>
                <a:gd name="T7" fmla="*/ 54 h 98"/>
                <a:gd name="T8" fmla="*/ 79 w 128"/>
                <a:gd name="T9" fmla="*/ 53 h 98"/>
                <a:gd name="T10" fmla="*/ 66 w 128"/>
                <a:gd name="T11" fmla="*/ 61 h 98"/>
                <a:gd name="T12" fmla="*/ 55 w 128"/>
                <a:gd name="T13" fmla="*/ 55 h 98"/>
                <a:gd name="T14" fmla="*/ 57 w 128"/>
                <a:gd name="T15" fmla="*/ 49 h 98"/>
                <a:gd name="T16" fmla="*/ 41 w 128"/>
                <a:gd name="T17" fmla="*/ 34 h 98"/>
                <a:gd name="T18" fmla="*/ 26 w 128"/>
                <a:gd name="T19" fmla="*/ 49 h 98"/>
                <a:gd name="T20" fmla="*/ 32 w 128"/>
                <a:gd name="T21" fmla="*/ 60 h 98"/>
                <a:gd name="T22" fmla="*/ 24 w 128"/>
                <a:gd name="T23" fmla="*/ 71 h 98"/>
                <a:gd name="T24" fmla="*/ 15 w 128"/>
                <a:gd name="T25" fmla="*/ 68 h 98"/>
                <a:gd name="T26" fmla="*/ 0 w 128"/>
                <a:gd name="T27" fmla="*/ 83 h 98"/>
                <a:gd name="T28" fmla="*/ 15 w 128"/>
                <a:gd name="T29" fmla="*/ 98 h 98"/>
                <a:gd name="T30" fmla="*/ 30 w 128"/>
                <a:gd name="T31" fmla="*/ 83 h 98"/>
                <a:gd name="T32" fmla="*/ 27 w 128"/>
                <a:gd name="T33" fmla="*/ 73 h 98"/>
                <a:gd name="T34" fmla="*/ 35 w 128"/>
                <a:gd name="T35" fmla="*/ 63 h 98"/>
                <a:gd name="T36" fmla="*/ 41 w 128"/>
                <a:gd name="T37" fmla="*/ 64 h 98"/>
                <a:gd name="T38" fmla="*/ 54 w 128"/>
                <a:gd name="T39" fmla="*/ 58 h 98"/>
                <a:gd name="T40" fmla="*/ 65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9 h 98"/>
                <a:gd name="T52" fmla="*/ 113 w 128"/>
                <a:gd name="T53" fmla="*/ 30 h 98"/>
                <a:gd name="T54" fmla="*/ 128 w 128"/>
                <a:gd name="T55" fmla="*/ 15 h 98"/>
                <a:gd name="T56" fmla="*/ 113 w 128"/>
                <a:gd name="T57" fmla="*/ 0 h 98"/>
                <a:gd name="T58" fmla="*/ 15 w 128"/>
                <a:gd name="T59" fmla="*/ 91 h 98"/>
                <a:gd name="T60" fmla="*/ 8 w 128"/>
                <a:gd name="T61" fmla="*/ 83 h 98"/>
                <a:gd name="T62" fmla="*/ 15 w 128"/>
                <a:gd name="T63" fmla="*/ 76 h 98"/>
                <a:gd name="T64" fmla="*/ 23 w 128"/>
                <a:gd name="T65" fmla="*/ 83 h 98"/>
                <a:gd name="T66" fmla="*/ 15 w 128"/>
                <a:gd name="T67" fmla="*/ 91 h 98"/>
                <a:gd name="T68" fmla="*/ 41 w 128"/>
                <a:gd name="T69" fmla="*/ 57 h 98"/>
                <a:gd name="T70" fmla="*/ 34 w 128"/>
                <a:gd name="T71" fmla="*/ 49 h 98"/>
                <a:gd name="T72" fmla="*/ 41 w 128"/>
                <a:gd name="T73" fmla="*/ 42 h 98"/>
                <a:gd name="T74" fmla="*/ 49 w 128"/>
                <a:gd name="T75" fmla="*/ 49 h 98"/>
                <a:gd name="T76" fmla="*/ 41 w 128"/>
                <a:gd name="T77" fmla="*/ 57 h 98"/>
                <a:gd name="T78" fmla="*/ 79 w 128"/>
                <a:gd name="T79" fmla="*/ 76 h 98"/>
                <a:gd name="T80" fmla="*/ 72 w 128"/>
                <a:gd name="T81" fmla="*/ 68 h 98"/>
                <a:gd name="T82" fmla="*/ 79 w 128"/>
                <a:gd name="T83" fmla="*/ 60 h 98"/>
                <a:gd name="T84" fmla="*/ 87 w 128"/>
                <a:gd name="T85" fmla="*/ 68 h 98"/>
                <a:gd name="T86" fmla="*/ 79 w 128"/>
                <a:gd name="T87" fmla="*/ 76 h 98"/>
                <a:gd name="T88" fmla="*/ 113 w 128"/>
                <a:gd name="T89" fmla="*/ 23 h 98"/>
                <a:gd name="T90" fmla="*/ 106 w 128"/>
                <a:gd name="T91" fmla="*/ 15 h 98"/>
                <a:gd name="T92" fmla="*/ 113 w 128"/>
                <a:gd name="T93" fmla="*/ 8 h 98"/>
                <a:gd name="T94" fmla="*/ 120 w 128"/>
                <a:gd name="T95" fmla="*/ 15 h 98"/>
                <a:gd name="T96" fmla="*/ 113 w 128"/>
                <a:gd name="T9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5" y="0"/>
                    <a:pt x="98" y="7"/>
                    <a:pt x="98" y="15"/>
                  </a:cubicBezTo>
                  <a:cubicBezTo>
                    <a:pt x="98" y="20"/>
                    <a:pt x="100" y="24"/>
                    <a:pt x="103" y="27"/>
                  </a:cubicBezTo>
                  <a:cubicBezTo>
                    <a:pt x="85" y="54"/>
                    <a:pt x="85" y="54"/>
                    <a:pt x="85" y="54"/>
                  </a:cubicBezTo>
                  <a:cubicBezTo>
                    <a:pt x="83" y="53"/>
                    <a:pt x="81" y="53"/>
                    <a:pt x="79" y="53"/>
                  </a:cubicBezTo>
                  <a:cubicBezTo>
                    <a:pt x="73" y="53"/>
                    <a:pt x="68" y="56"/>
                    <a:pt x="66" y="61"/>
                  </a:cubicBezTo>
                  <a:cubicBezTo>
                    <a:pt x="55" y="55"/>
                    <a:pt x="55" y="55"/>
                    <a:pt x="55" y="55"/>
                  </a:cubicBezTo>
                  <a:cubicBezTo>
                    <a:pt x="56" y="53"/>
                    <a:pt x="57" y="51"/>
                    <a:pt x="57" y="49"/>
                  </a:cubicBezTo>
                  <a:cubicBezTo>
                    <a:pt x="57" y="41"/>
                    <a:pt x="50" y="34"/>
                    <a:pt x="41" y="34"/>
                  </a:cubicBezTo>
                  <a:cubicBezTo>
                    <a:pt x="33" y="34"/>
                    <a:pt x="26" y="41"/>
                    <a:pt x="26" y="49"/>
                  </a:cubicBezTo>
                  <a:cubicBezTo>
                    <a:pt x="26" y="54"/>
                    <a:pt x="28" y="58"/>
                    <a:pt x="32" y="60"/>
                  </a:cubicBezTo>
                  <a:cubicBezTo>
                    <a:pt x="24" y="71"/>
                    <a:pt x="24" y="71"/>
                    <a:pt x="24" y="71"/>
                  </a:cubicBezTo>
                  <a:cubicBezTo>
                    <a:pt x="21" y="69"/>
                    <a:pt x="18" y="68"/>
                    <a:pt x="15" y="68"/>
                  </a:cubicBezTo>
                  <a:cubicBezTo>
                    <a:pt x="7" y="68"/>
                    <a:pt x="0" y="75"/>
                    <a:pt x="0" y="83"/>
                  </a:cubicBezTo>
                  <a:cubicBezTo>
                    <a:pt x="0" y="91"/>
                    <a:pt x="7" y="98"/>
                    <a:pt x="15" y="98"/>
                  </a:cubicBezTo>
                  <a:cubicBezTo>
                    <a:pt x="23" y="98"/>
                    <a:pt x="30" y="91"/>
                    <a:pt x="30" y="83"/>
                  </a:cubicBezTo>
                  <a:cubicBezTo>
                    <a:pt x="30" y="79"/>
                    <a:pt x="29" y="76"/>
                    <a:pt x="27" y="73"/>
                  </a:cubicBezTo>
                  <a:cubicBezTo>
                    <a:pt x="35" y="63"/>
                    <a:pt x="35" y="63"/>
                    <a:pt x="35" y="63"/>
                  </a:cubicBezTo>
                  <a:cubicBezTo>
                    <a:pt x="37" y="64"/>
                    <a:pt x="39" y="64"/>
                    <a:pt x="41" y="64"/>
                  </a:cubicBezTo>
                  <a:cubicBezTo>
                    <a:pt x="46" y="64"/>
                    <a:pt x="51" y="62"/>
                    <a:pt x="54" y="58"/>
                  </a:cubicBezTo>
                  <a:cubicBezTo>
                    <a:pt x="65" y="64"/>
                    <a:pt x="65" y="64"/>
                    <a:pt x="65" y="64"/>
                  </a:cubicBezTo>
                  <a:cubicBezTo>
                    <a:pt x="64" y="66"/>
                    <a:pt x="64" y="67"/>
                    <a:pt x="64" y="68"/>
                  </a:cubicBezTo>
                  <a:cubicBezTo>
                    <a:pt x="64" y="76"/>
                    <a:pt x="71" y="83"/>
                    <a:pt x="79" y="83"/>
                  </a:cubicBezTo>
                  <a:cubicBezTo>
                    <a:pt x="87" y="83"/>
                    <a:pt x="94" y="76"/>
                    <a:pt x="94" y="68"/>
                  </a:cubicBezTo>
                  <a:cubicBezTo>
                    <a:pt x="94" y="63"/>
                    <a:pt x="92" y="59"/>
                    <a:pt x="88" y="56"/>
                  </a:cubicBezTo>
                  <a:cubicBezTo>
                    <a:pt x="106" y="29"/>
                    <a:pt x="106" y="29"/>
                    <a:pt x="106" y="29"/>
                  </a:cubicBezTo>
                  <a:cubicBezTo>
                    <a:pt x="108" y="30"/>
                    <a:pt x="111" y="30"/>
                    <a:pt x="113" y="30"/>
                  </a:cubicBezTo>
                  <a:cubicBezTo>
                    <a:pt x="121" y="30"/>
                    <a:pt x="128" y="24"/>
                    <a:pt x="128" y="15"/>
                  </a:cubicBezTo>
                  <a:cubicBezTo>
                    <a:pt x="128" y="7"/>
                    <a:pt x="121" y="0"/>
                    <a:pt x="113" y="0"/>
                  </a:cubicBezTo>
                  <a:close/>
                  <a:moveTo>
                    <a:pt x="15" y="91"/>
                  </a:moveTo>
                  <a:cubicBezTo>
                    <a:pt x="11" y="91"/>
                    <a:pt x="8" y="87"/>
                    <a:pt x="8" y="83"/>
                  </a:cubicBezTo>
                  <a:cubicBezTo>
                    <a:pt x="8" y="79"/>
                    <a:pt x="11" y="76"/>
                    <a:pt x="15" y="76"/>
                  </a:cubicBezTo>
                  <a:cubicBezTo>
                    <a:pt x="19" y="76"/>
                    <a:pt x="23" y="79"/>
                    <a:pt x="23" y="83"/>
                  </a:cubicBezTo>
                  <a:cubicBezTo>
                    <a:pt x="23" y="87"/>
                    <a:pt x="19" y="91"/>
                    <a:pt x="15" y="91"/>
                  </a:cubicBezTo>
                  <a:close/>
                  <a:moveTo>
                    <a:pt x="41" y="57"/>
                  </a:moveTo>
                  <a:cubicBezTo>
                    <a:pt x="37" y="57"/>
                    <a:pt x="34" y="53"/>
                    <a:pt x="34" y="49"/>
                  </a:cubicBezTo>
                  <a:cubicBezTo>
                    <a:pt x="34" y="45"/>
                    <a:pt x="37" y="42"/>
                    <a:pt x="41" y="42"/>
                  </a:cubicBezTo>
                  <a:cubicBezTo>
                    <a:pt x="46" y="42"/>
                    <a:pt x="49" y="45"/>
                    <a:pt x="49" y="49"/>
                  </a:cubicBezTo>
                  <a:cubicBezTo>
                    <a:pt x="49" y="53"/>
                    <a:pt x="46" y="57"/>
                    <a:pt x="41" y="57"/>
                  </a:cubicBezTo>
                  <a:close/>
                  <a:moveTo>
                    <a:pt x="79" y="76"/>
                  </a:moveTo>
                  <a:cubicBezTo>
                    <a:pt x="75" y="76"/>
                    <a:pt x="72" y="72"/>
                    <a:pt x="72" y="68"/>
                  </a:cubicBezTo>
                  <a:cubicBezTo>
                    <a:pt x="72" y="64"/>
                    <a:pt x="75" y="60"/>
                    <a:pt x="79" y="60"/>
                  </a:cubicBezTo>
                  <a:cubicBezTo>
                    <a:pt x="83" y="60"/>
                    <a:pt x="87" y="64"/>
                    <a:pt x="87" y="68"/>
                  </a:cubicBezTo>
                  <a:cubicBezTo>
                    <a:pt x="87" y="72"/>
                    <a:pt x="83" y="76"/>
                    <a:pt x="79" y="76"/>
                  </a:cubicBezTo>
                  <a:close/>
                  <a:moveTo>
                    <a:pt x="113" y="23"/>
                  </a:moveTo>
                  <a:cubicBezTo>
                    <a:pt x="109" y="23"/>
                    <a:pt x="106" y="19"/>
                    <a:pt x="106" y="15"/>
                  </a:cubicBezTo>
                  <a:cubicBezTo>
                    <a:pt x="106" y="11"/>
                    <a:pt x="109" y="8"/>
                    <a:pt x="113" y="8"/>
                  </a:cubicBezTo>
                  <a:cubicBezTo>
                    <a:pt x="117" y="8"/>
                    <a:pt x="120" y="11"/>
                    <a:pt x="120" y="15"/>
                  </a:cubicBezTo>
                  <a:cubicBezTo>
                    <a:pt x="120" y="19"/>
                    <a:pt x="117" y="23"/>
                    <a:pt x="1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7" name="Freeform 51"/>
            <p:cNvSpPr>
              <a:spLocks noEditPoints="1"/>
            </p:cNvSpPr>
            <p:nvPr/>
          </p:nvSpPr>
          <p:spPr bwMode="auto">
            <a:xfrm>
              <a:off x="5883276" y="3094038"/>
              <a:ext cx="563563" cy="669925"/>
            </a:xfrm>
            <a:custGeom>
              <a:avLst/>
              <a:gdLst>
                <a:gd name="T0" fmla="*/ 132 w 148"/>
                <a:gd name="T1" fmla="*/ 0 h 176"/>
                <a:gd name="T2" fmla="*/ 44 w 148"/>
                <a:gd name="T3" fmla="*/ 0 h 176"/>
                <a:gd name="T4" fmla="*/ 27 w 148"/>
                <a:gd name="T5" fmla="*/ 16 h 176"/>
                <a:gd name="T6" fmla="*/ 27 w 148"/>
                <a:gd name="T7" fmla="*/ 27 h 176"/>
                <a:gd name="T8" fmla="*/ 16 w 148"/>
                <a:gd name="T9" fmla="*/ 27 h 176"/>
                <a:gd name="T10" fmla="*/ 0 w 148"/>
                <a:gd name="T11" fmla="*/ 44 h 176"/>
                <a:gd name="T12" fmla="*/ 0 w 148"/>
                <a:gd name="T13" fmla="*/ 81 h 176"/>
                <a:gd name="T14" fmla="*/ 3 w 148"/>
                <a:gd name="T15" fmla="*/ 80 h 176"/>
                <a:gd name="T16" fmla="*/ 11 w 148"/>
                <a:gd name="T17" fmla="*/ 82 h 176"/>
                <a:gd name="T18" fmla="*/ 11 w 148"/>
                <a:gd name="T19" fmla="*/ 44 h 176"/>
                <a:gd name="T20" fmla="*/ 16 w 148"/>
                <a:gd name="T21" fmla="*/ 38 h 176"/>
                <a:gd name="T22" fmla="*/ 104 w 148"/>
                <a:gd name="T23" fmla="*/ 38 h 176"/>
                <a:gd name="T24" fmla="*/ 110 w 148"/>
                <a:gd name="T25" fmla="*/ 44 h 176"/>
                <a:gd name="T26" fmla="*/ 110 w 148"/>
                <a:gd name="T27" fmla="*/ 160 h 176"/>
                <a:gd name="T28" fmla="*/ 104 w 148"/>
                <a:gd name="T29" fmla="*/ 165 h 176"/>
                <a:gd name="T30" fmla="*/ 16 w 148"/>
                <a:gd name="T31" fmla="*/ 165 h 176"/>
                <a:gd name="T32" fmla="*/ 11 w 148"/>
                <a:gd name="T33" fmla="*/ 160 h 176"/>
                <a:gd name="T34" fmla="*/ 11 w 148"/>
                <a:gd name="T35" fmla="*/ 121 h 176"/>
                <a:gd name="T36" fmla="*/ 3 w 148"/>
                <a:gd name="T37" fmla="*/ 122 h 176"/>
                <a:gd name="T38" fmla="*/ 0 w 148"/>
                <a:gd name="T39" fmla="*/ 122 h 176"/>
                <a:gd name="T40" fmla="*/ 0 w 148"/>
                <a:gd name="T41" fmla="*/ 160 h 176"/>
                <a:gd name="T42" fmla="*/ 16 w 148"/>
                <a:gd name="T43" fmla="*/ 176 h 176"/>
                <a:gd name="T44" fmla="*/ 104 w 148"/>
                <a:gd name="T45" fmla="*/ 176 h 176"/>
                <a:gd name="T46" fmla="*/ 121 w 148"/>
                <a:gd name="T47" fmla="*/ 160 h 176"/>
                <a:gd name="T48" fmla="*/ 121 w 148"/>
                <a:gd name="T49" fmla="*/ 148 h 176"/>
                <a:gd name="T50" fmla="*/ 132 w 148"/>
                <a:gd name="T51" fmla="*/ 148 h 176"/>
                <a:gd name="T52" fmla="*/ 148 w 148"/>
                <a:gd name="T53" fmla="*/ 132 h 176"/>
                <a:gd name="T54" fmla="*/ 148 w 148"/>
                <a:gd name="T55" fmla="*/ 16 h 176"/>
                <a:gd name="T56" fmla="*/ 132 w 148"/>
                <a:gd name="T57" fmla="*/ 0 h 176"/>
                <a:gd name="T58" fmla="*/ 137 w 148"/>
                <a:gd name="T59" fmla="*/ 132 h 176"/>
                <a:gd name="T60" fmla="*/ 132 w 148"/>
                <a:gd name="T61" fmla="*/ 137 h 176"/>
                <a:gd name="T62" fmla="*/ 121 w 148"/>
                <a:gd name="T63" fmla="*/ 137 h 176"/>
                <a:gd name="T64" fmla="*/ 121 w 148"/>
                <a:gd name="T65" fmla="*/ 44 h 176"/>
                <a:gd name="T66" fmla="*/ 104 w 148"/>
                <a:gd name="T67" fmla="*/ 27 h 176"/>
                <a:gd name="T68" fmla="*/ 38 w 148"/>
                <a:gd name="T69" fmla="*/ 27 h 176"/>
                <a:gd name="T70" fmla="*/ 38 w 148"/>
                <a:gd name="T71" fmla="*/ 16 h 176"/>
                <a:gd name="T72" fmla="*/ 44 w 148"/>
                <a:gd name="T73" fmla="*/ 11 h 176"/>
                <a:gd name="T74" fmla="*/ 132 w 148"/>
                <a:gd name="T75" fmla="*/ 11 h 176"/>
                <a:gd name="T76" fmla="*/ 137 w 148"/>
                <a:gd name="T77" fmla="*/ 16 h 176"/>
                <a:gd name="T78" fmla="*/ 137 w 148"/>
                <a:gd name="T7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76">
                  <a:moveTo>
                    <a:pt x="132" y="0"/>
                  </a:moveTo>
                  <a:cubicBezTo>
                    <a:pt x="44" y="0"/>
                    <a:pt x="44" y="0"/>
                    <a:pt x="44" y="0"/>
                  </a:cubicBezTo>
                  <a:cubicBezTo>
                    <a:pt x="35" y="0"/>
                    <a:pt x="27" y="7"/>
                    <a:pt x="27" y="16"/>
                  </a:cubicBezTo>
                  <a:cubicBezTo>
                    <a:pt x="27" y="27"/>
                    <a:pt x="27" y="27"/>
                    <a:pt x="27" y="27"/>
                  </a:cubicBezTo>
                  <a:cubicBezTo>
                    <a:pt x="16" y="27"/>
                    <a:pt x="16" y="27"/>
                    <a:pt x="16" y="27"/>
                  </a:cubicBezTo>
                  <a:cubicBezTo>
                    <a:pt x="7" y="27"/>
                    <a:pt x="0" y="35"/>
                    <a:pt x="0" y="44"/>
                  </a:cubicBezTo>
                  <a:cubicBezTo>
                    <a:pt x="0" y="81"/>
                    <a:pt x="0" y="81"/>
                    <a:pt x="0" y="81"/>
                  </a:cubicBezTo>
                  <a:cubicBezTo>
                    <a:pt x="1" y="80"/>
                    <a:pt x="2" y="80"/>
                    <a:pt x="3" y="80"/>
                  </a:cubicBezTo>
                  <a:cubicBezTo>
                    <a:pt x="6" y="80"/>
                    <a:pt x="8" y="81"/>
                    <a:pt x="11" y="82"/>
                  </a:cubicBezTo>
                  <a:cubicBezTo>
                    <a:pt x="11" y="44"/>
                    <a:pt x="11" y="44"/>
                    <a:pt x="11" y="44"/>
                  </a:cubicBezTo>
                  <a:cubicBezTo>
                    <a:pt x="11" y="41"/>
                    <a:pt x="13" y="38"/>
                    <a:pt x="16" y="38"/>
                  </a:cubicBezTo>
                  <a:cubicBezTo>
                    <a:pt x="104" y="38"/>
                    <a:pt x="104" y="38"/>
                    <a:pt x="104" y="38"/>
                  </a:cubicBezTo>
                  <a:cubicBezTo>
                    <a:pt x="107" y="38"/>
                    <a:pt x="110" y="41"/>
                    <a:pt x="110" y="44"/>
                  </a:cubicBezTo>
                  <a:cubicBezTo>
                    <a:pt x="110" y="160"/>
                    <a:pt x="110" y="160"/>
                    <a:pt x="110" y="160"/>
                  </a:cubicBezTo>
                  <a:cubicBezTo>
                    <a:pt x="110" y="162"/>
                    <a:pt x="107" y="165"/>
                    <a:pt x="104" y="165"/>
                  </a:cubicBezTo>
                  <a:cubicBezTo>
                    <a:pt x="16" y="165"/>
                    <a:pt x="16" y="165"/>
                    <a:pt x="16" y="165"/>
                  </a:cubicBezTo>
                  <a:cubicBezTo>
                    <a:pt x="13" y="165"/>
                    <a:pt x="11" y="162"/>
                    <a:pt x="11" y="160"/>
                  </a:cubicBezTo>
                  <a:cubicBezTo>
                    <a:pt x="11" y="121"/>
                    <a:pt x="11" y="121"/>
                    <a:pt x="11" y="121"/>
                  </a:cubicBezTo>
                  <a:cubicBezTo>
                    <a:pt x="8" y="122"/>
                    <a:pt x="6" y="122"/>
                    <a:pt x="3" y="122"/>
                  </a:cubicBezTo>
                  <a:cubicBezTo>
                    <a:pt x="2" y="122"/>
                    <a:pt x="1" y="122"/>
                    <a:pt x="0" y="122"/>
                  </a:cubicBezTo>
                  <a:cubicBezTo>
                    <a:pt x="0" y="160"/>
                    <a:pt x="0" y="160"/>
                    <a:pt x="0" y="160"/>
                  </a:cubicBezTo>
                  <a:cubicBezTo>
                    <a:pt x="0" y="169"/>
                    <a:pt x="7" y="176"/>
                    <a:pt x="16" y="176"/>
                  </a:cubicBezTo>
                  <a:cubicBezTo>
                    <a:pt x="104" y="176"/>
                    <a:pt x="104" y="176"/>
                    <a:pt x="104" y="176"/>
                  </a:cubicBezTo>
                  <a:cubicBezTo>
                    <a:pt x="113" y="176"/>
                    <a:pt x="121" y="169"/>
                    <a:pt x="121" y="160"/>
                  </a:cubicBezTo>
                  <a:cubicBezTo>
                    <a:pt x="121" y="148"/>
                    <a:pt x="121" y="148"/>
                    <a:pt x="121" y="148"/>
                  </a:cubicBezTo>
                  <a:cubicBezTo>
                    <a:pt x="132" y="148"/>
                    <a:pt x="132" y="148"/>
                    <a:pt x="132" y="148"/>
                  </a:cubicBezTo>
                  <a:cubicBezTo>
                    <a:pt x="141" y="148"/>
                    <a:pt x="148" y="141"/>
                    <a:pt x="148" y="132"/>
                  </a:cubicBezTo>
                  <a:cubicBezTo>
                    <a:pt x="148" y="16"/>
                    <a:pt x="148" y="16"/>
                    <a:pt x="148" y="16"/>
                  </a:cubicBezTo>
                  <a:cubicBezTo>
                    <a:pt x="148" y="7"/>
                    <a:pt x="141" y="0"/>
                    <a:pt x="132" y="0"/>
                  </a:cubicBezTo>
                  <a:close/>
                  <a:moveTo>
                    <a:pt x="137" y="132"/>
                  </a:moveTo>
                  <a:cubicBezTo>
                    <a:pt x="137" y="135"/>
                    <a:pt x="135" y="137"/>
                    <a:pt x="132" y="137"/>
                  </a:cubicBezTo>
                  <a:cubicBezTo>
                    <a:pt x="121" y="137"/>
                    <a:pt x="121" y="137"/>
                    <a:pt x="121" y="137"/>
                  </a:cubicBezTo>
                  <a:cubicBezTo>
                    <a:pt x="121" y="44"/>
                    <a:pt x="121" y="44"/>
                    <a:pt x="121" y="44"/>
                  </a:cubicBezTo>
                  <a:cubicBezTo>
                    <a:pt x="121" y="35"/>
                    <a:pt x="113" y="27"/>
                    <a:pt x="104" y="27"/>
                  </a:cubicBezTo>
                  <a:cubicBezTo>
                    <a:pt x="38" y="27"/>
                    <a:pt x="38" y="27"/>
                    <a:pt x="38" y="27"/>
                  </a:cubicBezTo>
                  <a:cubicBezTo>
                    <a:pt x="38" y="16"/>
                    <a:pt x="38" y="16"/>
                    <a:pt x="38" y="16"/>
                  </a:cubicBezTo>
                  <a:cubicBezTo>
                    <a:pt x="38" y="13"/>
                    <a:pt x="41" y="11"/>
                    <a:pt x="44" y="11"/>
                  </a:cubicBezTo>
                  <a:cubicBezTo>
                    <a:pt x="132" y="11"/>
                    <a:pt x="132" y="11"/>
                    <a:pt x="132" y="11"/>
                  </a:cubicBezTo>
                  <a:cubicBezTo>
                    <a:pt x="135" y="11"/>
                    <a:pt x="137" y="13"/>
                    <a:pt x="137" y="16"/>
                  </a:cubicBezTo>
                  <a:lnTo>
                    <a:pt x="13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54167E-6 -1.48148E-6 L 0.05065 -0.09699 " pathEditMode="relative" rAng="0" ptsTypes="AA">
                                      <p:cBhvr>
                                        <p:cTn id="47" dur="2000" fill="hold"/>
                                        <p:tgtEl>
                                          <p:spTgt spid="20"/>
                                        </p:tgtEl>
                                        <p:attrNameLst>
                                          <p:attrName>ppt_x</p:attrName>
                                          <p:attrName>ppt_y</p:attrName>
                                        </p:attrNameLst>
                                      </p:cBhvr>
                                      <p:rCtr x="2526" y="-4861"/>
                                    </p:animMotion>
                                  </p:childTnLst>
                                </p:cTn>
                              </p:par>
                            </p:childTnLst>
                          </p:cTn>
                        </p:par>
                        <p:par>
                          <p:cTn id="48" fill="hold">
                            <p:stCondLst>
                              <p:cond delay="2000"/>
                            </p:stCondLst>
                            <p:childTnLst>
                              <p:par>
                                <p:cTn id="49" presetID="22" presetClass="entr" presetSubtype="4"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2500"/>
                            </p:stCondLst>
                            <p:childTnLst>
                              <p:par>
                                <p:cTn id="53" presetID="53" presetClass="entr" presetSubtype="16"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05065 -0.09699 L 0.14258 -0.22315 " pathEditMode="relative" rAng="0" ptsTypes="AA">
                                      <p:cBhvr>
                                        <p:cTn id="68" dur="2000" fill="hold"/>
                                        <p:tgtEl>
                                          <p:spTgt spid="20"/>
                                        </p:tgtEl>
                                        <p:attrNameLst>
                                          <p:attrName>ppt_x</p:attrName>
                                          <p:attrName>ppt_y</p:attrName>
                                        </p:attrNameLst>
                                      </p:cBhvr>
                                      <p:rCtr x="4596" y="-6319"/>
                                    </p:animMotion>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mph" presetSubtype="0" fill="hold" nodeType="clickEffect">
                                  <p:stCondLst>
                                    <p:cond delay="0"/>
                                  </p:stCondLst>
                                  <p:childTnLst>
                                    <p:animRot by="600000">
                                      <p:cBhvr>
                                        <p:cTn id="89" dur="1000" fill="hold"/>
                                        <p:tgtEl>
                                          <p:spTgt spid="20"/>
                                        </p:tgtEl>
                                        <p:attrNameLst>
                                          <p:attrName>r</p:attrName>
                                        </p:attrNameLst>
                                      </p:cBhvr>
                                    </p:animRot>
                                  </p:childTnLst>
                                </p:cTn>
                              </p:par>
                              <p:par>
                                <p:cTn id="90" presetID="42" presetClass="path" presetSubtype="0" accel="50000" decel="50000" fill="hold" nodeType="withEffect">
                                  <p:stCondLst>
                                    <p:cond delay="0"/>
                                  </p:stCondLst>
                                  <p:childTnLst>
                                    <p:animMotion origin="layout" path="M 0.14258 -0.22315 L 0.25287 -0.32199 " pathEditMode="relative" rAng="0" ptsTypes="AA">
                                      <p:cBhvr>
                                        <p:cTn id="91" dur="2000" fill="hold"/>
                                        <p:tgtEl>
                                          <p:spTgt spid="20"/>
                                        </p:tgtEl>
                                        <p:attrNameLst>
                                          <p:attrName>ppt_x</p:attrName>
                                          <p:attrName>ppt_y</p:attrName>
                                        </p:attrNameLst>
                                      </p:cBhvr>
                                      <p:rCtr x="5508" y="-4954"/>
                                    </p:animMotion>
                                  </p:childTnLst>
                                </p:cTn>
                              </p:par>
                            </p:childTnLst>
                          </p:cTn>
                        </p:par>
                        <p:par>
                          <p:cTn id="92" fill="hold">
                            <p:stCondLst>
                              <p:cond delay="1000"/>
                            </p:stCondLst>
                            <p:childTnLst>
                              <p:par>
                                <p:cTn id="93" presetID="22" presetClass="entr" presetSubtype="4"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down)">
                                      <p:cBhvr>
                                        <p:cTn id="95" dur="500"/>
                                        <p:tgtEl>
                                          <p:spTgt spid="31"/>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nodeType="clickEffect">
                                  <p:stCondLst>
                                    <p:cond delay="0"/>
                                  </p:stCondLst>
                                  <p:childTnLst>
                                    <p:animMotion origin="layout" path="M 0.25287 -0.32199 L 0.38256 -0.38611 " pathEditMode="relative" rAng="0" ptsTypes="AA">
                                      <p:cBhvr>
                                        <p:cTn id="112" dur="2000" fill="hold"/>
                                        <p:tgtEl>
                                          <p:spTgt spid="20"/>
                                        </p:tgtEl>
                                        <p:attrNameLst>
                                          <p:attrName>ppt_x</p:attrName>
                                          <p:attrName>ppt_y</p:attrName>
                                        </p:attrNameLst>
                                      </p:cBhvr>
                                      <p:rCtr x="6484" y="-3218"/>
                                    </p:animMotion>
                                  </p:childTnLst>
                                </p:cTn>
                              </p:par>
                            </p:childTnLst>
                          </p:cTn>
                        </p:par>
                        <p:par>
                          <p:cTn id="113" fill="hold">
                            <p:stCondLst>
                              <p:cond delay="2000"/>
                            </p:stCondLst>
                            <p:childTnLst>
                              <p:par>
                                <p:cTn id="114" presetID="22" presetClass="entr" presetSubtype="1" fill="hold"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up)">
                                      <p:cBhvr>
                                        <p:cTn id="116" dur="500"/>
                                        <p:tgtEl>
                                          <p:spTgt spid="30"/>
                                        </p:tgtEl>
                                      </p:cBhvr>
                                    </p:animEffect>
                                  </p:childTnLst>
                                </p:cTn>
                              </p:par>
                            </p:childTnLst>
                          </p:cTn>
                        </p:par>
                        <p:par>
                          <p:cTn id="117" fill="hold">
                            <p:stCondLst>
                              <p:cond delay="2500"/>
                            </p:stCondLst>
                            <p:childTnLst>
                              <p:par>
                                <p:cTn id="118" presetID="53" presetClass="entr" presetSubtype="16"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childTnLst>
                                </p:cTn>
                              </p:par>
                            </p:childTnLst>
                          </p:cTn>
                        </p:par>
                        <p:par>
                          <p:cTn id="123" fill="hold">
                            <p:stCondLst>
                              <p:cond delay="3000"/>
                            </p:stCondLst>
                            <p:childTnLst>
                              <p:par>
                                <p:cTn id="124" presetID="10" presetClass="entr" presetSubtype="0" fill="hold" grpId="0"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500"/>
                                        <p:tgtEl>
                                          <p:spTgt spid="19"/>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path" presetSubtype="0" accel="50000" decel="50000" fill="hold" nodeType="clickEffect">
                                  <p:stCondLst>
                                    <p:cond delay="0"/>
                                  </p:stCondLst>
                                  <p:childTnLst>
                                    <p:animMotion origin="layout" path="M 0.38256 -0.38611 L 0.50912 -0.4162 " pathEditMode="relative" rAng="0" ptsTypes="AA">
                                      <p:cBhvr>
                                        <p:cTn id="133" dur="2000" fill="hold"/>
                                        <p:tgtEl>
                                          <p:spTgt spid="20"/>
                                        </p:tgtEl>
                                        <p:attrNameLst>
                                          <p:attrName>ppt_x</p:attrName>
                                          <p:attrName>ppt_y</p:attrName>
                                        </p:attrNameLst>
                                      </p:cBhvr>
                                      <p:rCtr x="6328" y="-1505"/>
                                    </p:animMotion>
                                  </p:childTnLst>
                                </p:cTn>
                              </p:par>
                            </p:childTnLst>
                          </p:cTn>
                        </p:par>
                        <p:par>
                          <p:cTn id="134" fill="hold">
                            <p:stCondLst>
                              <p:cond delay="2000"/>
                            </p:stCondLst>
                            <p:childTnLst>
                              <p:par>
                                <p:cTn id="135" presetID="22" presetClass="entr" presetSubtype="1" fill="hold"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ipe(up)">
                                      <p:cBhvr>
                                        <p:cTn id="137" dur="500"/>
                                        <p:tgtEl>
                                          <p:spTgt spid="34"/>
                                        </p:tgtEl>
                                      </p:cBhvr>
                                    </p:animEffect>
                                  </p:childTnLst>
                                </p:cTn>
                              </p:par>
                              <p:par>
                                <p:cTn id="138" presetID="53" presetClass="entr" presetSubtype="16" fill="hold" nodeType="with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childTnLst>
                                </p:cTn>
                              </p:par>
                            </p:childTnLst>
                          </p:cTn>
                        </p:par>
                        <p:par>
                          <p:cTn id="143" fill="hold">
                            <p:stCondLst>
                              <p:cond delay="2500"/>
                            </p:stCondLst>
                            <p:childTnLst>
                              <p:par>
                                <p:cTn id="144" presetID="10" presetClass="entr" presetSubtype="0" fill="hold" grpId="0" nodeType="afterEffect">
                                  <p:stCondLst>
                                    <p:cond delay="0"/>
                                  </p:stCondLst>
                                  <p:childTnLst>
                                    <p:set>
                                      <p:cBhvr>
                                        <p:cTn id="145" dur="1" fill="hold">
                                          <p:stCondLst>
                                            <p:cond delay="0"/>
                                          </p:stCondLst>
                                        </p:cTn>
                                        <p:tgtEl>
                                          <p:spTgt spid="16"/>
                                        </p:tgtEl>
                                        <p:attrNameLst>
                                          <p:attrName>style.visibility</p:attrName>
                                        </p:attrNameLst>
                                      </p:cBhvr>
                                      <p:to>
                                        <p:strVal val="visible"/>
                                      </p:to>
                                    </p:set>
                                    <p:animEffect transition="in" filter="fade">
                                      <p:cBhvr>
                                        <p:cTn id="146" dur="500"/>
                                        <p:tgtEl>
                                          <p:spTgt spid="1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fade">
                                      <p:cBhvr>
                                        <p:cTn id="149" dur="500"/>
                                        <p:tgtEl>
                                          <p:spTgt spid="17"/>
                                        </p:tgtEl>
                                      </p:cBhvr>
                                    </p:animEffect>
                                  </p:childTnLst>
                                </p:cTn>
                              </p:par>
                            </p:childTnLst>
                          </p:cTn>
                        </p:par>
                      </p:childTnLst>
                    </p:cTn>
                  </p:par>
                  <p:par>
                    <p:cTn id="150" fill="hold">
                      <p:stCondLst>
                        <p:cond delay="indefinite"/>
                      </p:stCondLst>
                      <p:childTnLst>
                        <p:par>
                          <p:cTn id="151" fill="hold">
                            <p:stCondLst>
                              <p:cond delay="0"/>
                            </p:stCondLst>
                            <p:childTnLst>
                              <p:par>
                                <p:cTn id="152" presetID="42" presetClass="path" presetSubtype="0" accel="50000" decel="50000" fill="hold" nodeType="clickEffect">
                                  <p:stCondLst>
                                    <p:cond delay="0"/>
                                  </p:stCondLst>
                                  <p:childTnLst>
                                    <p:animMotion origin="layout" path="M 0.50912 -0.4162 L 0.84154 -0.47083 " pathEditMode="relative" rAng="0" ptsTypes="AA">
                                      <p:cBhvr>
                                        <p:cTn id="153" dur="2000" fill="hold"/>
                                        <p:tgtEl>
                                          <p:spTgt spid="20"/>
                                        </p:tgtEl>
                                        <p:attrNameLst>
                                          <p:attrName>ppt_x</p:attrName>
                                          <p:attrName>ppt_y</p:attrName>
                                        </p:attrNameLst>
                                      </p:cBhvr>
                                      <p:rCtr x="16615"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9" grpId="0" animBg="1"/>
      <p:bldP spid="32"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Flowchart</a:t>
            </a:r>
            <a:endParaRPr lang="en-US" dirty="0">
              <a:latin typeface="+mn-lt"/>
              <a:ea typeface="+mn-ea"/>
              <a:cs typeface="+mn-ea"/>
              <a:sym typeface="+mn-lt"/>
            </a:endParaRP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38</a:t>
            </a:fld>
            <a:endParaRPr lang="en-US">
              <a:cs typeface="+mn-ea"/>
              <a:sym typeface="+mn-lt"/>
            </a:endParaRPr>
          </a:p>
        </p:txBody>
      </p:sp>
      <p:grpSp>
        <p:nvGrpSpPr>
          <p:cNvPr id="4" name="Group 3"/>
          <p:cNvGrpSpPr/>
          <p:nvPr/>
        </p:nvGrpSpPr>
        <p:grpSpPr>
          <a:xfrm>
            <a:off x="2330038" y="3228600"/>
            <a:ext cx="1465895" cy="542854"/>
            <a:chOff x="2314798" y="3182297"/>
            <a:chExt cx="1465895" cy="542854"/>
          </a:xfrm>
        </p:grpSpPr>
        <p:sp>
          <p:nvSpPr>
            <p:cNvPr id="5" name="Rectangle 4"/>
            <p:cNvSpPr/>
            <p:nvPr/>
          </p:nvSpPr>
          <p:spPr>
            <a:xfrm>
              <a:off x="2314798" y="3182297"/>
              <a:ext cx="1465895" cy="542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6" name="TextBox 5"/>
            <p:cNvSpPr txBox="1"/>
            <p:nvPr/>
          </p:nvSpPr>
          <p:spPr>
            <a:xfrm>
              <a:off x="2343194" y="3299836"/>
              <a:ext cx="1409104" cy="307777"/>
            </a:xfrm>
            <a:prstGeom prst="rect">
              <a:avLst/>
            </a:prstGeom>
            <a:noFill/>
            <a:ln>
              <a:noFill/>
            </a:ln>
          </p:spPr>
          <p:txBody>
            <a:bodyPr wrap="none" rtlCol="0">
              <a:spAutoFit/>
            </a:bodyPr>
            <a:lstStyle/>
            <a:p>
              <a:pPr algn="ctr"/>
              <a:r>
                <a:rPr lang="id-ID" sz="1400" b="1" dirty="0">
                  <a:solidFill>
                    <a:schemeClr val="bg2"/>
                  </a:solidFill>
                  <a:cs typeface="+mn-ea"/>
                  <a:sym typeface="+mn-lt"/>
                </a:rPr>
                <a:t>Select Version</a:t>
              </a:r>
            </a:p>
          </p:txBody>
        </p:sp>
      </p:grpSp>
      <p:grpSp>
        <p:nvGrpSpPr>
          <p:cNvPr id="7" name="Group 6"/>
          <p:cNvGrpSpPr/>
          <p:nvPr/>
        </p:nvGrpSpPr>
        <p:grpSpPr>
          <a:xfrm>
            <a:off x="4368357" y="2948273"/>
            <a:ext cx="1468802" cy="1103509"/>
            <a:chOff x="4353117" y="2901970"/>
            <a:chExt cx="1468802" cy="1103509"/>
          </a:xfrm>
        </p:grpSpPr>
        <p:sp>
          <p:nvSpPr>
            <p:cNvPr id="8" name="Diamond 7"/>
            <p:cNvSpPr/>
            <p:nvPr/>
          </p:nvSpPr>
          <p:spPr>
            <a:xfrm>
              <a:off x="4353117" y="2901970"/>
              <a:ext cx="1468802" cy="110350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9" name="TextBox 8"/>
            <p:cNvSpPr txBox="1"/>
            <p:nvPr/>
          </p:nvSpPr>
          <p:spPr>
            <a:xfrm>
              <a:off x="4519769" y="3192114"/>
              <a:ext cx="1160895" cy="523220"/>
            </a:xfrm>
            <a:prstGeom prst="rect">
              <a:avLst/>
            </a:prstGeom>
            <a:noFill/>
            <a:ln>
              <a:noFill/>
            </a:ln>
          </p:spPr>
          <p:txBody>
            <a:bodyPr wrap="none" rtlCol="0">
              <a:spAutoFit/>
            </a:bodyPr>
            <a:lstStyle/>
            <a:p>
              <a:pPr algn="ctr"/>
              <a:r>
                <a:rPr lang="id-ID" sz="1400" b="1" dirty="0">
                  <a:solidFill>
                    <a:schemeClr val="bg2"/>
                  </a:solidFill>
                  <a:cs typeface="+mn-ea"/>
                  <a:sym typeface="+mn-lt"/>
                </a:rPr>
                <a:t>Credit Card</a:t>
              </a:r>
            </a:p>
            <a:p>
              <a:pPr algn="ctr"/>
              <a:r>
                <a:rPr lang="id-ID" sz="1400" b="1" dirty="0">
                  <a:solidFill>
                    <a:schemeClr val="bg2"/>
                  </a:solidFill>
                  <a:cs typeface="+mn-ea"/>
                  <a:sym typeface="+mn-lt"/>
                </a:rPr>
                <a:t>or PO ?</a:t>
              </a:r>
            </a:p>
          </p:txBody>
        </p:sp>
      </p:grpSp>
      <p:grpSp>
        <p:nvGrpSpPr>
          <p:cNvPr id="10" name="Group 9"/>
          <p:cNvGrpSpPr/>
          <p:nvPr/>
        </p:nvGrpSpPr>
        <p:grpSpPr>
          <a:xfrm>
            <a:off x="6388940" y="3071245"/>
            <a:ext cx="1446833" cy="857565"/>
            <a:chOff x="6373700" y="3024942"/>
            <a:chExt cx="1446833" cy="857565"/>
          </a:xfrm>
        </p:grpSpPr>
        <p:sp>
          <p:nvSpPr>
            <p:cNvPr id="11" name="Flowchart: Document 10"/>
            <p:cNvSpPr/>
            <p:nvPr/>
          </p:nvSpPr>
          <p:spPr>
            <a:xfrm>
              <a:off x="6373700" y="3024942"/>
              <a:ext cx="1446833" cy="857565"/>
            </a:xfrm>
            <a:prstGeom prst="flowChartDocumen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12" name="TextBox 11"/>
            <p:cNvSpPr txBox="1"/>
            <p:nvPr/>
          </p:nvSpPr>
          <p:spPr>
            <a:xfrm>
              <a:off x="6459814" y="3192114"/>
              <a:ext cx="1298753" cy="523220"/>
            </a:xfrm>
            <a:prstGeom prst="rect">
              <a:avLst/>
            </a:prstGeom>
            <a:noFill/>
            <a:ln>
              <a:noFill/>
            </a:ln>
          </p:spPr>
          <p:txBody>
            <a:bodyPr wrap="none" rtlCol="0">
              <a:spAutoFit/>
            </a:bodyPr>
            <a:lstStyle/>
            <a:p>
              <a:pPr algn="ctr"/>
              <a:r>
                <a:rPr lang="id-ID" sz="1400" b="1" dirty="0">
                  <a:solidFill>
                    <a:schemeClr val="bg2"/>
                  </a:solidFill>
                  <a:cs typeface="+mn-ea"/>
                  <a:sym typeface="+mn-lt"/>
                </a:rPr>
                <a:t>Confirmation</a:t>
              </a:r>
            </a:p>
            <a:p>
              <a:pPr algn="ctr"/>
              <a:r>
                <a:rPr lang="id-ID" sz="1400" b="1" dirty="0">
                  <a:solidFill>
                    <a:schemeClr val="bg2"/>
                  </a:solidFill>
                  <a:cs typeface="+mn-ea"/>
                  <a:sym typeface="+mn-lt"/>
                </a:rPr>
                <a:t>E-mail</a:t>
              </a:r>
            </a:p>
          </p:txBody>
        </p:sp>
      </p:grpSp>
      <p:grpSp>
        <p:nvGrpSpPr>
          <p:cNvPr id="13" name="Group 12"/>
          <p:cNvGrpSpPr/>
          <p:nvPr/>
        </p:nvGrpSpPr>
        <p:grpSpPr>
          <a:xfrm>
            <a:off x="307340" y="3291057"/>
            <a:ext cx="1520669" cy="417941"/>
            <a:chOff x="292100" y="3244754"/>
            <a:chExt cx="1520669" cy="417941"/>
          </a:xfrm>
        </p:grpSpPr>
        <p:sp>
          <p:nvSpPr>
            <p:cNvPr id="14" name="Flowchart: Terminator 13"/>
            <p:cNvSpPr/>
            <p:nvPr/>
          </p:nvSpPr>
          <p:spPr>
            <a:xfrm>
              <a:off x="292100" y="3244754"/>
              <a:ext cx="1520669" cy="417941"/>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15" name="TextBox 14"/>
            <p:cNvSpPr txBox="1"/>
            <p:nvPr/>
          </p:nvSpPr>
          <p:spPr>
            <a:xfrm>
              <a:off x="470384" y="3284447"/>
              <a:ext cx="1164101" cy="338554"/>
            </a:xfrm>
            <a:prstGeom prst="rect">
              <a:avLst/>
            </a:prstGeom>
            <a:noFill/>
          </p:spPr>
          <p:txBody>
            <a:bodyPr wrap="none" rtlCol="0">
              <a:spAutoFit/>
            </a:bodyPr>
            <a:lstStyle/>
            <a:p>
              <a:pPr algn="ctr"/>
              <a:r>
                <a:rPr lang="id-ID" sz="1600" b="1" dirty="0">
                  <a:solidFill>
                    <a:schemeClr val="bg2"/>
                  </a:solidFill>
                  <a:cs typeface="+mn-ea"/>
                  <a:sym typeface="+mn-lt"/>
                </a:rPr>
                <a:t>Download</a:t>
              </a:r>
            </a:p>
          </p:txBody>
        </p:sp>
      </p:grpSp>
      <p:cxnSp>
        <p:nvCxnSpPr>
          <p:cNvPr id="16" name="Straight Arrow Connector 15"/>
          <p:cNvCxnSpPr/>
          <p:nvPr/>
        </p:nvCxnSpPr>
        <p:spPr>
          <a:xfrm>
            <a:off x="1872734" y="3500027"/>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74203" y="3500027"/>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370642" y="1920379"/>
            <a:ext cx="1465895" cy="542854"/>
            <a:chOff x="4355402" y="1874076"/>
            <a:chExt cx="1465895" cy="542854"/>
          </a:xfrm>
        </p:grpSpPr>
        <p:sp>
          <p:nvSpPr>
            <p:cNvPr id="19" name="Rectangle 18"/>
            <p:cNvSpPr/>
            <p:nvPr/>
          </p:nvSpPr>
          <p:spPr>
            <a:xfrm>
              <a:off x="4355402" y="1874076"/>
              <a:ext cx="1465895" cy="542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20" name="TextBox 19"/>
            <p:cNvSpPr txBox="1"/>
            <p:nvPr/>
          </p:nvSpPr>
          <p:spPr>
            <a:xfrm>
              <a:off x="4537558" y="1991615"/>
              <a:ext cx="1101585" cy="307777"/>
            </a:xfrm>
            <a:prstGeom prst="rect">
              <a:avLst/>
            </a:prstGeom>
            <a:noFill/>
            <a:ln>
              <a:noFill/>
            </a:ln>
          </p:spPr>
          <p:txBody>
            <a:bodyPr wrap="none" rtlCol="0">
              <a:spAutoFit/>
            </a:bodyPr>
            <a:lstStyle/>
            <a:p>
              <a:pPr algn="ctr"/>
              <a:r>
                <a:rPr lang="id-ID" sz="1400" b="1" dirty="0">
                  <a:solidFill>
                    <a:schemeClr val="bg2"/>
                  </a:solidFill>
                  <a:cs typeface="+mn-ea"/>
                  <a:sym typeface="+mn-lt"/>
                </a:rPr>
                <a:t>Submit PO</a:t>
              </a:r>
            </a:p>
          </p:txBody>
        </p:sp>
      </p:grpSp>
      <p:cxnSp>
        <p:nvCxnSpPr>
          <p:cNvPr id="21" name="Straight Arrow Connector 20"/>
          <p:cNvCxnSpPr/>
          <p:nvPr/>
        </p:nvCxnSpPr>
        <p:spPr>
          <a:xfrm rot="5400000">
            <a:off x="4901493" y="4333041"/>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V="1">
            <a:off x="4901493" y="2722921"/>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370642" y="4592730"/>
            <a:ext cx="1465895" cy="542854"/>
            <a:chOff x="4355402" y="4546427"/>
            <a:chExt cx="1465895" cy="542854"/>
          </a:xfrm>
        </p:grpSpPr>
        <p:sp>
          <p:nvSpPr>
            <p:cNvPr id="24" name="Rectangle 23"/>
            <p:cNvSpPr/>
            <p:nvPr/>
          </p:nvSpPr>
          <p:spPr>
            <a:xfrm>
              <a:off x="4355402" y="4546427"/>
              <a:ext cx="1465895" cy="542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25" name="TextBox 24"/>
            <p:cNvSpPr txBox="1"/>
            <p:nvPr/>
          </p:nvSpPr>
          <p:spPr>
            <a:xfrm>
              <a:off x="4548779" y="4663966"/>
              <a:ext cx="1079143" cy="307777"/>
            </a:xfrm>
            <a:prstGeom prst="rect">
              <a:avLst/>
            </a:prstGeom>
            <a:noFill/>
            <a:ln>
              <a:noFill/>
            </a:ln>
          </p:spPr>
          <p:txBody>
            <a:bodyPr wrap="none" rtlCol="0">
              <a:spAutoFit/>
            </a:bodyPr>
            <a:lstStyle/>
            <a:p>
              <a:pPr algn="ctr"/>
              <a:r>
                <a:rPr lang="id-ID" sz="1400" b="1" dirty="0">
                  <a:solidFill>
                    <a:schemeClr val="bg2"/>
                  </a:solidFill>
                  <a:cs typeface="+mn-ea"/>
                  <a:sym typeface="+mn-lt"/>
                </a:rPr>
                <a:t>Check Out</a:t>
              </a:r>
            </a:p>
          </p:txBody>
        </p:sp>
      </p:grpSp>
      <p:grpSp>
        <p:nvGrpSpPr>
          <p:cNvPr id="26" name="Group 25"/>
          <p:cNvGrpSpPr/>
          <p:nvPr/>
        </p:nvGrpSpPr>
        <p:grpSpPr>
          <a:xfrm>
            <a:off x="6341870" y="1920379"/>
            <a:ext cx="1526380" cy="542854"/>
            <a:chOff x="6326630" y="1874076"/>
            <a:chExt cx="1526380" cy="542854"/>
          </a:xfrm>
        </p:grpSpPr>
        <p:sp>
          <p:nvSpPr>
            <p:cNvPr id="27" name="Rectangle 26"/>
            <p:cNvSpPr/>
            <p:nvPr/>
          </p:nvSpPr>
          <p:spPr>
            <a:xfrm>
              <a:off x="6356870" y="1874076"/>
              <a:ext cx="1465895" cy="542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28" name="TextBox 27"/>
            <p:cNvSpPr txBox="1"/>
            <p:nvPr/>
          </p:nvSpPr>
          <p:spPr>
            <a:xfrm>
              <a:off x="6326630" y="1991615"/>
              <a:ext cx="1526380" cy="307777"/>
            </a:xfrm>
            <a:prstGeom prst="rect">
              <a:avLst/>
            </a:prstGeom>
            <a:noFill/>
            <a:ln>
              <a:noFill/>
            </a:ln>
          </p:spPr>
          <p:txBody>
            <a:bodyPr wrap="none" rtlCol="0">
              <a:spAutoFit/>
            </a:bodyPr>
            <a:lstStyle/>
            <a:p>
              <a:pPr algn="ctr"/>
              <a:r>
                <a:rPr lang="id-ID" sz="1400" b="1" dirty="0">
                  <a:solidFill>
                    <a:schemeClr val="bg2"/>
                  </a:solidFill>
                  <a:cs typeface="+mn-ea"/>
                  <a:sym typeface="+mn-lt"/>
                </a:rPr>
                <a:t>Receive Invoice</a:t>
              </a:r>
            </a:p>
          </p:txBody>
        </p:sp>
      </p:grpSp>
      <p:grpSp>
        <p:nvGrpSpPr>
          <p:cNvPr id="29" name="Group 28"/>
          <p:cNvGrpSpPr/>
          <p:nvPr/>
        </p:nvGrpSpPr>
        <p:grpSpPr>
          <a:xfrm>
            <a:off x="6372110" y="4592730"/>
            <a:ext cx="1465895" cy="542854"/>
            <a:chOff x="6356870" y="4546427"/>
            <a:chExt cx="1465895" cy="542854"/>
          </a:xfrm>
        </p:grpSpPr>
        <p:sp>
          <p:nvSpPr>
            <p:cNvPr id="30" name="Rectangle 29"/>
            <p:cNvSpPr/>
            <p:nvPr/>
          </p:nvSpPr>
          <p:spPr>
            <a:xfrm>
              <a:off x="6356870" y="4546427"/>
              <a:ext cx="1465895" cy="542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31" name="TextBox 30"/>
            <p:cNvSpPr txBox="1"/>
            <p:nvPr/>
          </p:nvSpPr>
          <p:spPr>
            <a:xfrm>
              <a:off x="6498953" y="4663966"/>
              <a:ext cx="1181734" cy="307777"/>
            </a:xfrm>
            <a:prstGeom prst="rect">
              <a:avLst/>
            </a:prstGeom>
            <a:noFill/>
            <a:ln>
              <a:noFill/>
            </a:ln>
          </p:spPr>
          <p:txBody>
            <a:bodyPr wrap="none" rtlCol="0">
              <a:spAutoFit/>
            </a:bodyPr>
            <a:lstStyle/>
            <a:p>
              <a:pPr algn="ctr"/>
              <a:r>
                <a:rPr lang="id-ID" sz="1400" b="1" dirty="0">
                  <a:solidFill>
                    <a:schemeClr val="bg2"/>
                  </a:solidFill>
                  <a:cs typeface="+mn-ea"/>
                  <a:sym typeface="+mn-lt"/>
                </a:rPr>
                <a:t>Enter Order</a:t>
              </a:r>
            </a:p>
          </p:txBody>
        </p:sp>
      </p:grpSp>
      <p:cxnSp>
        <p:nvCxnSpPr>
          <p:cNvPr id="32" name="Straight Arrow Connector 31"/>
          <p:cNvCxnSpPr/>
          <p:nvPr/>
        </p:nvCxnSpPr>
        <p:spPr>
          <a:xfrm>
            <a:off x="5886853" y="4864157"/>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886853" y="2191806"/>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6880598" y="4333042"/>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880598" y="2722921"/>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345625" y="3228600"/>
            <a:ext cx="1465895" cy="542854"/>
            <a:chOff x="8330385" y="3182297"/>
            <a:chExt cx="1465895" cy="542854"/>
          </a:xfrm>
        </p:grpSpPr>
        <p:sp>
          <p:nvSpPr>
            <p:cNvPr id="37" name="Rectangle 36"/>
            <p:cNvSpPr/>
            <p:nvPr/>
          </p:nvSpPr>
          <p:spPr>
            <a:xfrm>
              <a:off x="8330385" y="3182297"/>
              <a:ext cx="1465895" cy="542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38" name="TextBox 37"/>
            <p:cNvSpPr txBox="1"/>
            <p:nvPr/>
          </p:nvSpPr>
          <p:spPr>
            <a:xfrm>
              <a:off x="8612729" y="3299836"/>
              <a:ext cx="901209" cy="307777"/>
            </a:xfrm>
            <a:prstGeom prst="rect">
              <a:avLst/>
            </a:prstGeom>
            <a:noFill/>
            <a:ln>
              <a:noFill/>
            </a:ln>
          </p:spPr>
          <p:txBody>
            <a:bodyPr wrap="none" rtlCol="0">
              <a:spAutoFit/>
            </a:bodyPr>
            <a:lstStyle/>
            <a:p>
              <a:pPr algn="ctr"/>
              <a:r>
                <a:rPr lang="id-ID" sz="1400" b="1" dirty="0">
                  <a:solidFill>
                    <a:schemeClr val="bg2"/>
                  </a:solidFill>
                  <a:cs typeface="+mn-ea"/>
                  <a:sym typeface="+mn-lt"/>
                </a:rPr>
                <a:t>Register</a:t>
              </a:r>
            </a:p>
          </p:txBody>
        </p:sp>
      </p:grpSp>
      <p:grpSp>
        <p:nvGrpSpPr>
          <p:cNvPr id="39" name="Group 38"/>
          <p:cNvGrpSpPr/>
          <p:nvPr/>
        </p:nvGrpSpPr>
        <p:grpSpPr>
          <a:xfrm>
            <a:off x="10381771" y="3291057"/>
            <a:ext cx="1520669" cy="417941"/>
            <a:chOff x="10366531" y="3244754"/>
            <a:chExt cx="1520669" cy="417941"/>
          </a:xfrm>
        </p:grpSpPr>
        <p:sp>
          <p:nvSpPr>
            <p:cNvPr id="40" name="Flowchart: Terminator 39"/>
            <p:cNvSpPr/>
            <p:nvPr/>
          </p:nvSpPr>
          <p:spPr>
            <a:xfrm>
              <a:off x="10366531" y="3244754"/>
              <a:ext cx="1520669" cy="417941"/>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2"/>
                </a:solidFill>
                <a:cs typeface="+mn-ea"/>
                <a:sym typeface="+mn-lt"/>
              </a:endParaRPr>
            </a:p>
          </p:txBody>
        </p:sp>
        <p:sp>
          <p:nvSpPr>
            <p:cNvPr id="41" name="TextBox 40"/>
            <p:cNvSpPr txBox="1"/>
            <p:nvPr/>
          </p:nvSpPr>
          <p:spPr>
            <a:xfrm>
              <a:off x="10778854" y="3284447"/>
              <a:ext cx="696024" cy="338554"/>
            </a:xfrm>
            <a:prstGeom prst="rect">
              <a:avLst/>
            </a:prstGeom>
            <a:noFill/>
          </p:spPr>
          <p:txBody>
            <a:bodyPr wrap="none" rtlCol="0">
              <a:spAutoFit/>
            </a:bodyPr>
            <a:lstStyle/>
            <a:p>
              <a:pPr algn="ctr"/>
              <a:r>
                <a:rPr lang="id-ID" sz="1600" b="1" dirty="0">
                  <a:solidFill>
                    <a:schemeClr val="bg2"/>
                  </a:solidFill>
                  <a:cs typeface="+mn-ea"/>
                  <a:sym typeface="+mn-lt"/>
                </a:rPr>
                <a:t>Done</a:t>
              </a:r>
            </a:p>
          </p:txBody>
        </p:sp>
      </p:grpSp>
      <p:cxnSp>
        <p:nvCxnSpPr>
          <p:cNvPr id="42" name="Straight Arrow Connector 41"/>
          <p:cNvCxnSpPr/>
          <p:nvPr/>
        </p:nvCxnSpPr>
        <p:spPr>
          <a:xfrm>
            <a:off x="7888321" y="3500027"/>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889790" y="3500027"/>
            <a:ext cx="402530" cy="0"/>
          </a:xfrm>
          <a:prstGeom prst="straightConnector1">
            <a:avLst/>
          </a:prstGeom>
          <a:ln w="254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25409" y="5630843"/>
            <a:ext cx="9941182" cy="612155"/>
          </a:xfrm>
          <a:prstGeom prst="rect">
            <a:avLst/>
          </a:prstGeom>
          <a:noFill/>
          <a:ln cap="flat">
            <a:noFill/>
          </a:ln>
        </p:spPr>
        <p:txBody>
          <a:bodyPr vert="horz" wrap="square" lIns="91440" tIns="45720" rIns="91440" bIns="45720" anchor="t" anchorCtr="0" compatLnSpc="1">
            <a:spAutoFit/>
          </a:bodyPr>
          <a:lstStyle/>
          <a:p>
            <a:pPr algn="ctr">
              <a:lnSpc>
                <a:spcPct val="150000"/>
              </a:lnSpc>
            </a:pPr>
            <a:r>
              <a:rPr lang="id-ID" sz="1200" dirty="0">
                <a:cs typeface="+mn-ea"/>
                <a:sym typeface="+mn-lt"/>
              </a:rPr>
              <a:t>Suitable for all categories business and personal presentation, eaque ipsa quae ab illo eaque ipsa</a:t>
            </a:r>
            <a:r>
              <a:rPr lang="en-GB" sz="1200" dirty="0">
                <a:cs typeface="+mn-ea"/>
                <a:sym typeface="+mn-lt"/>
              </a:rPr>
              <a:t>Far </a:t>
            </a:r>
            <a:r>
              <a:rPr lang="en-GB" sz="1200" dirty="0" err="1">
                <a:cs typeface="+mn-ea"/>
                <a:sym typeface="+mn-lt"/>
              </a:rPr>
              <a:t>far</a:t>
            </a:r>
            <a:r>
              <a:rPr lang="en-GB" sz="1200" dirty="0">
                <a:cs typeface="+mn-ea"/>
                <a:sym typeface="+mn-lt"/>
              </a:rPr>
              <a:t> away, behind the word mountains, far from the countries </a:t>
            </a:r>
            <a:r>
              <a:rPr lang="en-GB" sz="1200" dirty="0" err="1">
                <a:cs typeface="+mn-ea"/>
                <a:sym typeface="+mn-lt"/>
              </a:rPr>
              <a:t>Vokalia</a:t>
            </a:r>
            <a:r>
              <a:rPr lang="en-GB" sz="1200" dirty="0">
                <a:cs typeface="+mn-ea"/>
                <a:sym typeface="+mn-lt"/>
              </a:rPr>
              <a:t> and </a:t>
            </a:r>
            <a:r>
              <a:rPr lang="en-GB" sz="1200" dirty="0" err="1">
                <a:cs typeface="+mn-ea"/>
                <a:sym typeface="+mn-lt"/>
              </a:rPr>
              <a:t>Consonantia</a:t>
            </a:r>
            <a:r>
              <a:rPr lang="en-GB" sz="1200" dirty="0">
                <a:cs typeface="+mn-ea"/>
                <a:sym typeface="+mn-lt"/>
              </a:rPr>
              <a:t>, there live the blind texts. but the Little Blind Text didn’t listen. </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4500"/>
                            </p:stCondLst>
                            <p:childTnLst>
                              <p:par>
                                <p:cTn id="67" presetID="22" presetClass="entr" presetSubtype="4"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down)">
                                      <p:cBhvr>
                                        <p:cTn id="69" dur="500"/>
                                        <p:tgtEl>
                                          <p:spTgt spid="34"/>
                                        </p:tgtEl>
                                      </p:cBhvr>
                                    </p:animEffect>
                                  </p:childTnLst>
                                </p:cTn>
                              </p:par>
                              <p:par>
                                <p:cTn id="70" presetID="22" presetClass="entr" presetSubtype="1"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up)">
                                      <p:cBhvr>
                                        <p:cTn id="72" dur="500"/>
                                        <p:tgtEl>
                                          <p:spTgt spid="35"/>
                                        </p:tgtEl>
                                      </p:cBhvr>
                                    </p:animEffect>
                                  </p:childTnLst>
                                </p:cTn>
                              </p:par>
                            </p:childTnLst>
                          </p:cTn>
                        </p:par>
                        <p:par>
                          <p:cTn id="73" fill="hold">
                            <p:stCondLst>
                              <p:cond delay="5000"/>
                            </p:stCondLst>
                            <p:childTnLst>
                              <p:par>
                                <p:cTn id="74" presetID="53" presetClass="entr" presetSubtype="16"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500"/>
                                        <p:tgtEl>
                                          <p:spTgt spid="42"/>
                                        </p:tgtEl>
                                      </p:cBhvr>
                                    </p:animEffect>
                                  </p:childTnLst>
                                </p:cTn>
                              </p:par>
                            </p:childTnLst>
                          </p:cTn>
                        </p:par>
                        <p:par>
                          <p:cTn id="83" fill="hold">
                            <p:stCondLst>
                              <p:cond delay="6000"/>
                            </p:stCondLst>
                            <p:childTnLst>
                              <p:par>
                                <p:cTn id="84" presetID="53" presetClass="entr" presetSubtype="16"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childTnLst>
                          </p:cTn>
                        </p:par>
                        <p:par>
                          <p:cTn id="89" fill="hold">
                            <p:stCondLst>
                              <p:cond delay="6500"/>
                            </p:stCondLst>
                            <p:childTnLst>
                              <p:par>
                                <p:cTn id="90" presetID="22" presetClass="entr" presetSubtype="8"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par>
                          <p:cTn id="93" fill="hold">
                            <p:stCondLst>
                              <p:cond delay="7000"/>
                            </p:stCondLst>
                            <p:childTnLst>
                              <p:par>
                                <p:cTn id="94" presetID="53" presetClass="entr" presetSubtype="16" fill="hold" nodeType="after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fltVal val="0"/>
                                          </p:val>
                                        </p:tav>
                                        <p:tav tm="100000">
                                          <p:val>
                                            <p:strVal val="#ppt_w"/>
                                          </p:val>
                                        </p:tav>
                                      </p:tavLst>
                                    </p:anim>
                                    <p:anim calcmode="lin" valueType="num">
                                      <p:cBhvr>
                                        <p:cTn id="97" dur="500" fill="hold"/>
                                        <p:tgtEl>
                                          <p:spTgt spid="39"/>
                                        </p:tgtEl>
                                        <p:attrNameLst>
                                          <p:attrName>ppt_h</p:attrName>
                                        </p:attrNameLst>
                                      </p:cBhvr>
                                      <p:tavLst>
                                        <p:tav tm="0">
                                          <p:val>
                                            <p:fltVal val="0"/>
                                          </p:val>
                                        </p:tav>
                                        <p:tav tm="100000">
                                          <p:val>
                                            <p:strVal val="#ppt_h"/>
                                          </p:val>
                                        </p:tav>
                                      </p:tavLst>
                                    </p:anim>
                                    <p:animEffect transition="in" filter="fade">
                                      <p:cBhvr>
                                        <p:cTn id="98" dur="500"/>
                                        <p:tgtEl>
                                          <p:spTgt spid="39"/>
                                        </p:tgtEl>
                                      </p:cBhvr>
                                    </p:animEffect>
                                  </p:childTnLst>
                                </p:cTn>
                              </p:par>
                            </p:childTnLst>
                          </p:cTn>
                        </p:par>
                        <p:par>
                          <p:cTn id="99" fill="hold">
                            <p:stCondLst>
                              <p:cond delay="7500"/>
                            </p:stCondLst>
                            <p:childTnLst>
                              <p:par>
                                <p:cTn id="100" presetID="22" presetClass="entr" presetSubtype="1" fill="hold" nodeType="afterEffect">
                                  <p:stCondLst>
                                    <p:cond delay="0"/>
                                  </p:stCondLst>
                                  <p:childTnLst>
                                    <p:set>
                                      <p:cBhvr>
                                        <p:cTn id="101" dur="1" fill="hold">
                                          <p:stCondLst>
                                            <p:cond delay="0"/>
                                          </p:stCondLst>
                                        </p:cTn>
                                        <p:tgtEl>
                                          <p:spTgt spid="46">
                                            <p:txEl>
                                              <p:pRg st="0" end="0"/>
                                            </p:txEl>
                                          </p:spTgt>
                                        </p:tgtEl>
                                        <p:attrNameLst>
                                          <p:attrName>style.visibility</p:attrName>
                                        </p:attrNameLst>
                                      </p:cBhvr>
                                      <p:to>
                                        <p:strVal val="visible"/>
                                      </p:to>
                                    </p:set>
                                    <p:animEffect transition="in" filter="wipe(up)">
                                      <p:cBhvr>
                                        <p:cTn id="102"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ḻïḓé"/>
          <p:cNvSpPr/>
          <p:nvPr/>
        </p:nvSpPr>
        <p:spPr bwMode="auto">
          <a:xfrm>
            <a:off x="0" y="2723998"/>
            <a:ext cx="9401328" cy="3701846"/>
          </a:xfrm>
          <a:custGeom>
            <a:avLst/>
            <a:gdLst>
              <a:gd name="T0" fmla="*/ 0 w 5671"/>
              <a:gd name="T1" fmla="*/ 2098 h 2233"/>
              <a:gd name="T2" fmla="*/ 1067 w 5671"/>
              <a:gd name="T3" fmla="*/ 1187 h 2233"/>
              <a:gd name="T4" fmla="*/ 1091 w 5671"/>
              <a:gd name="T5" fmla="*/ 1166 h 2233"/>
              <a:gd name="T6" fmla="*/ 1123 w 5671"/>
              <a:gd name="T7" fmla="*/ 1178 h 2233"/>
              <a:gd name="T8" fmla="*/ 2035 w 5671"/>
              <a:gd name="T9" fmla="*/ 1736 h 2233"/>
              <a:gd name="T10" fmla="*/ 3141 w 5671"/>
              <a:gd name="T11" fmla="*/ 674 h 2233"/>
              <a:gd name="T12" fmla="*/ 3175 w 5671"/>
              <a:gd name="T13" fmla="*/ 622 h 2233"/>
              <a:gd name="T14" fmla="*/ 3223 w 5671"/>
              <a:gd name="T15" fmla="*/ 664 h 2233"/>
              <a:gd name="T16" fmla="*/ 4454 w 5671"/>
              <a:gd name="T17" fmla="*/ 880 h 2233"/>
              <a:gd name="T18" fmla="*/ 5606 w 5671"/>
              <a:gd name="T19" fmla="*/ 0 h 2233"/>
              <a:gd name="T20" fmla="*/ 5671 w 5671"/>
              <a:gd name="T21" fmla="*/ 78 h 2233"/>
              <a:gd name="T22" fmla="*/ 4481 w 5671"/>
              <a:gd name="T23" fmla="*/ 986 h 2233"/>
              <a:gd name="T24" fmla="*/ 4447 w 5671"/>
              <a:gd name="T25" fmla="*/ 1012 h 2233"/>
              <a:gd name="T26" fmla="*/ 4413 w 5671"/>
              <a:gd name="T27" fmla="*/ 984 h 2233"/>
              <a:gd name="T28" fmla="*/ 3196 w 5671"/>
              <a:gd name="T29" fmla="*/ 780 h 2233"/>
              <a:gd name="T30" fmla="*/ 2098 w 5671"/>
              <a:gd name="T31" fmla="*/ 1829 h 2233"/>
              <a:gd name="T32" fmla="*/ 2076 w 5671"/>
              <a:gd name="T33" fmla="*/ 1864 h 2233"/>
              <a:gd name="T34" fmla="*/ 2035 w 5671"/>
              <a:gd name="T35" fmla="*/ 1848 h 2233"/>
              <a:gd name="T36" fmla="*/ 1111 w 5671"/>
              <a:gd name="T37" fmla="*/ 1284 h 2233"/>
              <a:gd name="T38" fmla="*/ 0 w 5671"/>
              <a:gd name="T39" fmla="*/ 2233 h 2233"/>
              <a:gd name="T40" fmla="*/ 0 w 5671"/>
              <a:gd name="T41" fmla="*/ 2098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71" h="2233">
                <a:moveTo>
                  <a:pt x="0" y="2098"/>
                </a:moveTo>
                <a:lnTo>
                  <a:pt x="1067" y="1187"/>
                </a:lnTo>
                <a:lnTo>
                  <a:pt x="1091" y="1166"/>
                </a:lnTo>
                <a:lnTo>
                  <a:pt x="1123" y="1178"/>
                </a:lnTo>
                <a:lnTo>
                  <a:pt x="2035" y="1736"/>
                </a:lnTo>
                <a:lnTo>
                  <a:pt x="3141" y="674"/>
                </a:lnTo>
                <a:lnTo>
                  <a:pt x="3175" y="622"/>
                </a:lnTo>
                <a:lnTo>
                  <a:pt x="3223" y="664"/>
                </a:lnTo>
                <a:lnTo>
                  <a:pt x="4454" y="880"/>
                </a:lnTo>
                <a:lnTo>
                  <a:pt x="5606" y="0"/>
                </a:lnTo>
                <a:lnTo>
                  <a:pt x="5671" y="78"/>
                </a:lnTo>
                <a:lnTo>
                  <a:pt x="4481" y="986"/>
                </a:lnTo>
                <a:lnTo>
                  <a:pt x="4447" y="1012"/>
                </a:lnTo>
                <a:lnTo>
                  <a:pt x="4413" y="984"/>
                </a:lnTo>
                <a:lnTo>
                  <a:pt x="3196" y="780"/>
                </a:lnTo>
                <a:lnTo>
                  <a:pt x="2098" y="1829"/>
                </a:lnTo>
                <a:lnTo>
                  <a:pt x="2076" y="1864"/>
                </a:lnTo>
                <a:lnTo>
                  <a:pt x="2035" y="1848"/>
                </a:lnTo>
                <a:lnTo>
                  <a:pt x="1111" y="1284"/>
                </a:lnTo>
                <a:lnTo>
                  <a:pt x="0" y="2233"/>
                </a:lnTo>
                <a:lnTo>
                  <a:pt x="0" y="2098"/>
                </a:lnTo>
                <a:close/>
              </a:path>
            </a:pathLst>
          </a:custGeom>
          <a:solidFill>
            <a:schemeClr val="tx1">
              <a:lumMod val="50000"/>
              <a:lumOff val="50000"/>
            </a:schemeClr>
          </a:solidFill>
          <a:ln>
            <a:noFill/>
          </a:ln>
        </p:spPr>
        <p:txBody>
          <a:bodyPr anchor="ctr"/>
          <a:lstStyle/>
          <a:p>
            <a:pPr algn="ctr"/>
            <a:endParaRPr>
              <a:cs typeface="+mn-ea"/>
              <a:sym typeface="+mn-lt"/>
            </a:endParaRPr>
          </a:p>
        </p:txBody>
      </p:sp>
      <p:cxnSp>
        <p:nvCxnSpPr>
          <p:cNvPr id="5" name="直接连接符 4"/>
          <p:cNvCxnSpPr/>
          <p:nvPr/>
        </p:nvCxnSpPr>
        <p:spPr>
          <a:xfrm flipH="1" flipV="1">
            <a:off x="1545963" y="4322791"/>
            <a:ext cx="667066" cy="402184"/>
          </a:xfrm>
          <a:prstGeom prst="line">
            <a:avLst/>
          </a:prstGeom>
          <a:ln w="34925">
            <a:solidFill>
              <a:schemeClr val="bg1">
                <a:alpha val="48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303591" y="4168270"/>
            <a:ext cx="1237771" cy="846922"/>
          </a:xfrm>
          <a:prstGeom prst="line">
            <a:avLst/>
          </a:prstGeom>
          <a:ln w="34925">
            <a:solidFill>
              <a:schemeClr val="bg1">
                <a:alpha val="48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îṡlíde"/>
          <p:cNvSpPr/>
          <p:nvPr/>
        </p:nvSpPr>
        <p:spPr bwMode="auto">
          <a:xfrm>
            <a:off x="6997402" y="3772471"/>
            <a:ext cx="785471" cy="783694"/>
          </a:xfrm>
          <a:prstGeom prst="ellipse">
            <a:avLst/>
          </a:prstGeom>
          <a:solidFill>
            <a:schemeClr val="bg1"/>
          </a:solidFill>
          <a:ln w="50800">
            <a:solidFill>
              <a:schemeClr val="accent4"/>
            </a:solidFill>
          </a:ln>
        </p:spPr>
        <p:txBody>
          <a:bodyPr wrap="none" tIns="46800" bIns="46800" anchor="ctr">
            <a:normAutofit/>
          </a:bodyPr>
          <a:lstStyle/>
          <a:p>
            <a:pPr algn="ctr"/>
            <a:r>
              <a:rPr lang="en-US" altLang="zh-CN" dirty="0">
                <a:solidFill>
                  <a:schemeClr val="accent4"/>
                </a:solidFill>
                <a:cs typeface="+mn-ea"/>
                <a:sym typeface="+mn-lt"/>
              </a:rPr>
              <a:t>2019</a:t>
            </a:r>
          </a:p>
        </p:txBody>
      </p:sp>
      <p:sp>
        <p:nvSpPr>
          <p:cNvPr id="11" name="ïślíḑe"/>
          <p:cNvSpPr/>
          <p:nvPr/>
        </p:nvSpPr>
        <p:spPr bwMode="auto">
          <a:xfrm>
            <a:off x="4910855" y="3539097"/>
            <a:ext cx="785471" cy="783694"/>
          </a:xfrm>
          <a:prstGeom prst="ellipse">
            <a:avLst/>
          </a:prstGeom>
          <a:solidFill>
            <a:schemeClr val="bg1"/>
          </a:solidFill>
          <a:ln w="50800">
            <a:solidFill>
              <a:schemeClr val="accent3"/>
            </a:solidFill>
          </a:ln>
        </p:spPr>
        <p:txBody>
          <a:bodyPr wrap="none" tIns="46800" bIns="46800" anchor="ctr">
            <a:normAutofit/>
          </a:bodyPr>
          <a:lstStyle/>
          <a:p>
            <a:pPr algn="ctr"/>
            <a:r>
              <a:rPr lang="en-US" altLang="zh-CN" dirty="0">
                <a:solidFill>
                  <a:schemeClr val="accent3"/>
                </a:solidFill>
                <a:cs typeface="+mn-ea"/>
                <a:sym typeface="+mn-lt"/>
              </a:rPr>
              <a:t>2018</a:t>
            </a:r>
          </a:p>
        </p:txBody>
      </p:sp>
      <p:sp>
        <p:nvSpPr>
          <p:cNvPr id="12" name="îşļîḓê"/>
          <p:cNvSpPr/>
          <p:nvPr/>
        </p:nvSpPr>
        <p:spPr bwMode="auto">
          <a:xfrm>
            <a:off x="2976095" y="5157192"/>
            <a:ext cx="785471" cy="783694"/>
          </a:xfrm>
          <a:prstGeom prst="ellipse">
            <a:avLst/>
          </a:prstGeom>
          <a:solidFill>
            <a:schemeClr val="bg1"/>
          </a:solidFill>
          <a:ln w="50800">
            <a:solidFill>
              <a:schemeClr val="accent2"/>
            </a:solidFill>
          </a:ln>
        </p:spPr>
        <p:txBody>
          <a:bodyPr wrap="none" tIns="46800" bIns="46800" anchor="ctr">
            <a:normAutofit/>
          </a:bodyPr>
          <a:lstStyle/>
          <a:p>
            <a:pPr algn="ctr"/>
            <a:r>
              <a:rPr lang="en-US" altLang="zh-CN" dirty="0">
                <a:solidFill>
                  <a:schemeClr val="accent2"/>
                </a:solidFill>
                <a:cs typeface="+mn-ea"/>
                <a:sym typeface="+mn-lt"/>
              </a:rPr>
              <a:t>2017</a:t>
            </a:r>
          </a:p>
        </p:txBody>
      </p:sp>
      <p:sp>
        <p:nvSpPr>
          <p:cNvPr id="13" name="ïşlîḍê"/>
          <p:cNvSpPr/>
          <p:nvPr/>
        </p:nvSpPr>
        <p:spPr bwMode="auto">
          <a:xfrm>
            <a:off x="1435298" y="4477874"/>
            <a:ext cx="785471" cy="783694"/>
          </a:xfrm>
          <a:prstGeom prst="ellipse">
            <a:avLst/>
          </a:prstGeom>
          <a:solidFill>
            <a:schemeClr val="bg1"/>
          </a:solidFill>
          <a:ln w="50800">
            <a:solidFill>
              <a:schemeClr val="accent1"/>
            </a:solidFill>
          </a:ln>
        </p:spPr>
        <p:txBody>
          <a:bodyPr wrap="none" tIns="46800" bIns="46800" anchor="ctr">
            <a:normAutofit/>
          </a:bodyPr>
          <a:lstStyle/>
          <a:p>
            <a:pPr algn="ctr"/>
            <a:r>
              <a:rPr lang="en-US" altLang="zh-CN" dirty="0">
                <a:solidFill>
                  <a:schemeClr val="accent1"/>
                </a:solidFill>
                <a:cs typeface="+mn-ea"/>
                <a:sym typeface="+mn-lt"/>
              </a:rPr>
              <a:t>2016</a:t>
            </a:r>
          </a:p>
        </p:txBody>
      </p:sp>
      <p:sp>
        <p:nvSpPr>
          <p:cNvPr id="14" name="íṥ1îḓé"/>
          <p:cNvSpPr/>
          <p:nvPr/>
        </p:nvSpPr>
        <p:spPr bwMode="auto">
          <a:xfrm>
            <a:off x="8915595" y="2538325"/>
            <a:ext cx="759268" cy="706219"/>
          </a:xfrm>
          <a:custGeom>
            <a:avLst/>
            <a:gdLst>
              <a:gd name="T0" fmla="*/ 458 w 458"/>
              <a:gd name="T1" fmla="*/ 0 h 426"/>
              <a:gd name="T2" fmla="*/ 0 w 458"/>
              <a:gd name="T3" fmla="*/ 127 h 426"/>
              <a:gd name="T4" fmla="*/ 115 w 458"/>
              <a:gd name="T5" fmla="*/ 276 h 426"/>
              <a:gd name="T6" fmla="*/ 233 w 458"/>
              <a:gd name="T7" fmla="*/ 426 h 426"/>
              <a:gd name="T8" fmla="*/ 458 w 458"/>
              <a:gd name="T9" fmla="*/ 0 h 426"/>
            </a:gdLst>
            <a:ahLst/>
            <a:cxnLst>
              <a:cxn ang="0">
                <a:pos x="T0" y="T1"/>
              </a:cxn>
              <a:cxn ang="0">
                <a:pos x="T2" y="T3"/>
              </a:cxn>
              <a:cxn ang="0">
                <a:pos x="T4" y="T5"/>
              </a:cxn>
              <a:cxn ang="0">
                <a:pos x="T6" y="T7"/>
              </a:cxn>
              <a:cxn ang="0">
                <a:pos x="T8" y="T9"/>
              </a:cxn>
            </a:cxnLst>
            <a:rect l="0" t="0" r="r" b="b"/>
            <a:pathLst>
              <a:path w="458" h="426">
                <a:moveTo>
                  <a:pt x="458" y="0"/>
                </a:moveTo>
                <a:lnTo>
                  <a:pt x="0" y="127"/>
                </a:lnTo>
                <a:lnTo>
                  <a:pt x="115" y="276"/>
                </a:lnTo>
                <a:lnTo>
                  <a:pt x="233" y="426"/>
                </a:lnTo>
                <a:lnTo>
                  <a:pt x="458" y="0"/>
                </a:lnTo>
                <a:close/>
              </a:path>
            </a:pathLst>
          </a:custGeom>
          <a:solidFill>
            <a:schemeClr val="tx1">
              <a:lumMod val="50000"/>
              <a:lumOff val="50000"/>
            </a:schemeClr>
          </a:solidFill>
          <a:ln>
            <a:noFill/>
          </a:ln>
        </p:spPr>
        <p:txBody>
          <a:bodyPr anchor="ctr"/>
          <a:lstStyle/>
          <a:p>
            <a:pPr algn="ctr"/>
            <a:endParaRPr>
              <a:cs typeface="+mn-ea"/>
              <a:sym typeface="+mn-lt"/>
            </a:endParaRPr>
          </a:p>
        </p:txBody>
      </p:sp>
      <p:grpSp>
        <p:nvGrpSpPr>
          <p:cNvPr id="15" name="iSḻîḓe"/>
          <p:cNvGrpSpPr/>
          <p:nvPr/>
        </p:nvGrpSpPr>
        <p:grpSpPr>
          <a:xfrm>
            <a:off x="9346137" y="-26218"/>
            <a:ext cx="2842022" cy="2657475"/>
            <a:chOff x="9346137" y="-26218"/>
            <a:chExt cx="2842022" cy="2657475"/>
          </a:xfrm>
        </p:grpSpPr>
        <p:grpSp>
          <p:nvGrpSpPr>
            <p:cNvPr id="31" name="íşḻïḍé"/>
            <p:cNvGrpSpPr/>
            <p:nvPr/>
          </p:nvGrpSpPr>
          <p:grpSpPr>
            <a:xfrm>
              <a:off x="9346137" y="-26218"/>
              <a:ext cx="2842022" cy="2657475"/>
              <a:chOff x="8546540" y="-891384"/>
              <a:chExt cx="3789356" cy="3543308"/>
            </a:xfrm>
          </p:grpSpPr>
          <p:grpSp>
            <p:nvGrpSpPr>
              <p:cNvPr id="41" name="ïṡ1îḓe"/>
              <p:cNvGrpSpPr/>
              <p:nvPr/>
            </p:nvGrpSpPr>
            <p:grpSpPr>
              <a:xfrm>
                <a:off x="8546540" y="-891384"/>
                <a:ext cx="3789356" cy="3543308"/>
                <a:chOff x="8546547" y="-713581"/>
                <a:chExt cx="3789358" cy="3543296"/>
              </a:xfrm>
            </p:grpSpPr>
            <p:sp>
              <p:nvSpPr>
                <p:cNvPr id="43" name="îṥḻiḋè"/>
                <p:cNvSpPr/>
                <p:nvPr/>
              </p:nvSpPr>
              <p:spPr bwMode="auto">
                <a:xfrm>
                  <a:off x="8546547" y="499268"/>
                  <a:ext cx="2465386" cy="2330447"/>
                </a:xfrm>
                <a:custGeom>
                  <a:avLst/>
                  <a:gdLst>
                    <a:gd name="T0" fmla="*/ 0 w 656"/>
                    <a:gd name="T1" fmla="*/ 337 h 621"/>
                    <a:gd name="T2" fmla="*/ 57 w 656"/>
                    <a:gd name="T3" fmla="*/ 219 h 621"/>
                    <a:gd name="T4" fmla="*/ 132 w 656"/>
                    <a:gd name="T5" fmla="*/ 72 h 621"/>
                    <a:gd name="T6" fmla="*/ 223 w 656"/>
                    <a:gd name="T7" fmla="*/ 48 h 621"/>
                    <a:gd name="T8" fmla="*/ 541 w 656"/>
                    <a:gd name="T9" fmla="*/ 39 h 621"/>
                    <a:gd name="T10" fmla="*/ 656 w 656"/>
                    <a:gd name="T11" fmla="*/ 0 h 621"/>
                    <a:gd name="T12" fmla="*/ 632 w 656"/>
                    <a:gd name="T13" fmla="*/ 290 h 621"/>
                    <a:gd name="T14" fmla="*/ 508 w 656"/>
                    <a:gd name="T15" fmla="*/ 372 h 621"/>
                    <a:gd name="T16" fmla="*/ 413 w 656"/>
                    <a:gd name="T17" fmla="*/ 392 h 621"/>
                    <a:gd name="T18" fmla="*/ 422 w 656"/>
                    <a:gd name="T19" fmla="*/ 429 h 621"/>
                    <a:gd name="T20" fmla="*/ 363 w 656"/>
                    <a:gd name="T21" fmla="*/ 453 h 621"/>
                    <a:gd name="T22" fmla="*/ 352 w 656"/>
                    <a:gd name="T23" fmla="*/ 496 h 621"/>
                    <a:gd name="T24" fmla="*/ 267 w 656"/>
                    <a:gd name="T25" fmla="*/ 497 h 621"/>
                    <a:gd name="T26" fmla="*/ 201 w 656"/>
                    <a:gd name="T27" fmla="*/ 552 h 621"/>
                    <a:gd name="T28" fmla="*/ 162 w 656"/>
                    <a:gd name="T29" fmla="*/ 577 h 621"/>
                    <a:gd name="T30" fmla="*/ 149 w 656"/>
                    <a:gd name="T31" fmla="*/ 584 h 621"/>
                    <a:gd name="T32" fmla="*/ 115 w 656"/>
                    <a:gd name="T33" fmla="*/ 617 h 621"/>
                    <a:gd name="T34" fmla="*/ 90 w 656"/>
                    <a:gd name="T35" fmla="*/ 594 h 621"/>
                    <a:gd name="T36" fmla="*/ 72 w 656"/>
                    <a:gd name="T37" fmla="*/ 579 h 621"/>
                    <a:gd name="T38" fmla="*/ 67 w 656"/>
                    <a:gd name="T39" fmla="*/ 556 h 621"/>
                    <a:gd name="T40" fmla="*/ 63 w 656"/>
                    <a:gd name="T41" fmla="*/ 549 h 621"/>
                    <a:gd name="T42" fmla="*/ 26 w 656"/>
                    <a:gd name="T43" fmla="*/ 44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6" h="621">
                      <a:moveTo>
                        <a:pt x="0" y="337"/>
                      </a:moveTo>
                      <a:cubicBezTo>
                        <a:pt x="6" y="316"/>
                        <a:pt x="41" y="250"/>
                        <a:pt x="57" y="219"/>
                      </a:cubicBezTo>
                      <a:cubicBezTo>
                        <a:pt x="74" y="187"/>
                        <a:pt x="107" y="85"/>
                        <a:pt x="132" y="72"/>
                      </a:cubicBezTo>
                      <a:cubicBezTo>
                        <a:pt x="156" y="58"/>
                        <a:pt x="166" y="47"/>
                        <a:pt x="223" y="48"/>
                      </a:cubicBezTo>
                      <a:cubicBezTo>
                        <a:pt x="279" y="50"/>
                        <a:pt x="441" y="58"/>
                        <a:pt x="541" y="39"/>
                      </a:cubicBezTo>
                      <a:cubicBezTo>
                        <a:pt x="566" y="34"/>
                        <a:pt x="607" y="20"/>
                        <a:pt x="656" y="0"/>
                      </a:cubicBezTo>
                      <a:cubicBezTo>
                        <a:pt x="632" y="290"/>
                        <a:pt x="632" y="290"/>
                        <a:pt x="632" y="290"/>
                      </a:cubicBezTo>
                      <a:cubicBezTo>
                        <a:pt x="595" y="316"/>
                        <a:pt x="557" y="343"/>
                        <a:pt x="508" y="372"/>
                      </a:cubicBezTo>
                      <a:cubicBezTo>
                        <a:pt x="481" y="388"/>
                        <a:pt x="413" y="392"/>
                        <a:pt x="413" y="392"/>
                      </a:cubicBezTo>
                      <a:cubicBezTo>
                        <a:pt x="413" y="392"/>
                        <a:pt x="440" y="407"/>
                        <a:pt x="422" y="429"/>
                      </a:cubicBezTo>
                      <a:cubicBezTo>
                        <a:pt x="405" y="451"/>
                        <a:pt x="363" y="453"/>
                        <a:pt x="363" y="453"/>
                      </a:cubicBezTo>
                      <a:cubicBezTo>
                        <a:pt x="363" y="453"/>
                        <a:pt x="376" y="486"/>
                        <a:pt x="352" y="496"/>
                      </a:cubicBezTo>
                      <a:cubicBezTo>
                        <a:pt x="328" y="506"/>
                        <a:pt x="267" y="497"/>
                        <a:pt x="267" y="497"/>
                      </a:cubicBezTo>
                      <a:cubicBezTo>
                        <a:pt x="267" y="497"/>
                        <a:pt x="234" y="528"/>
                        <a:pt x="201" y="552"/>
                      </a:cubicBezTo>
                      <a:cubicBezTo>
                        <a:pt x="184" y="564"/>
                        <a:pt x="171" y="572"/>
                        <a:pt x="162" y="577"/>
                      </a:cubicBezTo>
                      <a:cubicBezTo>
                        <a:pt x="157" y="579"/>
                        <a:pt x="153" y="582"/>
                        <a:pt x="149" y="584"/>
                      </a:cubicBezTo>
                      <a:cubicBezTo>
                        <a:pt x="146" y="590"/>
                        <a:pt x="134" y="621"/>
                        <a:pt x="115" y="617"/>
                      </a:cubicBezTo>
                      <a:cubicBezTo>
                        <a:pt x="106" y="615"/>
                        <a:pt x="98" y="606"/>
                        <a:pt x="90" y="594"/>
                      </a:cubicBezTo>
                      <a:cubicBezTo>
                        <a:pt x="83" y="591"/>
                        <a:pt x="77" y="587"/>
                        <a:pt x="72" y="579"/>
                      </a:cubicBezTo>
                      <a:cubicBezTo>
                        <a:pt x="68" y="572"/>
                        <a:pt x="66" y="565"/>
                        <a:pt x="67" y="556"/>
                      </a:cubicBezTo>
                      <a:cubicBezTo>
                        <a:pt x="66" y="554"/>
                        <a:pt x="64" y="551"/>
                        <a:pt x="63" y="549"/>
                      </a:cubicBezTo>
                      <a:cubicBezTo>
                        <a:pt x="48" y="528"/>
                        <a:pt x="33" y="491"/>
                        <a:pt x="26" y="446"/>
                      </a:cubicBezTo>
                    </a:path>
                  </a:pathLst>
                </a:custGeom>
                <a:solidFill>
                  <a:srgbClr val="FEC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4" name="íṥlíḓê"/>
                <p:cNvSpPr/>
                <p:nvPr/>
              </p:nvSpPr>
              <p:spPr bwMode="auto">
                <a:xfrm>
                  <a:off x="8754508" y="983455"/>
                  <a:ext cx="1017587" cy="1576385"/>
                </a:xfrm>
                <a:custGeom>
                  <a:avLst/>
                  <a:gdLst>
                    <a:gd name="T0" fmla="*/ 271 w 271"/>
                    <a:gd name="T1" fmla="*/ 145 h 420"/>
                    <a:gd name="T2" fmla="*/ 252 w 271"/>
                    <a:gd name="T3" fmla="*/ 111 h 420"/>
                    <a:gd name="T4" fmla="*/ 239 w 271"/>
                    <a:gd name="T5" fmla="*/ 106 h 420"/>
                    <a:gd name="T6" fmla="*/ 227 w 271"/>
                    <a:gd name="T7" fmla="*/ 148 h 420"/>
                    <a:gd name="T8" fmla="*/ 156 w 271"/>
                    <a:gd name="T9" fmla="*/ 33 h 420"/>
                    <a:gd name="T10" fmla="*/ 164 w 271"/>
                    <a:gd name="T11" fmla="*/ 121 h 420"/>
                    <a:gd name="T12" fmla="*/ 97 w 271"/>
                    <a:gd name="T13" fmla="*/ 97 h 420"/>
                    <a:gd name="T14" fmla="*/ 90 w 271"/>
                    <a:gd name="T15" fmla="*/ 116 h 420"/>
                    <a:gd name="T16" fmla="*/ 64 w 271"/>
                    <a:gd name="T17" fmla="*/ 205 h 420"/>
                    <a:gd name="T18" fmla="*/ 12 w 271"/>
                    <a:gd name="T19" fmla="*/ 221 h 420"/>
                    <a:gd name="T20" fmla="*/ 43 w 271"/>
                    <a:gd name="T21" fmla="*/ 250 h 420"/>
                    <a:gd name="T22" fmla="*/ 47 w 271"/>
                    <a:gd name="T23" fmla="*/ 317 h 420"/>
                    <a:gd name="T24" fmla="*/ 25 w 271"/>
                    <a:gd name="T25" fmla="*/ 340 h 420"/>
                    <a:gd name="T26" fmla="*/ 37 w 271"/>
                    <a:gd name="T27" fmla="*/ 353 h 420"/>
                    <a:gd name="T28" fmla="*/ 8 w 271"/>
                    <a:gd name="T29" fmla="*/ 420 h 420"/>
                    <a:gd name="T30" fmla="*/ 113 w 271"/>
                    <a:gd name="T31" fmla="*/ 293 h 420"/>
                    <a:gd name="T32" fmla="*/ 196 w 271"/>
                    <a:gd name="T33" fmla="*/ 222 h 420"/>
                    <a:gd name="T34" fmla="*/ 271 w 271"/>
                    <a:gd name="T35" fmla="*/ 14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420">
                      <a:moveTo>
                        <a:pt x="271" y="145"/>
                      </a:moveTo>
                      <a:cubicBezTo>
                        <a:pt x="251" y="151"/>
                        <a:pt x="245" y="138"/>
                        <a:pt x="252" y="111"/>
                      </a:cubicBezTo>
                      <a:cubicBezTo>
                        <a:pt x="259" y="83"/>
                        <a:pt x="250" y="82"/>
                        <a:pt x="239" y="106"/>
                      </a:cubicBezTo>
                      <a:cubicBezTo>
                        <a:pt x="227" y="130"/>
                        <a:pt x="245" y="179"/>
                        <a:pt x="227" y="148"/>
                      </a:cubicBezTo>
                      <a:cubicBezTo>
                        <a:pt x="209" y="117"/>
                        <a:pt x="147" y="0"/>
                        <a:pt x="156" y="33"/>
                      </a:cubicBezTo>
                      <a:cubicBezTo>
                        <a:pt x="165" y="67"/>
                        <a:pt x="194" y="99"/>
                        <a:pt x="164" y="121"/>
                      </a:cubicBezTo>
                      <a:cubicBezTo>
                        <a:pt x="134" y="144"/>
                        <a:pt x="109" y="121"/>
                        <a:pt x="97" y="97"/>
                      </a:cubicBezTo>
                      <a:cubicBezTo>
                        <a:pt x="84" y="73"/>
                        <a:pt x="85" y="89"/>
                        <a:pt x="90" y="116"/>
                      </a:cubicBezTo>
                      <a:cubicBezTo>
                        <a:pt x="96" y="144"/>
                        <a:pt x="77" y="187"/>
                        <a:pt x="64" y="205"/>
                      </a:cubicBezTo>
                      <a:cubicBezTo>
                        <a:pt x="52" y="223"/>
                        <a:pt x="0" y="212"/>
                        <a:pt x="12" y="221"/>
                      </a:cubicBezTo>
                      <a:cubicBezTo>
                        <a:pt x="24" y="231"/>
                        <a:pt x="38" y="231"/>
                        <a:pt x="43" y="250"/>
                      </a:cubicBezTo>
                      <a:cubicBezTo>
                        <a:pt x="48" y="269"/>
                        <a:pt x="50" y="301"/>
                        <a:pt x="47" y="317"/>
                      </a:cubicBezTo>
                      <a:cubicBezTo>
                        <a:pt x="44" y="332"/>
                        <a:pt x="43" y="332"/>
                        <a:pt x="25" y="340"/>
                      </a:cubicBezTo>
                      <a:cubicBezTo>
                        <a:pt x="7" y="348"/>
                        <a:pt x="50" y="335"/>
                        <a:pt x="37" y="353"/>
                      </a:cubicBezTo>
                      <a:cubicBezTo>
                        <a:pt x="25" y="371"/>
                        <a:pt x="13" y="403"/>
                        <a:pt x="8" y="420"/>
                      </a:cubicBezTo>
                      <a:cubicBezTo>
                        <a:pt x="24" y="395"/>
                        <a:pt x="31" y="369"/>
                        <a:pt x="113" y="293"/>
                      </a:cubicBezTo>
                      <a:cubicBezTo>
                        <a:pt x="147" y="262"/>
                        <a:pt x="177" y="241"/>
                        <a:pt x="196" y="222"/>
                      </a:cubicBezTo>
                      <a:cubicBezTo>
                        <a:pt x="228" y="191"/>
                        <a:pt x="241" y="168"/>
                        <a:pt x="271" y="145"/>
                      </a:cubicBezTo>
                      <a:close/>
                    </a:path>
                  </a:pathLst>
                </a:custGeom>
                <a:solidFill>
                  <a:srgbClr val="DBAD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5" name="í$líḍè"/>
                <p:cNvSpPr/>
                <p:nvPr/>
              </p:nvSpPr>
              <p:spPr bwMode="auto">
                <a:xfrm>
                  <a:off x="9549846" y="1970877"/>
                  <a:ext cx="650874" cy="427038"/>
                </a:xfrm>
                <a:custGeom>
                  <a:avLst/>
                  <a:gdLst>
                    <a:gd name="T0" fmla="*/ 146 w 173"/>
                    <a:gd name="T1" fmla="*/ 0 h 114"/>
                    <a:gd name="T2" fmla="*/ 155 w 173"/>
                    <a:gd name="T3" fmla="*/ 37 h 114"/>
                    <a:gd name="T4" fmla="*/ 96 w 173"/>
                    <a:gd name="T5" fmla="*/ 61 h 114"/>
                    <a:gd name="T6" fmla="*/ 85 w 173"/>
                    <a:gd name="T7" fmla="*/ 104 h 114"/>
                    <a:gd name="T8" fmla="*/ 0 w 173"/>
                    <a:gd name="T9" fmla="*/ 105 h 114"/>
                    <a:gd name="T10" fmla="*/ 146 w 173"/>
                    <a:gd name="T11" fmla="*/ 0 h 114"/>
                  </a:gdLst>
                  <a:ahLst/>
                  <a:cxnLst>
                    <a:cxn ang="0">
                      <a:pos x="T0" y="T1"/>
                    </a:cxn>
                    <a:cxn ang="0">
                      <a:pos x="T2" y="T3"/>
                    </a:cxn>
                    <a:cxn ang="0">
                      <a:pos x="T4" y="T5"/>
                    </a:cxn>
                    <a:cxn ang="0">
                      <a:pos x="T6" y="T7"/>
                    </a:cxn>
                    <a:cxn ang="0">
                      <a:pos x="T8" y="T9"/>
                    </a:cxn>
                    <a:cxn ang="0">
                      <a:pos x="T10" y="T11"/>
                    </a:cxn>
                  </a:cxnLst>
                  <a:rect l="0" t="0" r="r" b="b"/>
                  <a:pathLst>
                    <a:path w="173" h="114">
                      <a:moveTo>
                        <a:pt x="146" y="0"/>
                      </a:moveTo>
                      <a:cubicBezTo>
                        <a:pt x="146" y="0"/>
                        <a:pt x="173" y="15"/>
                        <a:pt x="155" y="37"/>
                      </a:cubicBezTo>
                      <a:cubicBezTo>
                        <a:pt x="138" y="59"/>
                        <a:pt x="96" y="61"/>
                        <a:pt x="96" y="61"/>
                      </a:cubicBezTo>
                      <a:cubicBezTo>
                        <a:pt x="96" y="61"/>
                        <a:pt x="109" y="94"/>
                        <a:pt x="85" y="104"/>
                      </a:cubicBezTo>
                      <a:cubicBezTo>
                        <a:pt x="61" y="114"/>
                        <a:pt x="0" y="105"/>
                        <a:pt x="0" y="105"/>
                      </a:cubicBezTo>
                      <a:cubicBezTo>
                        <a:pt x="26" y="83"/>
                        <a:pt x="101" y="17"/>
                        <a:pt x="146" y="0"/>
                      </a:cubicBezTo>
                      <a:close/>
                    </a:path>
                  </a:pathLst>
                </a:custGeom>
                <a:solidFill>
                  <a:srgbClr val="DBAD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6" name="îṩľïḓè"/>
                <p:cNvSpPr/>
                <p:nvPr/>
              </p:nvSpPr>
              <p:spPr bwMode="auto">
                <a:xfrm>
                  <a:off x="10261044" y="-402431"/>
                  <a:ext cx="2074861" cy="2114547"/>
                </a:xfrm>
                <a:custGeom>
                  <a:avLst/>
                  <a:gdLst>
                    <a:gd name="T0" fmla="*/ 129 w 552"/>
                    <a:gd name="T1" fmla="*/ 563 h 563"/>
                    <a:gd name="T2" fmla="*/ 261 w 552"/>
                    <a:gd name="T3" fmla="*/ 461 h 563"/>
                    <a:gd name="T4" fmla="*/ 552 w 552"/>
                    <a:gd name="T5" fmla="*/ 321 h 563"/>
                    <a:gd name="T6" fmla="*/ 552 w 552"/>
                    <a:gd name="T7" fmla="*/ 0 h 563"/>
                    <a:gd name="T8" fmla="*/ 200 w 552"/>
                    <a:gd name="T9" fmla="*/ 240 h 563"/>
                    <a:gd name="T10" fmla="*/ 129 w 552"/>
                    <a:gd name="T11" fmla="*/ 563 h 563"/>
                  </a:gdLst>
                  <a:ahLst/>
                  <a:cxnLst>
                    <a:cxn ang="0">
                      <a:pos x="T0" y="T1"/>
                    </a:cxn>
                    <a:cxn ang="0">
                      <a:pos x="T2" y="T3"/>
                    </a:cxn>
                    <a:cxn ang="0">
                      <a:pos x="T4" y="T5"/>
                    </a:cxn>
                    <a:cxn ang="0">
                      <a:pos x="T6" y="T7"/>
                    </a:cxn>
                    <a:cxn ang="0">
                      <a:pos x="T8" y="T9"/>
                    </a:cxn>
                    <a:cxn ang="0">
                      <a:pos x="T10" y="T11"/>
                    </a:cxn>
                  </a:cxnLst>
                  <a:rect l="0" t="0" r="r" b="b"/>
                  <a:pathLst>
                    <a:path w="552" h="563">
                      <a:moveTo>
                        <a:pt x="129" y="563"/>
                      </a:moveTo>
                      <a:cubicBezTo>
                        <a:pt x="195" y="522"/>
                        <a:pt x="226" y="487"/>
                        <a:pt x="261" y="461"/>
                      </a:cubicBezTo>
                      <a:cubicBezTo>
                        <a:pt x="282" y="446"/>
                        <a:pt x="410" y="383"/>
                        <a:pt x="552" y="321"/>
                      </a:cubicBezTo>
                      <a:cubicBezTo>
                        <a:pt x="552" y="0"/>
                        <a:pt x="552" y="0"/>
                        <a:pt x="552" y="0"/>
                      </a:cubicBezTo>
                      <a:cubicBezTo>
                        <a:pt x="395" y="118"/>
                        <a:pt x="248" y="224"/>
                        <a:pt x="200" y="240"/>
                      </a:cubicBezTo>
                      <a:cubicBezTo>
                        <a:pt x="85" y="279"/>
                        <a:pt x="0" y="434"/>
                        <a:pt x="129" y="563"/>
                      </a:cubicBezTo>
                      <a:close/>
                    </a:path>
                  </a:pathLst>
                </a:custGeom>
                <a:solidFill>
                  <a:srgbClr val="FEC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7" name="îş1íďé"/>
                <p:cNvSpPr/>
                <p:nvPr/>
              </p:nvSpPr>
              <p:spPr bwMode="auto">
                <a:xfrm>
                  <a:off x="10843654" y="-537368"/>
                  <a:ext cx="1492248" cy="1903410"/>
                </a:xfrm>
                <a:custGeom>
                  <a:avLst/>
                  <a:gdLst>
                    <a:gd name="T0" fmla="*/ 139 w 397"/>
                    <a:gd name="T1" fmla="*/ 507 h 507"/>
                    <a:gd name="T2" fmla="*/ 397 w 397"/>
                    <a:gd name="T3" fmla="*/ 389 h 507"/>
                    <a:gd name="T4" fmla="*/ 397 w 397"/>
                    <a:gd name="T5" fmla="*/ 0 h 507"/>
                    <a:gd name="T6" fmla="*/ 0 w 397"/>
                    <a:gd name="T7" fmla="*/ 281 h 507"/>
                    <a:gd name="T8" fmla="*/ 139 w 397"/>
                    <a:gd name="T9" fmla="*/ 507 h 507"/>
                  </a:gdLst>
                  <a:ahLst/>
                  <a:cxnLst>
                    <a:cxn ang="0">
                      <a:pos x="T0" y="T1"/>
                    </a:cxn>
                    <a:cxn ang="0">
                      <a:pos x="T2" y="T3"/>
                    </a:cxn>
                    <a:cxn ang="0">
                      <a:pos x="T4" y="T5"/>
                    </a:cxn>
                    <a:cxn ang="0">
                      <a:pos x="T6" y="T7"/>
                    </a:cxn>
                    <a:cxn ang="0">
                      <a:pos x="T8" y="T9"/>
                    </a:cxn>
                  </a:cxnLst>
                  <a:rect l="0" t="0" r="r" b="b"/>
                  <a:pathLst>
                    <a:path w="397" h="507">
                      <a:moveTo>
                        <a:pt x="139" y="507"/>
                      </a:moveTo>
                      <a:cubicBezTo>
                        <a:pt x="208" y="474"/>
                        <a:pt x="300" y="431"/>
                        <a:pt x="397" y="389"/>
                      </a:cubicBezTo>
                      <a:cubicBezTo>
                        <a:pt x="397" y="0"/>
                        <a:pt x="397" y="0"/>
                        <a:pt x="397" y="0"/>
                      </a:cubicBezTo>
                      <a:cubicBezTo>
                        <a:pt x="237" y="121"/>
                        <a:pt x="82" y="234"/>
                        <a:pt x="0" y="281"/>
                      </a:cubicBezTo>
                      <a:cubicBezTo>
                        <a:pt x="22" y="346"/>
                        <a:pt x="65" y="422"/>
                        <a:pt x="139" y="5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8" name="ï$ļïḑê"/>
                <p:cNvSpPr/>
                <p:nvPr/>
              </p:nvSpPr>
              <p:spPr bwMode="auto">
                <a:xfrm>
                  <a:off x="10992877" y="-713581"/>
                  <a:ext cx="1343024" cy="2030410"/>
                </a:xfrm>
                <a:custGeom>
                  <a:avLst/>
                  <a:gdLst>
                    <a:gd name="T0" fmla="*/ 182 w 357"/>
                    <a:gd name="T1" fmla="*/ 541 h 541"/>
                    <a:gd name="T2" fmla="*/ 357 w 357"/>
                    <a:gd name="T3" fmla="*/ 459 h 541"/>
                    <a:gd name="T4" fmla="*/ 357 w 357"/>
                    <a:gd name="T5" fmla="*/ 0 h 541"/>
                    <a:gd name="T6" fmla="*/ 0 w 357"/>
                    <a:gd name="T7" fmla="*/ 248 h 541"/>
                    <a:gd name="T8" fmla="*/ 182 w 357"/>
                    <a:gd name="T9" fmla="*/ 541 h 541"/>
                  </a:gdLst>
                  <a:ahLst/>
                  <a:cxnLst>
                    <a:cxn ang="0">
                      <a:pos x="T0" y="T1"/>
                    </a:cxn>
                    <a:cxn ang="0">
                      <a:pos x="T2" y="T3"/>
                    </a:cxn>
                    <a:cxn ang="0">
                      <a:pos x="T4" y="T5"/>
                    </a:cxn>
                    <a:cxn ang="0">
                      <a:pos x="T6" y="T7"/>
                    </a:cxn>
                    <a:cxn ang="0">
                      <a:pos x="T8" y="T9"/>
                    </a:cxn>
                  </a:cxnLst>
                  <a:rect l="0" t="0" r="r" b="b"/>
                  <a:pathLst>
                    <a:path w="357" h="541">
                      <a:moveTo>
                        <a:pt x="182" y="541"/>
                      </a:moveTo>
                      <a:cubicBezTo>
                        <a:pt x="233" y="516"/>
                        <a:pt x="292" y="488"/>
                        <a:pt x="357" y="459"/>
                      </a:cubicBezTo>
                      <a:cubicBezTo>
                        <a:pt x="357" y="0"/>
                        <a:pt x="357" y="0"/>
                        <a:pt x="357" y="0"/>
                      </a:cubicBezTo>
                      <a:cubicBezTo>
                        <a:pt x="211" y="109"/>
                        <a:pt x="77" y="204"/>
                        <a:pt x="0" y="248"/>
                      </a:cubicBezTo>
                      <a:cubicBezTo>
                        <a:pt x="25" y="322"/>
                        <a:pt x="98" y="445"/>
                        <a:pt x="182" y="54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9" name="iṩļíḋe"/>
                <p:cNvSpPr/>
                <p:nvPr/>
              </p:nvSpPr>
              <p:spPr bwMode="auto">
                <a:xfrm>
                  <a:off x="11148451" y="56356"/>
                  <a:ext cx="800099" cy="566738"/>
                </a:xfrm>
                <a:custGeom>
                  <a:avLst/>
                  <a:gdLst>
                    <a:gd name="T0" fmla="*/ 10 w 213"/>
                    <a:gd name="T1" fmla="*/ 151 h 151"/>
                    <a:gd name="T2" fmla="*/ 213 w 213"/>
                    <a:gd name="T3" fmla="*/ 18 h 151"/>
                    <a:gd name="T4" fmla="*/ 201 w 213"/>
                    <a:gd name="T5" fmla="*/ 0 h 151"/>
                    <a:gd name="T6" fmla="*/ 0 w 213"/>
                    <a:gd name="T7" fmla="*/ 132 h 151"/>
                    <a:gd name="T8" fmla="*/ 10 w 213"/>
                    <a:gd name="T9" fmla="*/ 151 h 151"/>
                  </a:gdLst>
                  <a:ahLst/>
                  <a:cxnLst>
                    <a:cxn ang="0">
                      <a:pos x="T0" y="T1"/>
                    </a:cxn>
                    <a:cxn ang="0">
                      <a:pos x="T2" y="T3"/>
                    </a:cxn>
                    <a:cxn ang="0">
                      <a:pos x="T4" y="T5"/>
                    </a:cxn>
                    <a:cxn ang="0">
                      <a:pos x="T6" y="T7"/>
                    </a:cxn>
                    <a:cxn ang="0">
                      <a:pos x="T8" y="T9"/>
                    </a:cxn>
                  </a:cxnLst>
                  <a:rect l="0" t="0" r="r" b="b"/>
                  <a:pathLst>
                    <a:path w="213" h="151">
                      <a:moveTo>
                        <a:pt x="10" y="151"/>
                      </a:moveTo>
                      <a:cubicBezTo>
                        <a:pt x="213" y="18"/>
                        <a:pt x="213" y="18"/>
                        <a:pt x="213" y="18"/>
                      </a:cubicBezTo>
                      <a:cubicBezTo>
                        <a:pt x="201" y="0"/>
                        <a:pt x="201" y="0"/>
                        <a:pt x="201" y="0"/>
                      </a:cubicBezTo>
                      <a:cubicBezTo>
                        <a:pt x="0" y="132"/>
                        <a:pt x="0" y="132"/>
                        <a:pt x="0" y="132"/>
                      </a:cubicBezTo>
                      <a:cubicBezTo>
                        <a:pt x="3" y="138"/>
                        <a:pt x="7" y="145"/>
                        <a:pt x="10" y="15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50" name="îṩlíḍe"/>
                <p:cNvSpPr/>
                <p:nvPr/>
              </p:nvSpPr>
              <p:spPr bwMode="auto">
                <a:xfrm>
                  <a:off x="11211955" y="213517"/>
                  <a:ext cx="157163" cy="153988"/>
                </a:xfrm>
                <a:prstGeom prst="ellipse">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51" name="îSlïdè"/>
                <p:cNvSpPr/>
                <p:nvPr/>
              </p:nvSpPr>
              <p:spPr bwMode="auto">
                <a:xfrm>
                  <a:off x="11399292" y="94456"/>
                  <a:ext cx="153988" cy="152400"/>
                </a:xfrm>
                <a:prstGeom prst="ellipse">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52" name="iŝḻîḑè"/>
                <p:cNvSpPr/>
                <p:nvPr/>
              </p:nvSpPr>
              <p:spPr bwMode="auto">
                <a:xfrm>
                  <a:off x="11588205" y="-30957"/>
                  <a:ext cx="153988" cy="153988"/>
                </a:xfrm>
                <a:prstGeom prst="ellipse">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sp>
            <p:nvSpPr>
              <p:cNvPr id="42" name="í$ļîḑé"/>
              <p:cNvSpPr/>
              <p:nvPr/>
            </p:nvSpPr>
            <p:spPr bwMode="auto">
              <a:xfrm>
                <a:off x="8881516" y="2509044"/>
                <a:ext cx="225425" cy="142875"/>
              </a:xfrm>
              <a:custGeom>
                <a:avLst/>
                <a:gdLst>
                  <a:gd name="T0" fmla="*/ 60 w 60"/>
                  <a:gd name="T1" fmla="*/ 0 h 38"/>
                  <a:gd name="T2" fmla="*/ 26 w 60"/>
                  <a:gd name="T3" fmla="*/ 34 h 38"/>
                  <a:gd name="T4" fmla="*/ 0 w 60"/>
                  <a:gd name="T5" fmla="*/ 10 h 38"/>
                  <a:gd name="T6" fmla="*/ 60 w 60"/>
                  <a:gd name="T7" fmla="*/ 0 h 38"/>
                </a:gdLst>
                <a:ahLst/>
                <a:cxnLst>
                  <a:cxn ang="0">
                    <a:pos x="T0" y="T1"/>
                  </a:cxn>
                  <a:cxn ang="0">
                    <a:pos x="T2" y="T3"/>
                  </a:cxn>
                  <a:cxn ang="0">
                    <a:pos x="T4" y="T5"/>
                  </a:cxn>
                  <a:cxn ang="0">
                    <a:pos x="T6" y="T7"/>
                  </a:cxn>
                </a:cxnLst>
                <a:rect l="0" t="0" r="r" b="b"/>
                <a:pathLst>
                  <a:path w="60" h="38">
                    <a:moveTo>
                      <a:pt x="60" y="0"/>
                    </a:moveTo>
                    <a:cubicBezTo>
                      <a:pt x="58" y="5"/>
                      <a:pt x="46" y="38"/>
                      <a:pt x="26" y="34"/>
                    </a:cubicBezTo>
                    <a:cubicBezTo>
                      <a:pt x="17" y="32"/>
                      <a:pt x="8" y="22"/>
                      <a:pt x="0" y="10"/>
                    </a:cubicBezTo>
                    <a:cubicBezTo>
                      <a:pt x="23" y="20"/>
                      <a:pt x="46" y="8"/>
                      <a:pt x="60" y="0"/>
                    </a:cubicBezTo>
                    <a:close/>
                  </a:path>
                </a:pathLst>
              </a:custGeom>
              <a:solidFill>
                <a:srgbClr val="D9A9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32" name="îṣ1íḓê"/>
            <p:cNvGrpSpPr/>
            <p:nvPr/>
          </p:nvGrpSpPr>
          <p:grpSpPr>
            <a:xfrm>
              <a:off x="9511213" y="1729711"/>
              <a:ext cx="915591" cy="859877"/>
              <a:chOff x="8766656" y="1449855"/>
              <a:chExt cx="1220788" cy="1146501"/>
            </a:xfrm>
          </p:grpSpPr>
          <p:sp>
            <p:nvSpPr>
              <p:cNvPr id="33" name="íṥḷíḋê"/>
              <p:cNvSpPr/>
              <p:nvPr/>
            </p:nvSpPr>
            <p:spPr bwMode="auto">
              <a:xfrm>
                <a:off x="8768805" y="2167731"/>
                <a:ext cx="428625" cy="428625"/>
              </a:xfrm>
              <a:custGeom>
                <a:avLst/>
                <a:gdLst>
                  <a:gd name="T0" fmla="*/ 96 w 114"/>
                  <a:gd name="T1" fmla="*/ 34 h 114"/>
                  <a:gd name="T2" fmla="*/ 51 w 114"/>
                  <a:gd name="T3" fmla="*/ 10 h 114"/>
                  <a:gd name="T4" fmla="*/ 20 w 114"/>
                  <a:gd name="T5" fmla="*/ 84 h 114"/>
                  <a:gd name="T6" fmla="*/ 94 w 114"/>
                  <a:gd name="T7" fmla="*/ 76 h 114"/>
                  <a:gd name="T8" fmla="*/ 96 w 114"/>
                  <a:gd name="T9" fmla="*/ 34 h 114"/>
                </a:gdLst>
                <a:ahLst/>
                <a:cxnLst>
                  <a:cxn ang="0">
                    <a:pos x="T0" y="T1"/>
                  </a:cxn>
                  <a:cxn ang="0">
                    <a:pos x="T2" y="T3"/>
                  </a:cxn>
                  <a:cxn ang="0">
                    <a:pos x="T4" y="T5"/>
                  </a:cxn>
                  <a:cxn ang="0">
                    <a:pos x="T6" y="T7"/>
                  </a:cxn>
                  <a:cxn ang="0">
                    <a:pos x="T8" y="T9"/>
                  </a:cxn>
                </a:cxnLst>
                <a:rect l="0" t="0" r="r" b="b"/>
                <a:pathLst>
                  <a:path w="114" h="114">
                    <a:moveTo>
                      <a:pt x="96" y="34"/>
                    </a:moveTo>
                    <a:cubicBezTo>
                      <a:pt x="81" y="18"/>
                      <a:pt x="65" y="0"/>
                      <a:pt x="51" y="10"/>
                    </a:cubicBezTo>
                    <a:cubicBezTo>
                      <a:pt x="37" y="20"/>
                      <a:pt x="0" y="54"/>
                      <a:pt x="20" y="84"/>
                    </a:cubicBezTo>
                    <a:cubicBezTo>
                      <a:pt x="40" y="114"/>
                      <a:pt x="75" y="95"/>
                      <a:pt x="94" y="76"/>
                    </a:cubicBezTo>
                    <a:cubicBezTo>
                      <a:pt x="114" y="56"/>
                      <a:pt x="110" y="51"/>
                      <a:pt x="96" y="34"/>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4" name="ï$líḋe"/>
              <p:cNvSpPr/>
              <p:nvPr/>
            </p:nvSpPr>
            <p:spPr bwMode="auto">
              <a:xfrm>
                <a:off x="9194255" y="1934370"/>
                <a:ext cx="300039" cy="296863"/>
              </a:xfrm>
              <a:custGeom>
                <a:avLst/>
                <a:gdLst>
                  <a:gd name="T0" fmla="*/ 41 w 80"/>
                  <a:gd name="T1" fmla="*/ 6 h 79"/>
                  <a:gd name="T2" fmla="*/ 80 w 80"/>
                  <a:gd name="T3" fmla="*/ 53 h 79"/>
                  <a:gd name="T4" fmla="*/ 41 w 80"/>
                  <a:gd name="T5" fmla="*/ 10 h 79"/>
                  <a:gd name="T6" fmla="*/ 41 w 80"/>
                  <a:gd name="T7" fmla="*/ 6 h 79"/>
                  <a:gd name="T8" fmla="*/ 41 w 80"/>
                  <a:gd name="T9" fmla="*/ 72 h 79"/>
                  <a:gd name="T10" fmla="*/ 41 w 80"/>
                  <a:gd name="T11" fmla="*/ 67 h 79"/>
                  <a:gd name="T12" fmla="*/ 53 w 80"/>
                  <a:gd name="T13" fmla="*/ 79 h 79"/>
                  <a:gd name="T14" fmla="*/ 41 w 80"/>
                  <a:gd name="T15" fmla="*/ 72 h 79"/>
                  <a:gd name="T16" fmla="*/ 30 w 80"/>
                  <a:gd name="T17" fmla="*/ 0 h 79"/>
                  <a:gd name="T18" fmla="*/ 41 w 80"/>
                  <a:gd name="T19" fmla="*/ 6 h 79"/>
                  <a:gd name="T20" fmla="*/ 41 w 80"/>
                  <a:gd name="T21" fmla="*/ 10 h 79"/>
                  <a:gd name="T22" fmla="*/ 30 w 80"/>
                  <a:gd name="T23" fmla="*/ 0 h 79"/>
                  <a:gd name="T24" fmla="*/ 41 w 80"/>
                  <a:gd name="T25" fmla="*/ 67 h 79"/>
                  <a:gd name="T26" fmla="*/ 41 w 80"/>
                  <a:gd name="T27" fmla="*/ 72 h 79"/>
                  <a:gd name="T28" fmla="*/ 0 w 80"/>
                  <a:gd name="T29" fmla="*/ 18 h 79"/>
                  <a:gd name="T30" fmla="*/ 41 w 80"/>
                  <a:gd name="T31"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9">
                    <a:moveTo>
                      <a:pt x="41" y="6"/>
                    </a:moveTo>
                    <a:cubicBezTo>
                      <a:pt x="59" y="18"/>
                      <a:pt x="75" y="38"/>
                      <a:pt x="80" y="53"/>
                    </a:cubicBezTo>
                    <a:cubicBezTo>
                      <a:pt x="72" y="43"/>
                      <a:pt x="56" y="25"/>
                      <a:pt x="41" y="10"/>
                    </a:cubicBezTo>
                    <a:cubicBezTo>
                      <a:pt x="41" y="6"/>
                      <a:pt x="41" y="6"/>
                      <a:pt x="41" y="6"/>
                    </a:cubicBezTo>
                    <a:close/>
                    <a:moveTo>
                      <a:pt x="41" y="72"/>
                    </a:moveTo>
                    <a:cubicBezTo>
                      <a:pt x="41" y="67"/>
                      <a:pt x="41" y="67"/>
                      <a:pt x="41" y="67"/>
                    </a:cubicBezTo>
                    <a:cubicBezTo>
                      <a:pt x="45" y="71"/>
                      <a:pt x="49" y="75"/>
                      <a:pt x="53" y="79"/>
                    </a:cubicBezTo>
                    <a:cubicBezTo>
                      <a:pt x="49" y="77"/>
                      <a:pt x="45" y="75"/>
                      <a:pt x="41" y="72"/>
                    </a:cubicBezTo>
                    <a:close/>
                    <a:moveTo>
                      <a:pt x="30" y="0"/>
                    </a:moveTo>
                    <a:cubicBezTo>
                      <a:pt x="34" y="1"/>
                      <a:pt x="38" y="4"/>
                      <a:pt x="41" y="6"/>
                    </a:cubicBezTo>
                    <a:cubicBezTo>
                      <a:pt x="41" y="10"/>
                      <a:pt x="41" y="10"/>
                      <a:pt x="41" y="10"/>
                    </a:cubicBezTo>
                    <a:cubicBezTo>
                      <a:pt x="38" y="7"/>
                      <a:pt x="34" y="3"/>
                      <a:pt x="30" y="0"/>
                    </a:cubicBezTo>
                    <a:close/>
                    <a:moveTo>
                      <a:pt x="41" y="67"/>
                    </a:moveTo>
                    <a:cubicBezTo>
                      <a:pt x="41" y="72"/>
                      <a:pt x="41" y="72"/>
                      <a:pt x="41" y="72"/>
                    </a:cubicBezTo>
                    <a:cubicBezTo>
                      <a:pt x="22" y="58"/>
                      <a:pt x="5" y="36"/>
                      <a:pt x="0" y="18"/>
                    </a:cubicBezTo>
                    <a:cubicBezTo>
                      <a:pt x="7" y="30"/>
                      <a:pt x="24" y="49"/>
                      <a:pt x="41" y="67"/>
                    </a:cubicBezTo>
                    <a:close/>
                  </a:path>
                </a:pathLst>
              </a:custGeom>
              <a:solidFill>
                <a:srgbClr val="AB8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5" name="iśļïḑê"/>
              <p:cNvSpPr/>
              <p:nvPr/>
            </p:nvSpPr>
            <p:spPr bwMode="auto">
              <a:xfrm>
                <a:off x="8768805" y="2167731"/>
                <a:ext cx="428625" cy="428625"/>
              </a:xfrm>
              <a:custGeom>
                <a:avLst/>
                <a:gdLst>
                  <a:gd name="T0" fmla="*/ 96 w 114"/>
                  <a:gd name="T1" fmla="*/ 34 h 114"/>
                  <a:gd name="T2" fmla="*/ 51 w 114"/>
                  <a:gd name="T3" fmla="*/ 10 h 114"/>
                  <a:gd name="T4" fmla="*/ 20 w 114"/>
                  <a:gd name="T5" fmla="*/ 84 h 114"/>
                  <a:gd name="T6" fmla="*/ 94 w 114"/>
                  <a:gd name="T7" fmla="*/ 76 h 114"/>
                  <a:gd name="T8" fmla="*/ 96 w 114"/>
                  <a:gd name="T9" fmla="*/ 34 h 114"/>
                </a:gdLst>
                <a:ahLst/>
                <a:cxnLst>
                  <a:cxn ang="0">
                    <a:pos x="T0" y="T1"/>
                  </a:cxn>
                  <a:cxn ang="0">
                    <a:pos x="T2" y="T3"/>
                  </a:cxn>
                  <a:cxn ang="0">
                    <a:pos x="T4" y="T5"/>
                  </a:cxn>
                  <a:cxn ang="0">
                    <a:pos x="T6" y="T7"/>
                  </a:cxn>
                  <a:cxn ang="0">
                    <a:pos x="T8" y="T9"/>
                  </a:cxn>
                </a:cxnLst>
                <a:rect l="0" t="0" r="r" b="b"/>
                <a:pathLst>
                  <a:path w="114" h="114">
                    <a:moveTo>
                      <a:pt x="96" y="34"/>
                    </a:moveTo>
                    <a:cubicBezTo>
                      <a:pt x="81" y="18"/>
                      <a:pt x="65" y="0"/>
                      <a:pt x="51" y="10"/>
                    </a:cubicBezTo>
                    <a:cubicBezTo>
                      <a:pt x="37" y="20"/>
                      <a:pt x="0" y="54"/>
                      <a:pt x="20" y="84"/>
                    </a:cubicBezTo>
                    <a:cubicBezTo>
                      <a:pt x="40" y="114"/>
                      <a:pt x="75" y="95"/>
                      <a:pt x="94" y="76"/>
                    </a:cubicBezTo>
                    <a:cubicBezTo>
                      <a:pt x="114" y="56"/>
                      <a:pt x="110" y="51"/>
                      <a:pt x="96" y="34"/>
                    </a:cubicBezTo>
                    <a:close/>
                  </a:path>
                </a:pathLst>
              </a:custGeom>
              <a:solidFill>
                <a:srgbClr val="FECF99"/>
              </a:solidFill>
              <a:ln w="15875" cap="flat">
                <a:solidFill>
                  <a:srgbClr val="FFE69C"/>
                </a:solidFill>
                <a:prstDash val="solid"/>
                <a:miter lim="800000"/>
              </a:ln>
            </p:spPr>
            <p:txBody>
              <a:bodyPr anchor="ctr"/>
              <a:lstStyle/>
              <a:p>
                <a:pPr algn="ctr"/>
                <a:endParaRPr>
                  <a:cs typeface="+mn-ea"/>
                  <a:sym typeface="+mn-lt"/>
                </a:endParaRPr>
              </a:p>
            </p:txBody>
          </p:sp>
          <p:sp>
            <p:nvSpPr>
              <p:cNvPr id="36" name="íslíḓê"/>
              <p:cNvSpPr/>
              <p:nvPr/>
            </p:nvSpPr>
            <p:spPr bwMode="auto">
              <a:xfrm>
                <a:off x="9194255" y="1934370"/>
                <a:ext cx="300039" cy="296863"/>
              </a:xfrm>
              <a:custGeom>
                <a:avLst/>
                <a:gdLst>
                  <a:gd name="T0" fmla="*/ 41 w 80"/>
                  <a:gd name="T1" fmla="*/ 6 h 79"/>
                  <a:gd name="T2" fmla="*/ 80 w 80"/>
                  <a:gd name="T3" fmla="*/ 53 h 79"/>
                  <a:gd name="T4" fmla="*/ 41 w 80"/>
                  <a:gd name="T5" fmla="*/ 10 h 79"/>
                  <a:gd name="T6" fmla="*/ 41 w 80"/>
                  <a:gd name="T7" fmla="*/ 6 h 79"/>
                  <a:gd name="T8" fmla="*/ 41 w 80"/>
                  <a:gd name="T9" fmla="*/ 72 h 79"/>
                  <a:gd name="T10" fmla="*/ 41 w 80"/>
                  <a:gd name="T11" fmla="*/ 67 h 79"/>
                  <a:gd name="T12" fmla="*/ 53 w 80"/>
                  <a:gd name="T13" fmla="*/ 79 h 79"/>
                  <a:gd name="T14" fmla="*/ 41 w 80"/>
                  <a:gd name="T15" fmla="*/ 72 h 79"/>
                  <a:gd name="T16" fmla="*/ 30 w 80"/>
                  <a:gd name="T17" fmla="*/ 0 h 79"/>
                  <a:gd name="T18" fmla="*/ 41 w 80"/>
                  <a:gd name="T19" fmla="*/ 6 h 79"/>
                  <a:gd name="T20" fmla="*/ 41 w 80"/>
                  <a:gd name="T21" fmla="*/ 10 h 79"/>
                  <a:gd name="T22" fmla="*/ 30 w 80"/>
                  <a:gd name="T23" fmla="*/ 0 h 79"/>
                  <a:gd name="T24" fmla="*/ 41 w 80"/>
                  <a:gd name="T25" fmla="*/ 67 h 79"/>
                  <a:gd name="T26" fmla="*/ 41 w 80"/>
                  <a:gd name="T27" fmla="*/ 72 h 79"/>
                  <a:gd name="T28" fmla="*/ 0 w 80"/>
                  <a:gd name="T29" fmla="*/ 18 h 79"/>
                  <a:gd name="T30" fmla="*/ 41 w 80"/>
                  <a:gd name="T31"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9">
                    <a:moveTo>
                      <a:pt x="41" y="6"/>
                    </a:moveTo>
                    <a:cubicBezTo>
                      <a:pt x="59" y="18"/>
                      <a:pt x="75" y="38"/>
                      <a:pt x="80" y="53"/>
                    </a:cubicBezTo>
                    <a:cubicBezTo>
                      <a:pt x="72" y="43"/>
                      <a:pt x="56" y="25"/>
                      <a:pt x="41" y="10"/>
                    </a:cubicBezTo>
                    <a:cubicBezTo>
                      <a:pt x="41" y="6"/>
                      <a:pt x="41" y="6"/>
                      <a:pt x="41" y="6"/>
                    </a:cubicBezTo>
                    <a:close/>
                    <a:moveTo>
                      <a:pt x="41" y="72"/>
                    </a:moveTo>
                    <a:cubicBezTo>
                      <a:pt x="41" y="67"/>
                      <a:pt x="41" y="67"/>
                      <a:pt x="41" y="67"/>
                    </a:cubicBezTo>
                    <a:cubicBezTo>
                      <a:pt x="45" y="71"/>
                      <a:pt x="49" y="75"/>
                      <a:pt x="53" y="79"/>
                    </a:cubicBezTo>
                    <a:cubicBezTo>
                      <a:pt x="49" y="77"/>
                      <a:pt x="45" y="75"/>
                      <a:pt x="41" y="72"/>
                    </a:cubicBezTo>
                    <a:close/>
                    <a:moveTo>
                      <a:pt x="30" y="0"/>
                    </a:moveTo>
                    <a:cubicBezTo>
                      <a:pt x="34" y="1"/>
                      <a:pt x="38" y="4"/>
                      <a:pt x="41" y="6"/>
                    </a:cubicBezTo>
                    <a:cubicBezTo>
                      <a:pt x="41" y="10"/>
                      <a:pt x="41" y="10"/>
                      <a:pt x="41" y="10"/>
                    </a:cubicBezTo>
                    <a:cubicBezTo>
                      <a:pt x="38" y="7"/>
                      <a:pt x="34" y="3"/>
                      <a:pt x="30" y="0"/>
                    </a:cubicBezTo>
                    <a:close/>
                    <a:moveTo>
                      <a:pt x="41" y="67"/>
                    </a:moveTo>
                    <a:cubicBezTo>
                      <a:pt x="41" y="72"/>
                      <a:pt x="41" y="72"/>
                      <a:pt x="41" y="72"/>
                    </a:cubicBezTo>
                    <a:cubicBezTo>
                      <a:pt x="22" y="58"/>
                      <a:pt x="5" y="36"/>
                      <a:pt x="0" y="18"/>
                    </a:cubicBezTo>
                    <a:cubicBezTo>
                      <a:pt x="7" y="30"/>
                      <a:pt x="24" y="49"/>
                      <a:pt x="41" y="67"/>
                    </a:cubicBezTo>
                    <a:close/>
                  </a:path>
                </a:pathLst>
              </a:custGeom>
              <a:solidFill>
                <a:srgbClr val="FECF99"/>
              </a:solidFill>
              <a:ln w="15875" cap="flat">
                <a:solidFill>
                  <a:srgbClr val="FFE69C"/>
                </a:solidFill>
                <a:prstDash val="solid"/>
                <a:miter lim="800000"/>
              </a:ln>
            </p:spPr>
            <p:txBody>
              <a:bodyPr anchor="ctr"/>
              <a:lstStyle/>
              <a:p>
                <a:pPr algn="ctr"/>
                <a:endParaRPr>
                  <a:cs typeface="+mn-ea"/>
                  <a:sym typeface="+mn-lt"/>
                </a:endParaRPr>
              </a:p>
            </p:txBody>
          </p:sp>
          <p:grpSp>
            <p:nvGrpSpPr>
              <p:cNvPr id="37" name="îšḷîďè"/>
              <p:cNvGrpSpPr/>
              <p:nvPr/>
            </p:nvGrpSpPr>
            <p:grpSpPr>
              <a:xfrm>
                <a:off x="8766656" y="1449855"/>
                <a:ext cx="1220788" cy="1146501"/>
                <a:chOff x="8766656" y="1627655"/>
                <a:chExt cx="1220788" cy="1146501"/>
              </a:xfrm>
            </p:grpSpPr>
            <p:sp>
              <p:nvSpPr>
                <p:cNvPr id="38" name="iṩḻide"/>
                <p:cNvSpPr/>
                <p:nvPr/>
              </p:nvSpPr>
              <p:spPr bwMode="auto">
                <a:xfrm>
                  <a:off x="8766656" y="1627655"/>
                  <a:ext cx="1220788" cy="1133475"/>
                </a:xfrm>
                <a:custGeom>
                  <a:avLst/>
                  <a:gdLst>
                    <a:gd name="T0" fmla="*/ 143 w 325"/>
                    <a:gd name="T1" fmla="*/ 251 h 302"/>
                    <a:gd name="T2" fmla="*/ 104 w 325"/>
                    <a:gd name="T3" fmla="*/ 276 h 302"/>
                    <a:gd name="T4" fmla="*/ 31 w 325"/>
                    <a:gd name="T5" fmla="*/ 293 h 302"/>
                    <a:gd name="T6" fmla="*/ 14 w 325"/>
                    <a:gd name="T7" fmla="*/ 278 h 302"/>
                    <a:gd name="T8" fmla="*/ 21 w 325"/>
                    <a:gd name="T9" fmla="*/ 210 h 302"/>
                    <a:gd name="T10" fmla="*/ 127 w 325"/>
                    <a:gd name="T11" fmla="*/ 100 h 302"/>
                    <a:gd name="T12" fmla="*/ 239 w 325"/>
                    <a:gd name="T13" fmla="*/ 0 h 302"/>
                    <a:gd name="T14" fmla="*/ 325 w 325"/>
                    <a:gd name="T15" fmla="*/ 106 h 302"/>
                    <a:gd name="T16" fmla="*/ 267 w 325"/>
                    <a:gd name="T17" fmla="*/ 153 h 302"/>
                    <a:gd name="T18" fmla="*/ 143 w 325"/>
                    <a:gd name="T19" fmla="*/ 25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02">
                      <a:moveTo>
                        <a:pt x="143" y="251"/>
                      </a:moveTo>
                      <a:cubicBezTo>
                        <a:pt x="126" y="263"/>
                        <a:pt x="113" y="271"/>
                        <a:pt x="104" y="276"/>
                      </a:cubicBezTo>
                      <a:cubicBezTo>
                        <a:pt x="82" y="288"/>
                        <a:pt x="59" y="302"/>
                        <a:pt x="31" y="293"/>
                      </a:cubicBezTo>
                      <a:cubicBezTo>
                        <a:pt x="24" y="290"/>
                        <a:pt x="19" y="285"/>
                        <a:pt x="14" y="278"/>
                      </a:cubicBezTo>
                      <a:cubicBezTo>
                        <a:pt x="0" y="257"/>
                        <a:pt x="12" y="230"/>
                        <a:pt x="21" y="210"/>
                      </a:cubicBezTo>
                      <a:cubicBezTo>
                        <a:pt x="44" y="160"/>
                        <a:pt x="108" y="116"/>
                        <a:pt x="127" y="100"/>
                      </a:cubicBezTo>
                      <a:cubicBezTo>
                        <a:pt x="150" y="80"/>
                        <a:pt x="223" y="18"/>
                        <a:pt x="239" y="0"/>
                      </a:cubicBezTo>
                      <a:cubicBezTo>
                        <a:pt x="325" y="106"/>
                        <a:pt x="325" y="106"/>
                        <a:pt x="325" y="106"/>
                      </a:cubicBezTo>
                      <a:cubicBezTo>
                        <a:pt x="325" y="106"/>
                        <a:pt x="287" y="136"/>
                        <a:pt x="267" y="153"/>
                      </a:cubicBezTo>
                      <a:cubicBezTo>
                        <a:pt x="231" y="183"/>
                        <a:pt x="180" y="223"/>
                        <a:pt x="143" y="251"/>
                      </a:cubicBezTo>
                      <a:close/>
                    </a:path>
                  </a:pathLst>
                </a:custGeom>
                <a:solidFill>
                  <a:srgbClr val="FEC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9" name="íSḻîďê"/>
                <p:cNvSpPr/>
                <p:nvPr/>
              </p:nvSpPr>
              <p:spPr bwMode="auto">
                <a:xfrm>
                  <a:off x="9194255" y="2112169"/>
                  <a:ext cx="300038" cy="296863"/>
                </a:xfrm>
                <a:custGeom>
                  <a:avLst/>
                  <a:gdLst>
                    <a:gd name="T0" fmla="*/ 41 w 80"/>
                    <a:gd name="T1" fmla="*/ 6 h 79"/>
                    <a:gd name="T2" fmla="*/ 80 w 80"/>
                    <a:gd name="T3" fmla="*/ 53 h 79"/>
                    <a:gd name="T4" fmla="*/ 41 w 80"/>
                    <a:gd name="T5" fmla="*/ 10 h 79"/>
                    <a:gd name="T6" fmla="*/ 41 w 80"/>
                    <a:gd name="T7" fmla="*/ 6 h 79"/>
                    <a:gd name="T8" fmla="*/ 41 w 80"/>
                    <a:gd name="T9" fmla="*/ 72 h 79"/>
                    <a:gd name="T10" fmla="*/ 41 w 80"/>
                    <a:gd name="T11" fmla="*/ 67 h 79"/>
                    <a:gd name="T12" fmla="*/ 53 w 80"/>
                    <a:gd name="T13" fmla="*/ 79 h 79"/>
                    <a:gd name="T14" fmla="*/ 41 w 80"/>
                    <a:gd name="T15" fmla="*/ 72 h 79"/>
                    <a:gd name="T16" fmla="*/ 30 w 80"/>
                    <a:gd name="T17" fmla="*/ 0 h 79"/>
                    <a:gd name="T18" fmla="*/ 41 w 80"/>
                    <a:gd name="T19" fmla="*/ 6 h 79"/>
                    <a:gd name="T20" fmla="*/ 41 w 80"/>
                    <a:gd name="T21" fmla="*/ 10 h 79"/>
                    <a:gd name="T22" fmla="*/ 30 w 80"/>
                    <a:gd name="T23" fmla="*/ 0 h 79"/>
                    <a:gd name="T24" fmla="*/ 41 w 80"/>
                    <a:gd name="T25" fmla="*/ 67 h 79"/>
                    <a:gd name="T26" fmla="*/ 41 w 80"/>
                    <a:gd name="T27" fmla="*/ 72 h 79"/>
                    <a:gd name="T28" fmla="*/ 0 w 80"/>
                    <a:gd name="T29" fmla="*/ 18 h 79"/>
                    <a:gd name="T30" fmla="*/ 41 w 80"/>
                    <a:gd name="T31"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9">
                      <a:moveTo>
                        <a:pt x="41" y="6"/>
                      </a:moveTo>
                      <a:cubicBezTo>
                        <a:pt x="59" y="18"/>
                        <a:pt x="75" y="38"/>
                        <a:pt x="80" y="53"/>
                      </a:cubicBezTo>
                      <a:cubicBezTo>
                        <a:pt x="72" y="43"/>
                        <a:pt x="56" y="25"/>
                        <a:pt x="41" y="10"/>
                      </a:cubicBezTo>
                      <a:cubicBezTo>
                        <a:pt x="41" y="6"/>
                        <a:pt x="41" y="6"/>
                        <a:pt x="41" y="6"/>
                      </a:cubicBezTo>
                      <a:close/>
                      <a:moveTo>
                        <a:pt x="41" y="72"/>
                      </a:moveTo>
                      <a:cubicBezTo>
                        <a:pt x="41" y="67"/>
                        <a:pt x="41" y="67"/>
                        <a:pt x="41" y="67"/>
                      </a:cubicBezTo>
                      <a:cubicBezTo>
                        <a:pt x="45" y="71"/>
                        <a:pt x="49" y="75"/>
                        <a:pt x="53" y="79"/>
                      </a:cubicBezTo>
                      <a:cubicBezTo>
                        <a:pt x="49" y="77"/>
                        <a:pt x="45" y="75"/>
                        <a:pt x="41" y="72"/>
                      </a:cubicBezTo>
                      <a:close/>
                      <a:moveTo>
                        <a:pt x="30" y="0"/>
                      </a:moveTo>
                      <a:cubicBezTo>
                        <a:pt x="34" y="1"/>
                        <a:pt x="38" y="4"/>
                        <a:pt x="41" y="6"/>
                      </a:cubicBezTo>
                      <a:cubicBezTo>
                        <a:pt x="41" y="10"/>
                        <a:pt x="41" y="10"/>
                        <a:pt x="41" y="10"/>
                      </a:cubicBezTo>
                      <a:cubicBezTo>
                        <a:pt x="38" y="7"/>
                        <a:pt x="34" y="3"/>
                        <a:pt x="30" y="0"/>
                      </a:cubicBezTo>
                      <a:close/>
                      <a:moveTo>
                        <a:pt x="41" y="67"/>
                      </a:moveTo>
                      <a:cubicBezTo>
                        <a:pt x="41" y="72"/>
                        <a:pt x="41" y="72"/>
                        <a:pt x="41" y="72"/>
                      </a:cubicBezTo>
                      <a:cubicBezTo>
                        <a:pt x="22" y="58"/>
                        <a:pt x="5" y="36"/>
                        <a:pt x="0" y="18"/>
                      </a:cubicBezTo>
                      <a:cubicBezTo>
                        <a:pt x="7" y="30"/>
                        <a:pt x="24" y="49"/>
                        <a:pt x="41" y="67"/>
                      </a:cubicBezTo>
                      <a:close/>
                    </a:path>
                  </a:pathLst>
                </a:custGeom>
                <a:solidFill>
                  <a:srgbClr val="DBAD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0" name="íṩḻídê"/>
                <p:cNvSpPr/>
                <p:nvPr/>
              </p:nvSpPr>
              <p:spPr bwMode="auto">
                <a:xfrm>
                  <a:off x="8768805" y="2345531"/>
                  <a:ext cx="428625" cy="428625"/>
                </a:xfrm>
                <a:custGeom>
                  <a:avLst/>
                  <a:gdLst>
                    <a:gd name="T0" fmla="*/ 96 w 114"/>
                    <a:gd name="T1" fmla="*/ 34 h 114"/>
                    <a:gd name="T2" fmla="*/ 51 w 114"/>
                    <a:gd name="T3" fmla="*/ 10 h 114"/>
                    <a:gd name="T4" fmla="*/ 20 w 114"/>
                    <a:gd name="T5" fmla="*/ 84 h 114"/>
                    <a:gd name="T6" fmla="*/ 94 w 114"/>
                    <a:gd name="T7" fmla="*/ 76 h 114"/>
                    <a:gd name="T8" fmla="*/ 96 w 114"/>
                    <a:gd name="T9" fmla="*/ 34 h 114"/>
                  </a:gdLst>
                  <a:ahLst/>
                  <a:cxnLst>
                    <a:cxn ang="0">
                      <a:pos x="T0" y="T1"/>
                    </a:cxn>
                    <a:cxn ang="0">
                      <a:pos x="T2" y="T3"/>
                    </a:cxn>
                    <a:cxn ang="0">
                      <a:pos x="T4" y="T5"/>
                    </a:cxn>
                    <a:cxn ang="0">
                      <a:pos x="T6" y="T7"/>
                    </a:cxn>
                    <a:cxn ang="0">
                      <a:pos x="T8" y="T9"/>
                    </a:cxn>
                  </a:cxnLst>
                  <a:rect l="0" t="0" r="r" b="b"/>
                  <a:pathLst>
                    <a:path w="114" h="114">
                      <a:moveTo>
                        <a:pt x="96" y="34"/>
                      </a:moveTo>
                      <a:cubicBezTo>
                        <a:pt x="81" y="18"/>
                        <a:pt x="65" y="0"/>
                        <a:pt x="51" y="10"/>
                      </a:cubicBezTo>
                      <a:cubicBezTo>
                        <a:pt x="37" y="20"/>
                        <a:pt x="0" y="54"/>
                        <a:pt x="20" y="84"/>
                      </a:cubicBezTo>
                      <a:cubicBezTo>
                        <a:pt x="40" y="114"/>
                        <a:pt x="75" y="95"/>
                        <a:pt x="94" y="76"/>
                      </a:cubicBezTo>
                      <a:cubicBezTo>
                        <a:pt x="114" y="56"/>
                        <a:pt x="110" y="51"/>
                        <a:pt x="96" y="34"/>
                      </a:cubicBezTo>
                      <a:close/>
                    </a:path>
                  </a:pathLst>
                </a:custGeom>
                <a:solidFill>
                  <a:srgbClr val="FFF3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grpSp>
      <p:grpSp>
        <p:nvGrpSpPr>
          <p:cNvPr id="16" name="is1îḑè"/>
          <p:cNvGrpSpPr/>
          <p:nvPr/>
        </p:nvGrpSpPr>
        <p:grpSpPr>
          <a:xfrm>
            <a:off x="420209" y="2980373"/>
            <a:ext cx="2747844" cy="970279"/>
            <a:chOff x="1486986" y="1378373"/>
            <a:chExt cx="2108063" cy="970279"/>
          </a:xfrm>
        </p:grpSpPr>
        <p:sp>
          <p:nvSpPr>
            <p:cNvPr id="29" name="iŝľîḑè"/>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sp>
          <p:nvSpPr>
            <p:cNvPr id="30" name="ïṡḷïḋè"/>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lgn="ctr">
                <a:spcBef>
                  <a:spcPct val="0"/>
                </a:spcBef>
              </a:pPr>
              <a:r>
                <a:rPr lang="en-US" altLang="zh-CN" sz="2800" b="1" dirty="0">
                  <a:solidFill>
                    <a:schemeClr val="accent1"/>
                  </a:solidFill>
                  <a:cs typeface="+mn-ea"/>
                  <a:sym typeface="+mn-lt"/>
                </a:rPr>
                <a:t>Text here</a:t>
              </a:r>
            </a:p>
          </p:txBody>
        </p:sp>
      </p:grpSp>
      <p:grpSp>
        <p:nvGrpSpPr>
          <p:cNvPr id="17" name="îŝḻîḍè"/>
          <p:cNvGrpSpPr/>
          <p:nvPr/>
        </p:nvGrpSpPr>
        <p:grpSpPr>
          <a:xfrm>
            <a:off x="4050996" y="5149282"/>
            <a:ext cx="2747844" cy="970279"/>
            <a:chOff x="1486986" y="1378373"/>
            <a:chExt cx="2108063" cy="970279"/>
          </a:xfrm>
        </p:grpSpPr>
        <p:sp>
          <p:nvSpPr>
            <p:cNvPr id="27" name="íSḻïḋé"/>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sp>
          <p:nvSpPr>
            <p:cNvPr id="28" name="ïṥliďè"/>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spcBef>
                  <a:spcPct val="0"/>
                </a:spcBef>
              </a:pPr>
              <a:r>
                <a:rPr lang="en-US" altLang="zh-CN" sz="2800" b="1" dirty="0">
                  <a:solidFill>
                    <a:schemeClr val="accent2"/>
                  </a:solidFill>
                  <a:cs typeface="+mn-ea"/>
                  <a:sym typeface="+mn-lt"/>
                </a:rPr>
                <a:t>Text here</a:t>
              </a:r>
            </a:p>
          </p:txBody>
        </p:sp>
      </p:grpSp>
      <p:grpSp>
        <p:nvGrpSpPr>
          <p:cNvPr id="18" name="ïS1îḋê"/>
          <p:cNvGrpSpPr/>
          <p:nvPr/>
        </p:nvGrpSpPr>
        <p:grpSpPr>
          <a:xfrm>
            <a:off x="3929668" y="1994606"/>
            <a:ext cx="2747844" cy="970279"/>
            <a:chOff x="1486986" y="1378373"/>
            <a:chExt cx="2108063" cy="970279"/>
          </a:xfrm>
        </p:grpSpPr>
        <p:sp>
          <p:nvSpPr>
            <p:cNvPr id="25" name="iṩlïḍe"/>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ct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sp>
          <p:nvSpPr>
            <p:cNvPr id="26" name="ïS1íḋê"/>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lgn="ctr">
                <a:spcBef>
                  <a:spcPct val="0"/>
                </a:spcBef>
              </a:pPr>
              <a:r>
                <a:rPr lang="en-US" altLang="zh-CN" sz="2800" b="1" dirty="0">
                  <a:solidFill>
                    <a:schemeClr val="accent3"/>
                  </a:solidFill>
                  <a:cs typeface="+mn-ea"/>
                  <a:sym typeface="+mn-lt"/>
                </a:rPr>
                <a:t>Text here</a:t>
              </a:r>
            </a:p>
          </p:txBody>
        </p:sp>
      </p:grpSp>
      <p:grpSp>
        <p:nvGrpSpPr>
          <p:cNvPr id="19" name="íş1îḓê"/>
          <p:cNvGrpSpPr/>
          <p:nvPr/>
        </p:nvGrpSpPr>
        <p:grpSpPr>
          <a:xfrm>
            <a:off x="7842438" y="4044913"/>
            <a:ext cx="2747844" cy="970279"/>
            <a:chOff x="1486986" y="1378373"/>
            <a:chExt cx="2108063" cy="970279"/>
          </a:xfrm>
        </p:grpSpPr>
        <p:sp>
          <p:nvSpPr>
            <p:cNvPr id="23" name="íṩḻîḍé"/>
            <p:cNvSpPr/>
            <p:nvPr/>
          </p:nvSpPr>
          <p:spPr bwMode="auto">
            <a:xfrm>
              <a:off x="1486986" y="1791253"/>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nSpc>
                  <a:spcPct val="120000"/>
                </a:lnSpc>
                <a:spcBef>
                  <a:spcPct val="0"/>
                </a:spcBef>
              </a:pPr>
              <a:r>
                <a:rPr lang="en-US" altLang="zh-CN" sz="1200" dirty="0">
                  <a:cs typeface="+mn-ea"/>
                  <a:sym typeface="+mn-lt"/>
                </a:rPr>
                <a:t>Lorem ipsum dolor sit </a:t>
              </a:r>
              <a:r>
                <a:rPr lang="en-US" altLang="zh-CN" sz="1200" dirty="0" err="1">
                  <a:cs typeface="+mn-ea"/>
                  <a:sym typeface="+mn-lt"/>
                </a:rPr>
                <a:t>amet</a:t>
              </a:r>
              <a:r>
                <a:rPr lang="en-US" altLang="zh-CN" sz="1200" dirty="0">
                  <a:cs typeface="+mn-ea"/>
                  <a:sym typeface="+mn-lt"/>
                </a:rPr>
                <a:t>, </a:t>
              </a:r>
              <a:r>
                <a:rPr lang="en-US" altLang="zh-CN" sz="1200" dirty="0" err="1">
                  <a:cs typeface="+mn-ea"/>
                  <a:sym typeface="+mn-lt"/>
                </a:rPr>
                <a:t>consectetur</a:t>
              </a:r>
              <a:r>
                <a:rPr lang="en-US" altLang="zh-CN" sz="1200" dirty="0">
                  <a:cs typeface="+mn-ea"/>
                  <a:sym typeface="+mn-lt"/>
                </a:rPr>
                <a:t> </a:t>
              </a:r>
              <a:r>
                <a:rPr lang="en-US" altLang="zh-CN" sz="1200" dirty="0" err="1">
                  <a:cs typeface="+mn-ea"/>
                  <a:sym typeface="+mn-lt"/>
                </a:rPr>
                <a:t>adipiscing</a:t>
              </a:r>
              <a:r>
                <a:rPr lang="en-US" altLang="zh-CN" sz="1200" dirty="0">
                  <a:cs typeface="+mn-ea"/>
                  <a:sym typeface="+mn-lt"/>
                </a:rPr>
                <a:t> </a:t>
              </a:r>
              <a:r>
                <a:rPr lang="en-US" altLang="zh-CN" sz="1200" dirty="0" err="1">
                  <a:cs typeface="+mn-ea"/>
                  <a:sym typeface="+mn-lt"/>
                </a:rPr>
                <a:t>elit</a:t>
              </a:r>
              <a:r>
                <a:rPr lang="en-US" altLang="zh-CN" sz="1200" dirty="0">
                  <a:cs typeface="+mn-ea"/>
                  <a:sym typeface="+mn-lt"/>
                </a:rPr>
                <a:t>, </a:t>
              </a:r>
              <a:r>
                <a:rPr lang="en-US" altLang="zh-CN" sz="1200" dirty="0" err="1">
                  <a:cs typeface="+mn-ea"/>
                  <a:sym typeface="+mn-lt"/>
                </a:rPr>
                <a:t>sed</a:t>
              </a:r>
              <a:r>
                <a:rPr lang="en-US" altLang="zh-CN" sz="1200" dirty="0">
                  <a:cs typeface="+mn-ea"/>
                  <a:sym typeface="+mn-lt"/>
                </a:rPr>
                <a:t> do </a:t>
              </a:r>
              <a:r>
                <a:rPr lang="en-US" altLang="zh-CN" sz="1200" dirty="0" err="1">
                  <a:cs typeface="+mn-ea"/>
                  <a:sym typeface="+mn-lt"/>
                </a:rPr>
                <a:t>eiusmod</a:t>
              </a:r>
              <a:r>
                <a:rPr lang="en-US" altLang="zh-CN" sz="1200" dirty="0">
                  <a:cs typeface="+mn-ea"/>
                  <a:sym typeface="+mn-lt"/>
                </a:rPr>
                <a:t> </a:t>
              </a:r>
              <a:r>
                <a:rPr lang="en-US" altLang="zh-CN" sz="1200" dirty="0" err="1">
                  <a:cs typeface="+mn-ea"/>
                  <a:sym typeface="+mn-lt"/>
                </a:rPr>
                <a:t>tempor</a:t>
              </a:r>
              <a:r>
                <a:rPr lang="en-US" altLang="zh-CN" sz="1200" dirty="0">
                  <a:cs typeface="+mn-ea"/>
                  <a:sym typeface="+mn-lt"/>
                </a:rPr>
                <a:t> minim </a:t>
              </a:r>
              <a:r>
                <a:rPr lang="en-US" altLang="zh-CN" sz="1200" dirty="0" err="1">
                  <a:cs typeface="+mn-ea"/>
                  <a:sym typeface="+mn-lt"/>
                </a:rPr>
                <a:t>veniam</a:t>
              </a:r>
              <a:r>
                <a:rPr lang="en-US" altLang="zh-CN" sz="1200" dirty="0">
                  <a:cs typeface="+mn-ea"/>
                  <a:sym typeface="+mn-lt"/>
                </a:rPr>
                <a:t>, </a:t>
              </a:r>
              <a:r>
                <a:rPr lang="en-US" altLang="zh-CN" sz="1200" dirty="0" err="1">
                  <a:cs typeface="+mn-ea"/>
                  <a:sym typeface="+mn-lt"/>
                </a:rPr>
                <a:t>quis</a:t>
              </a:r>
              <a:r>
                <a:rPr lang="en-US" altLang="zh-CN" sz="1200" dirty="0">
                  <a:cs typeface="+mn-ea"/>
                  <a:sym typeface="+mn-lt"/>
                </a:rPr>
                <a:t> </a:t>
              </a:r>
              <a:r>
                <a:rPr lang="en-US" altLang="zh-CN" sz="1200" dirty="0" err="1">
                  <a:cs typeface="+mn-ea"/>
                  <a:sym typeface="+mn-lt"/>
                </a:rPr>
                <a:t>nostrud</a:t>
              </a:r>
              <a:endParaRPr lang="en-US" altLang="zh-CN" sz="1200" dirty="0">
                <a:cs typeface="+mn-ea"/>
                <a:sym typeface="+mn-lt"/>
              </a:endParaRPr>
            </a:p>
          </p:txBody>
        </p:sp>
        <p:sp>
          <p:nvSpPr>
            <p:cNvPr id="24" name="íŝḷîḋê"/>
            <p:cNvSpPr txBox="1"/>
            <p:nvPr/>
          </p:nvSpPr>
          <p:spPr bwMode="auto">
            <a:xfrm>
              <a:off x="1486986" y="1378373"/>
              <a:ext cx="2108063"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a:spcBef>
                  <a:spcPct val="0"/>
                </a:spcBef>
              </a:pPr>
              <a:r>
                <a:rPr lang="en-US" altLang="zh-CN" sz="2800" b="1" dirty="0">
                  <a:solidFill>
                    <a:schemeClr val="accent4"/>
                  </a:solidFill>
                  <a:cs typeface="+mn-ea"/>
                  <a:sym typeface="+mn-lt"/>
                </a:rPr>
                <a:t>Text here</a:t>
              </a: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Flowchart</a:t>
            </a:r>
          </a:p>
        </p:txBody>
      </p:sp>
      <p:sp>
        <p:nvSpPr>
          <p:cNvPr id="3" name="Right Arrow 2"/>
          <p:cNvSpPr/>
          <p:nvPr/>
        </p:nvSpPr>
        <p:spPr>
          <a:xfrm rot="5400000">
            <a:off x="1380350" y="4319156"/>
            <a:ext cx="1047155" cy="325868"/>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4" name="Right Arrow 3"/>
          <p:cNvSpPr/>
          <p:nvPr/>
        </p:nvSpPr>
        <p:spPr>
          <a:xfrm rot="5400000">
            <a:off x="9554434" y="2861367"/>
            <a:ext cx="1047155" cy="32586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5" name="Right Arrow 4"/>
          <p:cNvSpPr/>
          <p:nvPr/>
        </p:nvSpPr>
        <p:spPr>
          <a:xfrm>
            <a:off x="2892837" y="5176079"/>
            <a:ext cx="378275" cy="291714"/>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6" name="Right Arrow 5"/>
          <p:cNvSpPr/>
          <p:nvPr/>
        </p:nvSpPr>
        <p:spPr>
          <a:xfrm>
            <a:off x="5671788" y="5176079"/>
            <a:ext cx="378275" cy="291714"/>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7" name="Right Arrow 6"/>
          <p:cNvSpPr/>
          <p:nvPr/>
        </p:nvSpPr>
        <p:spPr>
          <a:xfrm>
            <a:off x="8312392" y="5176079"/>
            <a:ext cx="378275" cy="291714"/>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8" name="Right Arrow 7"/>
          <p:cNvSpPr/>
          <p:nvPr/>
        </p:nvSpPr>
        <p:spPr>
          <a:xfrm>
            <a:off x="2892837" y="2292519"/>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9" name="Right Arrow 8"/>
          <p:cNvSpPr/>
          <p:nvPr/>
        </p:nvSpPr>
        <p:spPr>
          <a:xfrm>
            <a:off x="5615802" y="2292519"/>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0" name="TextBox 9"/>
          <p:cNvSpPr txBox="1"/>
          <p:nvPr/>
        </p:nvSpPr>
        <p:spPr>
          <a:xfrm>
            <a:off x="771420" y="2127750"/>
            <a:ext cx="2265015" cy="621252"/>
          </a:xfrm>
          <a:prstGeom prst="rect">
            <a:avLst/>
          </a:prstGeom>
          <a:solidFill>
            <a:schemeClr val="accent1"/>
          </a:solidFill>
        </p:spPr>
        <p:txBody>
          <a:bodyPr wrap="square" lIns="243840" tIns="121920" rIns="243840" bIns="121920" rtlCol="0" anchor="ctr" anchorCtr="0">
            <a:noAutofit/>
          </a:bodyPr>
          <a:lstStyle/>
          <a:p>
            <a:pPr marL="573405"/>
            <a:endParaRPr lang="en-US" sz="1400" dirty="0">
              <a:solidFill>
                <a:srgbClr val="FFFFFF"/>
              </a:solidFill>
              <a:cs typeface="+mn-ea"/>
              <a:sym typeface="+mn-lt"/>
            </a:endParaRPr>
          </a:p>
        </p:txBody>
      </p:sp>
      <p:sp>
        <p:nvSpPr>
          <p:cNvPr id="11" name="TextBox 10"/>
          <p:cNvSpPr txBox="1"/>
          <p:nvPr/>
        </p:nvSpPr>
        <p:spPr>
          <a:xfrm>
            <a:off x="3527058" y="2127750"/>
            <a:ext cx="2265015" cy="621252"/>
          </a:xfrm>
          <a:prstGeom prst="rect">
            <a:avLst/>
          </a:prstGeom>
          <a:solidFill>
            <a:schemeClr val="accent1"/>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2" name="TextBox 11"/>
          <p:cNvSpPr txBox="1"/>
          <p:nvPr/>
        </p:nvSpPr>
        <p:spPr>
          <a:xfrm>
            <a:off x="6202822" y="2127750"/>
            <a:ext cx="2265015" cy="621252"/>
          </a:xfrm>
          <a:prstGeom prst="rect">
            <a:avLst/>
          </a:prstGeom>
          <a:solidFill>
            <a:schemeClr val="accent1"/>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3" name="Right Arrow 12"/>
          <p:cNvSpPr/>
          <p:nvPr/>
        </p:nvSpPr>
        <p:spPr>
          <a:xfrm>
            <a:off x="8312392" y="2292519"/>
            <a:ext cx="378275" cy="29171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4" name="TextBox 13"/>
          <p:cNvSpPr txBox="1"/>
          <p:nvPr/>
        </p:nvSpPr>
        <p:spPr>
          <a:xfrm>
            <a:off x="8945504" y="2127750"/>
            <a:ext cx="2265015" cy="621252"/>
          </a:xfrm>
          <a:prstGeom prst="rect">
            <a:avLst/>
          </a:prstGeom>
          <a:solidFill>
            <a:schemeClr val="accent1"/>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5" name="TextBox 14"/>
          <p:cNvSpPr txBox="1"/>
          <p:nvPr/>
        </p:nvSpPr>
        <p:spPr>
          <a:xfrm>
            <a:off x="8945504" y="3546478"/>
            <a:ext cx="2265015" cy="621252"/>
          </a:xfrm>
          <a:prstGeom prst="rect">
            <a:avLst/>
          </a:prstGeom>
          <a:solidFill>
            <a:schemeClr val="accent2"/>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6" name="TextBox 15"/>
          <p:cNvSpPr txBox="1"/>
          <p:nvPr/>
        </p:nvSpPr>
        <p:spPr>
          <a:xfrm>
            <a:off x="6201165" y="3546478"/>
            <a:ext cx="2265015" cy="621252"/>
          </a:xfrm>
          <a:prstGeom prst="rect">
            <a:avLst/>
          </a:prstGeom>
          <a:solidFill>
            <a:schemeClr val="accent2"/>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7" name="TextBox 16"/>
          <p:cNvSpPr txBox="1"/>
          <p:nvPr/>
        </p:nvSpPr>
        <p:spPr>
          <a:xfrm>
            <a:off x="3523745" y="3546478"/>
            <a:ext cx="2265015" cy="621252"/>
          </a:xfrm>
          <a:prstGeom prst="rect">
            <a:avLst/>
          </a:prstGeom>
          <a:solidFill>
            <a:schemeClr val="accent2"/>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8" name="TextBox 17"/>
          <p:cNvSpPr txBox="1"/>
          <p:nvPr/>
        </p:nvSpPr>
        <p:spPr>
          <a:xfrm>
            <a:off x="771420" y="3546478"/>
            <a:ext cx="2265015" cy="621252"/>
          </a:xfrm>
          <a:prstGeom prst="rect">
            <a:avLst/>
          </a:prstGeom>
          <a:solidFill>
            <a:schemeClr val="accent2"/>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19" name="Right Arrow 18"/>
          <p:cNvSpPr/>
          <p:nvPr/>
        </p:nvSpPr>
        <p:spPr>
          <a:xfrm rot="10800000">
            <a:off x="8537696" y="3711247"/>
            <a:ext cx="378275" cy="291714"/>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0" name="Right Arrow 19"/>
          <p:cNvSpPr/>
          <p:nvPr/>
        </p:nvSpPr>
        <p:spPr>
          <a:xfrm rot="10800000">
            <a:off x="5825108" y="3711247"/>
            <a:ext cx="378275" cy="291714"/>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1" name="Right Arrow 20"/>
          <p:cNvSpPr/>
          <p:nvPr/>
        </p:nvSpPr>
        <p:spPr>
          <a:xfrm rot="10800000">
            <a:off x="3109588" y="3711247"/>
            <a:ext cx="378275" cy="291714"/>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22" name="TextBox 21"/>
          <p:cNvSpPr txBox="1"/>
          <p:nvPr/>
        </p:nvSpPr>
        <p:spPr>
          <a:xfrm>
            <a:off x="771420" y="5011310"/>
            <a:ext cx="2265015" cy="621252"/>
          </a:xfrm>
          <a:prstGeom prst="rect">
            <a:avLst/>
          </a:prstGeom>
          <a:solidFill>
            <a:schemeClr val="accent3"/>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3" name="TextBox 22"/>
          <p:cNvSpPr txBox="1"/>
          <p:nvPr/>
        </p:nvSpPr>
        <p:spPr>
          <a:xfrm>
            <a:off x="3546100" y="5011310"/>
            <a:ext cx="2265015" cy="621252"/>
          </a:xfrm>
          <a:prstGeom prst="rect">
            <a:avLst/>
          </a:prstGeom>
          <a:solidFill>
            <a:schemeClr val="accent3"/>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4" name="TextBox 23"/>
          <p:cNvSpPr txBox="1"/>
          <p:nvPr/>
        </p:nvSpPr>
        <p:spPr>
          <a:xfrm>
            <a:off x="6212344" y="5011310"/>
            <a:ext cx="2265015" cy="621252"/>
          </a:xfrm>
          <a:prstGeom prst="rect">
            <a:avLst/>
          </a:prstGeom>
          <a:solidFill>
            <a:schemeClr val="accent3"/>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p:nvSpPr>
          <p:cNvPr id="25" name="TextBox 24"/>
          <p:cNvSpPr txBox="1"/>
          <p:nvPr/>
        </p:nvSpPr>
        <p:spPr>
          <a:xfrm>
            <a:off x="8945504" y="5011310"/>
            <a:ext cx="2265015" cy="621252"/>
          </a:xfrm>
          <a:prstGeom prst="rect">
            <a:avLst/>
          </a:prstGeom>
          <a:solidFill>
            <a:schemeClr val="accent3"/>
          </a:solidFill>
        </p:spPr>
        <p:txBody>
          <a:bodyPr wrap="square" lIns="243840" tIns="121920" rIns="243840" bIns="121920" rtlCol="0" anchor="ctr" anchorCtr="0">
            <a:noAutofit/>
          </a:bodyPr>
          <a:lstStyle>
            <a:defPPr>
              <a:defRPr lang="en-US"/>
            </a:defPPr>
            <a:lvl1pPr marL="573405">
              <a:defRPr sz="1400">
                <a:solidFill>
                  <a:srgbClr val="FFFFFF"/>
                </a:solidFill>
              </a:defRPr>
            </a:lvl1pPr>
          </a:lstStyle>
          <a:p>
            <a:endParaRPr lang="en-US" dirty="0">
              <a:cs typeface="+mn-ea"/>
              <a:sym typeface="+mn-lt"/>
            </a:endParaRPr>
          </a:p>
        </p:txBody>
      </p:sp>
      <p:sp useBgFill="1">
        <p:nvSpPr>
          <p:cNvPr id="26" name="Oval 25"/>
          <p:cNvSpPr/>
          <p:nvPr/>
        </p:nvSpPr>
        <p:spPr>
          <a:xfrm>
            <a:off x="616135" y="2071952"/>
            <a:ext cx="732848" cy="732848"/>
          </a:xfrm>
          <a:prstGeom prst="ellipse">
            <a:avLst/>
          </a:prstGeom>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27" name="Oval 26"/>
          <p:cNvSpPr/>
          <p:nvPr/>
        </p:nvSpPr>
        <p:spPr>
          <a:xfrm>
            <a:off x="3369950" y="2071952"/>
            <a:ext cx="732848" cy="732848"/>
          </a:xfrm>
          <a:prstGeom prst="ellipse">
            <a:avLst/>
          </a:prstGeom>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28" name="Oval 27"/>
          <p:cNvSpPr/>
          <p:nvPr/>
        </p:nvSpPr>
        <p:spPr>
          <a:xfrm>
            <a:off x="6053429" y="2071952"/>
            <a:ext cx="732848" cy="732848"/>
          </a:xfrm>
          <a:prstGeom prst="ellipse">
            <a:avLst/>
          </a:prstGeom>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29" name="Oval 28"/>
          <p:cNvSpPr/>
          <p:nvPr/>
        </p:nvSpPr>
        <p:spPr>
          <a:xfrm>
            <a:off x="8772076" y="2071952"/>
            <a:ext cx="732848" cy="732848"/>
          </a:xfrm>
          <a:prstGeom prst="ellipse">
            <a:avLst/>
          </a:prstGeom>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0" name="Oval 29"/>
          <p:cNvSpPr/>
          <p:nvPr/>
        </p:nvSpPr>
        <p:spPr>
          <a:xfrm>
            <a:off x="616135" y="3490248"/>
            <a:ext cx="732848" cy="732848"/>
          </a:xfrm>
          <a:prstGeom prst="ellipse">
            <a:avLst/>
          </a:prstGeom>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1" name="Oval 30"/>
          <p:cNvSpPr/>
          <p:nvPr/>
        </p:nvSpPr>
        <p:spPr>
          <a:xfrm>
            <a:off x="3369950" y="3490248"/>
            <a:ext cx="732848" cy="732848"/>
          </a:xfrm>
          <a:prstGeom prst="ellipse">
            <a:avLst/>
          </a:prstGeom>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2" name="Oval 31"/>
          <p:cNvSpPr/>
          <p:nvPr/>
        </p:nvSpPr>
        <p:spPr>
          <a:xfrm>
            <a:off x="6053429" y="3490248"/>
            <a:ext cx="732848" cy="732848"/>
          </a:xfrm>
          <a:prstGeom prst="ellipse">
            <a:avLst/>
          </a:prstGeom>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3" name="Oval 32"/>
          <p:cNvSpPr/>
          <p:nvPr/>
        </p:nvSpPr>
        <p:spPr>
          <a:xfrm>
            <a:off x="8772076" y="3490248"/>
            <a:ext cx="732848" cy="732848"/>
          </a:xfrm>
          <a:prstGeom prst="ellipse">
            <a:avLst/>
          </a:prstGeom>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4" name="Oval 33"/>
          <p:cNvSpPr/>
          <p:nvPr/>
        </p:nvSpPr>
        <p:spPr>
          <a:xfrm>
            <a:off x="616135" y="4946289"/>
            <a:ext cx="732848" cy="732848"/>
          </a:xfrm>
          <a:prstGeom prst="ellipse">
            <a:avLst/>
          </a:prstGeom>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5" name="Oval 34"/>
          <p:cNvSpPr/>
          <p:nvPr/>
        </p:nvSpPr>
        <p:spPr>
          <a:xfrm>
            <a:off x="3369950" y="4946289"/>
            <a:ext cx="732848" cy="732848"/>
          </a:xfrm>
          <a:prstGeom prst="ellipse">
            <a:avLst/>
          </a:prstGeom>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6" name="Oval 35"/>
          <p:cNvSpPr/>
          <p:nvPr/>
        </p:nvSpPr>
        <p:spPr>
          <a:xfrm>
            <a:off x="6053429" y="4946289"/>
            <a:ext cx="732848" cy="732848"/>
          </a:xfrm>
          <a:prstGeom prst="ellipse">
            <a:avLst/>
          </a:prstGeom>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useBgFill="1">
        <p:nvSpPr>
          <p:cNvPr id="37" name="Oval 36"/>
          <p:cNvSpPr/>
          <p:nvPr/>
        </p:nvSpPr>
        <p:spPr>
          <a:xfrm>
            <a:off x="8772076" y="4946289"/>
            <a:ext cx="732848" cy="732848"/>
          </a:xfrm>
          <a:prstGeom prst="ellipse">
            <a:avLst/>
          </a:prstGeom>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cs typeface="+mn-ea"/>
              <a:sym typeface="+mn-lt"/>
            </a:endParaRPr>
          </a:p>
        </p:txBody>
      </p:sp>
      <p:sp>
        <p:nvSpPr>
          <p:cNvPr id="38" name="Title 1"/>
          <p:cNvSpPr txBox="1"/>
          <p:nvPr/>
        </p:nvSpPr>
        <p:spPr>
          <a:xfrm>
            <a:off x="1297091" y="2176766"/>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39" name="Title 1"/>
          <p:cNvSpPr txBox="1"/>
          <p:nvPr/>
        </p:nvSpPr>
        <p:spPr>
          <a:xfrm>
            <a:off x="4044350" y="2176766"/>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0" name="Title 1"/>
          <p:cNvSpPr txBox="1"/>
          <p:nvPr/>
        </p:nvSpPr>
        <p:spPr>
          <a:xfrm>
            <a:off x="6736763" y="2176766"/>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1" name="Title 1"/>
          <p:cNvSpPr txBox="1"/>
          <p:nvPr/>
        </p:nvSpPr>
        <p:spPr>
          <a:xfrm>
            <a:off x="9484022" y="2176766"/>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2" name="Title 1"/>
          <p:cNvSpPr txBox="1"/>
          <p:nvPr/>
        </p:nvSpPr>
        <p:spPr>
          <a:xfrm>
            <a:off x="1297091" y="3604108"/>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3" name="Title 1"/>
          <p:cNvSpPr txBox="1"/>
          <p:nvPr/>
        </p:nvSpPr>
        <p:spPr>
          <a:xfrm>
            <a:off x="4044350" y="3604108"/>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4" name="Title 1"/>
          <p:cNvSpPr txBox="1"/>
          <p:nvPr/>
        </p:nvSpPr>
        <p:spPr>
          <a:xfrm>
            <a:off x="6736763" y="3604108"/>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5" name="Title 1"/>
          <p:cNvSpPr txBox="1"/>
          <p:nvPr/>
        </p:nvSpPr>
        <p:spPr>
          <a:xfrm>
            <a:off x="9484022" y="3604108"/>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6" name="Title 1"/>
          <p:cNvSpPr txBox="1"/>
          <p:nvPr/>
        </p:nvSpPr>
        <p:spPr>
          <a:xfrm>
            <a:off x="1297091" y="5045419"/>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7" name="Title 1"/>
          <p:cNvSpPr txBox="1"/>
          <p:nvPr/>
        </p:nvSpPr>
        <p:spPr>
          <a:xfrm>
            <a:off x="4044350" y="5045419"/>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8" name="Title 1"/>
          <p:cNvSpPr txBox="1"/>
          <p:nvPr/>
        </p:nvSpPr>
        <p:spPr>
          <a:xfrm>
            <a:off x="6736763" y="5045419"/>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49" name="Title 1"/>
          <p:cNvSpPr txBox="1"/>
          <p:nvPr/>
        </p:nvSpPr>
        <p:spPr>
          <a:xfrm>
            <a:off x="9484022" y="5045419"/>
            <a:ext cx="1584720" cy="523220"/>
          </a:xfrm>
          <a:prstGeom prst="rect">
            <a:avLst/>
          </a:prstGeom>
          <a:noFill/>
        </p:spPr>
        <p:txBody>
          <a:bodyPr wrap="square" rtlCol="0">
            <a:spAutoFit/>
          </a:bodyPr>
          <a:lstStyle/>
          <a:p>
            <a:pPr algn="ctr"/>
            <a:r>
              <a:rPr lang="id-ID" sz="1400" dirty="0">
                <a:solidFill>
                  <a:schemeClr val="bg2"/>
                </a:solidFill>
                <a:cs typeface="+mn-ea"/>
                <a:sym typeface="+mn-lt"/>
              </a:rPr>
              <a:t>Some Details</a:t>
            </a:r>
            <a:endParaRPr lang="en-US" sz="1400" dirty="0">
              <a:solidFill>
                <a:schemeClr val="bg2"/>
              </a:solidFill>
              <a:cs typeface="+mn-ea"/>
              <a:sym typeface="+mn-lt"/>
            </a:endParaRPr>
          </a:p>
          <a:p>
            <a:pPr algn="ctr"/>
            <a:r>
              <a:rPr lang="id-ID" sz="1400" dirty="0">
                <a:solidFill>
                  <a:schemeClr val="bg2"/>
                </a:solidFill>
                <a:cs typeface="+mn-ea"/>
                <a:sym typeface="+mn-lt"/>
              </a:rPr>
              <a:t>Goes Here</a:t>
            </a:r>
          </a:p>
        </p:txBody>
      </p:sp>
      <p:sp>
        <p:nvSpPr>
          <p:cNvPr id="50" name="TextBox 49"/>
          <p:cNvSpPr txBox="1"/>
          <p:nvPr/>
        </p:nvSpPr>
        <p:spPr>
          <a:xfrm>
            <a:off x="663374" y="2170028"/>
            <a:ext cx="585418" cy="523220"/>
          </a:xfrm>
          <a:prstGeom prst="rect">
            <a:avLst/>
          </a:prstGeom>
          <a:noFill/>
        </p:spPr>
        <p:txBody>
          <a:bodyPr wrap="none" rtlCol="0">
            <a:spAutoFit/>
          </a:bodyPr>
          <a:lstStyle/>
          <a:p>
            <a:pPr algn="ctr"/>
            <a:r>
              <a:rPr lang="en-US" sz="2800" dirty="0">
                <a:solidFill>
                  <a:schemeClr val="accent1"/>
                </a:solidFill>
                <a:cs typeface="+mn-ea"/>
                <a:sym typeface="+mn-lt"/>
              </a:rPr>
              <a:t>01</a:t>
            </a:r>
            <a:endParaRPr lang="id-ID" sz="2800" dirty="0">
              <a:solidFill>
                <a:schemeClr val="accent1"/>
              </a:solidFill>
              <a:cs typeface="+mn-ea"/>
              <a:sym typeface="+mn-lt"/>
            </a:endParaRPr>
          </a:p>
        </p:txBody>
      </p:sp>
      <p:sp>
        <p:nvSpPr>
          <p:cNvPr id="51" name="TextBox 50"/>
          <p:cNvSpPr txBox="1"/>
          <p:nvPr/>
        </p:nvSpPr>
        <p:spPr>
          <a:xfrm>
            <a:off x="3430398" y="2170028"/>
            <a:ext cx="585417" cy="523220"/>
          </a:xfrm>
          <a:prstGeom prst="rect">
            <a:avLst/>
          </a:prstGeom>
          <a:noFill/>
        </p:spPr>
        <p:txBody>
          <a:bodyPr wrap="none" rtlCol="0">
            <a:spAutoFit/>
          </a:bodyPr>
          <a:lstStyle/>
          <a:p>
            <a:pPr algn="ctr"/>
            <a:r>
              <a:rPr lang="en-US" sz="2800" dirty="0">
                <a:solidFill>
                  <a:schemeClr val="accent1"/>
                </a:solidFill>
                <a:cs typeface="+mn-ea"/>
                <a:sym typeface="+mn-lt"/>
              </a:rPr>
              <a:t>02</a:t>
            </a:r>
            <a:endParaRPr lang="id-ID" sz="2800" dirty="0">
              <a:solidFill>
                <a:schemeClr val="accent1"/>
              </a:solidFill>
              <a:cs typeface="+mn-ea"/>
              <a:sym typeface="+mn-lt"/>
            </a:endParaRPr>
          </a:p>
        </p:txBody>
      </p:sp>
      <p:sp>
        <p:nvSpPr>
          <p:cNvPr id="52" name="TextBox 51"/>
          <p:cNvSpPr txBox="1"/>
          <p:nvPr/>
        </p:nvSpPr>
        <p:spPr>
          <a:xfrm>
            <a:off x="6115364" y="2170028"/>
            <a:ext cx="585417" cy="523220"/>
          </a:xfrm>
          <a:prstGeom prst="rect">
            <a:avLst/>
          </a:prstGeom>
          <a:noFill/>
        </p:spPr>
        <p:txBody>
          <a:bodyPr wrap="none" rtlCol="0">
            <a:spAutoFit/>
          </a:bodyPr>
          <a:lstStyle/>
          <a:p>
            <a:pPr algn="ctr"/>
            <a:r>
              <a:rPr lang="en-US" sz="2800" dirty="0">
                <a:solidFill>
                  <a:schemeClr val="accent1"/>
                </a:solidFill>
                <a:cs typeface="+mn-ea"/>
                <a:sym typeface="+mn-lt"/>
              </a:rPr>
              <a:t>03</a:t>
            </a:r>
            <a:endParaRPr lang="id-ID" sz="2800" dirty="0">
              <a:solidFill>
                <a:schemeClr val="accent1"/>
              </a:solidFill>
              <a:cs typeface="+mn-ea"/>
              <a:sym typeface="+mn-lt"/>
            </a:endParaRPr>
          </a:p>
        </p:txBody>
      </p:sp>
      <p:sp>
        <p:nvSpPr>
          <p:cNvPr id="53" name="TextBox 52"/>
          <p:cNvSpPr txBox="1"/>
          <p:nvPr/>
        </p:nvSpPr>
        <p:spPr>
          <a:xfrm>
            <a:off x="8838427" y="2170028"/>
            <a:ext cx="585417" cy="523220"/>
          </a:xfrm>
          <a:prstGeom prst="rect">
            <a:avLst/>
          </a:prstGeom>
          <a:noFill/>
        </p:spPr>
        <p:txBody>
          <a:bodyPr wrap="none" rtlCol="0">
            <a:spAutoFit/>
          </a:bodyPr>
          <a:lstStyle/>
          <a:p>
            <a:pPr algn="ctr"/>
            <a:r>
              <a:rPr lang="en-US" sz="2800" dirty="0">
                <a:solidFill>
                  <a:schemeClr val="accent1"/>
                </a:solidFill>
                <a:cs typeface="+mn-ea"/>
                <a:sym typeface="+mn-lt"/>
              </a:rPr>
              <a:t>04</a:t>
            </a:r>
            <a:endParaRPr lang="id-ID" sz="2800" dirty="0">
              <a:solidFill>
                <a:schemeClr val="accent1"/>
              </a:solidFill>
              <a:cs typeface="+mn-ea"/>
              <a:sym typeface="+mn-lt"/>
            </a:endParaRPr>
          </a:p>
        </p:txBody>
      </p:sp>
      <p:sp>
        <p:nvSpPr>
          <p:cNvPr id="54" name="TextBox 53"/>
          <p:cNvSpPr txBox="1"/>
          <p:nvPr/>
        </p:nvSpPr>
        <p:spPr>
          <a:xfrm>
            <a:off x="672167" y="3596647"/>
            <a:ext cx="585417" cy="523220"/>
          </a:xfrm>
          <a:prstGeom prst="rect">
            <a:avLst/>
          </a:prstGeom>
          <a:noFill/>
        </p:spPr>
        <p:txBody>
          <a:bodyPr wrap="none" rtlCol="0">
            <a:spAutoFit/>
          </a:bodyPr>
          <a:lstStyle/>
          <a:p>
            <a:pPr algn="ctr"/>
            <a:r>
              <a:rPr lang="en-US" sz="2800" dirty="0">
                <a:solidFill>
                  <a:schemeClr val="accent2"/>
                </a:solidFill>
                <a:cs typeface="+mn-ea"/>
                <a:sym typeface="+mn-lt"/>
              </a:rPr>
              <a:t>08</a:t>
            </a:r>
            <a:endParaRPr lang="id-ID" sz="2800" dirty="0">
              <a:solidFill>
                <a:schemeClr val="accent2"/>
              </a:solidFill>
              <a:cs typeface="+mn-ea"/>
              <a:sym typeface="+mn-lt"/>
            </a:endParaRPr>
          </a:p>
        </p:txBody>
      </p:sp>
      <p:sp>
        <p:nvSpPr>
          <p:cNvPr id="55" name="TextBox 54"/>
          <p:cNvSpPr txBox="1"/>
          <p:nvPr/>
        </p:nvSpPr>
        <p:spPr>
          <a:xfrm>
            <a:off x="3439190" y="3596647"/>
            <a:ext cx="585417" cy="523220"/>
          </a:xfrm>
          <a:prstGeom prst="rect">
            <a:avLst/>
          </a:prstGeom>
          <a:noFill/>
        </p:spPr>
        <p:txBody>
          <a:bodyPr wrap="none" rtlCol="0">
            <a:spAutoFit/>
          </a:bodyPr>
          <a:lstStyle/>
          <a:p>
            <a:pPr algn="ctr"/>
            <a:r>
              <a:rPr lang="en-US" sz="2800" dirty="0">
                <a:solidFill>
                  <a:schemeClr val="accent2"/>
                </a:solidFill>
                <a:cs typeface="+mn-ea"/>
                <a:sym typeface="+mn-lt"/>
              </a:rPr>
              <a:t>07</a:t>
            </a:r>
            <a:endParaRPr lang="id-ID" sz="2800" dirty="0">
              <a:solidFill>
                <a:schemeClr val="accent2"/>
              </a:solidFill>
              <a:cs typeface="+mn-ea"/>
              <a:sym typeface="+mn-lt"/>
            </a:endParaRPr>
          </a:p>
        </p:txBody>
      </p:sp>
      <p:sp>
        <p:nvSpPr>
          <p:cNvPr id="56" name="TextBox 55"/>
          <p:cNvSpPr txBox="1"/>
          <p:nvPr/>
        </p:nvSpPr>
        <p:spPr>
          <a:xfrm>
            <a:off x="6124155" y="3596647"/>
            <a:ext cx="585418" cy="523220"/>
          </a:xfrm>
          <a:prstGeom prst="rect">
            <a:avLst/>
          </a:prstGeom>
          <a:noFill/>
        </p:spPr>
        <p:txBody>
          <a:bodyPr wrap="none" rtlCol="0">
            <a:spAutoFit/>
          </a:bodyPr>
          <a:lstStyle/>
          <a:p>
            <a:pPr algn="ctr"/>
            <a:r>
              <a:rPr lang="en-US" sz="2800" dirty="0">
                <a:solidFill>
                  <a:schemeClr val="accent2"/>
                </a:solidFill>
                <a:cs typeface="+mn-ea"/>
                <a:sym typeface="+mn-lt"/>
              </a:rPr>
              <a:t>06</a:t>
            </a:r>
            <a:endParaRPr lang="id-ID" sz="2800" dirty="0">
              <a:solidFill>
                <a:schemeClr val="accent2"/>
              </a:solidFill>
              <a:cs typeface="+mn-ea"/>
              <a:sym typeface="+mn-lt"/>
            </a:endParaRPr>
          </a:p>
        </p:txBody>
      </p:sp>
      <p:sp>
        <p:nvSpPr>
          <p:cNvPr id="57" name="TextBox 56"/>
          <p:cNvSpPr txBox="1"/>
          <p:nvPr/>
        </p:nvSpPr>
        <p:spPr>
          <a:xfrm>
            <a:off x="8847219" y="3596647"/>
            <a:ext cx="585417" cy="523220"/>
          </a:xfrm>
          <a:prstGeom prst="rect">
            <a:avLst/>
          </a:prstGeom>
          <a:noFill/>
        </p:spPr>
        <p:txBody>
          <a:bodyPr wrap="none" rtlCol="0">
            <a:spAutoFit/>
          </a:bodyPr>
          <a:lstStyle/>
          <a:p>
            <a:pPr algn="ctr"/>
            <a:r>
              <a:rPr lang="en-US" sz="2800" dirty="0">
                <a:solidFill>
                  <a:schemeClr val="accent2"/>
                </a:solidFill>
                <a:cs typeface="+mn-ea"/>
                <a:sym typeface="+mn-lt"/>
              </a:rPr>
              <a:t>05</a:t>
            </a:r>
            <a:endParaRPr lang="id-ID" sz="2800" dirty="0">
              <a:solidFill>
                <a:schemeClr val="accent2"/>
              </a:solidFill>
              <a:cs typeface="+mn-ea"/>
              <a:sym typeface="+mn-lt"/>
            </a:endParaRPr>
          </a:p>
        </p:txBody>
      </p:sp>
      <p:sp>
        <p:nvSpPr>
          <p:cNvPr id="58" name="TextBox 57"/>
          <p:cNvSpPr txBox="1"/>
          <p:nvPr/>
        </p:nvSpPr>
        <p:spPr>
          <a:xfrm>
            <a:off x="663375" y="5051123"/>
            <a:ext cx="585417" cy="523220"/>
          </a:xfrm>
          <a:prstGeom prst="rect">
            <a:avLst/>
          </a:prstGeom>
          <a:noFill/>
        </p:spPr>
        <p:txBody>
          <a:bodyPr wrap="none" rtlCol="0">
            <a:spAutoFit/>
          </a:bodyPr>
          <a:lstStyle/>
          <a:p>
            <a:pPr algn="ctr"/>
            <a:r>
              <a:rPr lang="en-US" sz="2800" dirty="0">
                <a:solidFill>
                  <a:schemeClr val="accent3"/>
                </a:solidFill>
                <a:cs typeface="+mn-ea"/>
                <a:sym typeface="+mn-lt"/>
              </a:rPr>
              <a:t>09</a:t>
            </a:r>
            <a:endParaRPr lang="id-ID" sz="2800" dirty="0">
              <a:solidFill>
                <a:schemeClr val="accent3"/>
              </a:solidFill>
              <a:cs typeface="+mn-ea"/>
              <a:sym typeface="+mn-lt"/>
            </a:endParaRPr>
          </a:p>
        </p:txBody>
      </p:sp>
      <p:sp>
        <p:nvSpPr>
          <p:cNvPr id="59" name="TextBox 58"/>
          <p:cNvSpPr txBox="1"/>
          <p:nvPr/>
        </p:nvSpPr>
        <p:spPr>
          <a:xfrm>
            <a:off x="3430398" y="5051123"/>
            <a:ext cx="585418" cy="523220"/>
          </a:xfrm>
          <a:prstGeom prst="rect">
            <a:avLst/>
          </a:prstGeom>
          <a:noFill/>
        </p:spPr>
        <p:txBody>
          <a:bodyPr wrap="none" rtlCol="0">
            <a:spAutoFit/>
          </a:bodyPr>
          <a:lstStyle/>
          <a:p>
            <a:pPr algn="ctr"/>
            <a:r>
              <a:rPr lang="en-US" sz="2800" dirty="0">
                <a:solidFill>
                  <a:schemeClr val="accent3"/>
                </a:solidFill>
                <a:cs typeface="+mn-ea"/>
                <a:sym typeface="+mn-lt"/>
              </a:rPr>
              <a:t>10</a:t>
            </a:r>
            <a:endParaRPr lang="id-ID" sz="2800" dirty="0">
              <a:solidFill>
                <a:schemeClr val="accent3"/>
              </a:solidFill>
              <a:cs typeface="+mn-ea"/>
              <a:sym typeface="+mn-lt"/>
            </a:endParaRPr>
          </a:p>
        </p:txBody>
      </p:sp>
      <p:sp>
        <p:nvSpPr>
          <p:cNvPr id="60" name="TextBox 59"/>
          <p:cNvSpPr txBox="1"/>
          <p:nvPr/>
        </p:nvSpPr>
        <p:spPr>
          <a:xfrm>
            <a:off x="6128701" y="5051123"/>
            <a:ext cx="558744" cy="523220"/>
          </a:xfrm>
          <a:prstGeom prst="rect">
            <a:avLst/>
          </a:prstGeom>
          <a:noFill/>
        </p:spPr>
        <p:txBody>
          <a:bodyPr wrap="none" rtlCol="0">
            <a:spAutoFit/>
          </a:bodyPr>
          <a:lstStyle/>
          <a:p>
            <a:pPr algn="ctr"/>
            <a:r>
              <a:rPr lang="en-US" sz="2800" dirty="0">
                <a:solidFill>
                  <a:schemeClr val="accent3"/>
                </a:solidFill>
                <a:cs typeface="+mn-ea"/>
                <a:sym typeface="+mn-lt"/>
              </a:rPr>
              <a:t>11</a:t>
            </a:r>
            <a:endParaRPr lang="id-ID" sz="2800" dirty="0">
              <a:solidFill>
                <a:schemeClr val="accent3"/>
              </a:solidFill>
              <a:cs typeface="+mn-ea"/>
              <a:sym typeface="+mn-lt"/>
            </a:endParaRPr>
          </a:p>
        </p:txBody>
      </p:sp>
      <p:sp>
        <p:nvSpPr>
          <p:cNvPr id="61" name="TextBox 60"/>
          <p:cNvSpPr txBox="1"/>
          <p:nvPr/>
        </p:nvSpPr>
        <p:spPr>
          <a:xfrm>
            <a:off x="8838427" y="5051123"/>
            <a:ext cx="585418" cy="523220"/>
          </a:xfrm>
          <a:prstGeom prst="rect">
            <a:avLst/>
          </a:prstGeom>
          <a:noFill/>
        </p:spPr>
        <p:txBody>
          <a:bodyPr wrap="none" rtlCol="0">
            <a:spAutoFit/>
          </a:bodyPr>
          <a:lstStyle/>
          <a:p>
            <a:pPr algn="ctr"/>
            <a:r>
              <a:rPr lang="en-US" sz="2800" dirty="0">
                <a:solidFill>
                  <a:schemeClr val="accent3"/>
                </a:solidFill>
                <a:cs typeface="+mn-ea"/>
                <a:sym typeface="+mn-lt"/>
              </a:rPr>
              <a:t>12</a:t>
            </a:r>
            <a:endParaRPr lang="id-ID" sz="2800" dirty="0">
              <a:solidFill>
                <a:schemeClr val="accent3"/>
              </a:solidFill>
              <a:cs typeface="+mn-ea"/>
              <a:sym typeface="+mn-lt"/>
            </a:endParaRPr>
          </a:p>
        </p:txBody>
      </p:sp>
      <p:sp>
        <p:nvSpPr>
          <p:cNvPr id="62" name="Slide Number Placeholder 61"/>
          <p:cNvSpPr>
            <a:spLocks noGrp="1"/>
          </p:cNvSpPr>
          <p:nvPr>
            <p:ph type="sldNum" sz="quarter" idx="12"/>
          </p:nvPr>
        </p:nvSpPr>
        <p:spPr>
          <a:xfrm>
            <a:off x="11262360" y="411797"/>
            <a:ext cx="640080" cy="365125"/>
          </a:xfrm>
        </p:spPr>
        <p:txBody>
          <a:bodyPr/>
          <a:lstStyle/>
          <a:p>
            <a:fld id="{EA01570A-8480-497D-96D4-D725A6D7C6AA}" type="slidenum">
              <a:rPr lang="en-US" smtClean="0">
                <a:cs typeface="+mn-ea"/>
                <a:sym typeface="+mn-lt"/>
              </a:rPr>
              <a:t>4</a:t>
            </a:fld>
            <a:endParaRPr lang="en-US">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Effect transition="in" filter="fade">
                                      <p:cBhvr>
                                        <p:cTn id="67" dur="500"/>
                                        <p:tgtEl>
                                          <p:spTgt spid="52"/>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500" fill="hold"/>
                                        <p:tgtEl>
                                          <p:spTgt spid="40"/>
                                        </p:tgtEl>
                                        <p:attrNameLst>
                                          <p:attrName>ppt_w</p:attrName>
                                        </p:attrNameLst>
                                      </p:cBhvr>
                                      <p:tavLst>
                                        <p:tav tm="0">
                                          <p:val>
                                            <p:fltVal val="0"/>
                                          </p:val>
                                        </p:tav>
                                        <p:tav tm="100000">
                                          <p:val>
                                            <p:strVal val="#ppt_w"/>
                                          </p:val>
                                        </p:tav>
                                      </p:tavLst>
                                    </p:anim>
                                    <p:anim calcmode="lin" valueType="num">
                                      <p:cBhvr>
                                        <p:cTn id="76" dur="500" fill="hold"/>
                                        <p:tgtEl>
                                          <p:spTgt spid="40"/>
                                        </p:tgtEl>
                                        <p:attrNameLst>
                                          <p:attrName>ppt_h</p:attrName>
                                        </p:attrNameLst>
                                      </p:cBhvr>
                                      <p:tavLst>
                                        <p:tav tm="0">
                                          <p:val>
                                            <p:fltVal val="0"/>
                                          </p:val>
                                        </p:tav>
                                        <p:tav tm="100000">
                                          <p:val>
                                            <p:strVal val="#ppt_h"/>
                                          </p:val>
                                        </p:tav>
                                      </p:tavLst>
                                    </p:anim>
                                    <p:animEffect transition="in" filter="fade">
                                      <p:cBhvr>
                                        <p:cTn id="77" dur="500"/>
                                        <p:tgtEl>
                                          <p:spTgt spid="40"/>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Effect transition="in" filter="fade">
                                      <p:cBhvr>
                                        <p:cTn id="93" dur="500"/>
                                        <p:tgtEl>
                                          <p:spTgt spid="53"/>
                                        </p:tgtEl>
                                      </p:cBhvr>
                                    </p:animEffect>
                                  </p:childTnLst>
                                </p:cTn>
                              </p:par>
                            </p:childTnLst>
                          </p:cTn>
                        </p:par>
                        <p:par>
                          <p:cTn id="94" fill="hold">
                            <p:stCondLst>
                              <p:cond delay="8500"/>
                            </p:stCondLst>
                            <p:childTnLst>
                              <p:par>
                                <p:cTn id="95" presetID="22" presetClass="entr" presetSubtype="8"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left)">
                                      <p:cBhvr>
                                        <p:cTn id="97" dur="500"/>
                                        <p:tgtEl>
                                          <p:spTgt spid="1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500" fill="hold"/>
                                        <p:tgtEl>
                                          <p:spTgt spid="41"/>
                                        </p:tgtEl>
                                        <p:attrNameLst>
                                          <p:attrName>ppt_w</p:attrName>
                                        </p:attrNameLst>
                                      </p:cBhvr>
                                      <p:tavLst>
                                        <p:tav tm="0">
                                          <p:val>
                                            <p:fltVal val="0"/>
                                          </p:val>
                                        </p:tav>
                                        <p:tav tm="100000">
                                          <p:val>
                                            <p:strVal val="#ppt_w"/>
                                          </p:val>
                                        </p:tav>
                                      </p:tavLst>
                                    </p:anim>
                                    <p:anim calcmode="lin" valueType="num">
                                      <p:cBhvr>
                                        <p:cTn id="102" dur="500" fill="hold"/>
                                        <p:tgtEl>
                                          <p:spTgt spid="41"/>
                                        </p:tgtEl>
                                        <p:attrNameLst>
                                          <p:attrName>ppt_h</p:attrName>
                                        </p:attrNameLst>
                                      </p:cBhvr>
                                      <p:tavLst>
                                        <p:tav tm="0">
                                          <p:val>
                                            <p:fltVal val="0"/>
                                          </p:val>
                                        </p:tav>
                                        <p:tav tm="100000">
                                          <p:val>
                                            <p:strVal val="#ppt_h"/>
                                          </p:val>
                                        </p:tav>
                                      </p:tavLst>
                                    </p:anim>
                                    <p:animEffect transition="in" filter="fade">
                                      <p:cBhvr>
                                        <p:cTn id="103" dur="500"/>
                                        <p:tgtEl>
                                          <p:spTgt spid="41"/>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wipe(up)">
                                      <p:cBhvr>
                                        <p:cTn id="107" dur="500"/>
                                        <p:tgtEl>
                                          <p:spTgt spid="4"/>
                                        </p:tgtEl>
                                      </p:cBhvr>
                                    </p:animEffect>
                                  </p:childTnLst>
                                </p:cTn>
                              </p:par>
                            </p:childTnLst>
                          </p:cTn>
                        </p:par>
                        <p:par>
                          <p:cTn id="108" fill="hold">
                            <p:stCondLst>
                              <p:cond delay="10000"/>
                            </p:stCondLst>
                            <p:childTnLst>
                              <p:par>
                                <p:cTn id="109" presetID="22" presetClass="entr" presetSubtype="2"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right)">
                                      <p:cBhvr>
                                        <p:cTn id="111" dur="500"/>
                                        <p:tgtEl>
                                          <p:spTgt spid="15"/>
                                        </p:tgtEl>
                                      </p:cBhvr>
                                    </p:animEffect>
                                  </p:childTnLst>
                                </p:cTn>
                              </p:par>
                            </p:childTnLst>
                          </p:cTn>
                        </p:par>
                        <p:par>
                          <p:cTn id="112" fill="hold">
                            <p:stCondLst>
                              <p:cond delay="10500"/>
                            </p:stCondLst>
                            <p:childTnLst>
                              <p:par>
                                <p:cTn id="113" presetID="53" presetClass="entr" presetSubtype="16"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500" fill="hold"/>
                                        <p:tgtEl>
                                          <p:spTgt spid="45"/>
                                        </p:tgtEl>
                                        <p:attrNameLst>
                                          <p:attrName>ppt_w</p:attrName>
                                        </p:attrNameLst>
                                      </p:cBhvr>
                                      <p:tavLst>
                                        <p:tav tm="0">
                                          <p:val>
                                            <p:fltVal val="0"/>
                                          </p:val>
                                        </p:tav>
                                        <p:tav tm="100000">
                                          <p:val>
                                            <p:strVal val="#ppt_w"/>
                                          </p:val>
                                        </p:tav>
                                      </p:tavLst>
                                    </p:anim>
                                    <p:anim calcmode="lin" valueType="num">
                                      <p:cBhvr>
                                        <p:cTn id="116" dur="500" fill="hold"/>
                                        <p:tgtEl>
                                          <p:spTgt spid="45"/>
                                        </p:tgtEl>
                                        <p:attrNameLst>
                                          <p:attrName>ppt_h</p:attrName>
                                        </p:attrNameLst>
                                      </p:cBhvr>
                                      <p:tavLst>
                                        <p:tav tm="0">
                                          <p:val>
                                            <p:fltVal val="0"/>
                                          </p:val>
                                        </p:tav>
                                        <p:tav tm="100000">
                                          <p:val>
                                            <p:strVal val="#ppt_h"/>
                                          </p:val>
                                        </p:tav>
                                      </p:tavLst>
                                    </p:anim>
                                    <p:animEffect transition="in" filter="fade">
                                      <p:cBhvr>
                                        <p:cTn id="117" dur="500"/>
                                        <p:tgtEl>
                                          <p:spTgt spid="45"/>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cTn>
                              </p:par>
                            </p:childTnLst>
                          </p:cTn>
                        </p:par>
                        <p:par>
                          <p:cTn id="130" fill="hold">
                            <p:stCondLst>
                              <p:cond delay="12000"/>
                            </p:stCondLst>
                            <p:childTnLst>
                              <p:par>
                                <p:cTn id="131" presetID="22" presetClass="entr" presetSubtype="2" fill="hold" grpId="0" nodeType="after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wipe(right)">
                                      <p:cBhvr>
                                        <p:cTn id="133" dur="500"/>
                                        <p:tgtEl>
                                          <p:spTgt spid="19"/>
                                        </p:tgtEl>
                                      </p:cBhvr>
                                    </p:animEffect>
                                  </p:childTnLst>
                                </p:cTn>
                              </p:par>
                            </p:childTnLst>
                          </p:cTn>
                        </p:par>
                        <p:par>
                          <p:cTn id="134" fill="hold">
                            <p:stCondLst>
                              <p:cond delay="12500"/>
                            </p:stCondLst>
                            <p:childTnLst>
                              <p:par>
                                <p:cTn id="135" presetID="22" presetClass="entr" presetSubtype="2" fill="hold" grpId="0" nodeType="after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ipe(right)">
                                      <p:cBhvr>
                                        <p:cTn id="137" dur="500"/>
                                        <p:tgtEl>
                                          <p:spTgt spid="16"/>
                                        </p:tgtEl>
                                      </p:cBhvr>
                                    </p:animEffect>
                                  </p:childTnLst>
                                </p:cTn>
                              </p:par>
                            </p:childTnLst>
                          </p:cTn>
                        </p:par>
                        <p:par>
                          <p:cTn id="138" fill="hold">
                            <p:stCondLst>
                              <p:cond delay="13000"/>
                            </p:stCondLst>
                            <p:childTnLst>
                              <p:par>
                                <p:cTn id="139" presetID="53" presetClass="entr" presetSubtype="16" fill="hold" grpId="0" nodeType="afterEffect">
                                  <p:stCondLst>
                                    <p:cond delay="0"/>
                                  </p:stCondLst>
                                  <p:childTnLst>
                                    <p:set>
                                      <p:cBhvr>
                                        <p:cTn id="140" dur="1" fill="hold">
                                          <p:stCondLst>
                                            <p:cond delay="0"/>
                                          </p:stCondLst>
                                        </p:cTn>
                                        <p:tgtEl>
                                          <p:spTgt spid="44"/>
                                        </p:tgtEl>
                                        <p:attrNameLst>
                                          <p:attrName>style.visibility</p:attrName>
                                        </p:attrNameLst>
                                      </p:cBhvr>
                                      <p:to>
                                        <p:strVal val="visible"/>
                                      </p:to>
                                    </p:set>
                                    <p:anim calcmode="lin" valueType="num">
                                      <p:cBhvr>
                                        <p:cTn id="141" dur="500" fill="hold"/>
                                        <p:tgtEl>
                                          <p:spTgt spid="44"/>
                                        </p:tgtEl>
                                        <p:attrNameLst>
                                          <p:attrName>ppt_w</p:attrName>
                                        </p:attrNameLst>
                                      </p:cBhvr>
                                      <p:tavLst>
                                        <p:tav tm="0">
                                          <p:val>
                                            <p:fltVal val="0"/>
                                          </p:val>
                                        </p:tav>
                                        <p:tav tm="100000">
                                          <p:val>
                                            <p:strVal val="#ppt_w"/>
                                          </p:val>
                                        </p:tav>
                                      </p:tavLst>
                                    </p:anim>
                                    <p:anim calcmode="lin" valueType="num">
                                      <p:cBhvr>
                                        <p:cTn id="142" dur="500" fill="hold"/>
                                        <p:tgtEl>
                                          <p:spTgt spid="44"/>
                                        </p:tgtEl>
                                        <p:attrNameLst>
                                          <p:attrName>ppt_h</p:attrName>
                                        </p:attrNameLst>
                                      </p:cBhvr>
                                      <p:tavLst>
                                        <p:tav tm="0">
                                          <p:val>
                                            <p:fltVal val="0"/>
                                          </p:val>
                                        </p:tav>
                                        <p:tav tm="100000">
                                          <p:val>
                                            <p:strVal val="#ppt_h"/>
                                          </p:val>
                                        </p:tav>
                                      </p:tavLst>
                                    </p:anim>
                                    <p:animEffect transition="in" filter="fade">
                                      <p:cBhvr>
                                        <p:cTn id="143" dur="500"/>
                                        <p:tgtEl>
                                          <p:spTgt spid="44"/>
                                        </p:tgtEl>
                                      </p:cBhvr>
                                    </p:animEffect>
                                  </p:childTnLst>
                                </p:cTn>
                              </p:par>
                            </p:childTnLst>
                          </p:cTn>
                        </p:par>
                        <p:par>
                          <p:cTn id="144" fill="hold">
                            <p:stCondLst>
                              <p:cond delay="13500"/>
                            </p:stCondLst>
                            <p:childTnLst>
                              <p:par>
                                <p:cTn id="145" presetID="53" presetClass="entr" presetSubtype="16" fill="hold" grpId="0" nodeType="after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p:cTn id="147" dur="500" fill="hold"/>
                                        <p:tgtEl>
                                          <p:spTgt spid="32"/>
                                        </p:tgtEl>
                                        <p:attrNameLst>
                                          <p:attrName>ppt_w</p:attrName>
                                        </p:attrNameLst>
                                      </p:cBhvr>
                                      <p:tavLst>
                                        <p:tav tm="0">
                                          <p:val>
                                            <p:fltVal val="0"/>
                                          </p:val>
                                        </p:tav>
                                        <p:tav tm="100000">
                                          <p:val>
                                            <p:strVal val="#ppt_w"/>
                                          </p:val>
                                        </p:tav>
                                      </p:tavLst>
                                    </p:anim>
                                    <p:anim calcmode="lin" valueType="num">
                                      <p:cBhvr>
                                        <p:cTn id="148" dur="500" fill="hold"/>
                                        <p:tgtEl>
                                          <p:spTgt spid="32"/>
                                        </p:tgtEl>
                                        <p:attrNameLst>
                                          <p:attrName>ppt_h</p:attrName>
                                        </p:attrNameLst>
                                      </p:cBhvr>
                                      <p:tavLst>
                                        <p:tav tm="0">
                                          <p:val>
                                            <p:fltVal val="0"/>
                                          </p:val>
                                        </p:tav>
                                        <p:tav tm="100000">
                                          <p:val>
                                            <p:strVal val="#ppt_h"/>
                                          </p:val>
                                        </p:tav>
                                      </p:tavLst>
                                    </p:anim>
                                    <p:animEffect transition="in" filter="fade">
                                      <p:cBhvr>
                                        <p:cTn id="149" dur="500"/>
                                        <p:tgtEl>
                                          <p:spTgt spid="32"/>
                                        </p:tgtEl>
                                      </p:cBhvr>
                                    </p:animEffect>
                                  </p:childTnLst>
                                </p:cTn>
                              </p:par>
                            </p:childTnLst>
                          </p:cTn>
                        </p:par>
                        <p:par>
                          <p:cTn id="150" fill="hold">
                            <p:stCondLst>
                              <p:cond delay="14000"/>
                            </p:stCondLst>
                            <p:childTnLst>
                              <p:par>
                                <p:cTn id="151" presetID="53" presetClass="entr" presetSubtype="16" fill="hold" grpId="0" nodeType="after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p:cTn id="153" dur="500" fill="hold"/>
                                        <p:tgtEl>
                                          <p:spTgt spid="56"/>
                                        </p:tgtEl>
                                        <p:attrNameLst>
                                          <p:attrName>ppt_w</p:attrName>
                                        </p:attrNameLst>
                                      </p:cBhvr>
                                      <p:tavLst>
                                        <p:tav tm="0">
                                          <p:val>
                                            <p:fltVal val="0"/>
                                          </p:val>
                                        </p:tav>
                                        <p:tav tm="100000">
                                          <p:val>
                                            <p:strVal val="#ppt_w"/>
                                          </p:val>
                                        </p:tav>
                                      </p:tavLst>
                                    </p:anim>
                                    <p:anim calcmode="lin" valueType="num">
                                      <p:cBhvr>
                                        <p:cTn id="154" dur="500" fill="hold"/>
                                        <p:tgtEl>
                                          <p:spTgt spid="56"/>
                                        </p:tgtEl>
                                        <p:attrNameLst>
                                          <p:attrName>ppt_h</p:attrName>
                                        </p:attrNameLst>
                                      </p:cBhvr>
                                      <p:tavLst>
                                        <p:tav tm="0">
                                          <p:val>
                                            <p:fltVal val="0"/>
                                          </p:val>
                                        </p:tav>
                                        <p:tav tm="100000">
                                          <p:val>
                                            <p:strVal val="#ppt_h"/>
                                          </p:val>
                                        </p:tav>
                                      </p:tavLst>
                                    </p:anim>
                                    <p:animEffect transition="in" filter="fade">
                                      <p:cBhvr>
                                        <p:cTn id="155" dur="500"/>
                                        <p:tgtEl>
                                          <p:spTgt spid="56"/>
                                        </p:tgtEl>
                                      </p:cBhvr>
                                    </p:animEffect>
                                  </p:childTnLst>
                                </p:cTn>
                              </p:par>
                            </p:childTnLst>
                          </p:cTn>
                        </p:par>
                        <p:par>
                          <p:cTn id="156" fill="hold">
                            <p:stCondLst>
                              <p:cond delay="14500"/>
                            </p:stCondLst>
                            <p:childTnLst>
                              <p:par>
                                <p:cTn id="157" presetID="22" presetClass="entr" presetSubtype="2" fill="hold" grpId="0" nodeType="afterEffect">
                                  <p:stCondLst>
                                    <p:cond delay="0"/>
                                  </p:stCondLst>
                                  <p:childTnLst>
                                    <p:set>
                                      <p:cBhvr>
                                        <p:cTn id="158" dur="1" fill="hold">
                                          <p:stCondLst>
                                            <p:cond delay="0"/>
                                          </p:stCondLst>
                                        </p:cTn>
                                        <p:tgtEl>
                                          <p:spTgt spid="20"/>
                                        </p:tgtEl>
                                        <p:attrNameLst>
                                          <p:attrName>style.visibility</p:attrName>
                                        </p:attrNameLst>
                                      </p:cBhvr>
                                      <p:to>
                                        <p:strVal val="visible"/>
                                      </p:to>
                                    </p:set>
                                    <p:animEffect transition="in" filter="wipe(right)">
                                      <p:cBhvr>
                                        <p:cTn id="159" dur="500"/>
                                        <p:tgtEl>
                                          <p:spTgt spid="20"/>
                                        </p:tgtEl>
                                      </p:cBhvr>
                                    </p:animEffect>
                                  </p:childTnLst>
                                </p:cTn>
                              </p:par>
                            </p:childTnLst>
                          </p:cTn>
                        </p:par>
                        <p:par>
                          <p:cTn id="160" fill="hold">
                            <p:stCondLst>
                              <p:cond delay="15000"/>
                            </p:stCondLst>
                            <p:childTnLst>
                              <p:par>
                                <p:cTn id="161" presetID="22" presetClass="entr" presetSubtype="2" fill="hold" grpId="0" nodeType="after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wipe(right)">
                                      <p:cBhvr>
                                        <p:cTn id="163" dur="500"/>
                                        <p:tgtEl>
                                          <p:spTgt spid="17"/>
                                        </p:tgtEl>
                                      </p:cBhvr>
                                    </p:animEffect>
                                  </p:childTnLst>
                                </p:cTn>
                              </p:par>
                            </p:childTnLst>
                          </p:cTn>
                        </p:par>
                        <p:par>
                          <p:cTn id="164" fill="hold">
                            <p:stCondLst>
                              <p:cond delay="15500"/>
                            </p:stCondLst>
                            <p:childTnLst>
                              <p:par>
                                <p:cTn id="165" presetID="53" presetClass="entr" presetSubtype="16" fill="hold" grpId="0" nodeType="after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p:cTn id="167" dur="500" fill="hold"/>
                                        <p:tgtEl>
                                          <p:spTgt spid="43"/>
                                        </p:tgtEl>
                                        <p:attrNameLst>
                                          <p:attrName>ppt_w</p:attrName>
                                        </p:attrNameLst>
                                      </p:cBhvr>
                                      <p:tavLst>
                                        <p:tav tm="0">
                                          <p:val>
                                            <p:fltVal val="0"/>
                                          </p:val>
                                        </p:tav>
                                        <p:tav tm="100000">
                                          <p:val>
                                            <p:strVal val="#ppt_w"/>
                                          </p:val>
                                        </p:tav>
                                      </p:tavLst>
                                    </p:anim>
                                    <p:anim calcmode="lin" valueType="num">
                                      <p:cBhvr>
                                        <p:cTn id="168" dur="500" fill="hold"/>
                                        <p:tgtEl>
                                          <p:spTgt spid="43"/>
                                        </p:tgtEl>
                                        <p:attrNameLst>
                                          <p:attrName>ppt_h</p:attrName>
                                        </p:attrNameLst>
                                      </p:cBhvr>
                                      <p:tavLst>
                                        <p:tav tm="0">
                                          <p:val>
                                            <p:fltVal val="0"/>
                                          </p:val>
                                        </p:tav>
                                        <p:tav tm="100000">
                                          <p:val>
                                            <p:strVal val="#ppt_h"/>
                                          </p:val>
                                        </p:tav>
                                      </p:tavLst>
                                    </p:anim>
                                    <p:animEffect transition="in" filter="fade">
                                      <p:cBhvr>
                                        <p:cTn id="169" dur="500"/>
                                        <p:tgtEl>
                                          <p:spTgt spid="43"/>
                                        </p:tgtEl>
                                      </p:cBhvr>
                                    </p:animEffect>
                                  </p:childTnLst>
                                </p:cTn>
                              </p:par>
                            </p:childTnLst>
                          </p:cTn>
                        </p:par>
                        <p:par>
                          <p:cTn id="170" fill="hold">
                            <p:stCondLst>
                              <p:cond delay="16000"/>
                            </p:stCondLst>
                            <p:childTnLst>
                              <p:par>
                                <p:cTn id="171" presetID="53" presetClass="entr" presetSubtype="16" fill="hold" grpId="0" nodeType="afterEffect">
                                  <p:stCondLst>
                                    <p:cond delay="0"/>
                                  </p:stCondLst>
                                  <p:childTnLst>
                                    <p:set>
                                      <p:cBhvr>
                                        <p:cTn id="172" dur="1" fill="hold">
                                          <p:stCondLst>
                                            <p:cond delay="0"/>
                                          </p:stCondLst>
                                        </p:cTn>
                                        <p:tgtEl>
                                          <p:spTgt spid="31"/>
                                        </p:tgtEl>
                                        <p:attrNameLst>
                                          <p:attrName>style.visibility</p:attrName>
                                        </p:attrNameLst>
                                      </p:cBhvr>
                                      <p:to>
                                        <p:strVal val="visible"/>
                                      </p:to>
                                    </p:set>
                                    <p:anim calcmode="lin" valueType="num">
                                      <p:cBhvr>
                                        <p:cTn id="173" dur="500" fill="hold"/>
                                        <p:tgtEl>
                                          <p:spTgt spid="31"/>
                                        </p:tgtEl>
                                        <p:attrNameLst>
                                          <p:attrName>ppt_w</p:attrName>
                                        </p:attrNameLst>
                                      </p:cBhvr>
                                      <p:tavLst>
                                        <p:tav tm="0">
                                          <p:val>
                                            <p:fltVal val="0"/>
                                          </p:val>
                                        </p:tav>
                                        <p:tav tm="100000">
                                          <p:val>
                                            <p:strVal val="#ppt_w"/>
                                          </p:val>
                                        </p:tav>
                                      </p:tavLst>
                                    </p:anim>
                                    <p:anim calcmode="lin" valueType="num">
                                      <p:cBhvr>
                                        <p:cTn id="174" dur="500" fill="hold"/>
                                        <p:tgtEl>
                                          <p:spTgt spid="31"/>
                                        </p:tgtEl>
                                        <p:attrNameLst>
                                          <p:attrName>ppt_h</p:attrName>
                                        </p:attrNameLst>
                                      </p:cBhvr>
                                      <p:tavLst>
                                        <p:tav tm="0">
                                          <p:val>
                                            <p:fltVal val="0"/>
                                          </p:val>
                                        </p:tav>
                                        <p:tav tm="100000">
                                          <p:val>
                                            <p:strVal val="#ppt_h"/>
                                          </p:val>
                                        </p:tav>
                                      </p:tavLst>
                                    </p:anim>
                                    <p:animEffect transition="in" filter="fade">
                                      <p:cBhvr>
                                        <p:cTn id="175" dur="500"/>
                                        <p:tgtEl>
                                          <p:spTgt spid="31"/>
                                        </p:tgtEl>
                                      </p:cBhvr>
                                    </p:animEffect>
                                  </p:childTnLst>
                                </p:cTn>
                              </p:par>
                            </p:childTnLst>
                          </p:cTn>
                        </p:par>
                        <p:par>
                          <p:cTn id="176" fill="hold">
                            <p:stCondLst>
                              <p:cond delay="16500"/>
                            </p:stCondLst>
                            <p:childTnLst>
                              <p:par>
                                <p:cTn id="177" presetID="53" presetClass="entr" presetSubtype="16" fill="hold" grpId="0" nodeType="afterEffect">
                                  <p:stCondLst>
                                    <p:cond delay="0"/>
                                  </p:stCondLst>
                                  <p:childTnLst>
                                    <p:set>
                                      <p:cBhvr>
                                        <p:cTn id="178" dur="1" fill="hold">
                                          <p:stCondLst>
                                            <p:cond delay="0"/>
                                          </p:stCondLst>
                                        </p:cTn>
                                        <p:tgtEl>
                                          <p:spTgt spid="55"/>
                                        </p:tgtEl>
                                        <p:attrNameLst>
                                          <p:attrName>style.visibility</p:attrName>
                                        </p:attrNameLst>
                                      </p:cBhvr>
                                      <p:to>
                                        <p:strVal val="visible"/>
                                      </p:to>
                                    </p:set>
                                    <p:anim calcmode="lin" valueType="num">
                                      <p:cBhvr>
                                        <p:cTn id="179" dur="500" fill="hold"/>
                                        <p:tgtEl>
                                          <p:spTgt spid="55"/>
                                        </p:tgtEl>
                                        <p:attrNameLst>
                                          <p:attrName>ppt_w</p:attrName>
                                        </p:attrNameLst>
                                      </p:cBhvr>
                                      <p:tavLst>
                                        <p:tav tm="0">
                                          <p:val>
                                            <p:fltVal val="0"/>
                                          </p:val>
                                        </p:tav>
                                        <p:tav tm="100000">
                                          <p:val>
                                            <p:strVal val="#ppt_w"/>
                                          </p:val>
                                        </p:tav>
                                      </p:tavLst>
                                    </p:anim>
                                    <p:anim calcmode="lin" valueType="num">
                                      <p:cBhvr>
                                        <p:cTn id="180" dur="500" fill="hold"/>
                                        <p:tgtEl>
                                          <p:spTgt spid="55"/>
                                        </p:tgtEl>
                                        <p:attrNameLst>
                                          <p:attrName>ppt_h</p:attrName>
                                        </p:attrNameLst>
                                      </p:cBhvr>
                                      <p:tavLst>
                                        <p:tav tm="0">
                                          <p:val>
                                            <p:fltVal val="0"/>
                                          </p:val>
                                        </p:tav>
                                        <p:tav tm="100000">
                                          <p:val>
                                            <p:strVal val="#ppt_h"/>
                                          </p:val>
                                        </p:tav>
                                      </p:tavLst>
                                    </p:anim>
                                    <p:animEffect transition="in" filter="fade">
                                      <p:cBhvr>
                                        <p:cTn id="181" dur="500"/>
                                        <p:tgtEl>
                                          <p:spTgt spid="55"/>
                                        </p:tgtEl>
                                      </p:cBhvr>
                                    </p:animEffect>
                                  </p:childTnLst>
                                </p:cTn>
                              </p:par>
                            </p:childTnLst>
                          </p:cTn>
                        </p:par>
                        <p:par>
                          <p:cTn id="182" fill="hold">
                            <p:stCondLst>
                              <p:cond delay="17000"/>
                            </p:stCondLst>
                            <p:childTnLst>
                              <p:par>
                                <p:cTn id="183" presetID="22" presetClass="entr" presetSubtype="2" fill="hold" grpId="0" nodeType="afterEffect">
                                  <p:stCondLst>
                                    <p:cond delay="0"/>
                                  </p:stCondLst>
                                  <p:childTnLst>
                                    <p:set>
                                      <p:cBhvr>
                                        <p:cTn id="184" dur="1" fill="hold">
                                          <p:stCondLst>
                                            <p:cond delay="0"/>
                                          </p:stCondLst>
                                        </p:cTn>
                                        <p:tgtEl>
                                          <p:spTgt spid="21"/>
                                        </p:tgtEl>
                                        <p:attrNameLst>
                                          <p:attrName>style.visibility</p:attrName>
                                        </p:attrNameLst>
                                      </p:cBhvr>
                                      <p:to>
                                        <p:strVal val="visible"/>
                                      </p:to>
                                    </p:set>
                                    <p:animEffect transition="in" filter="wipe(right)">
                                      <p:cBhvr>
                                        <p:cTn id="185" dur="500"/>
                                        <p:tgtEl>
                                          <p:spTgt spid="21"/>
                                        </p:tgtEl>
                                      </p:cBhvr>
                                    </p:animEffect>
                                  </p:childTnLst>
                                </p:cTn>
                              </p:par>
                            </p:childTnLst>
                          </p:cTn>
                        </p:par>
                        <p:par>
                          <p:cTn id="186" fill="hold">
                            <p:stCondLst>
                              <p:cond delay="17500"/>
                            </p:stCondLst>
                            <p:childTnLst>
                              <p:par>
                                <p:cTn id="187" presetID="22" presetClass="entr" presetSubtype="2" fill="hold" grpId="0" nodeType="afterEffect">
                                  <p:stCondLst>
                                    <p:cond delay="0"/>
                                  </p:stCondLst>
                                  <p:childTnLst>
                                    <p:set>
                                      <p:cBhvr>
                                        <p:cTn id="188" dur="1" fill="hold">
                                          <p:stCondLst>
                                            <p:cond delay="0"/>
                                          </p:stCondLst>
                                        </p:cTn>
                                        <p:tgtEl>
                                          <p:spTgt spid="18"/>
                                        </p:tgtEl>
                                        <p:attrNameLst>
                                          <p:attrName>style.visibility</p:attrName>
                                        </p:attrNameLst>
                                      </p:cBhvr>
                                      <p:to>
                                        <p:strVal val="visible"/>
                                      </p:to>
                                    </p:set>
                                    <p:animEffect transition="in" filter="wipe(right)">
                                      <p:cBhvr>
                                        <p:cTn id="189" dur="500"/>
                                        <p:tgtEl>
                                          <p:spTgt spid="18"/>
                                        </p:tgtEl>
                                      </p:cBhvr>
                                    </p:animEffect>
                                  </p:childTnLst>
                                </p:cTn>
                              </p:par>
                            </p:childTnLst>
                          </p:cTn>
                        </p:par>
                        <p:par>
                          <p:cTn id="190" fill="hold">
                            <p:stCondLst>
                              <p:cond delay="18000"/>
                            </p:stCondLst>
                            <p:childTnLst>
                              <p:par>
                                <p:cTn id="191" presetID="53" presetClass="entr" presetSubtype="16" fill="hold" grpId="0" nodeType="afterEffect">
                                  <p:stCondLst>
                                    <p:cond delay="0"/>
                                  </p:stCondLst>
                                  <p:childTnLst>
                                    <p:set>
                                      <p:cBhvr>
                                        <p:cTn id="192" dur="1" fill="hold">
                                          <p:stCondLst>
                                            <p:cond delay="0"/>
                                          </p:stCondLst>
                                        </p:cTn>
                                        <p:tgtEl>
                                          <p:spTgt spid="42"/>
                                        </p:tgtEl>
                                        <p:attrNameLst>
                                          <p:attrName>style.visibility</p:attrName>
                                        </p:attrNameLst>
                                      </p:cBhvr>
                                      <p:to>
                                        <p:strVal val="visible"/>
                                      </p:to>
                                    </p:set>
                                    <p:anim calcmode="lin" valueType="num">
                                      <p:cBhvr>
                                        <p:cTn id="193" dur="500" fill="hold"/>
                                        <p:tgtEl>
                                          <p:spTgt spid="42"/>
                                        </p:tgtEl>
                                        <p:attrNameLst>
                                          <p:attrName>ppt_w</p:attrName>
                                        </p:attrNameLst>
                                      </p:cBhvr>
                                      <p:tavLst>
                                        <p:tav tm="0">
                                          <p:val>
                                            <p:fltVal val="0"/>
                                          </p:val>
                                        </p:tav>
                                        <p:tav tm="100000">
                                          <p:val>
                                            <p:strVal val="#ppt_w"/>
                                          </p:val>
                                        </p:tav>
                                      </p:tavLst>
                                    </p:anim>
                                    <p:anim calcmode="lin" valueType="num">
                                      <p:cBhvr>
                                        <p:cTn id="194" dur="500" fill="hold"/>
                                        <p:tgtEl>
                                          <p:spTgt spid="42"/>
                                        </p:tgtEl>
                                        <p:attrNameLst>
                                          <p:attrName>ppt_h</p:attrName>
                                        </p:attrNameLst>
                                      </p:cBhvr>
                                      <p:tavLst>
                                        <p:tav tm="0">
                                          <p:val>
                                            <p:fltVal val="0"/>
                                          </p:val>
                                        </p:tav>
                                        <p:tav tm="100000">
                                          <p:val>
                                            <p:strVal val="#ppt_h"/>
                                          </p:val>
                                        </p:tav>
                                      </p:tavLst>
                                    </p:anim>
                                    <p:animEffect transition="in" filter="fade">
                                      <p:cBhvr>
                                        <p:cTn id="195" dur="500"/>
                                        <p:tgtEl>
                                          <p:spTgt spid="42"/>
                                        </p:tgtEl>
                                      </p:cBhvr>
                                    </p:animEffect>
                                  </p:childTnLst>
                                </p:cTn>
                              </p:par>
                            </p:childTnLst>
                          </p:cTn>
                        </p:par>
                        <p:par>
                          <p:cTn id="196" fill="hold">
                            <p:stCondLst>
                              <p:cond delay="18500"/>
                            </p:stCondLst>
                            <p:childTnLst>
                              <p:par>
                                <p:cTn id="197" presetID="53" presetClass="entr" presetSubtype="16" fill="hold" grpId="0" nodeType="afterEffect">
                                  <p:stCondLst>
                                    <p:cond delay="0"/>
                                  </p:stCondLst>
                                  <p:childTnLst>
                                    <p:set>
                                      <p:cBhvr>
                                        <p:cTn id="198" dur="1" fill="hold">
                                          <p:stCondLst>
                                            <p:cond delay="0"/>
                                          </p:stCondLst>
                                        </p:cTn>
                                        <p:tgtEl>
                                          <p:spTgt spid="30"/>
                                        </p:tgtEl>
                                        <p:attrNameLst>
                                          <p:attrName>style.visibility</p:attrName>
                                        </p:attrNameLst>
                                      </p:cBhvr>
                                      <p:to>
                                        <p:strVal val="visible"/>
                                      </p:to>
                                    </p:set>
                                    <p:anim calcmode="lin" valueType="num">
                                      <p:cBhvr>
                                        <p:cTn id="199" dur="500" fill="hold"/>
                                        <p:tgtEl>
                                          <p:spTgt spid="30"/>
                                        </p:tgtEl>
                                        <p:attrNameLst>
                                          <p:attrName>ppt_w</p:attrName>
                                        </p:attrNameLst>
                                      </p:cBhvr>
                                      <p:tavLst>
                                        <p:tav tm="0">
                                          <p:val>
                                            <p:fltVal val="0"/>
                                          </p:val>
                                        </p:tav>
                                        <p:tav tm="100000">
                                          <p:val>
                                            <p:strVal val="#ppt_w"/>
                                          </p:val>
                                        </p:tav>
                                      </p:tavLst>
                                    </p:anim>
                                    <p:anim calcmode="lin" valueType="num">
                                      <p:cBhvr>
                                        <p:cTn id="200" dur="500" fill="hold"/>
                                        <p:tgtEl>
                                          <p:spTgt spid="30"/>
                                        </p:tgtEl>
                                        <p:attrNameLst>
                                          <p:attrName>ppt_h</p:attrName>
                                        </p:attrNameLst>
                                      </p:cBhvr>
                                      <p:tavLst>
                                        <p:tav tm="0">
                                          <p:val>
                                            <p:fltVal val="0"/>
                                          </p:val>
                                        </p:tav>
                                        <p:tav tm="100000">
                                          <p:val>
                                            <p:strVal val="#ppt_h"/>
                                          </p:val>
                                        </p:tav>
                                      </p:tavLst>
                                    </p:anim>
                                    <p:animEffect transition="in" filter="fade">
                                      <p:cBhvr>
                                        <p:cTn id="201" dur="500"/>
                                        <p:tgtEl>
                                          <p:spTgt spid="30"/>
                                        </p:tgtEl>
                                      </p:cBhvr>
                                    </p:animEffect>
                                  </p:childTnLst>
                                </p:cTn>
                              </p:par>
                            </p:childTnLst>
                          </p:cTn>
                        </p:par>
                        <p:par>
                          <p:cTn id="202" fill="hold">
                            <p:stCondLst>
                              <p:cond delay="19000"/>
                            </p:stCondLst>
                            <p:childTnLst>
                              <p:par>
                                <p:cTn id="203" presetID="53" presetClass="entr" presetSubtype="16" fill="hold" grpId="0" nodeType="afterEffect">
                                  <p:stCondLst>
                                    <p:cond delay="0"/>
                                  </p:stCondLst>
                                  <p:childTnLst>
                                    <p:set>
                                      <p:cBhvr>
                                        <p:cTn id="204" dur="1" fill="hold">
                                          <p:stCondLst>
                                            <p:cond delay="0"/>
                                          </p:stCondLst>
                                        </p:cTn>
                                        <p:tgtEl>
                                          <p:spTgt spid="54"/>
                                        </p:tgtEl>
                                        <p:attrNameLst>
                                          <p:attrName>style.visibility</p:attrName>
                                        </p:attrNameLst>
                                      </p:cBhvr>
                                      <p:to>
                                        <p:strVal val="visible"/>
                                      </p:to>
                                    </p:set>
                                    <p:anim calcmode="lin" valueType="num">
                                      <p:cBhvr>
                                        <p:cTn id="205" dur="500" fill="hold"/>
                                        <p:tgtEl>
                                          <p:spTgt spid="54"/>
                                        </p:tgtEl>
                                        <p:attrNameLst>
                                          <p:attrName>ppt_w</p:attrName>
                                        </p:attrNameLst>
                                      </p:cBhvr>
                                      <p:tavLst>
                                        <p:tav tm="0">
                                          <p:val>
                                            <p:fltVal val="0"/>
                                          </p:val>
                                        </p:tav>
                                        <p:tav tm="100000">
                                          <p:val>
                                            <p:strVal val="#ppt_w"/>
                                          </p:val>
                                        </p:tav>
                                      </p:tavLst>
                                    </p:anim>
                                    <p:anim calcmode="lin" valueType="num">
                                      <p:cBhvr>
                                        <p:cTn id="206" dur="500" fill="hold"/>
                                        <p:tgtEl>
                                          <p:spTgt spid="54"/>
                                        </p:tgtEl>
                                        <p:attrNameLst>
                                          <p:attrName>ppt_h</p:attrName>
                                        </p:attrNameLst>
                                      </p:cBhvr>
                                      <p:tavLst>
                                        <p:tav tm="0">
                                          <p:val>
                                            <p:fltVal val="0"/>
                                          </p:val>
                                        </p:tav>
                                        <p:tav tm="100000">
                                          <p:val>
                                            <p:strVal val="#ppt_h"/>
                                          </p:val>
                                        </p:tav>
                                      </p:tavLst>
                                    </p:anim>
                                    <p:animEffect transition="in" filter="fade">
                                      <p:cBhvr>
                                        <p:cTn id="207" dur="500"/>
                                        <p:tgtEl>
                                          <p:spTgt spid="54"/>
                                        </p:tgtEl>
                                      </p:cBhvr>
                                    </p:animEffect>
                                  </p:childTnLst>
                                </p:cTn>
                              </p:par>
                            </p:childTnLst>
                          </p:cTn>
                        </p:par>
                        <p:par>
                          <p:cTn id="208" fill="hold">
                            <p:stCondLst>
                              <p:cond delay="19500"/>
                            </p:stCondLst>
                            <p:childTnLst>
                              <p:par>
                                <p:cTn id="209" presetID="22" presetClass="entr" presetSubtype="1" fill="hold" grpId="0" nodeType="afterEffect">
                                  <p:stCondLst>
                                    <p:cond delay="0"/>
                                  </p:stCondLst>
                                  <p:childTnLst>
                                    <p:set>
                                      <p:cBhvr>
                                        <p:cTn id="210" dur="1" fill="hold">
                                          <p:stCondLst>
                                            <p:cond delay="0"/>
                                          </p:stCondLst>
                                        </p:cTn>
                                        <p:tgtEl>
                                          <p:spTgt spid="3"/>
                                        </p:tgtEl>
                                        <p:attrNameLst>
                                          <p:attrName>style.visibility</p:attrName>
                                        </p:attrNameLst>
                                      </p:cBhvr>
                                      <p:to>
                                        <p:strVal val="visible"/>
                                      </p:to>
                                    </p:set>
                                    <p:animEffect transition="in" filter="wipe(up)">
                                      <p:cBhvr>
                                        <p:cTn id="211" dur="500"/>
                                        <p:tgtEl>
                                          <p:spTgt spid="3"/>
                                        </p:tgtEl>
                                      </p:cBhvr>
                                    </p:animEffect>
                                  </p:childTnLst>
                                </p:cTn>
                              </p:par>
                            </p:childTnLst>
                          </p:cTn>
                        </p:par>
                        <p:par>
                          <p:cTn id="212" fill="hold">
                            <p:stCondLst>
                              <p:cond delay="20000"/>
                            </p:stCondLst>
                            <p:childTnLst>
                              <p:par>
                                <p:cTn id="213" presetID="53" presetClass="entr" presetSubtype="16" fill="hold" grpId="0" nodeType="afterEffect">
                                  <p:stCondLst>
                                    <p:cond delay="0"/>
                                  </p:stCondLst>
                                  <p:childTnLst>
                                    <p:set>
                                      <p:cBhvr>
                                        <p:cTn id="214" dur="1" fill="hold">
                                          <p:stCondLst>
                                            <p:cond delay="0"/>
                                          </p:stCondLst>
                                        </p:cTn>
                                        <p:tgtEl>
                                          <p:spTgt spid="34"/>
                                        </p:tgtEl>
                                        <p:attrNameLst>
                                          <p:attrName>style.visibility</p:attrName>
                                        </p:attrNameLst>
                                      </p:cBhvr>
                                      <p:to>
                                        <p:strVal val="visible"/>
                                      </p:to>
                                    </p:set>
                                    <p:anim calcmode="lin" valueType="num">
                                      <p:cBhvr>
                                        <p:cTn id="215" dur="500" fill="hold"/>
                                        <p:tgtEl>
                                          <p:spTgt spid="34"/>
                                        </p:tgtEl>
                                        <p:attrNameLst>
                                          <p:attrName>ppt_w</p:attrName>
                                        </p:attrNameLst>
                                      </p:cBhvr>
                                      <p:tavLst>
                                        <p:tav tm="0">
                                          <p:val>
                                            <p:fltVal val="0"/>
                                          </p:val>
                                        </p:tav>
                                        <p:tav tm="100000">
                                          <p:val>
                                            <p:strVal val="#ppt_w"/>
                                          </p:val>
                                        </p:tav>
                                      </p:tavLst>
                                    </p:anim>
                                    <p:anim calcmode="lin" valueType="num">
                                      <p:cBhvr>
                                        <p:cTn id="216" dur="500" fill="hold"/>
                                        <p:tgtEl>
                                          <p:spTgt spid="34"/>
                                        </p:tgtEl>
                                        <p:attrNameLst>
                                          <p:attrName>ppt_h</p:attrName>
                                        </p:attrNameLst>
                                      </p:cBhvr>
                                      <p:tavLst>
                                        <p:tav tm="0">
                                          <p:val>
                                            <p:fltVal val="0"/>
                                          </p:val>
                                        </p:tav>
                                        <p:tav tm="100000">
                                          <p:val>
                                            <p:strVal val="#ppt_h"/>
                                          </p:val>
                                        </p:tav>
                                      </p:tavLst>
                                    </p:anim>
                                    <p:animEffect transition="in" filter="fade">
                                      <p:cBhvr>
                                        <p:cTn id="217" dur="500"/>
                                        <p:tgtEl>
                                          <p:spTgt spid="34"/>
                                        </p:tgtEl>
                                      </p:cBhvr>
                                    </p:animEffect>
                                  </p:childTnLst>
                                </p:cTn>
                              </p:par>
                            </p:childTnLst>
                          </p:cTn>
                        </p:par>
                        <p:par>
                          <p:cTn id="218" fill="hold">
                            <p:stCondLst>
                              <p:cond delay="20500"/>
                            </p:stCondLst>
                            <p:childTnLst>
                              <p:par>
                                <p:cTn id="219" presetID="53" presetClass="entr" presetSubtype="16" fill="hold" grpId="0" nodeType="afterEffect">
                                  <p:stCondLst>
                                    <p:cond delay="0"/>
                                  </p:stCondLst>
                                  <p:childTnLst>
                                    <p:set>
                                      <p:cBhvr>
                                        <p:cTn id="220" dur="1" fill="hold">
                                          <p:stCondLst>
                                            <p:cond delay="0"/>
                                          </p:stCondLst>
                                        </p:cTn>
                                        <p:tgtEl>
                                          <p:spTgt spid="58"/>
                                        </p:tgtEl>
                                        <p:attrNameLst>
                                          <p:attrName>style.visibility</p:attrName>
                                        </p:attrNameLst>
                                      </p:cBhvr>
                                      <p:to>
                                        <p:strVal val="visible"/>
                                      </p:to>
                                    </p:set>
                                    <p:anim calcmode="lin" valueType="num">
                                      <p:cBhvr>
                                        <p:cTn id="221" dur="500" fill="hold"/>
                                        <p:tgtEl>
                                          <p:spTgt spid="58"/>
                                        </p:tgtEl>
                                        <p:attrNameLst>
                                          <p:attrName>ppt_w</p:attrName>
                                        </p:attrNameLst>
                                      </p:cBhvr>
                                      <p:tavLst>
                                        <p:tav tm="0">
                                          <p:val>
                                            <p:fltVal val="0"/>
                                          </p:val>
                                        </p:tav>
                                        <p:tav tm="100000">
                                          <p:val>
                                            <p:strVal val="#ppt_w"/>
                                          </p:val>
                                        </p:tav>
                                      </p:tavLst>
                                    </p:anim>
                                    <p:anim calcmode="lin" valueType="num">
                                      <p:cBhvr>
                                        <p:cTn id="222" dur="500" fill="hold"/>
                                        <p:tgtEl>
                                          <p:spTgt spid="58"/>
                                        </p:tgtEl>
                                        <p:attrNameLst>
                                          <p:attrName>ppt_h</p:attrName>
                                        </p:attrNameLst>
                                      </p:cBhvr>
                                      <p:tavLst>
                                        <p:tav tm="0">
                                          <p:val>
                                            <p:fltVal val="0"/>
                                          </p:val>
                                        </p:tav>
                                        <p:tav tm="100000">
                                          <p:val>
                                            <p:strVal val="#ppt_h"/>
                                          </p:val>
                                        </p:tav>
                                      </p:tavLst>
                                    </p:anim>
                                    <p:animEffect transition="in" filter="fade">
                                      <p:cBhvr>
                                        <p:cTn id="223" dur="500"/>
                                        <p:tgtEl>
                                          <p:spTgt spid="58"/>
                                        </p:tgtEl>
                                      </p:cBhvr>
                                    </p:animEffect>
                                  </p:childTnLst>
                                </p:cTn>
                              </p:par>
                            </p:childTnLst>
                          </p:cTn>
                        </p:par>
                        <p:par>
                          <p:cTn id="224" fill="hold">
                            <p:stCondLst>
                              <p:cond delay="21000"/>
                            </p:stCondLst>
                            <p:childTnLst>
                              <p:par>
                                <p:cTn id="225" presetID="22" presetClass="entr" presetSubtype="8" fill="hold" grpId="0" nodeType="afterEffect">
                                  <p:stCondLst>
                                    <p:cond delay="0"/>
                                  </p:stCondLst>
                                  <p:childTnLst>
                                    <p:set>
                                      <p:cBhvr>
                                        <p:cTn id="226" dur="1" fill="hold">
                                          <p:stCondLst>
                                            <p:cond delay="0"/>
                                          </p:stCondLst>
                                        </p:cTn>
                                        <p:tgtEl>
                                          <p:spTgt spid="22"/>
                                        </p:tgtEl>
                                        <p:attrNameLst>
                                          <p:attrName>style.visibility</p:attrName>
                                        </p:attrNameLst>
                                      </p:cBhvr>
                                      <p:to>
                                        <p:strVal val="visible"/>
                                      </p:to>
                                    </p:set>
                                    <p:animEffect transition="in" filter="wipe(left)">
                                      <p:cBhvr>
                                        <p:cTn id="227" dur="500"/>
                                        <p:tgtEl>
                                          <p:spTgt spid="22"/>
                                        </p:tgtEl>
                                      </p:cBhvr>
                                    </p:animEffect>
                                  </p:childTnLst>
                                </p:cTn>
                              </p:par>
                            </p:childTnLst>
                          </p:cTn>
                        </p:par>
                        <p:par>
                          <p:cTn id="228" fill="hold">
                            <p:stCondLst>
                              <p:cond delay="21500"/>
                            </p:stCondLst>
                            <p:childTnLst>
                              <p:par>
                                <p:cTn id="229" presetID="53" presetClass="entr" presetSubtype="16" fill="hold" grpId="0" nodeType="afterEffect">
                                  <p:stCondLst>
                                    <p:cond delay="0"/>
                                  </p:stCondLst>
                                  <p:childTnLst>
                                    <p:set>
                                      <p:cBhvr>
                                        <p:cTn id="230" dur="1" fill="hold">
                                          <p:stCondLst>
                                            <p:cond delay="0"/>
                                          </p:stCondLst>
                                        </p:cTn>
                                        <p:tgtEl>
                                          <p:spTgt spid="46"/>
                                        </p:tgtEl>
                                        <p:attrNameLst>
                                          <p:attrName>style.visibility</p:attrName>
                                        </p:attrNameLst>
                                      </p:cBhvr>
                                      <p:to>
                                        <p:strVal val="visible"/>
                                      </p:to>
                                    </p:set>
                                    <p:anim calcmode="lin" valueType="num">
                                      <p:cBhvr>
                                        <p:cTn id="231" dur="500" fill="hold"/>
                                        <p:tgtEl>
                                          <p:spTgt spid="46"/>
                                        </p:tgtEl>
                                        <p:attrNameLst>
                                          <p:attrName>ppt_w</p:attrName>
                                        </p:attrNameLst>
                                      </p:cBhvr>
                                      <p:tavLst>
                                        <p:tav tm="0">
                                          <p:val>
                                            <p:fltVal val="0"/>
                                          </p:val>
                                        </p:tav>
                                        <p:tav tm="100000">
                                          <p:val>
                                            <p:strVal val="#ppt_w"/>
                                          </p:val>
                                        </p:tav>
                                      </p:tavLst>
                                    </p:anim>
                                    <p:anim calcmode="lin" valueType="num">
                                      <p:cBhvr>
                                        <p:cTn id="232" dur="500" fill="hold"/>
                                        <p:tgtEl>
                                          <p:spTgt spid="46"/>
                                        </p:tgtEl>
                                        <p:attrNameLst>
                                          <p:attrName>ppt_h</p:attrName>
                                        </p:attrNameLst>
                                      </p:cBhvr>
                                      <p:tavLst>
                                        <p:tav tm="0">
                                          <p:val>
                                            <p:fltVal val="0"/>
                                          </p:val>
                                        </p:tav>
                                        <p:tav tm="100000">
                                          <p:val>
                                            <p:strVal val="#ppt_h"/>
                                          </p:val>
                                        </p:tav>
                                      </p:tavLst>
                                    </p:anim>
                                    <p:animEffect transition="in" filter="fade">
                                      <p:cBhvr>
                                        <p:cTn id="233" dur="500"/>
                                        <p:tgtEl>
                                          <p:spTgt spid="46"/>
                                        </p:tgtEl>
                                      </p:cBhvr>
                                    </p:animEffect>
                                  </p:childTnLst>
                                </p:cTn>
                              </p:par>
                            </p:childTnLst>
                          </p:cTn>
                        </p:par>
                        <p:par>
                          <p:cTn id="234" fill="hold">
                            <p:stCondLst>
                              <p:cond delay="22000"/>
                            </p:stCondLst>
                            <p:childTnLst>
                              <p:par>
                                <p:cTn id="235" presetID="22" presetClass="entr" presetSubtype="8" fill="hold" grpId="0" nodeType="afterEffect">
                                  <p:stCondLst>
                                    <p:cond delay="0"/>
                                  </p:stCondLst>
                                  <p:childTnLst>
                                    <p:set>
                                      <p:cBhvr>
                                        <p:cTn id="236" dur="1" fill="hold">
                                          <p:stCondLst>
                                            <p:cond delay="0"/>
                                          </p:stCondLst>
                                        </p:cTn>
                                        <p:tgtEl>
                                          <p:spTgt spid="5"/>
                                        </p:tgtEl>
                                        <p:attrNameLst>
                                          <p:attrName>style.visibility</p:attrName>
                                        </p:attrNameLst>
                                      </p:cBhvr>
                                      <p:to>
                                        <p:strVal val="visible"/>
                                      </p:to>
                                    </p:set>
                                    <p:animEffect transition="in" filter="wipe(left)">
                                      <p:cBhvr>
                                        <p:cTn id="237" dur="500"/>
                                        <p:tgtEl>
                                          <p:spTgt spid="5"/>
                                        </p:tgtEl>
                                      </p:cBhvr>
                                    </p:animEffect>
                                  </p:childTnLst>
                                </p:cTn>
                              </p:par>
                            </p:childTnLst>
                          </p:cTn>
                        </p:par>
                        <p:par>
                          <p:cTn id="238" fill="hold">
                            <p:stCondLst>
                              <p:cond delay="22500"/>
                            </p:stCondLst>
                            <p:childTnLst>
                              <p:par>
                                <p:cTn id="239" presetID="53" presetClass="entr" presetSubtype="16" fill="hold" grpId="0" nodeType="afterEffect">
                                  <p:stCondLst>
                                    <p:cond delay="0"/>
                                  </p:stCondLst>
                                  <p:childTnLst>
                                    <p:set>
                                      <p:cBhvr>
                                        <p:cTn id="240" dur="1" fill="hold">
                                          <p:stCondLst>
                                            <p:cond delay="0"/>
                                          </p:stCondLst>
                                        </p:cTn>
                                        <p:tgtEl>
                                          <p:spTgt spid="35"/>
                                        </p:tgtEl>
                                        <p:attrNameLst>
                                          <p:attrName>style.visibility</p:attrName>
                                        </p:attrNameLst>
                                      </p:cBhvr>
                                      <p:to>
                                        <p:strVal val="visible"/>
                                      </p:to>
                                    </p:set>
                                    <p:anim calcmode="lin" valueType="num">
                                      <p:cBhvr>
                                        <p:cTn id="241" dur="500" fill="hold"/>
                                        <p:tgtEl>
                                          <p:spTgt spid="35"/>
                                        </p:tgtEl>
                                        <p:attrNameLst>
                                          <p:attrName>ppt_w</p:attrName>
                                        </p:attrNameLst>
                                      </p:cBhvr>
                                      <p:tavLst>
                                        <p:tav tm="0">
                                          <p:val>
                                            <p:fltVal val="0"/>
                                          </p:val>
                                        </p:tav>
                                        <p:tav tm="100000">
                                          <p:val>
                                            <p:strVal val="#ppt_w"/>
                                          </p:val>
                                        </p:tav>
                                      </p:tavLst>
                                    </p:anim>
                                    <p:anim calcmode="lin" valueType="num">
                                      <p:cBhvr>
                                        <p:cTn id="242" dur="500" fill="hold"/>
                                        <p:tgtEl>
                                          <p:spTgt spid="35"/>
                                        </p:tgtEl>
                                        <p:attrNameLst>
                                          <p:attrName>ppt_h</p:attrName>
                                        </p:attrNameLst>
                                      </p:cBhvr>
                                      <p:tavLst>
                                        <p:tav tm="0">
                                          <p:val>
                                            <p:fltVal val="0"/>
                                          </p:val>
                                        </p:tav>
                                        <p:tav tm="100000">
                                          <p:val>
                                            <p:strVal val="#ppt_h"/>
                                          </p:val>
                                        </p:tav>
                                      </p:tavLst>
                                    </p:anim>
                                    <p:animEffect transition="in" filter="fade">
                                      <p:cBhvr>
                                        <p:cTn id="243" dur="500"/>
                                        <p:tgtEl>
                                          <p:spTgt spid="35"/>
                                        </p:tgtEl>
                                      </p:cBhvr>
                                    </p:animEffect>
                                  </p:childTnLst>
                                </p:cTn>
                              </p:par>
                            </p:childTnLst>
                          </p:cTn>
                        </p:par>
                        <p:par>
                          <p:cTn id="244" fill="hold">
                            <p:stCondLst>
                              <p:cond delay="230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23500"/>
                            </p:stCondLst>
                            <p:childTnLst>
                              <p:par>
                                <p:cTn id="251" presetID="22" presetClass="entr" presetSubtype="8" fill="hold" grpId="0" nodeType="afterEffect">
                                  <p:stCondLst>
                                    <p:cond delay="0"/>
                                  </p:stCondLst>
                                  <p:childTnLst>
                                    <p:set>
                                      <p:cBhvr>
                                        <p:cTn id="252" dur="1" fill="hold">
                                          <p:stCondLst>
                                            <p:cond delay="0"/>
                                          </p:stCondLst>
                                        </p:cTn>
                                        <p:tgtEl>
                                          <p:spTgt spid="23"/>
                                        </p:tgtEl>
                                        <p:attrNameLst>
                                          <p:attrName>style.visibility</p:attrName>
                                        </p:attrNameLst>
                                      </p:cBhvr>
                                      <p:to>
                                        <p:strVal val="visible"/>
                                      </p:to>
                                    </p:set>
                                    <p:animEffect transition="in" filter="wipe(left)">
                                      <p:cBhvr>
                                        <p:cTn id="253" dur="500"/>
                                        <p:tgtEl>
                                          <p:spTgt spid="23"/>
                                        </p:tgtEl>
                                      </p:cBhvr>
                                    </p:animEffect>
                                  </p:childTnLst>
                                </p:cTn>
                              </p:par>
                            </p:childTnLst>
                          </p:cTn>
                        </p:par>
                        <p:par>
                          <p:cTn id="254" fill="hold">
                            <p:stCondLst>
                              <p:cond delay="24000"/>
                            </p:stCondLst>
                            <p:childTnLst>
                              <p:par>
                                <p:cTn id="255" presetID="53" presetClass="entr" presetSubtype="16" fill="hold" grpId="0" nodeType="afterEffect">
                                  <p:stCondLst>
                                    <p:cond delay="0"/>
                                  </p:stCondLst>
                                  <p:childTnLst>
                                    <p:set>
                                      <p:cBhvr>
                                        <p:cTn id="256" dur="1" fill="hold">
                                          <p:stCondLst>
                                            <p:cond delay="0"/>
                                          </p:stCondLst>
                                        </p:cTn>
                                        <p:tgtEl>
                                          <p:spTgt spid="47"/>
                                        </p:tgtEl>
                                        <p:attrNameLst>
                                          <p:attrName>style.visibility</p:attrName>
                                        </p:attrNameLst>
                                      </p:cBhvr>
                                      <p:to>
                                        <p:strVal val="visible"/>
                                      </p:to>
                                    </p:set>
                                    <p:anim calcmode="lin" valueType="num">
                                      <p:cBhvr>
                                        <p:cTn id="257" dur="500" fill="hold"/>
                                        <p:tgtEl>
                                          <p:spTgt spid="47"/>
                                        </p:tgtEl>
                                        <p:attrNameLst>
                                          <p:attrName>ppt_w</p:attrName>
                                        </p:attrNameLst>
                                      </p:cBhvr>
                                      <p:tavLst>
                                        <p:tav tm="0">
                                          <p:val>
                                            <p:fltVal val="0"/>
                                          </p:val>
                                        </p:tav>
                                        <p:tav tm="100000">
                                          <p:val>
                                            <p:strVal val="#ppt_w"/>
                                          </p:val>
                                        </p:tav>
                                      </p:tavLst>
                                    </p:anim>
                                    <p:anim calcmode="lin" valueType="num">
                                      <p:cBhvr>
                                        <p:cTn id="258" dur="500" fill="hold"/>
                                        <p:tgtEl>
                                          <p:spTgt spid="47"/>
                                        </p:tgtEl>
                                        <p:attrNameLst>
                                          <p:attrName>ppt_h</p:attrName>
                                        </p:attrNameLst>
                                      </p:cBhvr>
                                      <p:tavLst>
                                        <p:tav tm="0">
                                          <p:val>
                                            <p:fltVal val="0"/>
                                          </p:val>
                                        </p:tav>
                                        <p:tav tm="100000">
                                          <p:val>
                                            <p:strVal val="#ppt_h"/>
                                          </p:val>
                                        </p:tav>
                                      </p:tavLst>
                                    </p:anim>
                                    <p:animEffect transition="in" filter="fade">
                                      <p:cBhvr>
                                        <p:cTn id="259" dur="500"/>
                                        <p:tgtEl>
                                          <p:spTgt spid="47"/>
                                        </p:tgtEl>
                                      </p:cBhvr>
                                    </p:animEffect>
                                  </p:childTnLst>
                                </p:cTn>
                              </p:par>
                            </p:childTnLst>
                          </p:cTn>
                        </p:par>
                        <p:par>
                          <p:cTn id="260" fill="hold">
                            <p:stCondLst>
                              <p:cond delay="24500"/>
                            </p:stCondLst>
                            <p:childTnLst>
                              <p:par>
                                <p:cTn id="261" presetID="22" presetClass="entr" presetSubtype="8" fill="hold" grpId="0" nodeType="afterEffect">
                                  <p:stCondLst>
                                    <p:cond delay="0"/>
                                  </p:stCondLst>
                                  <p:childTnLst>
                                    <p:set>
                                      <p:cBhvr>
                                        <p:cTn id="262" dur="1" fill="hold">
                                          <p:stCondLst>
                                            <p:cond delay="0"/>
                                          </p:stCondLst>
                                        </p:cTn>
                                        <p:tgtEl>
                                          <p:spTgt spid="6"/>
                                        </p:tgtEl>
                                        <p:attrNameLst>
                                          <p:attrName>style.visibility</p:attrName>
                                        </p:attrNameLst>
                                      </p:cBhvr>
                                      <p:to>
                                        <p:strVal val="visible"/>
                                      </p:to>
                                    </p:set>
                                    <p:animEffect transition="in" filter="wipe(left)">
                                      <p:cBhvr>
                                        <p:cTn id="263" dur="500"/>
                                        <p:tgtEl>
                                          <p:spTgt spid="6"/>
                                        </p:tgtEl>
                                      </p:cBhvr>
                                    </p:animEffect>
                                  </p:childTnLst>
                                </p:cTn>
                              </p:par>
                            </p:childTnLst>
                          </p:cTn>
                        </p:par>
                        <p:par>
                          <p:cTn id="264" fill="hold">
                            <p:stCondLst>
                              <p:cond delay="25000"/>
                            </p:stCondLst>
                            <p:childTnLst>
                              <p:par>
                                <p:cTn id="265" presetID="53" presetClass="entr" presetSubtype="16" fill="hold" grpId="0" nodeType="afterEffect">
                                  <p:stCondLst>
                                    <p:cond delay="0"/>
                                  </p:stCondLst>
                                  <p:childTnLst>
                                    <p:set>
                                      <p:cBhvr>
                                        <p:cTn id="266" dur="1" fill="hold">
                                          <p:stCondLst>
                                            <p:cond delay="0"/>
                                          </p:stCondLst>
                                        </p:cTn>
                                        <p:tgtEl>
                                          <p:spTgt spid="36"/>
                                        </p:tgtEl>
                                        <p:attrNameLst>
                                          <p:attrName>style.visibility</p:attrName>
                                        </p:attrNameLst>
                                      </p:cBhvr>
                                      <p:to>
                                        <p:strVal val="visible"/>
                                      </p:to>
                                    </p:set>
                                    <p:anim calcmode="lin" valueType="num">
                                      <p:cBhvr>
                                        <p:cTn id="267" dur="500" fill="hold"/>
                                        <p:tgtEl>
                                          <p:spTgt spid="36"/>
                                        </p:tgtEl>
                                        <p:attrNameLst>
                                          <p:attrName>ppt_w</p:attrName>
                                        </p:attrNameLst>
                                      </p:cBhvr>
                                      <p:tavLst>
                                        <p:tav tm="0">
                                          <p:val>
                                            <p:fltVal val="0"/>
                                          </p:val>
                                        </p:tav>
                                        <p:tav tm="100000">
                                          <p:val>
                                            <p:strVal val="#ppt_w"/>
                                          </p:val>
                                        </p:tav>
                                      </p:tavLst>
                                    </p:anim>
                                    <p:anim calcmode="lin" valueType="num">
                                      <p:cBhvr>
                                        <p:cTn id="268" dur="500" fill="hold"/>
                                        <p:tgtEl>
                                          <p:spTgt spid="36"/>
                                        </p:tgtEl>
                                        <p:attrNameLst>
                                          <p:attrName>ppt_h</p:attrName>
                                        </p:attrNameLst>
                                      </p:cBhvr>
                                      <p:tavLst>
                                        <p:tav tm="0">
                                          <p:val>
                                            <p:fltVal val="0"/>
                                          </p:val>
                                        </p:tav>
                                        <p:tav tm="100000">
                                          <p:val>
                                            <p:strVal val="#ppt_h"/>
                                          </p:val>
                                        </p:tav>
                                      </p:tavLst>
                                    </p:anim>
                                    <p:animEffect transition="in" filter="fade">
                                      <p:cBhvr>
                                        <p:cTn id="269" dur="500"/>
                                        <p:tgtEl>
                                          <p:spTgt spid="36"/>
                                        </p:tgtEl>
                                      </p:cBhvr>
                                    </p:animEffect>
                                  </p:childTnLst>
                                </p:cTn>
                              </p:par>
                            </p:childTnLst>
                          </p:cTn>
                        </p:par>
                        <p:par>
                          <p:cTn id="270" fill="hold">
                            <p:stCondLst>
                              <p:cond delay="25500"/>
                            </p:stCondLst>
                            <p:childTnLst>
                              <p:par>
                                <p:cTn id="271" presetID="53" presetClass="entr" presetSubtype="16" fill="hold" grpId="0" nodeType="afterEffect">
                                  <p:stCondLst>
                                    <p:cond delay="0"/>
                                  </p:stCondLst>
                                  <p:childTnLst>
                                    <p:set>
                                      <p:cBhvr>
                                        <p:cTn id="272" dur="1" fill="hold">
                                          <p:stCondLst>
                                            <p:cond delay="0"/>
                                          </p:stCondLst>
                                        </p:cTn>
                                        <p:tgtEl>
                                          <p:spTgt spid="60"/>
                                        </p:tgtEl>
                                        <p:attrNameLst>
                                          <p:attrName>style.visibility</p:attrName>
                                        </p:attrNameLst>
                                      </p:cBhvr>
                                      <p:to>
                                        <p:strVal val="visible"/>
                                      </p:to>
                                    </p:set>
                                    <p:anim calcmode="lin" valueType="num">
                                      <p:cBhvr>
                                        <p:cTn id="273" dur="500" fill="hold"/>
                                        <p:tgtEl>
                                          <p:spTgt spid="60"/>
                                        </p:tgtEl>
                                        <p:attrNameLst>
                                          <p:attrName>ppt_w</p:attrName>
                                        </p:attrNameLst>
                                      </p:cBhvr>
                                      <p:tavLst>
                                        <p:tav tm="0">
                                          <p:val>
                                            <p:fltVal val="0"/>
                                          </p:val>
                                        </p:tav>
                                        <p:tav tm="100000">
                                          <p:val>
                                            <p:strVal val="#ppt_w"/>
                                          </p:val>
                                        </p:tav>
                                      </p:tavLst>
                                    </p:anim>
                                    <p:anim calcmode="lin" valueType="num">
                                      <p:cBhvr>
                                        <p:cTn id="274" dur="500" fill="hold"/>
                                        <p:tgtEl>
                                          <p:spTgt spid="60"/>
                                        </p:tgtEl>
                                        <p:attrNameLst>
                                          <p:attrName>ppt_h</p:attrName>
                                        </p:attrNameLst>
                                      </p:cBhvr>
                                      <p:tavLst>
                                        <p:tav tm="0">
                                          <p:val>
                                            <p:fltVal val="0"/>
                                          </p:val>
                                        </p:tav>
                                        <p:tav tm="100000">
                                          <p:val>
                                            <p:strVal val="#ppt_h"/>
                                          </p:val>
                                        </p:tav>
                                      </p:tavLst>
                                    </p:anim>
                                    <p:animEffect transition="in" filter="fade">
                                      <p:cBhvr>
                                        <p:cTn id="275" dur="500"/>
                                        <p:tgtEl>
                                          <p:spTgt spid="60"/>
                                        </p:tgtEl>
                                      </p:cBhvr>
                                    </p:animEffect>
                                  </p:childTnLst>
                                </p:cTn>
                              </p:par>
                            </p:childTnLst>
                          </p:cTn>
                        </p:par>
                        <p:par>
                          <p:cTn id="276" fill="hold">
                            <p:stCondLst>
                              <p:cond delay="26000"/>
                            </p:stCondLst>
                            <p:childTnLst>
                              <p:par>
                                <p:cTn id="277" presetID="22" presetClass="entr" presetSubtype="8" fill="hold" grpId="0" nodeType="afterEffect">
                                  <p:stCondLst>
                                    <p:cond delay="0"/>
                                  </p:stCondLst>
                                  <p:childTnLst>
                                    <p:set>
                                      <p:cBhvr>
                                        <p:cTn id="278" dur="1" fill="hold">
                                          <p:stCondLst>
                                            <p:cond delay="0"/>
                                          </p:stCondLst>
                                        </p:cTn>
                                        <p:tgtEl>
                                          <p:spTgt spid="24"/>
                                        </p:tgtEl>
                                        <p:attrNameLst>
                                          <p:attrName>style.visibility</p:attrName>
                                        </p:attrNameLst>
                                      </p:cBhvr>
                                      <p:to>
                                        <p:strVal val="visible"/>
                                      </p:to>
                                    </p:set>
                                    <p:animEffect transition="in" filter="wipe(left)">
                                      <p:cBhvr>
                                        <p:cTn id="279" dur="500"/>
                                        <p:tgtEl>
                                          <p:spTgt spid="24"/>
                                        </p:tgtEl>
                                      </p:cBhvr>
                                    </p:animEffect>
                                  </p:childTnLst>
                                </p:cTn>
                              </p:par>
                            </p:childTnLst>
                          </p:cTn>
                        </p:par>
                        <p:par>
                          <p:cTn id="280" fill="hold">
                            <p:stCondLst>
                              <p:cond delay="26500"/>
                            </p:stCondLst>
                            <p:childTnLst>
                              <p:par>
                                <p:cTn id="281" presetID="53" presetClass="entr" presetSubtype="16" fill="hold" grpId="0" nodeType="afterEffect">
                                  <p:stCondLst>
                                    <p:cond delay="0"/>
                                  </p:stCondLst>
                                  <p:childTnLst>
                                    <p:set>
                                      <p:cBhvr>
                                        <p:cTn id="282" dur="1" fill="hold">
                                          <p:stCondLst>
                                            <p:cond delay="0"/>
                                          </p:stCondLst>
                                        </p:cTn>
                                        <p:tgtEl>
                                          <p:spTgt spid="48"/>
                                        </p:tgtEl>
                                        <p:attrNameLst>
                                          <p:attrName>style.visibility</p:attrName>
                                        </p:attrNameLst>
                                      </p:cBhvr>
                                      <p:to>
                                        <p:strVal val="visible"/>
                                      </p:to>
                                    </p:set>
                                    <p:anim calcmode="lin" valueType="num">
                                      <p:cBhvr>
                                        <p:cTn id="283" dur="500" fill="hold"/>
                                        <p:tgtEl>
                                          <p:spTgt spid="48"/>
                                        </p:tgtEl>
                                        <p:attrNameLst>
                                          <p:attrName>ppt_w</p:attrName>
                                        </p:attrNameLst>
                                      </p:cBhvr>
                                      <p:tavLst>
                                        <p:tav tm="0">
                                          <p:val>
                                            <p:fltVal val="0"/>
                                          </p:val>
                                        </p:tav>
                                        <p:tav tm="100000">
                                          <p:val>
                                            <p:strVal val="#ppt_w"/>
                                          </p:val>
                                        </p:tav>
                                      </p:tavLst>
                                    </p:anim>
                                    <p:anim calcmode="lin" valueType="num">
                                      <p:cBhvr>
                                        <p:cTn id="284" dur="500" fill="hold"/>
                                        <p:tgtEl>
                                          <p:spTgt spid="48"/>
                                        </p:tgtEl>
                                        <p:attrNameLst>
                                          <p:attrName>ppt_h</p:attrName>
                                        </p:attrNameLst>
                                      </p:cBhvr>
                                      <p:tavLst>
                                        <p:tav tm="0">
                                          <p:val>
                                            <p:fltVal val="0"/>
                                          </p:val>
                                        </p:tav>
                                        <p:tav tm="100000">
                                          <p:val>
                                            <p:strVal val="#ppt_h"/>
                                          </p:val>
                                        </p:tav>
                                      </p:tavLst>
                                    </p:anim>
                                    <p:animEffect transition="in" filter="fade">
                                      <p:cBhvr>
                                        <p:cTn id="285" dur="500"/>
                                        <p:tgtEl>
                                          <p:spTgt spid="48"/>
                                        </p:tgtEl>
                                      </p:cBhvr>
                                    </p:animEffect>
                                  </p:childTnLst>
                                </p:cTn>
                              </p:par>
                            </p:childTnLst>
                          </p:cTn>
                        </p:par>
                        <p:par>
                          <p:cTn id="286" fill="hold">
                            <p:stCondLst>
                              <p:cond delay="27000"/>
                            </p:stCondLst>
                            <p:childTnLst>
                              <p:par>
                                <p:cTn id="287" presetID="22" presetClass="entr" presetSubtype="8" fill="hold" grpId="0" nodeType="afterEffect">
                                  <p:stCondLst>
                                    <p:cond delay="0"/>
                                  </p:stCondLst>
                                  <p:childTnLst>
                                    <p:set>
                                      <p:cBhvr>
                                        <p:cTn id="288" dur="1" fill="hold">
                                          <p:stCondLst>
                                            <p:cond delay="0"/>
                                          </p:stCondLst>
                                        </p:cTn>
                                        <p:tgtEl>
                                          <p:spTgt spid="7"/>
                                        </p:tgtEl>
                                        <p:attrNameLst>
                                          <p:attrName>style.visibility</p:attrName>
                                        </p:attrNameLst>
                                      </p:cBhvr>
                                      <p:to>
                                        <p:strVal val="visible"/>
                                      </p:to>
                                    </p:set>
                                    <p:animEffect transition="in" filter="wipe(left)">
                                      <p:cBhvr>
                                        <p:cTn id="289" dur="500"/>
                                        <p:tgtEl>
                                          <p:spTgt spid="7"/>
                                        </p:tgtEl>
                                      </p:cBhvr>
                                    </p:animEffect>
                                  </p:childTnLst>
                                </p:cTn>
                              </p:par>
                            </p:childTnLst>
                          </p:cTn>
                        </p:par>
                        <p:par>
                          <p:cTn id="290" fill="hold">
                            <p:stCondLst>
                              <p:cond delay="27500"/>
                            </p:stCondLst>
                            <p:childTnLst>
                              <p:par>
                                <p:cTn id="291" presetID="53" presetClass="entr" presetSubtype="16" fill="hold" grpId="0" nodeType="afterEffect">
                                  <p:stCondLst>
                                    <p:cond delay="0"/>
                                  </p:stCondLst>
                                  <p:childTnLst>
                                    <p:set>
                                      <p:cBhvr>
                                        <p:cTn id="292" dur="1" fill="hold">
                                          <p:stCondLst>
                                            <p:cond delay="0"/>
                                          </p:stCondLst>
                                        </p:cTn>
                                        <p:tgtEl>
                                          <p:spTgt spid="37"/>
                                        </p:tgtEl>
                                        <p:attrNameLst>
                                          <p:attrName>style.visibility</p:attrName>
                                        </p:attrNameLst>
                                      </p:cBhvr>
                                      <p:to>
                                        <p:strVal val="visible"/>
                                      </p:to>
                                    </p:set>
                                    <p:anim calcmode="lin" valueType="num">
                                      <p:cBhvr>
                                        <p:cTn id="293" dur="500" fill="hold"/>
                                        <p:tgtEl>
                                          <p:spTgt spid="37"/>
                                        </p:tgtEl>
                                        <p:attrNameLst>
                                          <p:attrName>ppt_w</p:attrName>
                                        </p:attrNameLst>
                                      </p:cBhvr>
                                      <p:tavLst>
                                        <p:tav tm="0">
                                          <p:val>
                                            <p:fltVal val="0"/>
                                          </p:val>
                                        </p:tav>
                                        <p:tav tm="100000">
                                          <p:val>
                                            <p:strVal val="#ppt_w"/>
                                          </p:val>
                                        </p:tav>
                                      </p:tavLst>
                                    </p:anim>
                                    <p:anim calcmode="lin" valueType="num">
                                      <p:cBhvr>
                                        <p:cTn id="294" dur="500" fill="hold"/>
                                        <p:tgtEl>
                                          <p:spTgt spid="37"/>
                                        </p:tgtEl>
                                        <p:attrNameLst>
                                          <p:attrName>ppt_h</p:attrName>
                                        </p:attrNameLst>
                                      </p:cBhvr>
                                      <p:tavLst>
                                        <p:tav tm="0">
                                          <p:val>
                                            <p:fltVal val="0"/>
                                          </p:val>
                                        </p:tav>
                                        <p:tav tm="100000">
                                          <p:val>
                                            <p:strVal val="#ppt_h"/>
                                          </p:val>
                                        </p:tav>
                                      </p:tavLst>
                                    </p:anim>
                                    <p:animEffect transition="in" filter="fade">
                                      <p:cBhvr>
                                        <p:cTn id="295" dur="500"/>
                                        <p:tgtEl>
                                          <p:spTgt spid="37"/>
                                        </p:tgtEl>
                                      </p:cBhvr>
                                    </p:animEffect>
                                  </p:childTnLst>
                                </p:cTn>
                              </p:par>
                            </p:childTnLst>
                          </p:cTn>
                        </p:par>
                        <p:par>
                          <p:cTn id="296" fill="hold">
                            <p:stCondLst>
                              <p:cond delay="28000"/>
                            </p:stCondLst>
                            <p:childTnLst>
                              <p:par>
                                <p:cTn id="297" presetID="53" presetClass="entr" presetSubtype="16" fill="hold" grpId="0" nodeType="afterEffect">
                                  <p:stCondLst>
                                    <p:cond delay="0"/>
                                  </p:stCondLst>
                                  <p:childTnLst>
                                    <p:set>
                                      <p:cBhvr>
                                        <p:cTn id="298" dur="1" fill="hold">
                                          <p:stCondLst>
                                            <p:cond delay="0"/>
                                          </p:stCondLst>
                                        </p:cTn>
                                        <p:tgtEl>
                                          <p:spTgt spid="61"/>
                                        </p:tgtEl>
                                        <p:attrNameLst>
                                          <p:attrName>style.visibility</p:attrName>
                                        </p:attrNameLst>
                                      </p:cBhvr>
                                      <p:to>
                                        <p:strVal val="visible"/>
                                      </p:to>
                                    </p:set>
                                    <p:anim calcmode="lin" valueType="num">
                                      <p:cBhvr>
                                        <p:cTn id="299" dur="500" fill="hold"/>
                                        <p:tgtEl>
                                          <p:spTgt spid="61"/>
                                        </p:tgtEl>
                                        <p:attrNameLst>
                                          <p:attrName>ppt_w</p:attrName>
                                        </p:attrNameLst>
                                      </p:cBhvr>
                                      <p:tavLst>
                                        <p:tav tm="0">
                                          <p:val>
                                            <p:fltVal val="0"/>
                                          </p:val>
                                        </p:tav>
                                        <p:tav tm="100000">
                                          <p:val>
                                            <p:strVal val="#ppt_w"/>
                                          </p:val>
                                        </p:tav>
                                      </p:tavLst>
                                    </p:anim>
                                    <p:anim calcmode="lin" valueType="num">
                                      <p:cBhvr>
                                        <p:cTn id="300" dur="500" fill="hold"/>
                                        <p:tgtEl>
                                          <p:spTgt spid="61"/>
                                        </p:tgtEl>
                                        <p:attrNameLst>
                                          <p:attrName>ppt_h</p:attrName>
                                        </p:attrNameLst>
                                      </p:cBhvr>
                                      <p:tavLst>
                                        <p:tav tm="0">
                                          <p:val>
                                            <p:fltVal val="0"/>
                                          </p:val>
                                        </p:tav>
                                        <p:tav tm="100000">
                                          <p:val>
                                            <p:strVal val="#ppt_h"/>
                                          </p:val>
                                        </p:tav>
                                      </p:tavLst>
                                    </p:anim>
                                    <p:animEffect transition="in" filter="fade">
                                      <p:cBhvr>
                                        <p:cTn id="301" dur="500"/>
                                        <p:tgtEl>
                                          <p:spTgt spid="61"/>
                                        </p:tgtEl>
                                      </p:cBhvr>
                                    </p:animEffect>
                                  </p:childTnLst>
                                </p:cTn>
                              </p:par>
                            </p:childTnLst>
                          </p:cTn>
                        </p:par>
                        <p:par>
                          <p:cTn id="302" fill="hold">
                            <p:stCondLst>
                              <p:cond delay="28500"/>
                            </p:stCondLst>
                            <p:childTnLst>
                              <p:par>
                                <p:cTn id="303" presetID="22" presetClass="entr" presetSubtype="8" fill="hold" grpId="0" nodeType="afterEffect">
                                  <p:stCondLst>
                                    <p:cond delay="0"/>
                                  </p:stCondLst>
                                  <p:childTnLst>
                                    <p:set>
                                      <p:cBhvr>
                                        <p:cTn id="304" dur="1" fill="hold">
                                          <p:stCondLst>
                                            <p:cond delay="0"/>
                                          </p:stCondLst>
                                        </p:cTn>
                                        <p:tgtEl>
                                          <p:spTgt spid="25"/>
                                        </p:tgtEl>
                                        <p:attrNameLst>
                                          <p:attrName>style.visibility</p:attrName>
                                        </p:attrNameLst>
                                      </p:cBhvr>
                                      <p:to>
                                        <p:strVal val="visible"/>
                                      </p:to>
                                    </p:set>
                                    <p:animEffect transition="in" filter="wipe(left)">
                                      <p:cBhvr>
                                        <p:cTn id="305" dur="500"/>
                                        <p:tgtEl>
                                          <p:spTgt spid="25"/>
                                        </p:tgtEl>
                                      </p:cBhvr>
                                    </p:animEffect>
                                  </p:childTnLst>
                                </p:cTn>
                              </p:par>
                            </p:childTnLst>
                          </p:cTn>
                        </p:par>
                        <p:par>
                          <p:cTn id="306" fill="hold">
                            <p:stCondLst>
                              <p:cond delay="29000"/>
                            </p:stCondLst>
                            <p:childTnLst>
                              <p:par>
                                <p:cTn id="307" presetID="53" presetClass="entr" presetSubtype="16" fill="hold" grpId="0" nodeType="afterEffect">
                                  <p:stCondLst>
                                    <p:cond delay="0"/>
                                  </p:stCondLst>
                                  <p:childTnLst>
                                    <p:set>
                                      <p:cBhvr>
                                        <p:cTn id="308" dur="1" fill="hold">
                                          <p:stCondLst>
                                            <p:cond delay="0"/>
                                          </p:stCondLst>
                                        </p:cTn>
                                        <p:tgtEl>
                                          <p:spTgt spid="49"/>
                                        </p:tgtEl>
                                        <p:attrNameLst>
                                          <p:attrName>style.visibility</p:attrName>
                                        </p:attrNameLst>
                                      </p:cBhvr>
                                      <p:to>
                                        <p:strVal val="visible"/>
                                      </p:to>
                                    </p:set>
                                    <p:anim calcmode="lin" valueType="num">
                                      <p:cBhvr>
                                        <p:cTn id="309" dur="500" fill="hold"/>
                                        <p:tgtEl>
                                          <p:spTgt spid="49"/>
                                        </p:tgtEl>
                                        <p:attrNameLst>
                                          <p:attrName>ppt_w</p:attrName>
                                        </p:attrNameLst>
                                      </p:cBhvr>
                                      <p:tavLst>
                                        <p:tav tm="0">
                                          <p:val>
                                            <p:fltVal val="0"/>
                                          </p:val>
                                        </p:tav>
                                        <p:tav tm="100000">
                                          <p:val>
                                            <p:strVal val="#ppt_w"/>
                                          </p:val>
                                        </p:tav>
                                      </p:tavLst>
                                    </p:anim>
                                    <p:anim calcmode="lin" valueType="num">
                                      <p:cBhvr>
                                        <p:cTn id="310" dur="500" fill="hold"/>
                                        <p:tgtEl>
                                          <p:spTgt spid="49"/>
                                        </p:tgtEl>
                                        <p:attrNameLst>
                                          <p:attrName>ppt_h</p:attrName>
                                        </p:attrNameLst>
                                      </p:cBhvr>
                                      <p:tavLst>
                                        <p:tav tm="0">
                                          <p:val>
                                            <p:fltVal val="0"/>
                                          </p:val>
                                        </p:tav>
                                        <p:tav tm="100000">
                                          <p:val>
                                            <p:strVal val="#ppt_h"/>
                                          </p:val>
                                        </p:tav>
                                      </p:tavLst>
                                    </p:anim>
                                    <p:animEffect transition="in" filter="fade">
                                      <p:cBhvr>
                                        <p:cTn id="3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Arrows Flowchart</a:t>
            </a: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40</a:t>
            </a:fld>
            <a:endParaRPr lang="en-US">
              <a:cs typeface="+mn-ea"/>
              <a:sym typeface="+mn-lt"/>
            </a:endParaRPr>
          </a:p>
        </p:txBody>
      </p:sp>
      <p:sp>
        <p:nvSpPr>
          <p:cNvPr id="4" name="Freeform 4"/>
          <p:cNvSpPr/>
          <p:nvPr/>
        </p:nvSpPr>
        <p:spPr>
          <a:xfrm>
            <a:off x="1056905" y="1703205"/>
            <a:ext cx="10082113" cy="1298620"/>
          </a:xfrm>
          <a:custGeom>
            <a:avLst/>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6">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5" name="Freeform 5"/>
          <p:cNvSpPr/>
          <p:nvPr/>
        </p:nvSpPr>
        <p:spPr>
          <a:xfrm rot="5400000">
            <a:off x="6663840" y="-798132"/>
            <a:ext cx="1298619" cy="7651739"/>
          </a:xfrm>
          <a:custGeom>
            <a:avLst/>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Freeform 6"/>
          <p:cNvSpPr/>
          <p:nvPr/>
        </p:nvSpPr>
        <p:spPr>
          <a:xfrm>
            <a:off x="5781879" y="3071942"/>
            <a:ext cx="5357139" cy="1298620"/>
          </a:xfrm>
          <a:custGeom>
            <a:avLst/>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6">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7" name="Freeform 7"/>
          <p:cNvSpPr/>
          <p:nvPr/>
        </p:nvSpPr>
        <p:spPr>
          <a:xfrm>
            <a:off x="8040168" y="3751648"/>
            <a:ext cx="3098850" cy="1298620"/>
          </a:xfrm>
          <a:custGeom>
            <a:avLst/>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6">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a:effectLst>
            <a:outerShdw blurRad="508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8" name="Group 7"/>
          <p:cNvGrpSpPr/>
          <p:nvPr/>
        </p:nvGrpSpPr>
        <p:grpSpPr>
          <a:xfrm>
            <a:off x="5905875" y="3485202"/>
            <a:ext cx="475240" cy="452244"/>
            <a:chOff x="6719888" y="887413"/>
            <a:chExt cx="492125" cy="468312"/>
          </a:xfrm>
          <a:solidFill>
            <a:schemeClr val="bg2"/>
          </a:solidFill>
        </p:grpSpPr>
        <p:sp>
          <p:nvSpPr>
            <p:cNvPr id="9"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0"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1"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2"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3"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4"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sp>
        <p:nvSpPr>
          <p:cNvPr id="15" name="Freeform 22"/>
          <p:cNvSpPr>
            <a:spLocks noEditPoints="1"/>
          </p:cNvSpPr>
          <p:nvPr/>
        </p:nvSpPr>
        <p:spPr bwMode="auto">
          <a:xfrm>
            <a:off x="3638239" y="2817403"/>
            <a:ext cx="387402" cy="389778"/>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2"/>
          </a:solidFill>
          <a:ln>
            <a:noFill/>
          </a:ln>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6" name="Freeform 16"/>
          <p:cNvSpPr>
            <a:spLocks noEditPoints="1"/>
          </p:cNvSpPr>
          <p:nvPr/>
        </p:nvSpPr>
        <p:spPr bwMode="auto">
          <a:xfrm rot="2700000">
            <a:off x="1273240" y="2138467"/>
            <a:ext cx="249506" cy="45950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2"/>
          </a:solidFill>
          <a:ln>
            <a:noFill/>
          </a:ln>
        </p:spPr>
        <p:txBody>
          <a:bodyPr vert="horz" wrap="square" lIns="91440" tIns="45720" rIns="91440" bIns="45720" numCol="1" anchor="t" anchorCtr="0" compatLnSpc="1"/>
          <a:lstStyle/>
          <a:p>
            <a:endParaRPr lang="id-ID">
              <a:solidFill>
                <a:schemeClr val="bg2"/>
              </a:solidFill>
              <a:cs typeface="+mn-ea"/>
              <a:sym typeface="+mn-lt"/>
            </a:endParaRPr>
          </a:p>
        </p:txBody>
      </p:sp>
      <p:grpSp>
        <p:nvGrpSpPr>
          <p:cNvPr id="17" name="Group 16"/>
          <p:cNvGrpSpPr/>
          <p:nvPr/>
        </p:nvGrpSpPr>
        <p:grpSpPr>
          <a:xfrm rot="2700000">
            <a:off x="8261171" y="4104052"/>
            <a:ext cx="316524" cy="551595"/>
            <a:chOff x="4732338" y="4783138"/>
            <a:chExt cx="703263" cy="1225550"/>
          </a:xfrm>
          <a:solidFill>
            <a:schemeClr val="bg2"/>
          </a:solidFill>
        </p:grpSpPr>
        <p:sp>
          <p:nvSpPr>
            <p:cNvPr id="1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1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sp>
          <p:nvSpPr>
            <p:cNvPr id="2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2"/>
                </a:solidFill>
                <a:cs typeface="+mn-ea"/>
                <a:sym typeface="+mn-lt"/>
              </a:endParaRPr>
            </a:p>
          </p:txBody>
        </p:sp>
      </p:grpSp>
      <p:sp>
        <p:nvSpPr>
          <p:cNvPr id="21" name="Content Placeholder 2"/>
          <p:cNvSpPr txBox="1"/>
          <p:nvPr/>
        </p:nvSpPr>
        <p:spPr>
          <a:xfrm>
            <a:off x="1057291" y="2795761"/>
            <a:ext cx="2183802" cy="138499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cs typeface="+mn-ea"/>
                <a:sym typeface="+mn-lt"/>
              </a:rPr>
              <a:t>Contrary to popular belief, </a:t>
            </a:r>
            <a:r>
              <a:rPr lang="en-US" dirty="0" err="1">
                <a:solidFill>
                  <a:schemeClr val="tx1"/>
                </a:solidFill>
                <a:cs typeface="+mn-ea"/>
                <a:sym typeface="+mn-lt"/>
              </a:rPr>
              <a:t>Lorem</a:t>
            </a:r>
            <a:r>
              <a:rPr lang="en-US" dirty="0">
                <a:solidFill>
                  <a:schemeClr val="tx1"/>
                </a:solidFill>
                <a:cs typeface="+mn-ea"/>
                <a:sym typeface="+mn-lt"/>
              </a:rPr>
              <a:t> </a:t>
            </a:r>
            <a:r>
              <a:rPr lang="en-US" dirty="0" err="1">
                <a:solidFill>
                  <a:schemeClr val="tx1"/>
                </a:solidFill>
                <a:cs typeface="+mn-ea"/>
                <a:sym typeface="+mn-lt"/>
              </a:rPr>
              <a:t>Ipsum</a:t>
            </a:r>
            <a:r>
              <a:rPr lang="en-US" dirty="0">
                <a:solidFill>
                  <a:schemeClr val="tx1"/>
                </a:solidFill>
                <a:cs typeface="+mn-ea"/>
                <a:sym typeface="+mn-lt"/>
              </a:rPr>
              <a:t> is not simply random text. It has roots in a piece of classical Latin literature from 45 BC. </a:t>
            </a:r>
            <a:endParaRPr lang="id-ID" dirty="0">
              <a:solidFill>
                <a:schemeClr val="tx1"/>
              </a:solidFill>
              <a:cs typeface="+mn-ea"/>
              <a:sym typeface="+mn-lt"/>
            </a:endParaRPr>
          </a:p>
        </p:txBody>
      </p:sp>
      <p:sp>
        <p:nvSpPr>
          <p:cNvPr id="22" name="Content Placeholder 2"/>
          <p:cNvSpPr txBox="1"/>
          <p:nvPr/>
        </p:nvSpPr>
        <p:spPr>
          <a:xfrm>
            <a:off x="3489620" y="3442457"/>
            <a:ext cx="2183802" cy="138499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cs typeface="+mn-ea"/>
                <a:sym typeface="+mn-lt"/>
              </a:rPr>
              <a:t>Contrary to popular belief, </a:t>
            </a:r>
            <a:r>
              <a:rPr lang="en-US" dirty="0" err="1">
                <a:solidFill>
                  <a:schemeClr val="tx1"/>
                </a:solidFill>
                <a:cs typeface="+mn-ea"/>
                <a:sym typeface="+mn-lt"/>
              </a:rPr>
              <a:t>Lorem</a:t>
            </a:r>
            <a:r>
              <a:rPr lang="en-US" dirty="0">
                <a:solidFill>
                  <a:schemeClr val="tx1"/>
                </a:solidFill>
                <a:cs typeface="+mn-ea"/>
                <a:sym typeface="+mn-lt"/>
              </a:rPr>
              <a:t> </a:t>
            </a:r>
            <a:r>
              <a:rPr lang="en-US" dirty="0" err="1">
                <a:solidFill>
                  <a:schemeClr val="tx1"/>
                </a:solidFill>
                <a:cs typeface="+mn-ea"/>
                <a:sym typeface="+mn-lt"/>
              </a:rPr>
              <a:t>Ipsum</a:t>
            </a:r>
            <a:r>
              <a:rPr lang="en-US" dirty="0">
                <a:solidFill>
                  <a:schemeClr val="tx1"/>
                </a:solidFill>
                <a:cs typeface="+mn-ea"/>
                <a:sym typeface="+mn-lt"/>
              </a:rPr>
              <a:t> is not simply random text. It has roots in a piece of classical Latin literature from 45 BC. </a:t>
            </a:r>
            <a:endParaRPr lang="id-ID" dirty="0">
              <a:solidFill>
                <a:schemeClr val="tx1"/>
              </a:solidFill>
              <a:cs typeface="+mn-ea"/>
              <a:sym typeface="+mn-lt"/>
            </a:endParaRPr>
          </a:p>
        </p:txBody>
      </p:sp>
      <p:sp>
        <p:nvSpPr>
          <p:cNvPr id="23" name="Content Placeholder 2"/>
          <p:cNvSpPr txBox="1"/>
          <p:nvPr/>
        </p:nvSpPr>
        <p:spPr>
          <a:xfrm>
            <a:off x="5794786" y="4162419"/>
            <a:ext cx="2183802" cy="138499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cs typeface="+mn-ea"/>
                <a:sym typeface="+mn-lt"/>
              </a:rPr>
              <a:t>Contrary to popular belief, </a:t>
            </a:r>
            <a:r>
              <a:rPr lang="en-US" dirty="0" err="1">
                <a:solidFill>
                  <a:schemeClr val="tx1"/>
                </a:solidFill>
                <a:cs typeface="+mn-ea"/>
                <a:sym typeface="+mn-lt"/>
              </a:rPr>
              <a:t>Lorem</a:t>
            </a:r>
            <a:r>
              <a:rPr lang="en-US" dirty="0">
                <a:solidFill>
                  <a:schemeClr val="tx1"/>
                </a:solidFill>
                <a:cs typeface="+mn-ea"/>
                <a:sym typeface="+mn-lt"/>
              </a:rPr>
              <a:t> </a:t>
            </a:r>
            <a:r>
              <a:rPr lang="en-US" dirty="0" err="1">
                <a:solidFill>
                  <a:schemeClr val="tx1"/>
                </a:solidFill>
                <a:cs typeface="+mn-ea"/>
                <a:sym typeface="+mn-lt"/>
              </a:rPr>
              <a:t>Ipsum</a:t>
            </a:r>
            <a:r>
              <a:rPr lang="en-US" dirty="0">
                <a:solidFill>
                  <a:schemeClr val="tx1"/>
                </a:solidFill>
                <a:cs typeface="+mn-ea"/>
                <a:sym typeface="+mn-lt"/>
              </a:rPr>
              <a:t> is not simply random text. It has roots in a piece of classical Latin literature from 45 BC. </a:t>
            </a:r>
            <a:endParaRPr lang="id-ID" dirty="0">
              <a:solidFill>
                <a:schemeClr val="tx1"/>
              </a:solidFill>
              <a:cs typeface="+mn-ea"/>
              <a:sym typeface="+mn-lt"/>
            </a:endParaRPr>
          </a:p>
        </p:txBody>
      </p:sp>
      <p:sp>
        <p:nvSpPr>
          <p:cNvPr id="24" name="Content Placeholder 2"/>
          <p:cNvSpPr txBox="1"/>
          <p:nvPr/>
        </p:nvSpPr>
        <p:spPr>
          <a:xfrm>
            <a:off x="8049383" y="4820872"/>
            <a:ext cx="2183802" cy="138499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cs typeface="+mn-ea"/>
                <a:sym typeface="+mn-lt"/>
              </a:rPr>
              <a:t>Contrary to popular belief, </a:t>
            </a:r>
            <a:r>
              <a:rPr lang="en-US" dirty="0" err="1">
                <a:solidFill>
                  <a:schemeClr val="tx1"/>
                </a:solidFill>
                <a:cs typeface="+mn-ea"/>
                <a:sym typeface="+mn-lt"/>
              </a:rPr>
              <a:t>Lorem</a:t>
            </a:r>
            <a:r>
              <a:rPr lang="en-US" dirty="0">
                <a:solidFill>
                  <a:schemeClr val="tx1"/>
                </a:solidFill>
                <a:cs typeface="+mn-ea"/>
                <a:sym typeface="+mn-lt"/>
              </a:rPr>
              <a:t> </a:t>
            </a:r>
            <a:r>
              <a:rPr lang="en-US" dirty="0" err="1">
                <a:solidFill>
                  <a:schemeClr val="tx1"/>
                </a:solidFill>
                <a:cs typeface="+mn-ea"/>
                <a:sym typeface="+mn-lt"/>
              </a:rPr>
              <a:t>Ipsum</a:t>
            </a:r>
            <a:r>
              <a:rPr lang="en-US" dirty="0">
                <a:solidFill>
                  <a:schemeClr val="tx1"/>
                </a:solidFill>
                <a:cs typeface="+mn-ea"/>
                <a:sym typeface="+mn-lt"/>
              </a:rPr>
              <a:t> is not simply random text. It has roots in a piece of classical Latin literature from 45 BC. </a:t>
            </a:r>
            <a:endParaRPr lang="id-ID" dirty="0">
              <a:solidFill>
                <a:schemeClr val="tx1"/>
              </a:solidFill>
              <a:cs typeface="+mn-ea"/>
              <a:sym typeface="+mn-lt"/>
            </a:endParaRPr>
          </a:p>
        </p:txBody>
      </p:sp>
      <p:sp>
        <p:nvSpPr>
          <p:cNvPr id="25" name="TextBox 23"/>
          <p:cNvSpPr txBox="1"/>
          <p:nvPr/>
        </p:nvSpPr>
        <p:spPr>
          <a:xfrm>
            <a:off x="1749486" y="2148377"/>
            <a:ext cx="2087563"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b="1" dirty="0">
                <a:solidFill>
                  <a:schemeClr val="bg2"/>
                </a:solidFill>
                <a:cs typeface="+mn-ea"/>
                <a:sym typeface="+mn-lt"/>
              </a:rPr>
              <a:t>PLANNING</a:t>
            </a:r>
          </a:p>
        </p:txBody>
      </p:sp>
      <p:sp>
        <p:nvSpPr>
          <p:cNvPr id="26" name="TextBox 23"/>
          <p:cNvSpPr txBox="1"/>
          <p:nvPr/>
        </p:nvSpPr>
        <p:spPr>
          <a:xfrm>
            <a:off x="4073257" y="2845773"/>
            <a:ext cx="2087563"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b="1" dirty="0">
                <a:solidFill>
                  <a:schemeClr val="bg2"/>
                </a:solidFill>
                <a:cs typeface="+mn-ea"/>
                <a:sym typeface="+mn-lt"/>
              </a:rPr>
              <a:t>SKETCHES</a:t>
            </a:r>
          </a:p>
        </p:txBody>
      </p:sp>
      <p:sp>
        <p:nvSpPr>
          <p:cNvPr id="27" name="TextBox 23"/>
          <p:cNvSpPr txBox="1"/>
          <p:nvPr/>
        </p:nvSpPr>
        <p:spPr>
          <a:xfrm>
            <a:off x="6405279" y="3494262"/>
            <a:ext cx="2087563"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b="1" dirty="0">
                <a:solidFill>
                  <a:schemeClr val="bg2"/>
                </a:solidFill>
                <a:cs typeface="+mn-ea"/>
                <a:sym typeface="+mn-lt"/>
              </a:rPr>
              <a:t>CODING</a:t>
            </a:r>
          </a:p>
        </p:txBody>
      </p:sp>
      <p:sp>
        <p:nvSpPr>
          <p:cNvPr id="28" name="TextBox 23"/>
          <p:cNvSpPr txBox="1"/>
          <p:nvPr/>
        </p:nvSpPr>
        <p:spPr>
          <a:xfrm>
            <a:off x="8717175" y="4203533"/>
            <a:ext cx="2087563" cy="369332"/>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b="1" dirty="0">
                <a:solidFill>
                  <a:schemeClr val="bg2"/>
                </a:solidFill>
                <a:cs typeface="+mn-ea"/>
                <a:sym typeface="+mn-lt"/>
              </a:rPr>
              <a:t>LAUNCH</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p:tgtEl>
                                          <p:spTgt spid="4"/>
                                        </p:tgtEl>
                                        <p:attrNameLst>
                                          <p:attrName>ppt_x</p:attrName>
                                        </p:attrNameLst>
                                      </p:cBhvr>
                                      <p:tavLst>
                                        <p:tav tm="0">
                                          <p:val>
                                            <p:strVal val="#ppt_x-#ppt_w*1.125000"/>
                                          </p:val>
                                        </p:tav>
                                        <p:tav tm="100000">
                                          <p:val>
                                            <p:strVal val="#ppt_x"/>
                                          </p:val>
                                        </p:tav>
                                      </p:tavLst>
                                    </p:anim>
                                    <p:animEffect transition="in" filter="wipe(right)">
                                      <p:cBhvr>
                                        <p:cTn id="8" dur="750"/>
                                        <p:tgtEl>
                                          <p:spTgt spid="4"/>
                                        </p:tgtEl>
                                      </p:cBhvr>
                                    </p:animEffect>
                                  </p:childTnLst>
                                </p:cTn>
                              </p:par>
                              <p:par>
                                <p:cTn id="9" presetID="12" presetClass="entr" presetSubtype="8"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p:tgtEl>
                                          <p:spTgt spid="5"/>
                                        </p:tgtEl>
                                        <p:attrNameLst>
                                          <p:attrName>ppt_x</p:attrName>
                                        </p:attrNameLst>
                                      </p:cBhvr>
                                      <p:tavLst>
                                        <p:tav tm="0">
                                          <p:val>
                                            <p:strVal val="#ppt_x-#ppt_w*1.125000"/>
                                          </p:val>
                                        </p:tav>
                                        <p:tav tm="100000">
                                          <p:val>
                                            <p:strVal val="#ppt_x"/>
                                          </p:val>
                                        </p:tav>
                                      </p:tavLst>
                                    </p:anim>
                                    <p:animEffect transition="in" filter="wipe(right)">
                                      <p:cBhvr>
                                        <p:cTn id="12" dur="750"/>
                                        <p:tgtEl>
                                          <p:spTgt spid="5"/>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p:tgtEl>
                                          <p:spTgt spid="6"/>
                                        </p:tgtEl>
                                        <p:attrNameLst>
                                          <p:attrName>ppt_x</p:attrName>
                                        </p:attrNameLst>
                                      </p:cBhvr>
                                      <p:tavLst>
                                        <p:tav tm="0">
                                          <p:val>
                                            <p:strVal val="#ppt_x-#ppt_w*1.125000"/>
                                          </p:val>
                                        </p:tav>
                                        <p:tav tm="100000">
                                          <p:val>
                                            <p:strVal val="#ppt_x"/>
                                          </p:val>
                                        </p:tav>
                                      </p:tavLst>
                                    </p:anim>
                                    <p:animEffect transition="in" filter="wipe(right)">
                                      <p:cBhvr>
                                        <p:cTn id="16" dur="750"/>
                                        <p:tgtEl>
                                          <p:spTgt spid="6"/>
                                        </p:tgtEl>
                                      </p:cBhvr>
                                    </p:animEffect>
                                  </p:childTnLst>
                                </p:cTn>
                              </p:par>
                              <p:par>
                                <p:cTn id="17" presetID="12" presetClass="entr" presetSubtype="8"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p:tgtEl>
                                          <p:spTgt spid="7"/>
                                        </p:tgtEl>
                                        <p:attrNameLst>
                                          <p:attrName>ppt_x</p:attrName>
                                        </p:attrNameLst>
                                      </p:cBhvr>
                                      <p:tavLst>
                                        <p:tav tm="0">
                                          <p:val>
                                            <p:strVal val="#ppt_x-#ppt_w*1.125000"/>
                                          </p:val>
                                        </p:tav>
                                        <p:tav tm="100000">
                                          <p:val>
                                            <p:strVal val="#ppt_x"/>
                                          </p:val>
                                        </p:tav>
                                      </p:tavLst>
                                    </p:anim>
                                    <p:animEffect transition="in" filter="wipe(right)">
                                      <p:cBhvr>
                                        <p:cTn id="20" dur="75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5" grpId="0" animBg="1"/>
      <p:bldP spid="16" grpId="0" animBg="1"/>
      <p:bldP spid="21"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62745" y="266563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8" name="Block Arc 37"/>
          <p:cNvSpPr/>
          <p:nvPr/>
        </p:nvSpPr>
        <p:spPr>
          <a:xfrm rot="10800000">
            <a:off x="4987260" y="2662751"/>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37" name="Block Arc 36"/>
          <p:cNvSpPr/>
          <p:nvPr/>
        </p:nvSpPr>
        <p:spPr>
          <a:xfrm>
            <a:off x="3114881" y="2682567"/>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41" name="Slide Number Placeholder 40"/>
          <p:cNvSpPr>
            <a:spLocks noGrp="1"/>
          </p:cNvSpPr>
          <p:nvPr>
            <p:ph type="sldNum" sz="quarter" idx="12"/>
          </p:nvPr>
        </p:nvSpPr>
        <p:spPr>
          <a:prstGeom prst="rect">
            <a:avLst/>
          </a:prstGeom>
        </p:spPr>
        <p:txBody>
          <a:bodyPr/>
          <a:lstStyle/>
          <a:p>
            <a:fld id="{C136B7D2-B98C-44FD-8D04-7EC62A564975}" type="slidenum">
              <a:rPr lang="en-US" smtClean="0">
                <a:cs typeface="+mn-ea"/>
                <a:sym typeface="+mn-lt"/>
              </a:rPr>
              <a:t>5</a:t>
            </a:fld>
            <a:endParaRPr lang="en-US" dirty="0">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Circle Steps Infographic</a:t>
            </a:r>
          </a:p>
        </p:txBody>
      </p:sp>
      <p:sp>
        <p:nvSpPr>
          <p:cNvPr id="137" name="Text Placeholder 136"/>
          <p:cNvSpPr>
            <a:spLocks noGrp="1"/>
          </p:cNvSpPr>
          <p:nvPr>
            <p:ph type="body" sz="half" idx="2"/>
          </p:nvPr>
        </p:nvSpPr>
        <p:spPr/>
        <p:txBody>
          <a:bodyPr/>
          <a:lstStyle/>
          <a:p>
            <a:r>
              <a:rPr lang="en-US" dirty="0">
                <a:cs typeface="+mn-ea"/>
                <a:sym typeface="+mn-lt"/>
              </a:rPr>
              <a:t>Circle Steps Infographic</a:t>
            </a:r>
          </a:p>
        </p:txBody>
      </p:sp>
      <p:sp>
        <p:nvSpPr>
          <p:cNvPr id="52" name="Block Arc 51"/>
          <p:cNvSpPr/>
          <p:nvPr/>
        </p:nvSpPr>
        <p:spPr>
          <a:xfrm>
            <a:off x="1234344" y="2665633"/>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3" name="Freeform 62"/>
          <p:cNvSpPr/>
          <p:nvPr/>
        </p:nvSpPr>
        <p:spPr>
          <a:xfrm>
            <a:off x="1689775"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1"/>
              </a:solidFill>
              <a:cs typeface="+mn-ea"/>
              <a:sym typeface="+mn-lt"/>
            </a:endParaRPr>
          </a:p>
        </p:txBody>
      </p:sp>
      <p:sp>
        <p:nvSpPr>
          <p:cNvPr id="64" name="Freeform 63"/>
          <p:cNvSpPr/>
          <p:nvPr/>
        </p:nvSpPr>
        <p:spPr>
          <a:xfrm>
            <a:off x="3583341"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2"/>
              </a:solidFill>
              <a:cs typeface="+mn-ea"/>
              <a:sym typeface="+mn-lt"/>
            </a:endParaRPr>
          </a:p>
        </p:txBody>
      </p:sp>
      <p:sp>
        <p:nvSpPr>
          <p:cNvPr id="65" name="Freeform 64"/>
          <p:cNvSpPr/>
          <p:nvPr/>
        </p:nvSpPr>
        <p:spPr>
          <a:xfrm>
            <a:off x="5449815"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3"/>
              </a:solidFill>
              <a:cs typeface="+mn-ea"/>
              <a:sym typeface="+mn-lt"/>
            </a:endParaRPr>
          </a:p>
        </p:txBody>
      </p:sp>
      <p:sp>
        <p:nvSpPr>
          <p:cNvPr id="66" name="Freeform 65"/>
          <p:cNvSpPr/>
          <p:nvPr/>
        </p:nvSpPr>
        <p:spPr>
          <a:xfrm>
            <a:off x="7343381"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4"/>
              </a:solidFill>
              <a:cs typeface="+mn-ea"/>
              <a:sym typeface="+mn-lt"/>
            </a:endParaRPr>
          </a:p>
        </p:txBody>
      </p:sp>
      <p:sp>
        <p:nvSpPr>
          <p:cNvPr id="67" name="Freeform 66"/>
          <p:cNvSpPr/>
          <p:nvPr/>
        </p:nvSpPr>
        <p:spPr>
          <a:xfrm>
            <a:off x="9209856"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5"/>
              </a:solidFill>
              <a:cs typeface="+mn-ea"/>
              <a:sym typeface="+mn-lt"/>
            </a:endParaRPr>
          </a:p>
        </p:txBody>
      </p:sp>
      <p:sp>
        <p:nvSpPr>
          <p:cNvPr id="76" name="TextBox 75"/>
          <p:cNvSpPr txBox="1"/>
          <p:nvPr/>
        </p:nvSpPr>
        <p:spPr>
          <a:xfrm>
            <a:off x="1967467" y="4954218"/>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cs typeface="+mn-ea"/>
                <a:sym typeface="+mn-lt"/>
              </a:rPr>
              <a:t>2006</a:t>
            </a:r>
            <a:endParaRPr lang="en-US" sz="2400" dirty="0">
              <a:solidFill>
                <a:schemeClr val="accent1"/>
              </a:solidFill>
              <a:cs typeface="+mn-ea"/>
              <a:sym typeface="+mn-lt"/>
            </a:endParaRPr>
          </a:p>
        </p:txBody>
      </p:sp>
      <p:sp>
        <p:nvSpPr>
          <p:cNvPr id="78" name="TextBox 77"/>
          <p:cNvSpPr txBox="1"/>
          <p:nvPr/>
        </p:nvSpPr>
        <p:spPr>
          <a:xfrm>
            <a:off x="3839311" y="2215404"/>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cs typeface="+mn-ea"/>
                <a:sym typeface="+mn-lt"/>
              </a:rPr>
              <a:t>2009</a:t>
            </a:r>
            <a:endParaRPr lang="en-US" sz="2400" dirty="0">
              <a:solidFill>
                <a:schemeClr val="accent2"/>
              </a:solidFill>
              <a:cs typeface="+mn-ea"/>
              <a:sym typeface="+mn-lt"/>
            </a:endParaRPr>
          </a:p>
        </p:txBody>
      </p:sp>
      <p:sp>
        <p:nvSpPr>
          <p:cNvPr id="79" name="TextBox 78"/>
          <p:cNvSpPr txBox="1"/>
          <p:nvPr/>
        </p:nvSpPr>
        <p:spPr>
          <a:xfrm>
            <a:off x="5773883" y="4954218"/>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3"/>
                </a:solidFill>
                <a:cs typeface="+mn-ea"/>
                <a:sym typeface="+mn-lt"/>
              </a:rPr>
              <a:t>2008</a:t>
            </a:r>
            <a:endParaRPr lang="en-US" sz="2400" dirty="0">
              <a:solidFill>
                <a:schemeClr val="accent3"/>
              </a:solidFill>
              <a:cs typeface="+mn-ea"/>
              <a:sym typeface="+mn-lt"/>
            </a:endParaRPr>
          </a:p>
        </p:txBody>
      </p:sp>
      <p:sp>
        <p:nvSpPr>
          <p:cNvPr id="82" name="TextBox 81"/>
          <p:cNvSpPr txBox="1"/>
          <p:nvPr/>
        </p:nvSpPr>
        <p:spPr>
          <a:xfrm>
            <a:off x="7625776" y="2215404"/>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4"/>
                </a:solidFill>
                <a:cs typeface="+mn-ea"/>
                <a:sym typeface="+mn-lt"/>
              </a:rPr>
              <a:t>2010</a:t>
            </a:r>
            <a:endParaRPr lang="en-US" sz="2400" dirty="0">
              <a:solidFill>
                <a:schemeClr val="accent4"/>
              </a:solidFill>
              <a:cs typeface="+mn-ea"/>
              <a:sym typeface="+mn-lt"/>
            </a:endParaRPr>
          </a:p>
        </p:txBody>
      </p:sp>
      <p:sp>
        <p:nvSpPr>
          <p:cNvPr id="83" name="TextBox 82"/>
          <p:cNvSpPr txBox="1"/>
          <p:nvPr/>
        </p:nvSpPr>
        <p:spPr>
          <a:xfrm>
            <a:off x="9546010" y="4954218"/>
            <a:ext cx="705321"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5"/>
                </a:solidFill>
                <a:cs typeface="+mn-ea"/>
                <a:sym typeface="+mn-lt"/>
              </a:rPr>
              <a:t>2012</a:t>
            </a:r>
            <a:endParaRPr lang="en-US" sz="2400" dirty="0">
              <a:solidFill>
                <a:schemeClr val="accent5"/>
              </a:solidFill>
              <a:cs typeface="+mn-ea"/>
              <a:sym typeface="+mn-lt"/>
            </a:endParaRPr>
          </a:p>
        </p:txBody>
      </p:sp>
      <p:grpSp>
        <p:nvGrpSpPr>
          <p:cNvPr id="3" name="Group 88"/>
          <p:cNvGrpSpPr/>
          <p:nvPr/>
        </p:nvGrpSpPr>
        <p:grpSpPr>
          <a:xfrm>
            <a:off x="1333822" y="1739196"/>
            <a:ext cx="2095901" cy="645612"/>
            <a:chOff x="805797" y="661615"/>
            <a:chExt cx="1155277" cy="263150"/>
          </a:xfrm>
        </p:grpSpPr>
        <p:sp>
          <p:nvSpPr>
            <p:cNvPr id="87" name="TextBox 86"/>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90" name="TextBox 89"/>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4" name="Group 88"/>
          <p:cNvGrpSpPr/>
          <p:nvPr/>
        </p:nvGrpSpPr>
        <p:grpSpPr>
          <a:xfrm>
            <a:off x="3178416" y="5164347"/>
            <a:ext cx="2095901" cy="645613"/>
            <a:chOff x="805797" y="661615"/>
            <a:chExt cx="1155277" cy="263150"/>
          </a:xfrm>
        </p:grpSpPr>
        <p:sp>
          <p:nvSpPr>
            <p:cNvPr id="94" name="TextBox 93"/>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98" name="TextBox 97"/>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5" name="Group 88"/>
          <p:cNvGrpSpPr/>
          <p:nvPr/>
        </p:nvGrpSpPr>
        <p:grpSpPr>
          <a:xfrm>
            <a:off x="5108938" y="1739195"/>
            <a:ext cx="2095901" cy="645613"/>
            <a:chOff x="805797" y="661615"/>
            <a:chExt cx="1155277" cy="263150"/>
          </a:xfrm>
        </p:grpSpPr>
        <p:sp>
          <p:nvSpPr>
            <p:cNvPr id="100" name="TextBox 99"/>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101" name="TextBox 100"/>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6" name="Group 88"/>
          <p:cNvGrpSpPr/>
          <p:nvPr/>
        </p:nvGrpSpPr>
        <p:grpSpPr>
          <a:xfrm>
            <a:off x="6984423" y="5164347"/>
            <a:ext cx="2095901" cy="645613"/>
            <a:chOff x="805797" y="661615"/>
            <a:chExt cx="1155277" cy="263150"/>
          </a:xfrm>
        </p:grpSpPr>
        <p:sp>
          <p:nvSpPr>
            <p:cNvPr id="103" name="TextBox 102"/>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104" name="TextBox 103"/>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grpSp>
        <p:nvGrpSpPr>
          <p:cNvPr id="7" name="Group 88"/>
          <p:cNvGrpSpPr/>
          <p:nvPr/>
        </p:nvGrpSpPr>
        <p:grpSpPr>
          <a:xfrm>
            <a:off x="8740079" y="1739195"/>
            <a:ext cx="2095901" cy="645613"/>
            <a:chOff x="805797" y="661615"/>
            <a:chExt cx="1155277" cy="263150"/>
          </a:xfrm>
        </p:grpSpPr>
        <p:sp>
          <p:nvSpPr>
            <p:cNvPr id="106" name="TextBox 105"/>
            <p:cNvSpPr txBox="1"/>
            <p:nvPr/>
          </p:nvSpPr>
          <p:spPr>
            <a:xfrm>
              <a:off x="1088071"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cs typeface="+mn-ea"/>
                  <a:sym typeface="+mn-lt"/>
                </a:rPr>
                <a:t>STATISTICS</a:t>
              </a:r>
            </a:p>
          </p:txBody>
        </p:sp>
        <p:sp>
          <p:nvSpPr>
            <p:cNvPr id="107" name="TextBox 106"/>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cs typeface="+mn-ea"/>
                  <a:sym typeface="+mn-lt"/>
                </a:rPr>
                <a:t>There are many variations of passages of lorem ipsum</a:t>
              </a:r>
            </a:p>
          </p:txBody>
        </p:sp>
      </p:grpSp>
      <p:sp>
        <p:nvSpPr>
          <p:cNvPr id="36" name="Block Arc 35"/>
          <p:cNvSpPr/>
          <p:nvPr/>
        </p:nvSpPr>
        <p:spPr>
          <a:xfrm rot="10800000">
            <a:off x="1234344" y="266274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40" name="Block Arc 39"/>
          <p:cNvSpPr/>
          <p:nvPr/>
        </p:nvSpPr>
        <p:spPr>
          <a:xfrm rot="10800000">
            <a:off x="8740079" y="2662751"/>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42" name="Freeform 178"/>
          <p:cNvSpPr>
            <a:spLocks noEditPoints="1"/>
          </p:cNvSpPr>
          <p:nvPr/>
        </p:nvSpPr>
        <p:spPr bwMode="auto">
          <a:xfrm>
            <a:off x="5764318" y="3538194"/>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3" name="Freeform 116"/>
          <p:cNvSpPr>
            <a:spLocks noEditPoints="1"/>
          </p:cNvSpPr>
          <p:nvPr/>
        </p:nvSpPr>
        <p:spPr bwMode="auto">
          <a:xfrm>
            <a:off x="2082641" y="3583094"/>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4" name="Freeform 105"/>
          <p:cNvSpPr>
            <a:spLocks noEditPoints="1"/>
          </p:cNvSpPr>
          <p:nvPr/>
        </p:nvSpPr>
        <p:spPr bwMode="auto">
          <a:xfrm>
            <a:off x="3938841" y="351216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cs typeface="+mn-ea"/>
              <a:sym typeface="+mn-lt"/>
            </a:endParaRPr>
          </a:p>
        </p:txBody>
      </p:sp>
      <p:sp>
        <p:nvSpPr>
          <p:cNvPr id="45" name="Freeform 62"/>
          <p:cNvSpPr>
            <a:spLocks noChangeAspect="1" noEditPoints="1"/>
          </p:cNvSpPr>
          <p:nvPr/>
        </p:nvSpPr>
        <p:spPr bwMode="auto">
          <a:xfrm>
            <a:off x="7705325" y="3512160"/>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6" name="Freeform 45"/>
          <p:cNvSpPr>
            <a:spLocks noEditPoints="1"/>
          </p:cNvSpPr>
          <p:nvPr/>
        </p:nvSpPr>
        <p:spPr bwMode="auto">
          <a:xfrm>
            <a:off x="9608253" y="3537326"/>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upRight)">
                                      <p:cBhvr>
                                        <p:cTn id="7" dur="1000"/>
                                        <p:tgtEl>
                                          <p:spTgt spid="52"/>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trips(upRight)">
                                      <p:cBhvr>
                                        <p:cTn id="11" dur="500"/>
                                        <p:tgtEl>
                                          <p:spTgt spid="5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trips(downRight)">
                                      <p:cBhvr>
                                        <p:cTn id="15" dur="500"/>
                                        <p:tgtEl>
                                          <p:spTgt spid="54"/>
                                        </p:tgtEl>
                                      </p:cBhvr>
                                    </p:animEffect>
                                  </p:childTnLst>
                                </p:cTn>
                              </p:par>
                            </p:childTnLst>
                          </p:cTn>
                        </p:par>
                        <p:par>
                          <p:cTn id="16" fill="hold">
                            <p:stCondLst>
                              <p:cond delay="2000"/>
                            </p:stCondLst>
                            <p:childTnLst>
                              <p:par>
                                <p:cTn id="17" presetID="18" presetClass="entr" presetSubtype="3"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strips(upRight)">
                                      <p:cBhvr>
                                        <p:cTn id="19" dur="500"/>
                                        <p:tgtEl>
                                          <p:spTgt spid="55"/>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strips(downRight)">
                                      <p:cBhvr>
                                        <p:cTn id="23" dur="500"/>
                                        <p:tgtEl>
                                          <p:spTgt spid="56"/>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trips(upRight)">
                                      <p:cBhvr>
                                        <p:cTn id="27" dur="1000"/>
                                        <p:tgtEl>
                                          <p:spTgt spid="36"/>
                                        </p:tgtEl>
                                      </p:cBhvr>
                                    </p:animEffect>
                                  </p:childTnLst>
                                </p:cTn>
                              </p:par>
                            </p:childTnLst>
                          </p:cTn>
                        </p:par>
                        <p:par>
                          <p:cTn id="28" fill="hold">
                            <p:stCondLst>
                              <p:cond delay="4000"/>
                            </p:stCondLst>
                            <p:childTnLst>
                              <p:par>
                                <p:cTn id="29" presetID="18" presetClass="entr" presetSubtype="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trips(downRight)">
                                      <p:cBhvr>
                                        <p:cTn id="31" dur="1000"/>
                                        <p:tgtEl>
                                          <p:spTgt spid="37"/>
                                        </p:tgtEl>
                                      </p:cBhvr>
                                    </p:animEffect>
                                  </p:childTnLst>
                                </p:cTn>
                              </p:par>
                            </p:childTnLst>
                          </p:cTn>
                        </p:par>
                        <p:par>
                          <p:cTn id="32" fill="hold">
                            <p:stCondLst>
                              <p:cond delay="5000"/>
                            </p:stCondLst>
                            <p:childTnLst>
                              <p:par>
                                <p:cTn id="33" presetID="18" presetClass="entr" presetSubtype="3"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upRight)">
                                      <p:cBhvr>
                                        <p:cTn id="35" dur="1000"/>
                                        <p:tgtEl>
                                          <p:spTgt spid="38"/>
                                        </p:tgtEl>
                                      </p:cBhvr>
                                    </p:animEffect>
                                  </p:childTnLst>
                                </p:cTn>
                              </p:par>
                            </p:childTnLst>
                          </p:cTn>
                        </p:par>
                        <p:par>
                          <p:cTn id="36" fill="hold">
                            <p:stCondLst>
                              <p:cond delay="6000"/>
                            </p:stCondLst>
                            <p:childTnLst>
                              <p:par>
                                <p:cTn id="37" presetID="18" presetClass="entr" presetSubtype="6"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Right)">
                                      <p:cBhvr>
                                        <p:cTn id="39" dur="1000"/>
                                        <p:tgtEl>
                                          <p:spTgt spid="39"/>
                                        </p:tgtEl>
                                      </p:cBhvr>
                                    </p:animEffect>
                                  </p:childTnLst>
                                </p:cTn>
                              </p:par>
                            </p:childTnLst>
                          </p:cTn>
                        </p:par>
                        <p:par>
                          <p:cTn id="40" fill="hold">
                            <p:stCondLst>
                              <p:cond delay="7000"/>
                            </p:stCondLst>
                            <p:childTnLst>
                              <p:par>
                                <p:cTn id="41" presetID="18" presetClass="entr" presetSubtype="3"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strips(upRight)">
                                      <p:cBhvr>
                                        <p:cTn id="43" dur="1000"/>
                                        <p:tgtEl>
                                          <p:spTgt spid="40"/>
                                        </p:tgtEl>
                                      </p:cBhvr>
                                    </p:animEffect>
                                  </p:childTnLst>
                                </p:cTn>
                              </p:par>
                            </p:childTnLst>
                          </p:cTn>
                        </p:par>
                        <p:par>
                          <p:cTn id="44" fill="hold">
                            <p:stCondLst>
                              <p:cond delay="8000"/>
                            </p:stCondLst>
                            <p:childTnLst>
                              <p:par>
                                <p:cTn id="45" presetID="53" presetClass="entr" presetSubtype="16"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childTnLst>
                          </p:cTn>
                        </p:par>
                        <p:par>
                          <p:cTn id="50" fill="hold">
                            <p:stCondLst>
                              <p:cond delay="8500"/>
                            </p:stCondLst>
                            <p:childTnLst>
                              <p:par>
                                <p:cTn id="51" presetID="53" presetClass="entr" presetSubtype="16"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childTnLst>
                          </p:cTn>
                        </p:par>
                        <p:par>
                          <p:cTn id="56" fill="hold">
                            <p:stCondLst>
                              <p:cond delay="9000"/>
                            </p:stCondLst>
                            <p:childTnLst>
                              <p:par>
                                <p:cTn id="57" presetID="12" presetClass="entr" presetSubtype="4"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slide(fromBottom)">
                                      <p:cBhvr>
                                        <p:cTn id="59" dur="500"/>
                                        <p:tgtEl>
                                          <p:spTgt spid="76"/>
                                        </p:tgtEl>
                                      </p:cBhvr>
                                    </p:animEffect>
                                  </p:childTnLst>
                                </p:cTn>
                              </p:par>
                            </p:childTnLst>
                          </p:cTn>
                        </p:par>
                        <p:par>
                          <p:cTn id="60" fill="hold">
                            <p:stCondLst>
                              <p:cond delay="9500"/>
                            </p:stCondLst>
                            <p:childTnLst>
                              <p:par>
                                <p:cTn id="61" presetID="12" presetClass="entr" presetSubtype="4"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slide(fromBottom)">
                                      <p:cBhvr>
                                        <p:cTn id="63" dur="500"/>
                                        <p:tgtEl>
                                          <p:spTgt spid="3"/>
                                        </p:tgtEl>
                                      </p:cBhvr>
                                    </p:animEffect>
                                  </p:childTnLst>
                                </p:cTn>
                              </p:par>
                            </p:childTnLst>
                          </p:cTn>
                        </p:par>
                        <p:par>
                          <p:cTn id="64" fill="hold">
                            <p:stCondLst>
                              <p:cond delay="1000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10500"/>
                            </p:stCondLst>
                            <p:childTnLst>
                              <p:par>
                                <p:cTn id="71" presetID="53" presetClass="entr" presetSubtype="16"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Effect transition="in" filter="fade">
                                      <p:cBhvr>
                                        <p:cTn id="75" dur="500"/>
                                        <p:tgtEl>
                                          <p:spTgt spid="44"/>
                                        </p:tgtEl>
                                      </p:cBhvr>
                                    </p:animEffect>
                                  </p:childTnLst>
                                </p:cTn>
                              </p:par>
                            </p:childTnLst>
                          </p:cTn>
                        </p:par>
                        <p:par>
                          <p:cTn id="76" fill="hold">
                            <p:stCondLst>
                              <p:cond delay="11000"/>
                            </p:stCondLst>
                            <p:childTnLst>
                              <p:par>
                                <p:cTn id="77" presetID="12" presetClass="entr" presetSubtype="4"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slide(fromBottom)">
                                      <p:cBhvr>
                                        <p:cTn id="79" dur="500"/>
                                        <p:tgtEl>
                                          <p:spTgt spid="78"/>
                                        </p:tgtEl>
                                      </p:cBhvr>
                                    </p:animEffect>
                                  </p:childTnLst>
                                </p:cTn>
                              </p:par>
                            </p:childTnLst>
                          </p:cTn>
                        </p:par>
                        <p:par>
                          <p:cTn id="80" fill="hold">
                            <p:stCondLst>
                              <p:cond delay="11500"/>
                            </p:stCondLst>
                            <p:childTnLst>
                              <p:par>
                                <p:cTn id="81" presetID="12" presetClass="entr" presetSubtype="4"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slide(fromBottom)">
                                      <p:cBhvr>
                                        <p:cTn id="83" dur="500"/>
                                        <p:tgtEl>
                                          <p:spTgt spid="4"/>
                                        </p:tgtEl>
                                      </p:cBhvr>
                                    </p:animEffect>
                                  </p:childTnLst>
                                </p:cTn>
                              </p:par>
                            </p:childTnLst>
                          </p:cTn>
                        </p:par>
                        <p:par>
                          <p:cTn id="84" fill="hold">
                            <p:stCondLst>
                              <p:cond delay="12000"/>
                            </p:stCondLst>
                            <p:childTnLst>
                              <p:par>
                                <p:cTn id="85" presetID="53" presetClass="entr" presetSubtype="16"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125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childTnLst>
                          </p:cTn>
                        </p:par>
                        <p:par>
                          <p:cTn id="96" fill="hold">
                            <p:stCondLst>
                              <p:cond delay="13000"/>
                            </p:stCondLst>
                            <p:childTnLst>
                              <p:par>
                                <p:cTn id="97" presetID="12" presetClass="entr" presetSubtype="4" fill="hold" grpId="0"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slide(fromBottom)">
                                      <p:cBhvr>
                                        <p:cTn id="99" dur="500"/>
                                        <p:tgtEl>
                                          <p:spTgt spid="79"/>
                                        </p:tgtEl>
                                      </p:cBhvr>
                                    </p:animEffect>
                                  </p:childTnLst>
                                </p:cTn>
                              </p:par>
                            </p:childTnLst>
                          </p:cTn>
                        </p:par>
                        <p:par>
                          <p:cTn id="100" fill="hold">
                            <p:stCondLst>
                              <p:cond delay="13500"/>
                            </p:stCondLst>
                            <p:childTnLst>
                              <p:par>
                                <p:cTn id="101" presetID="12" presetClass="entr" presetSubtype="4"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slide(fromBottom)">
                                      <p:cBhvr>
                                        <p:cTn id="103" dur="500"/>
                                        <p:tgtEl>
                                          <p:spTgt spid="5"/>
                                        </p:tgtEl>
                                      </p:cBhvr>
                                    </p:animEffect>
                                  </p:childTnLst>
                                </p:cTn>
                              </p:par>
                            </p:childTnLst>
                          </p:cTn>
                        </p:par>
                        <p:par>
                          <p:cTn id="104" fill="hold">
                            <p:stCondLst>
                              <p:cond delay="14000"/>
                            </p:stCondLst>
                            <p:childTnLst>
                              <p:par>
                                <p:cTn id="105" presetID="53" presetClass="entr" presetSubtype="16" fill="hold" grpId="0" nodeType="after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childTnLst>
                          </p:cTn>
                        </p:par>
                        <p:par>
                          <p:cTn id="110" fill="hold">
                            <p:stCondLst>
                              <p:cond delay="14500"/>
                            </p:stCondLst>
                            <p:childTnLst>
                              <p:par>
                                <p:cTn id="111" presetID="53" presetClass="entr" presetSubtype="16"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5000"/>
                            </p:stCondLst>
                            <p:childTnLst>
                              <p:par>
                                <p:cTn id="117" presetID="12" presetClass="entr" presetSubtype="4" fill="hold" grpId="0" nodeType="after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slide(fromBottom)">
                                      <p:cBhvr>
                                        <p:cTn id="119" dur="500"/>
                                        <p:tgtEl>
                                          <p:spTgt spid="82"/>
                                        </p:tgtEl>
                                      </p:cBhvr>
                                    </p:animEffect>
                                  </p:childTnLst>
                                </p:cTn>
                              </p:par>
                            </p:childTnLst>
                          </p:cTn>
                        </p:par>
                        <p:par>
                          <p:cTn id="120" fill="hold">
                            <p:stCondLst>
                              <p:cond delay="15500"/>
                            </p:stCondLst>
                            <p:childTnLst>
                              <p:par>
                                <p:cTn id="121" presetID="12" presetClass="entr" presetSubtype="4"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slide(fromBottom)">
                                      <p:cBhvr>
                                        <p:cTn id="123" dur="500"/>
                                        <p:tgtEl>
                                          <p:spTgt spid="6"/>
                                        </p:tgtEl>
                                      </p:cBhvr>
                                    </p:animEffect>
                                  </p:childTnLst>
                                </p:cTn>
                              </p:par>
                            </p:childTnLst>
                          </p:cTn>
                        </p:par>
                        <p:par>
                          <p:cTn id="124" fill="hold">
                            <p:stCondLst>
                              <p:cond delay="16000"/>
                            </p:stCondLst>
                            <p:childTnLst>
                              <p:par>
                                <p:cTn id="125" presetID="53" presetClass="entr" presetSubtype="16"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 calcmode="lin" valueType="num">
                                      <p:cBhvr>
                                        <p:cTn id="127" dur="500" fill="hold"/>
                                        <p:tgtEl>
                                          <p:spTgt spid="67"/>
                                        </p:tgtEl>
                                        <p:attrNameLst>
                                          <p:attrName>ppt_w</p:attrName>
                                        </p:attrNameLst>
                                      </p:cBhvr>
                                      <p:tavLst>
                                        <p:tav tm="0">
                                          <p:val>
                                            <p:fltVal val="0"/>
                                          </p:val>
                                        </p:tav>
                                        <p:tav tm="100000">
                                          <p:val>
                                            <p:strVal val="#ppt_w"/>
                                          </p:val>
                                        </p:tav>
                                      </p:tavLst>
                                    </p:anim>
                                    <p:anim calcmode="lin" valueType="num">
                                      <p:cBhvr>
                                        <p:cTn id="128" dur="500" fill="hold"/>
                                        <p:tgtEl>
                                          <p:spTgt spid="67"/>
                                        </p:tgtEl>
                                        <p:attrNameLst>
                                          <p:attrName>ppt_h</p:attrName>
                                        </p:attrNameLst>
                                      </p:cBhvr>
                                      <p:tavLst>
                                        <p:tav tm="0">
                                          <p:val>
                                            <p:fltVal val="0"/>
                                          </p:val>
                                        </p:tav>
                                        <p:tav tm="100000">
                                          <p:val>
                                            <p:strVal val="#ppt_h"/>
                                          </p:val>
                                        </p:tav>
                                      </p:tavLst>
                                    </p:anim>
                                    <p:animEffect transition="in" filter="fade">
                                      <p:cBhvr>
                                        <p:cTn id="129" dur="500"/>
                                        <p:tgtEl>
                                          <p:spTgt spid="67"/>
                                        </p:tgtEl>
                                      </p:cBhvr>
                                    </p:animEffect>
                                  </p:childTnLst>
                                </p:cTn>
                              </p:par>
                            </p:childTnLst>
                          </p:cTn>
                        </p:par>
                        <p:par>
                          <p:cTn id="130" fill="hold">
                            <p:stCondLst>
                              <p:cond delay="165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childTnLst>
                          </p:cTn>
                        </p:par>
                        <p:par>
                          <p:cTn id="136" fill="hold">
                            <p:stCondLst>
                              <p:cond delay="17000"/>
                            </p:stCondLst>
                            <p:childTnLst>
                              <p:par>
                                <p:cTn id="137" presetID="12" presetClass="entr" presetSubtype="4" fill="hold" grpId="0" nodeType="after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slide(fromBottom)">
                                      <p:cBhvr>
                                        <p:cTn id="139" dur="500"/>
                                        <p:tgtEl>
                                          <p:spTgt spid="83"/>
                                        </p:tgtEl>
                                      </p:cBhvr>
                                    </p:animEffect>
                                  </p:childTnLst>
                                </p:cTn>
                              </p:par>
                            </p:childTnLst>
                          </p:cTn>
                        </p:par>
                        <p:par>
                          <p:cTn id="140" fill="hold">
                            <p:stCondLst>
                              <p:cond delay="17500"/>
                            </p:stCondLst>
                            <p:childTnLst>
                              <p:par>
                                <p:cTn id="141" presetID="12" presetClass="entr" presetSubtype="4" fill="hold"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slide(fromBottom)">
                                      <p:cBhvr>
                                        <p:cTn id="1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6" grpId="0" animBg="1"/>
      <p:bldP spid="53" grpId="0" animBg="1"/>
      <p:bldP spid="40" grpId="0" animBg="1"/>
      <p:bldP spid="55" grpId="0" animBg="1"/>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72"/>
          <p:cNvGrpSpPr/>
          <p:nvPr/>
        </p:nvGrpSpPr>
        <p:grpSpPr>
          <a:xfrm>
            <a:off x="655147" y="2960465"/>
            <a:ext cx="1482803" cy="1494357"/>
            <a:chOff x="5776018" y="1609114"/>
            <a:chExt cx="1112102" cy="1120768"/>
          </a:xfrm>
        </p:grpSpPr>
        <p:sp>
          <p:nvSpPr>
            <p:cNvPr id="45" name="Text Placeholder 3"/>
            <p:cNvSpPr txBox="1"/>
            <p:nvPr/>
          </p:nvSpPr>
          <p:spPr>
            <a:xfrm>
              <a:off x="5976805"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accent1"/>
                  </a:solidFill>
                  <a:cs typeface="+mn-ea"/>
                  <a:sym typeface="+mn-lt"/>
                </a:rPr>
                <a:t>First Step</a:t>
              </a:r>
            </a:p>
          </p:txBody>
        </p:sp>
        <p:sp>
          <p:nvSpPr>
            <p:cNvPr id="50" name="Text Placeholder 3"/>
            <p:cNvSpPr txBox="1"/>
            <p:nvPr/>
          </p:nvSpPr>
          <p:spPr>
            <a:xfrm>
              <a:off x="5776018" y="1806840"/>
              <a:ext cx="1112102"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have in slightly</a:t>
              </a:r>
            </a:p>
          </p:txBody>
        </p:sp>
      </p:grpSp>
      <p:grpSp>
        <p:nvGrpSpPr>
          <p:cNvPr id="65" name="Group 72"/>
          <p:cNvGrpSpPr/>
          <p:nvPr/>
        </p:nvGrpSpPr>
        <p:grpSpPr>
          <a:xfrm>
            <a:off x="3351387" y="2962216"/>
            <a:ext cx="1520272" cy="1490857"/>
            <a:chOff x="5776018" y="1548154"/>
            <a:chExt cx="1140204" cy="1118143"/>
          </a:xfrm>
        </p:grpSpPr>
        <p:sp>
          <p:nvSpPr>
            <p:cNvPr id="66" name="Text Placeholder 3"/>
            <p:cNvSpPr txBox="1"/>
            <p:nvPr/>
          </p:nvSpPr>
          <p:spPr>
            <a:xfrm>
              <a:off x="5880848" y="1548154"/>
              <a:ext cx="93054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accent2"/>
                  </a:solidFill>
                  <a:cs typeface="+mn-ea"/>
                  <a:sym typeface="+mn-lt"/>
                </a:rPr>
                <a:t>Second Step</a:t>
              </a:r>
            </a:p>
          </p:txBody>
        </p:sp>
        <p:sp>
          <p:nvSpPr>
            <p:cNvPr id="67" name="Text Placeholder 3"/>
            <p:cNvSpPr txBox="1"/>
            <p:nvPr/>
          </p:nvSpPr>
          <p:spPr>
            <a:xfrm>
              <a:off x="5776018" y="1743255"/>
              <a:ext cx="1140204"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have in slightly</a:t>
              </a:r>
            </a:p>
          </p:txBody>
        </p:sp>
      </p:grpSp>
      <p:grpSp>
        <p:nvGrpSpPr>
          <p:cNvPr id="80" name="Group 72"/>
          <p:cNvGrpSpPr/>
          <p:nvPr/>
        </p:nvGrpSpPr>
        <p:grpSpPr>
          <a:xfrm>
            <a:off x="6118757" y="2964346"/>
            <a:ext cx="1536188" cy="1486593"/>
            <a:chOff x="5776018" y="1537993"/>
            <a:chExt cx="1152141" cy="1114945"/>
          </a:xfrm>
        </p:grpSpPr>
        <p:sp>
          <p:nvSpPr>
            <p:cNvPr id="81" name="Text Placeholder 3"/>
            <p:cNvSpPr txBox="1"/>
            <p:nvPr/>
          </p:nvSpPr>
          <p:spPr>
            <a:xfrm>
              <a:off x="5971575" y="1537993"/>
              <a:ext cx="761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accent3"/>
                  </a:solidFill>
                  <a:cs typeface="+mn-ea"/>
                  <a:sym typeface="+mn-lt"/>
                </a:rPr>
                <a:t>Third Step</a:t>
              </a:r>
            </a:p>
          </p:txBody>
        </p:sp>
        <p:sp>
          <p:nvSpPr>
            <p:cNvPr id="82" name="Text Placeholder 3"/>
            <p:cNvSpPr txBox="1"/>
            <p:nvPr/>
          </p:nvSpPr>
          <p:spPr>
            <a:xfrm>
              <a:off x="5776018" y="1729896"/>
              <a:ext cx="1152141"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have in slightly</a:t>
              </a:r>
            </a:p>
          </p:txBody>
        </p:sp>
      </p:grpSp>
      <p:grpSp>
        <p:nvGrpSpPr>
          <p:cNvPr id="88" name="Group 72"/>
          <p:cNvGrpSpPr/>
          <p:nvPr/>
        </p:nvGrpSpPr>
        <p:grpSpPr>
          <a:xfrm>
            <a:off x="8859169" y="2969475"/>
            <a:ext cx="1488707" cy="1476334"/>
            <a:chOff x="5776018" y="1545687"/>
            <a:chExt cx="1116530" cy="1107251"/>
          </a:xfrm>
        </p:grpSpPr>
        <p:sp>
          <p:nvSpPr>
            <p:cNvPr id="89" name="Text Placeholder 3"/>
            <p:cNvSpPr txBox="1"/>
            <p:nvPr/>
          </p:nvSpPr>
          <p:spPr>
            <a:xfrm>
              <a:off x="5937540" y="1545687"/>
              <a:ext cx="793487"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b="1" dirty="0">
                  <a:solidFill>
                    <a:schemeClr val="accent4"/>
                  </a:solidFill>
                  <a:cs typeface="+mn-ea"/>
                  <a:sym typeface="+mn-lt"/>
                </a:rPr>
                <a:t>Fourth Step</a:t>
              </a:r>
            </a:p>
          </p:txBody>
        </p:sp>
        <p:sp>
          <p:nvSpPr>
            <p:cNvPr id="90" name="Text Placeholder 3"/>
            <p:cNvSpPr txBox="1"/>
            <p:nvPr/>
          </p:nvSpPr>
          <p:spPr>
            <a:xfrm>
              <a:off x="5776018" y="1729896"/>
              <a:ext cx="1116530" cy="9230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50000"/>
                      <a:lumOff val="50000"/>
                    </a:schemeClr>
                  </a:solidFill>
                  <a:cs typeface="+mn-ea"/>
                  <a:sym typeface="+mn-lt"/>
                </a:rPr>
                <a:t>There are many  in variations passage of lorem ipsum available but the majority have in slightly</a:t>
              </a:r>
            </a:p>
          </p:txBody>
        </p:sp>
      </p:grpSp>
      <p:sp>
        <p:nvSpPr>
          <p:cNvPr id="39" name="Slide Number Placeholder 38"/>
          <p:cNvSpPr>
            <a:spLocks noGrp="1"/>
          </p:cNvSpPr>
          <p:nvPr>
            <p:ph type="sldNum" sz="quarter" idx="12"/>
          </p:nvPr>
        </p:nvSpPr>
        <p:spPr>
          <a:prstGeom prst="rect">
            <a:avLst/>
          </a:prstGeom>
        </p:spPr>
        <p:txBody>
          <a:bodyPr/>
          <a:lstStyle/>
          <a:p>
            <a:fld id="{C136B7D2-B98C-44FD-8D04-7EC62A564975}" type="slidenum">
              <a:rPr lang="en-US" smtClean="0">
                <a:cs typeface="+mn-ea"/>
                <a:sym typeface="+mn-lt"/>
              </a:rPr>
              <a:t>6</a:t>
            </a:fld>
            <a:endParaRPr lang="en-US" dirty="0">
              <a:cs typeface="+mn-ea"/>
              <a:sym typeface="+mn-lt"/>
            </a:endParaRPr>
          </a:p>
        </p:txBody>
      </p:sp>
      <p:sp>
        <p:nvSpPr>
          <p:cNvPr id="2" name="Title 1"/>
          <p:cNvSpPr>
            <a:spLocks noGrp="1"/>
          </p:cNvSpPr>
          <p:nvPr>
            <p:ph type="title"/>
          </p:nvPr>
        </p:nvSpPr>
        <p:spPr/>
        <p:txBody>
          <a:bodyPr/>
          <a:lstStyle/>
          <a:p>
            <a:r>
              <a:rPr lang="en-US" dirty="0">
                <a:latin typeface="+mn-lt"/>
                <a:ea typeface="+mn-ea"/>
                <a:cs typeface="+mn-ea"/>
                <a:sym typeface="+mn-lt"/>
              </a:rPr>
              <a:t>Steps Flow Objects</a:t>
            </a:r>
          </a:p>
        </p:txBody>
      </p:sp>
      <p:sp>
        <p:nvSpPr>
          <p:cNvPr id="4" name="Text Placeholder 3"/>
          <p:cNvSpPr>
            <a:spLocks noGrp="1"/>
          </p:cNvSpPr>
          <p:nvPr>
            <p:ph type="body" sz="half" idx="2"/>
          </p:nvPr>
        </p:nvSpPr>
        <p:spPr/>
        <p:txBody>
          <a:bodyPr/>
          <a:lstStyle/>
          <a:p>
            <a:r>
              <a:rPr lang="en-US" dirty="0">
                <a:cs typeface="+mn-ea"/>
                <a:sym typeface="+mn-lt"/>
              </a:rPr>
              <a:t>Steps Flow Objects</a:t>
            </a:r>
          </a:p>
        </p:txBody>
      </p:sp>
      <p:sp>
        <p:nvSpPr>
          <p:cNvPr id="43" name="Chevron 42"/>
          <p:cNvSpPr/>
          <p:nvPr/>
        </p:nvSpPr>
        <p:spPr>
          <a:xfrm>
            <a:off x="2336502" y="2606720"/>
            <a:ext cx="918852" cy="19970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4" name="Chevron 63"/>
          <p:cNvSpPr/>
          <p:nvPr/>
        </p:nvSpPr>
        <p:spPr>
          <a:xfrm>
            <a:off x="5068774" y="2606720"/>
            <a:ext cx="918852" cy="19970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68" name="Chevron 67"/>
          <p:cNvSpPr/>
          <p:nvPr/>
        </p:nvSpPr>
        <p:spPr>
          <a:xfrm>
            <a:off x="7809187" y="2606720"/>
            <a:ext cx="918852" cy="19970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sp>
        <p:nvSpPr>
          <p:cNvPr id="87" name="Chevron 86"/>
          <p:cNvSpPr/>
          <p:nvPr/>
        </p:nvSpPr>
        <p:spPr>
          <a:xfrm>
            <a:off x="10581165" y="2606720"/>
            <a:ext cx="918852" cy="199704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cs typeface="+mn-ea"/>
              <a:sym typeface="+mn-lt"/>
            </a:endParaRPr>
          </a:p>
        </p:txBody>
      </p:sp>
      <p:grpSp>
        <p:nvGrpSpPr>
          <p:cNvPr id="40" name="Group 134"/>
          <p:cNvGrpSpPr/>
          <p:nvPr/>
        </p:nvGrpSpPr>
        <p:grpSpPr>
          <a:xfrm>
            <a:off x="2201334" y="3172547"/>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51" name="Oval 5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01</a:t>
              </a:r>
              <a:endParaRPr lang="en-US" sz="135" b="1" dirty="0">
                <a:solidFill>
                  <a:schemeClr val="bg1"/>
                </a:solidFill>
                <a:cs typeface="+mn-ea"/>
                <a:sym typeface="+mn-lt"/>
              </a:endParaRPr>
            </a:p>
          </p:txBody>
        </p:sp>
      </p:grpSp>
      <p:grpSp>
        <p:nvGrpSpPr>
          <p:cNvPr id="52" name="Group 129"/>
          <p:cNvGrpSpPr/>
          <p:nvPr/>
        </p:nvGrpSpPr>
        <p:grpSpPr>
          <a:xfrm>
            <a:off x="4959061" y="3172547"/>
            <a:ext cx="864665" cy="865389"/>
            <a:chOff x="2779491" y="2517212"/>
            <a:chExt cx="648499" cy="649042"/>
          </a:xfrm>
        </p:grpSpPr>
        <p:sp>
          <p:nvSpPr>
            <p:cNvPr id="53" name="Oval 52"/>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54" name="Oval 53"/>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02</a:t>
              </a:r>
              <a:endParaRPr lang="en-US" sz="1600" b="1" dirty="0">
                <a:cs typeface="+mn-ea"/>
                <a:sym typeface="+mn-lt"/>
              </a:endParaRPr>
            </a:p>
          </p:txBody>
        </p:sp>
      </p:grpSp>
      <p:grpSp>
        <p:nvGrpSpPr>
          <p:cNvPr id="55" name="Group 130"/>
          <p:cNvGrpSpPr/>
          <p:nvPr/>
        </p:nvGrpSpPr>
        <p:grpSpPr>
          <a:xfrm>
            <a:off x="7703050" y="3172547"/>
            <a:ext cx="864665" cy="865389"/>
            <a:chOff x="3287425" y="3613920"/>
            <a:chExt cx="648499" cy="649042"/>
          </a:xfrm>
        </p:grpSpPr>
        <p:sp>
          <p:nvSpPr>
            <p:cNvPr id="57" name="Oval 56"/>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60" name="Oval 59"/>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03</a:t>
              </a:r>
              <a:endParaRPr lang="en-US" sz="1600" b="1" dirty="0">
                <a:cs typeface="+mn-ea"/>
                <a:sym typeface="+mn-lt"/>
              </a:endParaRPr>
            </a:p>
          </p:txBody>
        </p:sp>
      </p:grpSp>
      <p:grpSp>
        <p:nvGrpSpPr>
          <p:cNvPr id="62" name="Group 133"/>
          <p:cNvGrpSpPr/>
          <p:nvPr/>
        </p:nvGrpSpPr>
        <p:grpSpPr>
          <a:xfrm>
            <a:off x="10451780" y="3172547"/>
            <a:ext cx="864665" cy="865389"/>
            <a:chOff x="5249342" y="1406453"/>
            <a:chExt cx="648499" cy="649042"/>
          </a:xfrm>
        </p:grpSpPr>
        <p:sp>
          <p:nvSpPr>
            <p:cNvPr id="69" name="Oval 68"/>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cs typeface="+mn-ea"/>
                <a:sym typeface="+mn-lt"/>
              </a:endParaRPr>
            </a:p>
          </p:txBody>
        </p:sp>
        <p:sp>
          <p:nvSpPr>
            <p:cNvPr id="70" name="Oval 69"/>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mn-ea"/>
                  <a:sym typeface="+mn-lt"/>
                </a:rPr>
                <a:t>04</a:t>
              </a:r>
              <a:endParaRPr lang="en-US" sz="1600" b="1" dirty="0">
                <a:cs typeface="+mn-ea"/>
                <a:sym typeface="+mn-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mn-ea"/>
                <a:cs typeface="+mn-ea"/>
                <a:sym typeface="+mn-lt"/>
              </a:rPr>
              <a:t>Step Up Process Infographic</a:t>
            </a:r>
          </a:p>
        </p:txBody>
      </p:sp>
      <p:sp>
        <p:nvSpPr>
          <p:cNvPr id="4" name="Text Placeholder 3"/>
          <p:cNvSpPr>
            <a:spLocks noGrp="1"/>
          </p:cNvSpPr>
          <p:nvPr>
            <p:ph type="body" sz="half" idx="2"/>
          </p:nvPr>
        </p:nvSpPr>
        <p:spPr/>
        <p:txBody>
          <a:bodyPr/>
          <a:lstStyle/>
          <a:p>
            <a:r>
              <a:rPr lang="en-US" dirty="0">
                <a:cs typeface="+mn-ea"/>
                <a:sym typeface="+mn-lt"/>
              </a:rPr>
              <a:t>Step Up Process Infographic</a:t>
            </a:r>
          </a:p>
        </p:txBody>
      </p:sp>
      <p:sp>
        <p:nvSpPr>
          <p:cNvPr id="54" name="TextBox 53"/>
          <p:cNvSpPr txBox="1"/>
          <p:nvPr/>
        </p:nvSpPr>
        <p:spPr>
          <a:xfrm>
            <a:off x="1026585" y="5065084"/>
            <a:ext cx="2518396" cy="1364348"/>
          </a:xfrm>
          <a:prstGeom prst="rect">
            <a:avLst/>
          </a:prstGeom>
          <a:noFill/>
        </p:spPr>
        <p:txBody>
          <a:bodyPr wrap="square" rtlCol="0">
            <a:spAutoFit/>
          </a:bodyPr>
          <a:lstStyle/>
          <a:p>
            <a:r>
              <a:rPr lang="en-US" sz="1465" b="1" dirty="0">
                <a:solidFill>
                  <a:schemeClr val="accent1"/>
                </a:solidFill>
                <a:cs typeface="+mn-ea"/>
                <a:sym typeface="+mn-lt"/>
              </a:rPr>
              <a:t>PROJECTS DEVELOPMENT</a:t>
            </a:r>
            <a:endParaRPr lang="en-US" sz="1465" dirty="0">
              <a:solidFill>
                <a:schemeClr val="accent1"/>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5" name="TextBox 54"/>
          <p:cNvSpPr txBox="1"/>
          <p:nvPr/>
        </p:nvSpPr>
        <p:spPr>
          <a:xfrm>
            <a:off x="3672023" y="4470048"/>
            <a:ext cx="2518396" cy="1364348"/>
          </a:xfrm>
          <a:prstGeom prst="rect">
            <a:avLst/>
          </a:prstGeom>
          <a:noFill/>
        </p:spPr>
        <p:txBody>
          <a:bodyPr wrap="square" rtlCol="0">
            <a:spAutoFit/>
          </a:bodyPr>
          <a:lstStyle/>
          <a:p>
            <a:r>
              <a:rPr lang="en-US" sz="1465" b="1" dirty="0">
                <a:solidFill>
                  <a:schemeClr val="accent2"/>
                </a:solidFill>
                <a:cs typeface="+mn-ea"/>
                <a:sym typeface="+mn-lt"/>
              </a:rPr>
              <a:t>PROJECTS DEVELOPMENT</a:t>
            </a:r>
            <a:endParaRPr lang="en-US" sz="1465" dirty="0">
              <a:solidFill>
                <a:schemeClr val="accent2"/>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6" name="TextBox 55"/>
          <p:cNvSpPr txBox="1"/>
          <p:nvPr/>
        </p:nvSpPr>
        <p:spPr>
          <a:xfrm>
            <a:off x="6169071" y="3822397"/>
            <a:ext cx="2518396" cy="1364348"/>
          </a:xfrm>
          <a:prstGeom prst="rect">
            <a:avLst/>
          </a:prstGeom>
          <a:noFill/>
        </p:spPr>
        <p:txBody>
          <a:bodyPr wrap="square" rtlCol="0">
            <a:spAutoFit/>
          </a:bodyPr>
          <a:lstStyle/>
          <a:p>
            <a:r>
              <a:rPr lang="en-US" sz="1465" b="1" dirty="0">
                <a:solidFill>
                  <a:schemeClr val="accent3"/>
                </a:solidFill>
                <a:cs typeface="+mn-ea"/>
                <a:sym typeface="+mn-lt"/>
              </a:rPr>
              <a:t>PROJECTS DEVELOPMENT</a:t>
            </a:r>
            <a:endParaRPr lang="en-US" sz="1465" dirty="0">
              <a:solidFill>
                <a:schemeClr val="accent3"/>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7" name="TextBox 56"/>
          <p:cNvSpPr txBox="1"/>
          <p:nvPr/>
        </p:nvSpPr>
        <p:spPr>
          <a:xfrm>
            <a:off x="8666121" y="3101450"/>
            <a:ext cx="2518396" cy="1364348"/>
          </a:xfrm>
          <a:prstGeom prst="rect">
            <a:avLst/>
          </a:prstGeom>
          <a:noFill/>
        </p:spPr>
        <p:txBody>
          <a:bodyPr wrap="square" rtlCol="0">
            <a:spAutoFit/>
          </a:bodyPr>
          <a:lstStyle/>
          <a:p>
            <a:r>
              <a:rPr lang="en-US" sz="1465" b="1" dirty="0">
                <a:solidFill>
                  <a:schemeClr val="accent4"/>
                </a:solidFill>
                <a:cs typeface="+mn-ea"/>
                <a:sym typeface="+mn-lt"/>
              </a:rPr>
              <a:t>PROJECTS DEVELOPMENT</a:t>
            </a:r>
            <a:endParaRPr lang="en-US" sz="1465" dirty="0">
              <a:solidFill>
                <a:schemeClr val="accent4"/>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grpSp>
        <p:nvGrpSpPr>
          <p:cNvPr id="44" name="Group 43"/>
          <p:cNvGrpSpPr/>
          <p:nvPr/>
        </p:nvGrpSpPr>
        <p:grpSpPr>
          <a:xfrm>
            <a:off x="3292849" y="3390764"/>
            <a:ext cx="2827291" cy="858637"/>
            <a:chOff x="2469637" y="2543073"/>
            <a:chExt cx="2120468" cy="643978"/>
          </a:xfrm>
        </p:grpSpPr>
        <p:sp>
          <p:nvSpPr>
            <p:cNvPr id="41" name="Flowchart: Data 40"/>
            <p:cNvSpPr/>
            <p:nvPr/>
          </p:nvSpPr>
          <p:spPr>
            <a:xfrm rot="16200000" flipH="1" flipV="1">
              <a:off x="4163077" y="2756126"/>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5" name="Group 51"/>
            <p:cNvGrpSpPr/>
            <p:nvPr/>
          </p:nvGrpSpPr>
          <p:grpSpPr>
            <a:xfrm>
              <a:off x="2469637" y="2543073"/>
              <a:ext cx="2120468" cy="643978"/>
              <a:chOff x="2460112" y="2094062"/>
              <a:chExt cx="2120468" cy="643978"/>
            </a:xfrm>
          </p:grpSpPr>
          <p:sp>
            <p:nvSpPr>
              <p:cNvPr id="33" name="Flowchart: Data 32"/>
              <p:cNvSpPr/>
              <p:nvPr/>
            </p:nvSpPr>
            <p:spPr>
              <a:xfrm rot="16200000" flipH="1" flipV="1">
                <a:off x="2247060" y="2307114"/>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5" name="Rectangle 34"/>
              <p:cNvSpPr/>
              <p:nvPr/>
            </p:nvSpPr>
            <p:spPr>
              <a:xfrm>
                <a:off x="2673145" y="2224816"/>
                <a:ext cx="1907435" cy="513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Two</a:t>
                </a:r>
              </a:p>
            </p:txBody>
          </p:sp>
        </p:grpSp>
      </p:grpSp>
      <p:grpSp>
        <p:nvGrpSpPr>
          <p:cNvPr id="29" name="Group 28"/>
          <p:cNvGrpSpPr/>
          <p:nvPr/>
        </p:nvGrpSpPr>
        <p:grpSpPr>
          <a:xfrm>
            <a:off x="8371582" y="2030635"/>
            <a:ext cx="2828548" cy="858636"/>
            <a:chOff x="6278686" y="1246786"/>
            <a:chExt cx="2121411" cy="643977"/>
          </a:xfrm>
        </p:grpSpPr>
        <p:sp>
          <p:nvSpPr>
            <p:cNvPr id="38" name="Flowchart: Data 37"/>
            <p:cNvSpPr/>
            <p:nvPr/>
          </p:nvSpPr>
          <p:spPr>
            <a:xfrm rot="16200000" flipH="1" flipV="1">
              <a:off x="6065634" y="1459838"/>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40" name="Pentagon 39"/>
            <p:cNvSpPr/>
            <p:nvPr/>
          </p:nvSpPr>
          <p:spPr>
            <a:xfrm>
              <a:off x="6492662" y="1377539"/>
              <a:ext cx="1907435" cy="5132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Four</a:t>
              </a:r>
            </a:p>
          </p:txBody>
        </p:sp>
      </p:grpSp>
      <p:grpSp>
        <p:nvGrpSpPr>
          <p:cNvPr id="46" name="Group 45"/>
          <p:cNvGrpSpPr/>
          <p:nvPr/>
        </p:nvGrpSpPr>
        <p:grpSpPr>
          <a:xfrm>
            <a:off x="5834839" y="2711550"/>
            <a:ext cx="2828548" cy="861905"/>
            <a:chOff x="4376129" y="2033662"/>
            <a:chExt cx="2121411" cy="646429"/>
          </a:xfrm>
        </p:grpSpPr>
        <p:sp>
          <p:nvSpPr>
            <p:cNvPr id="43"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8" name="Group 52"/>
            <p:cNvGrpSpPr/>
            <p:nvPr/>
          </p:nvGrpSpPr>
          <p:grpSpPr>
            <a:xfrm>
              <a:off x="4376129" y="2033662"/>
              <a:ext cx="2121411" cy="640165"/>
              <a:chOff x="4366604" y="1584651"/>
              <a:chExt cx="2121411" cy="640165"/>
            </a:xfrm>
          </p:grpSpPr>
          <p:sp>
            <p:nvSpPr>
              <p:cNvPr id="45"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Three</a:t>
                </a:r>
              </a:p>
            </p:txBody>
          </p:sp>
          <p:sp>
            <p:nvSpPr>
              <p:cNvPr id="42"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grpSp>
      <p:grpSp>
        <p:nvGrpSpPr>
          <p:cNvPr id="31" name="Group 30"/>
          <p:cNvGrpSpPr/>
          <p:nvPr/>
        </p:nvGrpSpPr>
        <p:grpSpPr>
          <a:xfrm>
            <a:off x="1033645" y="4075063"/>
            <a:ext cx="2544504" cy="858637"/>
            <a:chOff x="775234" y="2780107"/>
            <a:chExt cx="1908378" cy="643978"/>
          </a:xfrm>
        </p:grpSpPr>
        <p:sp>
          <p:nvSpPr>
            <p:cNvPr id="27"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0"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65" b="1" dirty="0">
                  <a:solidFill>
                    <a:schemeClr val="bg1"/>
                  </a:solidFill>
                  <a:cs typeface="+mn-ea"/>
                  <a:sym typeface="+mn-lt"/>
                </a:rPr>
                <a:t>Step One</a:t>
              </a:r>
            </a:p>
          </p:txBody>
        </p:sp>
      </p:grpSp>
      <p:sp>
        <p:nvSpPr>
          <p:cNvPr id="50" name="Rectangle 49"/>
          <p:cNvSpPr/>
          <p:nvPr/>
        </p:nvSpPr>
        <p:spPr>
          <a:xfrm>
            <a:off x="1664239" y="4386367"/>
            <a:ext cx="184731" cy="379656"/>
          </a:xfrm>
          <a:prstGeom prst="rect">
            <a:avLst/>
          </a:prstGeom>
        </p:spPr>
        <p:txBody>
          <a:bodyPr wrap="none">
            <a:spAutoFit/>
          </a:bodyPr>
          <a:lstStyle/>
          <a:p>
            <a:endParaRPr lang="en-US" sz="1865" dirty="0">
              <a:cs typeface="+mn-ea"/>
              <a:sym typeface="+mn-lt"/>
            </a:endParaRPr>
          </a:p>
        </p:txBody>
      </p:sp>
      <p:sp>
        <p:nvSpPr>
          <p:cNvPr id="32" name="Freeform 42"/>
          <p:cNvSpPr>
            <a:spLocks noEditPoints="1"/>
          </p:cNvSpPr>
          <p:nvPr/>
        </p:nvSpPr>
        <p:spPr bwMode="auto">
          <a:xfrm>
            <a:off x="1871487" y="3413207"/>
            <a:ext cx="806575" cy="69426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4" name="Freeform 86"/>
          <p:cNvSpPr>
            <a:spLocks noEditPoints="1"/>
          </p:cNvSpPr>
          <p:nvPr/>
        </p:nvSpPr>
        <p:spPr bwMode="auto">
          <a:xfrm>
            <a:off x="4484223" y="2574630"/>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6" name="Freeform 57"/>
          <p:cNvSpPr>
            <a:spLocks noEditPoints="1"/>
          </p:cNvSpPr>
          <p:nvPr/>
        </p:nvSpPr>
        <p:spPr bwMode="auto">
          <a:xfrm>
            <a:off x="7000779" y="2100367"/>
            <a:ext cx="614475" cy="54474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9" name="Freeform 152"/>
          <p:cNvSpPr>
            <a:spLocks noEditPoints="1"/>
          </p:cNvSpPr>
          <p:nvPr/>
        </p:nvSpPr>
        <p:spPr bwMode="auto">
          <a:xfrm>
            <a:off x="9439917" y="1461863"/>
            <a:ext cx="690919" cy="6385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7" name="Slide Number Placeholder 36"/>
          <p:cNvSpPr>
            <a:spLocks noGrp="1"/>
          </p:cNvSpPr>
          <p:nvPr>
            <p:ph type="sldNum" sz="quarter" idx="12"/>
          </p:nvPr>
        </p:nvSpPr>
        <p:spPr/>
        <p:txBody>
          <a:bodyPr/>
          <a:lstStyle/>
          <a:p>
            <a:fld id="{C136B7D2-B98C-44FD-8D04-7EC62A564975}" type="slidenum">
              <a:rPr lang="en-US" smtClean="0">
                <a:cs typeface="+mn-ea"/>
                <a:sym typeface="+mn-lt"/>
              </a:rPr>
              <a:t>7</a:t>
            </a:fld>
            <a:endParaRPr lang="en-US" dirty="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accel="50000" decel="5000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8" accel="50000" decel="50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2" grpId="0" animBg="1"/>
      <p:bldP spid="34" grpId="0" animBg="1"/>
      <p:bldP spid="36"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mn-lt"/>
                <a:ea typeface="+mn-ea"/>
                <a:cs typeface="+mn-ea"/>
                <a:sym typeface="+mn-lt"/>
              </a:rPr>
              <a:t>Project Flow Chart</a:t>
            </a:r>
          </a:p>
        </p:txBody>
      </p:sp>
      <p:sp>
        <p:nvSpPr>
          <p:cNvPr id="3" name="Slide Number Placeholder 2"/>
          <p:cNvSpPr>
            <a:spLocks noGrp="1"/>
          </p:cNvSpPr>
          <p:nvPr>
            <p:ph type="sldNum" sz="quarter" idx="12"/>
          </p:nvPr>
        </p:nvSpPr>
        <p:spPr/>
        <p:txBody>
          <a:bodyPr/>
          <a:lstStyle/>
          <a:p>
            <a:fld id="{EA01570A-8480-497D-96D4-D725A6D7C6AA}" type="slidenum">
              <a:rPr lang="en-US" smtClean="0">
                <a:cs typeface="+mn-ea"/>
                <a:sym typeface="+mn-lt"/>
              </a:rPr>
              <a:t>8</a:t>
            </a:fld>
            <a:endParaRPr lang="en-US">
              <a:cs typeface="+mn-ea"/>
              <a:sym typeface="+mn-lt"/>
            </a:endParaRPr>
          </a:p>
        </p:txBody>
      </p:sp>
      <p:cxnSp>
        <p:nvCxnSpPr>
          <p:cNvPr id="4" name="Connector: Elbow 3"/>
          <p:cNvCxnSpPr>
            <a:stCxn id="13" idx="3"/>
            <a:endCxn id="15" idx="0"/>
          </p:cNvCxnSpPr>
          <p:nvPr/>
        </p:nvCxnSpPr>
        <p:spPr>
          <a:xfrm>
            <a:off x="5033167" y="2359547"/>
            <a:ext cx="1665463" cy="883770"/>
          </a:xfrm>
          <a:prstGeom prst="bentConnector2">
            <a:avLst/>
          </a:prstGeom>
          <a:ln w="3175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Connector: Elbow 4"/>
          <p:cNvCxnSpPr>
            <a:stCxn id="14" idx="3"/>
            <a:endCxn id="15" idx="2"/>
          </p:cNvCxnSpPr>
          <p:nvPr/>
        </p:nvCxnSpPr>
        <p:spPr>
          <a:xfrm flipV="1">
            <a:off x="5033167" y="4805785"/>
            <a:ext cx="1665463" cy="883771"/>
          </a:xfrm>
          <a:prstGeom prst="bentConnector2">
            <a:avLst/>
          </a:prstGeom>
          <a:ln w="31750">
            <a:solidFill>
              <a:schemeClr val="tx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801787" y="2889887"/>
            <a:ext cx="0" cy="594240"/>
          </a:xfrm>
          <a:prstGeom prst="line">
            <a:avLst/>
          </a:prstGeom>
          <a:ln w="3175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01787" y="4543039"/>
            <a:ext cx="0" cy="594240"/>
          </a:xfrm>
          <a:prstGeom prst="line">
            <a:avLst/>
          </a:prstGeom>
          <a:ln w="31750">
            <a:solidFill>
              <a:schemeClr val="tx1">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95912" y="4027043"/>
            <a:ext cx="656150" cy="0"/>
          </a:xfrm>
          <a:prstGeom prst="line">
            <a:avLst/>
          </a:prstGeom>
          <a:ln w="3175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8598" y="3999747"/>
            <a:ext cx="1895393" cy="0"/>
          </a:xfrm>
          <a:prstGeom prst="line">
            <a:avLst/>
          </a:prstGeom>
          <a:ln w="31750">
            <a:solidFill>
              <a:schemeClr val="tx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3167" y="2143652"/>
            <a:ext cx="3151581" cy="0"/>
          </a:xfrm>
          <a:prstGeom prst="line">
            <a:avLst/>
          </a:prstGeom>
          <a:ln w="31750">
            <a:solidFill>
              <a:schemeClr val="tx1">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23888" y="3538540"/>
            <a:ext cx="972024" cy="97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2" name="Rectangle 11"/>
          <p:cNvSpPr/>
          <p:nvPr/>
        </p:nvSpPr>
        <p:spPr>
          <a:xfrm rot="2700000">
            <a:off x="2410349" y="3642414"/>
            <a:ext cx="764274" cy="7642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3" name="Rectangle 12"/>
          <p:cNvSpPr/>
          <p:nvPr/>
        </p:nvSpPr>
        <p:spPr>
          <a:xfrm>
            <a:off x="2252062" y="1829206"/>
            <a:ext cx="2781105" cy="1060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4" name="Rectangle 13"/>
          <p:cNvSpPr/>
          <p:nvPr/>
        </p:nvSpPr>
        <p:spPr>
          <a:xfrm>
            <a:off x="2252062" y="5159215"/>
            <a:ext cx="2781105" cy="1060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5" name="Rectangle: Rounded Corners 14"/>
          <p:cNvSpPr/>
          <p:nvPr/>
        </p:nvSpPr>
        <p:spPr>
          <a:xfrm>
            <a:off x="5822753" y="3243317"/>
            <a:ext cx="1751754" cy="15624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6" name="Oval 15"/>
          <p:cNvSpPr/>
          <p:nvPr/>
        </p:nvSpPr>
        <p:spPr>
          <a:xfrm>
            <a:off x="8184748" y="1654984"/>
            <a:ext cx="972024" cy="97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7" name="Flowchart: Terminator 16"/>
          <p:cNvSpPr/>
          <p:nvPr/>
        </p:nvSpPr>
        <p:spPr>
          <a:xfrm>
            <a:off x="9423991" y="3676533"/>
            <a:ext cx="2109197" cy="696035"/>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cs typeface="+mn-ea"/>
              <a:sym typeface="+mn-lt"/>
            </a:endParaRPr>
          </a:p>
        </p:txBody>
      </p:sp>
      <p:sp>
        <p:nvSpPr>
          <p:cNvPr id="18" name="TextBox 25"/>
          <p:cNvSpPr txBox="1"/>
          <p:nvPr/>
        </p:nvSpPr>
        <p:spPr>
          <a:xfrm>
            <a:off x="2345409" y="1893869"/>
            <a:ext cx="2687757" cy="886846"/>
          </a:xfrm>
          <a:prstGeom prst="rect">
            <a:avLst/>
          </a:prstGeom>
          <a:noFill/>
          <a:ln cap="flat">
            <a:noFill/>
          </a:ln>
        </p:spPr>
        <p:txBody>
          <a:bodyPr vert="horz" wrap="square" lIns="91440" tIns="45720" rIns="91440" bIns="45720" anchor="t" anchorCtr="0" compatLnSpc="1">
            <a:spAutoFit/>
          </a:bodyPr>
          <a:lstStyle/>
          <a:p>
            <a:pPr>
              <a:lnSpc>
                <a:spcPct val="150000"/>
              </a:lnSpc>
            </a:pPr>
            <a:r>
              <a:rPr lang="en-GB" sz="1200" dirty="0">
                <a:solidFill>
                  <a:schemeClr val="bg2"/>
                </a:solidFill>
                <a:cs typeface="+mn-ea"/>
                <a:sym typeface="+mn-lt"/>
              </a:rPr>
              <a:t>Start. </a:t>
            </a:r>
            <a:r>
              <a:rPr lang="id-ID" sz="1200" dirty="0">
                <a:solidFill>
                  <a:schemeClr val="bg2"/>
                </a:solidFill>
                <a:cs typeface="+mn-ea"/>
                <a:sym typeface="+mn-lt"/>
              </a:rPr>
              <a:t>Suitable for all categories business and personal presentation, eaque ipsa quae ab illo</a:t>
            </a:r>
            <a:endParaRPr lang="en-GB" sz="1200" dirty="0">
              <a:solidFill>
                <a:schemeClr val="bg2"/>
              </a:solidFill>
              <a:cs typeface="+mn-ea"/>
              <a:sym typeface="+mn-lt"/>
            </a:endParaRPr>
          </a:p>
        </p:txBody>
      </p:sp>
      <p:sp>
        <p:nvSpPr>
          <p:cNvPr id="19" name="TextBox 25"/>
          <p:cNvSpPr txBox="1"/>
          <p:nvPr/>
        </p:nvSpPr>
        <p:spPr>
          <a:xfrm>
            <a:off x="2345409" y="5247670"/>
            <a:ext cx="2687757" cy="886846"/>
          </a:xfrm>
          <a:prstGeom prst="rect">
            <a:avLst/>
          </a:prstGeom>
          <a:noFill/>
          <a:ln cap="flat">
            <a:noFill/>
          </a:ln>
        </p:spPr>
        <p:txBody>
          <a:bodyPr vert="horz" wrap="square" lIns="91440" tIns="45720" rIns="91440" bIns="45720" anchor="t" anchorCtr="0" compatLnSpc="1">
            <a:spAutoFit/>
          </a:bodyPr>
          <a:lstStyle/>
          <a:p>
            <a:pPr>
              <a:lnSpc>
                <a:spcPct val="150000"/>
              </a:lnSpc>
            </a:pPr>
            <a:r>
              <a:rPr lang="en-GB" sz="1200" dirty="0">
                <a:solidFill>
                  <a:schemeClr val="bg2"/>
                </a:solidFill>
                <a:cs typeface="+mn-ea"/>
                <a:sym typeface="+mn-lt"/>
              </a:rPr>
              <a:t>Start. </a:t>
            </a:r>
            <a:r>
              <a:rPr lang="id-ID" sz="1200" dirty="0">
                <a:solidFill>
                  <a:schemeClr val="bg2"/>
                </a:solidFill>
                <a:cs typeface="+mn-ea"/>
                <a:sym typeface="+mn-lt"/>
              </a:rPr>
              <a:t>Suitable for all categories business and personal presentation, eaque ipsa quae ab illo</a:t>
            </a:r>
            <a:endParaRPr lang="en-GB" sz="1200" dirty="0">
              <a:solidFill>
                <a:schemeClr val="bg2"/>
              </a:solidFill>
              <a:cs typeface="+mn-ea"/>
              <a:sym typeface="+mn-lt"/>
            </a:endParaRPr>
          </a:p>
        </p:txBody>
      </p:sp>
      <p:sp>
        <p:nvSpPr>
          <p:cNvPr id="20" name="TextBox 25"/>
          <p:cNvSpPr txBox="1"/>
          <p:nvPr/>
        </p:nvSpPr>
        <p:spPr>
          <a:xfrm>
            <a:off x="5983003" y="3473891"/>
            <a:ext cx="1545595" cy="1443152"/>
          </a:xfrm>
          <a:prstGeom prst="rect">
            <a:avLst/>
          </a:prstGeom>
          <a:noFill/>
          <a:ln cap="flat">
            <a:noFill/>
          </a:ln>
        </p:spPr>
        <p:txBody>
          <a:bodyPr vert="horz" wrap="square" lIns="91440" tIns="45720" rIns="91440" bIns="45720" anchor="t" anchorCtr="0" compatLnSpc="1">
            <a:spAutoFit/>
          </a:bodyPr>
          <a:lstStyle/>
          <a:p>
            <a:pPr>
              <a:lnSpc>
                <a:spcPct val="150000"/>
              </a:lnSpc>
            </a:pPr>
            <a:r>
              <a:rPr lang="en-GB" sz="1200" dirty="0">
                <a:solidFill>
                  <a:schemeClr val="bg2"/>
                </a:solidFill>
                <a:cs typeface="+mn-ea"/>
                <a:sym typeface="+mn-lt"/>
              </a:rPr>
              <a:t>Start. </a:t>
            </a:r>
            <a:r>
              <a:rPr lang="id-ID" sz="1200" dirty="0">
                <a:solidFill>
                  <a:schemeClr val="bg2"/>
                </a:solidFill>
                <a:cs typeface="+mn-ea"/>
                <a:sym typeface="+mn-lt"/>
              </a:rPr>
              <a:t>Suitable for all categories business and personal presentation</a:t>
            </a:r>
            <a:endParaRPr lang="en-GB" sz="1200" dirty="0">
              <a:solidFill>
                <a:schemeClr val="bg2"/>
              </a:solidFill>
              <a:cs typeface="+mn-ea"/>
              <a:sym typeface="+mn-lt"/>
            </a:endParaRPr>
          </a:p>
        </p:txBody>
      </p:sp>
      <p:sp>
        <p:nvSpPr>
          <p:cNvPr id="21" name="TextBox 25"/>
          <p:cNvSpPr txBox="1"/>
          <p:nvPr/>
        </p:nvSpPr>
        <p:spPr>
          <a:xfrm>
            <a:off x="2358960" y="3808492"/>
            <a:ext cx="826687" cy="332848"/>
          </a:xfrm>
          <a:prstGeom prst="rect">
            <a:avLst/>
          </a:prstGeom>
          <a:noFill/>
          <a:ln cap="flat">
            <a:noFill/>
          </a:ln>
        </p:spPr>
        <p:txBody>
          <a:bodyPr vert="horz" wrap="square" lIns="91440" tIns="45720" rIns="91440" bIns="45720" anchor="t" anchorCtr="0" compatLnSpc="1">
            <a:spAutoFit/>
          </a:bodyPr>
          <a:lstStyle/>
          <a:p>
            <a:pPr>
              <a:lnSpc>
                <a:spcPct val="150000"/>
              </a:lnSpc>
            </a:pPr>
            <a:r>
              <a:rPr lang="en-GB" sz="1200" dirty="0">
                <a:solidFill>
                  <a:schemeClr val="bg2"/>
                </a:solidFill>
                <a:cs typeface="+mn-ea"/>
                <a:sym typeface="+mn-lt"/>
              </a:rPr>
              <a:t>Selection</a:t>
            </a:r>
          </a:p>
        </p:txBody>
      </p:sp>
      <p:sp>
        <p:nvSpPr>
          <p:cNvPr id="22" name="TextBox 25"/>
          <p:cNvSpPr txBox="1"/>
          <p:nvPr/>
        </p:nvSpPr>
        <p:spPr>
          <a:xfrm>
            <a:off x="742535" y="3781963"/>
            <a:ext cx="826687" cy="413062"/>
          </a:xfrm>
          <a:prstGeom prst="rect">
            <a:avLst/>
          </a:prstGeom>
          <a:noFill/>
          <a:ln cap="flat">
            <a:noFill/>
          </a:ln>
        </p:spPr>
        <p:txBody>
          <a:bodyPr vert="horz" wrap="square" lIns="91440" tIns="45720" rIns="91440" bIns="45720" anchor="t" anchorCtr="0" compatLnSpc="1">
            <a:spAutoFit/>
          </a:bodyPr>
          <a:lstStyle/>
          <a:p>
            <a:pPr>
              <a:lnSpc>
                <a:spcPct val="150000"/>
              </a:lnSpc>
            </a:pPr>
            <a:r>
              <a:rPr lang="en-GB" sz="1600" b="1" dirty="0">
                <a:solidFill>
                  <a:schemeClr val="bg2"/>
                </a:solidFill>
                <a:cs typeface="+mn-ea"/>
                <a:sym typeface="+mn-lt"/>
              </a:rPr>
              <a:t>IDEAS</a:t>
            </a:r>
          </a:p>
        </p:txBody>
      </p:sp>
      <p:sp>
        <p:nvSpPr>
          <p:cNvPr id="23" name="TextBox 25"/>
          <p:cNvSpPr txBox="1"/>
          <p:nvPr/>
        </p:nvSpPr>
        <p:spPr>
          <a:xfrm>
            <a:off x="8257416" y="1892052"/>
            <a:ext cx="826687" cy="413062"/>
          </a:xfrm>
          <a:prstGeom prst="rect">
            <a:avLst/>
          </a:prstGeom>
          <a:noFill/>
          <a:ln cap="flat">
            <a:noFill/>
          </a:ln>
        </p:spPr>
        <p:txBody>
          <a:bodyPr vert="horz" wrap="square" lIns="91440" tIns="45720" rIns="91440" bIns="45720" anchor="t" anchorCtr="0" compatLnSpc="1">
            <a:spAutoFit/>
          </a:bodyPr>
          <a:lstStyle/>
          <a:p>
            <a:pPr algn="ctr">
              <a:lnSpc>
                <a:spcPct val="150000"/>
              </a:lnSpc>
            </a:pPr>
            <a:r>
              <a:rPr lang="en-GB" sz="1600" b="1" dirty="0">
                <a:solidFill>
                  <a:schemeClr val="bg2"/>
                </a:solidFill>
                <a:cs typeface="+mn-ea"/>
                <a:sym typeface="+mn-lt"/>
              </a:rPr>
              <a:t>LINK</a:t>
            </a:r>
          </a:p>
        </p:txBody>
      </p:sp>
      <p:sp>
        <p:nvSpPr>
          <p:cNvPr id="24" name="TextBox 25"/>
          <p:cNvSpPr txBox="1"/>
          <p:nvPr/>
        </p:nvSpPr>
        <p:spPr>
          <a:xfrm>
            <a:off x="9696954" y="3757661"/>
            <a:ext cx="1545595" cy="413062"/>
          </a:xfrm>
          <a:prstGeom prst="rect">
            <a:avLst/>
          </a:prstGeom>
          <a:noFill/>
          <a:ln cap="flat">
            <a:noFill/>
          </a:ln>
        </p:spPr>
        <p:txBody>
          <a:bodyPr vert="horz" wrap="square" lIns="91440" tIns="45720" rIns="91440" bIns="45720" anchor="t" anchorCtr="0" compatLnSpc="1">
            <a:spAutoFit/>
          </a:bodyPr>
          <a:lstStyle/>
          <a:p>
            <a:pPr algn="ctr">
              <a:lnSpc>
                <a:spcPct val="150000"/>
              </a:lnSpc>
            </a:pPr>
            <a:r>
              <a:rPr lang="en-GB" sz="1600" b="1" dirty="0">
                <a:solidFill>
                  <a:schemeClr val="bg2"/>
                </a:solidFill>
                <a:cs typeface="+mn-ea"/>
                <a:sym typeface="+mn-lt"/>
              </a:rPr>
              <a:t>Finish Flow</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2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Line buttom"/>
          <p:cNvCxnSpPr/>
          <p:nvPr/>
        </p:nvCxnSpPr>
        <p:spPr>
          <a:xfrm>
            <a:off x="914400" y="2905348"/>
            <a:ext cx="1036320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5" name="Slide Number Placeholder 34"/>
          <p:cNvSpPr>
            <a:spLocks noGrp="1"/>
          </p:cNvSpPr>
          <p:nvPr>
            <p:ph type="sldNum" sz="quarter" idx="12"/>
          </p:nvPr>
        </p:nvSpPr>
        <p:spPr>
          <a:prstGeom prst="rect">
            <a:avLst/>
          </a:prstGeom>
        </p:spPr>
        <p:txBody>
          <a:bodyPr/>
          <a:lstStyle/>
          <a:p>
            <a:fld id="{C136B7D2-B98C-44FD-8D04-7EC62A564975}" type="slidenum">
              <a:rPr lang="en-US" smtClean="0">
                <a:cs typeface="+mn-ea"/>
                <a:sym typeface="+mn-lt"/>
              </a:rPr>
              <a:t>9</a:t>
            </a:fld>
            <a:endParaRPr lang="en-US" dirty="0">
              <a:cs typeface="+mn-ea"/>
              <a:sym typeface="+mn-lt"/>
            </a:endParaRPr>
          </a:p>
        </p:txBody>
      </p:sp>
      <p:sp>
        <p:nvSpPr>
          <p:cNvPr id="22" name="Title 21"/>
          <p:cNvSpPr>
            <a:spLocks noGrp="1"/>
          </p:cNvSpPr>
          <p:nvPr>
            <p:ph type="title"/>
          </p:nvPr>
        </p:nvSpPr>
        <p:spPr/>
        <p:txBody>
          <a:bodyPr/>
          <a:lstStyle/>
          <a:p>
            <a:r>
              <a:rPr lang="en-US" dirty="0">
                <a:latin typeface="+mn-lt"/>
                <a:ea typeface="+mn-ea"/>
                <a:cs typeface="+mn-ea"/>
                <a:sym typeface="+mn-lt"/>
              </a:rPr>
              <a:t>Social Media Infographic</a:t>
            </a:r>
          </a:p>
        </p:txBody>
      </p:sp>
      <p:sp>
        <p:nvSpPr>
          <p:cNvPr id="23" name="Text Placeholder 22"/>
          <p:cNvSpPr>
            <a:spLocks noGrp="1"/>
          </p:cNvSpPr>
          <p:nvPr>
            <p:ph type="body" sz="half" idx="2"/>
          </p:nvPr>
        </p:nvSpPr>
        <p:spPr/>
        <p:txBody>
          <a:bodyPr/>
          <a:lstStyle/>
          <a:p>
            <a:r>
              <a:rPr lang="en-US" dirty="0">
                <a:cs typeface="+mn-ea"/>
                <a:sym typeface="+mn-lt"/>
              </a:rPr>
              <a:t>Social Media Infographic</a:t>
            </a:r>
          </a:p>
        </p:txBody>
      </p:sp>
      <p:grpSp>
        <p:nvGrpSpPr>
          <p:cNvPr id="3" name="Group 25"/>
          <p:cNvGrpSpPr/>
          <p:nvPr/>
        </p:nvGrpSpPr>
        <p:grpSpPr>
          <a:xfrm>
            <a:off x="668537" y="4119639"/>
            <a:ext cx="1972137" cy="946116"/>
            <a:chOff x="764014" y="1586048"/>
            <a:chExt cx="1544637" cy="709587"/>
          </a:xfrm>
        </p:grpSpPr>
        <p:sp>
          <p:nvSpPr>
            <p:cNvPr id="27" name="Text Placeholder 3"/>
            <p:cNvSpPr txBox="1"/>
            <p:nvPr/>
          </p:nvSpPr>
          <p:spPr>
            <a:xfrm>
              <a:off x="1183531" y="1586048"/>
              <a:ext cx="70560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sp>
        <p:nvSpPr>
          <p:cNvPr id="75" name="Oval 74"/>
          <p:cNvSpPr/>
          <p:nvPr/>
        </p:nvSpPr>
        <p:spPr>
          <a:xfrm>
            <a:off x="1472741" y="5215933"/>
            <a:ext cx="363729" cy="363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6" name="Group 25"/>
          <p:cNvGrpSpPr/>
          <p:nvPr/>
        </p:nvGrpSpPr>
        <p:grpSpPr>
          <a:xfrm>
            <a:off x="2835288" y="4119639"/>
            <a:ext cx="1972137" cy="946116"/>
            <a:chOff x="764014" y="1586048"/>
            <a:chExt cx="1544637" cy="709587"/>
          </a:xfrm>
        </p:grpSpPr>
        <p:sp>
          <p:nvSpPr>
            <p:cNvPr id="53" name="Text Placeholder 3"/>
            <p:cNvSpPr txBox="1"/>
            <p:nvPr/>
          </p:nvSpPr>
          <p:spPr>
            <a:xfrm>
              <a:off x="1183531" y="1586048"/>
              <a:ext cx="70560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p>
          </p:txBody>
        </p:sp>
        <p:sp>
          <p:nvSpPr>
            <p:cNvPr id="54"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sp>
        <p:nvSpPr>
          <p:cNvPr id="76" name="Oval 75"/>
          <p:cNvSpPr/>
          <p:nvPr/>
        </p:nvSpPr>
        <p:spPr>
          <a:xfrm>
            <a:off x="3639492" y="5215933"/>
            <a:ext cx="363729" cy="363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8" name="Group 25"/>
          <p:cNvGrpSpPr/>
          <p:nvPr/>
        </p:nvGrpSpPr>
        <p:grpSpPr>
          <a:xfrm>
            <a:off x="5002038" y="4119639"/>
            <a:ext cx="1972137" cy="946116"/>
            <a:chOff x="764014" y="1586048"/>
            <a:chExt cx="1544637" cy="709587"/>
          </a:xfrm>
        </p:grpSpPr>
        <p:sp>
          <p:nvSpPr>
            <p:cNvPr id="56" name="Text Placeholder 3"/>
            <p:cNvSpPr txBox="1"/>
            <p:nvPr/>
          </p:nvSpPr>
          <p:spPr>
            <a:xfrm>
              <a:off x="1183531" y="1586048"/>
              <a:ext cx="70560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p>
          </p:txBody>
        </p:sp>
        <p:sp>
          <p:nvSpPr>
            <p:cNvPr id="68"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sp>
        <p:nvSpPr>
          <p:cNvPr id="77" name="Oval 76"/>
          <p:cNvSpPr/>
          <p:nvPr/>
        </p:nvSpPr>
        <p:spPr>
          <a:xfrm>
            <a:off x="5806242" y="5215933"/>
            <a:ext cx="363729" cy="3637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11" name="Group 25"/>
          <p:cNvGrpSpPr/>
          <p:nvPr/>
        </p:nvGrpSpPr>
        <p:grpSpPr>
          <a:xfrm>
            <a:off x="7168789" y="4119639"/>
            <a:ext cx="1972137" cy="946116"/>
            <a:chOff x="764014" y="1586048"/>
            <a:chExt cx="1544637" cy="709587"/>
          </a:xfrm>
        </p:grpSpPr>
        <p:sp>
          <p:nvSpPr>
            <p:cNvPr id="70" name="Text Placeholder 3"/>
            <p:cNvSpPr txBox="1"/>
            <p:nvPr/>
          </p:nvSpPr>
          <p:spPr>
            <a:xfrm>
              <a:off x="1183531" y="1586048"/>
              <a:ext cx="70560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p>
          </p:txBody>
        </p:sp>
        <p:sp>
          <p:nvSpPr>
            <p:cNvPr id="71"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sp>
        <p:nvSpPr>
          <p:cNvPr id="78" name="Oval 77"/>
          <p:cNvSpPr/>
          <p:nvPr/>
        </p:nvSpPr>
        <p:spPr>
          <a:xfrm>
            <a:off x="7972993" y="5215933"/>
            <a:ext cx="363729" cy="3637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14" name="Group 25"/>
          <p:cNvGrpSpPr/>
          <p:nvPr/>
        </p:nvGrpSpPr>
        <p:grpSpPr>
          <a:xfrm>
            <a:off x="9335540" y="4119639"/>
            <a:ext cx="1972137" cy="946116"/>
            <a:chOff x="764014" y="1586048"/>
            <a:chExt cx="1544637" cy="709587"/>
          </a:xfrm>
        </p:grpSpPr>
        <p:sp>
          <p:nvSpPr>
            <p:cNvPr id="73" name="Text Placeholder 3"/>
            <p:cNvSpPr txBox="1"/>
            <p:nvPr/>
          </p:nvSpPr>
          <p:spPr>
            <a:xfrm>
              <a:off x="1183531" y="1586048"/>
              <a:ext cx="70560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p>
          </p:txBody>
        </p:sp>
        <p:sp>
          <p:nvSpPr>
            <p:cNvPr id="74"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sp>
        <p:nvSpPr>
          <p:cNvPr id="79" name="Oval 78"/>
          <p:cNvSpPr/>
          <p:nvPr/>
        </p:nvSpPr>
        <p:spPr>
          <a:xfrm>
            <a:off x="10139744" y="5215933"/>
            <a:ext cx="363729" cy="3637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41" name="Group 40"/>
          <p:cNvGrpSpPr/>
          <p:nvPr/>
        </p:nvGrpSpPr>
        <p:grpSpPr>
          <a:xfrm>
            <a:off x="2216891" y="2327400"/>
            <a:ext cx="1113973" cy="1170717"/>
            <a:chOff x="1662668" y="1672705"/>
            <a:chExt cx="835480" cy="878038"/>
          </a:xfrm>
        </p:grpSpPr>
        <p:sp>
          <p:nvSpPr>
            <p:cNvPr id="36" name="Oval 35"/>
            <p:cNvSpPr/>
            <p:nvPr/>
          </p:nvSpPr>
          <p:spPr>
            <a:xfrm>
              <a:off x="1662668" y="1715265"/>
              <a:ext cx="835480" cy="83547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5" name="Oval 4"/>
            <p:cNvSpPr/>
            <p:nvPr/>
          </p:nvSpPr>
          <p:spPr>
            <a:xfrm>
              <a:off x="1662668" y="1672705"/>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grpSp>
      <p:grpSp>
        <p:nvGrpSpPr>
          <p:cNvPr id="42" name="Group 41"/>
          <p:cNvGrpSpPr/>
          <p:nvPr/>
        </p:nvGrpSpPr>
        <p:grpSpPr>
          <a:xfrm>
            <a:off x="3536387" y="2154565"/>
            <a:ext cx="1459644" cy="1516273"/>
            <a:chOff x="2652290" y="1543078"/>
            <a:chExt cx="1094733" cy="1137205"/>
          </a:xfrm>
        </p:grpSpPr>
        <p:sp>
          <p:nvSpPr>
            <p:cNvPr id="37" name="Oval 36"/>
            <p:cNvSpPr/>
            <p:nvPr/>
          </p:nvSpPr>
          <p:spPr>
            <a:xfrm>
              <a:off x="2652290" y="1585550"/>
              <a:ext cx="1094733" cy="10947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lumMod val="50000"/>
                  </a:schemeClr>
                </a:solidFill>
                <a:cs typeface="+mn-ea"/>
                <a:sym typeface="+mn-lt"/>
              </a:endParaRPr>
            </a:p>
          </p:txBody>
        </p:sp>
        <p:sp>
          <p:nvSpPr>
            <p:cNvPr id="9" name="Oval 8"/>
            <p:cNvSpPr/>
            <p:nvPr/>
          </p:nvSpPr>
          <p:spPr>
            <a:xfrm>
              <a:off x="2652290" y="1543078"/>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lumMod val="50000"/>
                  </a:schemeClr>
                </a:solidFill>
                <a:cs typeface="+mn-ea"/>
                <a:sym typeface="+mn-lt"/>
              </a:endParaRPr>
            </a:p>
          </p:txBody>
        </p:sp>
      </p:grpSp>
      <p:grpSp>
        <p:nvGrpSpPr>
          <p:cNvPr id="43" name="Group 42"/>
          <p:cNvGrpSpPr/>
          <p:nvPr/>
        </p:nvGrpSpPr>
        <p:grpSpPr>
          <a:xfrm>
            <a:off x="5201554" y="1989940"/>
            <a:ext cx="1795839" cy="1851915"/>
            <a:chOff x="3901165" y="1419610"/>
            <a:chExt cx="1346879" cy="1388936"/>
          </a:xfrm>
        </p:grpSpPr>
        <p:sp>
          <p:nvSpPr>
            <p:cNvPr id="38" name="Oval 37"/>
            <p:cNvSpPr/>
            <p:nvPr/>
          </p:nvSpPr>
          <p:spPr>
            <a:xfrm>
              <a:off x="3906374" y="1466878"/>
              <a:ext cx="1341670" cy="13416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cs typeface="+mn-ea"/>
                <a:sym typeface="+mn-lt"/>
              </a:endParaRPr>
            </a:p>
          </p:txBody>
        </p:sp>
        <p:sp>
          <p:nvSpPr>
            <p:cNvPr id="13" name="Oval 12"/>
            <p:cNvSpPr/>
            <p:nvPr/>
          </p:nvSpPr>
          <p:spPr>
            <a:xfrm>
              <a:off x="3901165" y="1419610"/>
              <a:ext cx="1341670" cy="13416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cs typeface="+mn-ea"/>
                <a:sym typeface="+mn-lt"/>
              </a:endParaRPr>
            </a:p>
          </p:txBody>
        </p:sp>
      </p:grpSp>
      <p:grpSp>
        <p:nvGrpSpPr>
          <p:cNvPr id="44" name="Group 43"/>
          <p:cNvGrpSpPr/>
          <p:nvPr/>
        </p:nvGrpSpPr>
        <p:grpSpPr>
          <a:xfrm>
            <a:off x="7195970" y="2154565"/>
            <a:ext cx="1461015" cy="1529919"/>
            <a:chOff x="5396977" y="1543078"/>
            <a:chExt cx="1095761" cy="1147439"/>
          </a:xfrm>
        </p:grpSpPr>
        <p:sp>
          <p:nvSpPr>
            <p:cNvPr id="39" name="Oval 38"/>
            <p:cNvSpPr/>
            <p:nvPr/>
          </p:nvSpPr>
          <p:spPr>
            <a:xfrm>
              <a:off x="5398005" y="1595784"/>
              <a:ext cx="1094733" cy="109473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lumMod val="50000"/>
                  </a:schemeClr>
                </a:solidFill>
                <a:cs typeface="+mn-ea"/>
                <a:sym typeface="+mn-lt"/>
              </a:endParaRPr>
            </a:p>
          </p:txBody>
        </p:sp>
        <p:sp>
          <p:nvSpPr>
            <p:cNvPr id="17" name="Oval 16"/>
            <p:cNvSpPr/>
            <p:nvPr/>
          </p:nvSpPr>
          <p:spPr>
            <a:xfrm>
              <a:off x="5396977" y="1543078"/>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4">
                    <a:lumMod val="50000"/>
                  </a:schemeClr>
                </a:solidFill>
                <a:cs typeface="+mn-ea"/>
                <a:sym typeface="+mn-lt"/>
              </a:endParaRPr>
            </a:p>
          </p:txBody>
        </p:sp>
      </p:grpSp>
      <p:grpSp>
        <p:nvGrpSpPr>
          <p:cNvPr id="45" name="Group 44"/>
          <p:cNvGrpSpPr/>
          <p:nvPr/>
        </p:nvGrpSpPr>
        <p:grpSpPr>
          <a:xfrm>
            <a:off x="8855447" y="2327400"/>
            <a:ext cx="1119663" cy="1174931"/>
            <a:chOff x="6641585" y="1672705"/>
            <a:chExt cx="839747" cy="881198"/>
          </a:xfrm>
        </p:grpSpPr>
        <p:sp>
          <p:nvSpPr>
            <p:cNvPr id="40" name="Oval 39"/>
            <p:cNvSpPr/>
            <p:nvPr/>
          </p:nvSpPr>
          <p:spPr>
            <a:xfrm>
              <a:off x="6641585" y="1718425"/>
              <a:ext cx="835480" cy="83547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cs typeface="+mn-ea"/>
                <a:sym typeface="+mn-lt"/>
              </a:endParaRPr>
            </a:p>
          </p:txBody>
        </p:sp>
        <p:sp>
          <p:nvSpPr>
            <p:cNvPr id="20" name="Oval 19"/>
            <p:cNvSpPr/>
            <p:nvPr/>
          </p:nvSpPr>
          <p:spPr>
            <a:xfrm>
              <a:off x="6645852" y="1672705"/>
              <a:ext cx="835480" cy="8354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cs typeface="+mn-ea"/>
                <a:sym typeface="+mn-lt"/>
              </a:endParaRPr>
            </a:p>
          </p:txBody>
        </p:sp>
      </p:grpSp>
      <p:sp>
        <p:nvSpPr>
          <p:cNvPr id="47" name="Freeform 78"/>
          <p:cNvSpPr/>
          <p:nvPr/>
        </p:nvSpPr>
        <p:spPr bwMode="auto">
          <a:xfrm>
            <a:off x="2676571" y="2690540"/>
            <a:ext cx="194613" cy="371304"/>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8" name="Freeform 154"/>
          <p:cNvSpPr/>
          <p:nvPr/>
        </p:nvSpPr>
        <p:spPr bwMode="auto">
          <a:xfrm>
            <a:off x="3958075" y="2687457"/>
            <a:ext cx="616267" cy="491227"/>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9" name="Freeform 141"/>
          <p:cNvSpPr>
            <a:spLocks noEditPoints="1"/>
          </p:cNvSpPr>
          <p:nvPr/>
        </p:nvSpPr>
        <p:spPr bwMode="auto">
          <a:xfrm>
            <a:off x="5711468" y="2591718"/>
            <a:ext cx="776008" cy="559569"/>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0" name="Freeform 117"/>
          <p:cNvSpPr>
            <a:spLocks noEditPoints="1"/>
          </p:cNvSpPr>
          <p:nvPr/>
        </p:nvSpPr>
        <p:spPr bwMode="auto">
          <a:xfrm>
            <a:off x="9241040" y="2692661"/>
            <a:ext cx="348475" cy="33676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1" name="Freeform 65"/>
          <p:cNvSpPr>
            <a:spLocks noEditPoints="1"/>
          </p:cNvSpPr>
          <p:nvPr/>
        </p:nvSpPr>
        <p:spPr bwMode="auto">
          <a:xfrm>
            <a:off x="7701801" y="2627503"/>
            <a:ext cx="449353" cy="473549"/>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plus(in)">
                                      <p:cBhvr>
                                        <p:cTn id="7" dur="500"/>
                                        <p:tgtEl>
                                          <p:spTgt spid="4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6000"/>
                            </p:stCondLst>
                            <p:childTnLst>
                              <p:par>
                                <p:cTn id="69" presetID="2" presetClass="entr" presetSubtype="4" accel="50000" decel="5000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 calcmode="lin" valueType="num">
                                      <p:cBhvr>
                                        <p:cTn id="76" dur="500" fill="hold"/>
                                        <p:tgtEl>
                                          <p:spTgt spid="75"/>
                                        </p:tgtEl>
                                        <p:attrNameLst>
                                          <p:attrName>ppt_w</p:attrName>
                                        </p:attrNameLst>
                                      </p:cBhvr>
                                      <p:tavLst>
                                        <p:tav tm="0">
                                          <p:val>
                                            <p:fltVal val="0"/>
                                          </p:val>
                                        </p:tav>
                                        <p:tav tm="100000">
                                          <p:val>
                                            <p:strVal val="#ppt_w"/>
                                          </p:val>
                                        </p:tav>
                                      </p:tavLst>
                                    </p:anim>
                                    <p:anim calcmode="lin" valueType="num">
                                      <p:cBhvr>
                                        <p:cTn id="77" dur="500" fill="hold"/>
                                        <p:tgtEl>
                                          <p:spTgt spid="75"/>
                                        </p:tgtEl>
                                        <p:attrNameLst>
                                          <p:attrName>ppt_h</p:attrName>
                                        </p:attrNameLst>
                                      </p:cBhvr>
                                      <p:tavLst>
                                        <p:tav tm="0">
                                          <p:val>
                                            <p:fltVal val="0"/>
                                          </p:val>
                                        </p:tav>
                                        <p:tav tm="100000">
                                          <p:val>
                                            <p:strVal val="#ppt_h"/>
                                          </p:val>
                                        </p:tav>
                                      </p:tavLst>
                                    </p:anim>
                                    <p:animEffect transition="in" filter="fade">
                                      <p:cBhvr>
                                        <p:cTn id="78" dur="500"/>
                                        <p:tgtEl>
                                          <p:spTgt spid="75"/>
                                        </p:tgtEl>
                                      </p:cBhvr>
                                    </p:animEffect>
                                  </p:childTnLst>
                                </p:cTn>
                              </p:par>
                            </p:childTnLst>
                          </p:cTn>
                        </p:par>
                        <p:par>
                          <p:cTn id="79" fill="hold">
                            <p:stCondLst>
                              <p:cond delay="7000"/>
                            </p:stCondLst>
                            <p:childTnLst>
                              <p:par>
                                <p:cTn id="80" presetID="2" presetClass="entr" presetSubtype="4" accel="50000" decel="5000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ppt_x"/>
                                          </p:val>
                                        </p:tav>
                                        <p:tav tm="100000">
                                          <p:val>
                                            <p:strVal val="#ppt_x"/>
                                          </p:val>
                                        </p:tav>
                                      </p:tavLst>
                                    </p:anim>
                                    <p:anim calcmode="lin" valueType="num">
                                      <p:cBhvr additive="base">
                                        <p:cTn id="83" dur="500" fill="hold"/>
                                        <p:tgtEl>
                                          <p:spTgt spid="6"/>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animEffect transition="in" filter="fade">
                                      <p:cBhvr>
                                        <p:cTn id="89" dur="500"/>
                                        <p:tgtEl>
                                          <p:spTgt spid="76"/>
                                        </p:tgtEl>
                                      </p:cBhvr>
                                    </p:animEffect>
                                  </p:childTnLst>
                                </p:cTn>
                              </p:par>
                            </p:childTnLst>
                          </p:cTn>
                        </p:par>
                        <p:par>
                          <p:cTn id="90" fill="hold">
                            <p:stCondLst>
                              <p:cond delay="8000"/>
                            </p:stCondLst>
                            <p:childTnLst>
                              <p:par>
                                <p:cTn id="91" presetID="2" presetClass="entr" presetSubtype="4" accel="50000" decel="50000"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p:cTn id="98" dur="500" fill="hold"/>
                                        <p:tgtEl>
                                          <p:spTgt spid="77"/>
                                        </p:tgtEl>
                                        <p:attrNameLst>
                                          <p:attrName>ppt_w</p:attrName>
                                        </p:attrNameLst>
                                      </p:cBhvr>
                                      <p:tavLst>
                                        <p:tav tm="0">
                                          <p:val>
                                            <p:fltVal val="0"/>
                                          </p:val>
                                        </p:tav>
                                        <p:tav tm="100000">
                                          <p:val>
                                            <p:strVal val="#ppt_w"/>
                                          </p:val>
                                        </p:tav>
                                      </p:tavLst>
                                    </p:anim>
                                    <p:anim calcmode="lin" valueType="num">
                                      <p:cBhvr>
                                        <p:cTn id="99" dur="500" fill="hold"/>
                                        <p:tgtEl>
                                          <p:spTgt spid="77"/>
                                        </p:tgtEl>
                                        <p:attrNameLst>
                                          <p:attrName>ppt_h</p:attrName>
                                        </p:attrNameLst>
                                      </p:cBhvr>
                                      <p:tavLst>
                                        <p:tav tm="0">
                                          <p:val>
                                            <p:fltVal val="0"/>
                                          </p:val>
                                        </p:tav>
                                        <p:tav tm="100000">
                                          <p:val>
                                            <p:strVal val="#ppt_h"/>
                                          </p:val>
                                        </p:tav>
                                      </p:tavLst>
                                    </p:anim>
                                    <p:animEffect transition="in" filter="fade">
                                      <p:cBhvr>
                                        <p:cTn id="100" dur="500"/>
                                        <p:tgtEl>
                                          <p:spTgt spid="77"/>
                                        </p:tgtEl>
                                      </p:cBhvr>
                                    </p:animEffect>
                                  </p:childTnLst>
                                </p:cTn>
                              </p:par>
                            </p:childTnLst>
                          </p:cTn>
                        </p:par>
                        <p:par>
                          <p:cTn id="101" fill="hold">
                            <p:stCondLst>
                              <p:cond delay="9000"/>
                            </p:stCondLst>
                            <p:childTnLst>
                              <p:par>
                                <p:cTn id="102" presetID="2" presetClass="entr" presetSubtype="4" accel="50000" decel="50000"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ppt_x"/>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p:cTn id="109" dur="500" fill="hold"/>
                                        <p:tgtEl>
                                          <p:spTgt spid="78"/>
                                        </p:tgtEl>
                                        <p:attrNameLst>
                                          <p:attrName>ppt_w</p:attrName>
                                        </p:attrNameLst>
                                      </p:cBhvr>
                                      <p:tavLst>
                                        <p:tav tm="0">
                                          <p:val>
                                            <p:fltVal val="0"/>
                                          </p:val>
                                        </p:tav>
                                        <p:tav tm="100000">
                                          <p:val>
                                            <p:strVal val="#ppt_w"/>
                                          </p:val>
                                        </p:tav>
                                      </p:tavLst>
                                    </p:anim>
                                    <p:anim calcmode="lin" valueType="num">
                                      <p:cBhvr>
                                        <p:cTn id="110" dur="500" fill="hold"/>
                                        <p:tgtEl>
                                          <p:spTgt spid="78"/>
                                        </p:tgtEl>
                                        <p:attrNameLst>
                                          <p:attrName>ppt_h</p:attrName>
                                        </p:attrNameLst>
                                      </p:cBhvr>
                                      <p:tavLst>
                                        <p:tav tm="0">
                                          <p:val>
                                            <p:fltVal val="0"/>
                                          </p:val>
                                        </p:tav>
                                        <p:tav tm="100000">
                                          <p:val>
                                            <p:strVal val="#ppt_h"/>
                                          </p:val>
                                        </p:tav>
                                      </p:tavLst>
                                    </p:anim>
                                    <p:animEffect transition="in" filter="fade">
                                      <p:cBhvr>
                                        <p:cTn id="111" dur="500"/>
                                        <p:tgtEl>
                                          <p:spTgt spid="78"/>
                                        </p:tgtEl>
                                      </p:cBhvr>
                                    </p:animEffect>
                                  </p:childTnLst>
                                </p:cTn>
                              </p:par>
                            </p:childTnLst>
                          </p:cTn>
                        </p:par>
                        <p:par>
                          <p:cTn id="112" fill="hold">
                            <p:stCondLst>
                              <p:cond delay="10000"/>
                            </p:stCondLst>
                            <p:childTnLst>
                              <p:par>
                                <p:cTn id="113" presetID="2" presetClass="entr" presetSubtype="4" accel="50000" decel="50000" fill="hold" nodeType="after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ppt_x"/>
                                          </p:val>
                                        </p:tav>
                                        <p:tav tm="100000">
                                          <p:val>
                                            <p:strVal val="#ppt_x"/>
                                          </p:val>
                                        </p:tav>
                                      </p:tavLst>
                                    </p:anim>
                                    <p:anim calcmode="lin" valueType="num">
                                      <p:cBhvr additive="base">
                                        <p:cTn id="116" dur="500" fill="hold"/>
                                        <p:tgtEl>
                                          <p:spTgt spid="14"/>
                                        </p:tgtEl>
                                        <p:attrNameLst>
                                          <p:attrName>ppt_y</p:attrName>
                                        </p:attrNameLst>
                                      </p:cBhvr>
                                      <p:tavLst>
                                        <p:tav tm="0">
                                          <p:val>
                                            <p:strVal val="1+#ppt_h/2"/>
                                          </p:val>
                                        </p:tav>
                                        <p:tav tm="100000">
                                          <p:val>
                                            <p:strVal val="#ppt_y"/>
                                          </p:val>
                                        </p:tav>
                                      </p:tavLst>
                                    </p:anim>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79"/>
                                        </p:tgtEl>
                                        <p:attrNameLst>
                                          <p:attrName>style.visibility</p:attrName>
                                        </p:attrNameLst>
                                      </p:cBhvr>
                                      <p:to>
                                        <p:strVal val="visible"/>
                                      </p:to>
                                    </p:set>
                                    <p:anim calcmode="lin" valueType="num">
                                      <p:cBhvr>
                                        <p:cTn id="120" dur="500" fill="hold"/>
                                        <p:tgtEl>
                                          <p:spTgt spid="79"/>
                                        </p:tgtEl>
                                        <p:attrNameLst>
                                          <p:attrName>ppt_w</p:attrName>
                                        </p:attrNameLst>
                                      </p:cBhvr>
                                      <p:tavLst>
                                        <p:tav tm="0">
                                          <p:val>
                                            <p:fltVal val="0"/>
                                          </p:val>
                                        </p:tav>
                                        <p:tav tm="100000">
                                          <p:val>
                                            <p:strVal val="#ppt_w"/>
                                          </p:val>
                                        </p:tav>
                                      </p:tavLst>
                                    </p:anim>
                                    <p:anim calcmode="lin" valueType="num">
                                      <p:cBhvr>
                                        <p:cTn id="121" dur="500" fill="hold"/>
                                        <p:tgtEl>
                                          <p:spTgt spid="79"/>
                                        </p:tgtEl>
                                        <p:attrNameLst>
                                          <p:attrName>ppt_h</p:attrName>
                                        </p:attrNameLst>
                                      </p:cBhvr>
                                      <p:tavLst>
                                        <p:tav tm="0">
                                          <p:val>
                                            <p:fltVal val="0"/>
                                          </p:val>
                                        </p:tav>
                                        <p:tav tm="100000">
                                          <p:val>
                                            <p:strVal val="#ppt_h"/>
                                          </p:val>
                                        </p:tav>
                                      </p:tavLst>
                                    </p:anim>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47" grpId="0" animBg="1"/>
      <p:bldP spid="48" grpId="0" animBg="1"/>
      <p:bldP spid="49" grpId="0" animBg="1"/>
      <p:bldP spid="50" grpId="0" animBg="1"/>
      <p:bldP spid="5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heme/theme1.xml><?xml version="1.0" encoding="utf-8"?>
<a:theme xmlns:a="http://schemas.openxmlformats.org/drawingml/2006/main" name="www.2ppt.com  提供免费下载">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kie2zw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3412</Words>
  <Application>Microsoft Office PowerPoint</Application>
  <PresentationFormat>宽屏</PresentationFormat>
  <Paragraphs>635</Paragraphs>
  <Slides>40</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Adobe Fan Heiti Std B</vt:lpstr>
      <vt:lpstr>Gill Sans</vt:lpstr>
      <vt:lpstr>等线</vt:lpstr>
      <vt:lpstr>微软雅黑</vt:lpstr>
      <vt:lpstr>Arial</vt:lpstr>
      <vt:lpstr>www.2ppt.com  提供免费下载</vt:lpstr>
      <vt:lpstr>PowerPoint 演示文稿</vt:lpstr>
      <vt:lpstr>Circle Steps Infographic</vt:lpstr>
      <vt:lpstr>Circle Steps Infographic</vt:lpstr>
      <vt:lpstr>Flowchart</vt:lpstr>
      <vt:lpstr>Circle Steps Infographic</vt:lpstr>
      <vt:lpstr>Steps Flow Objects</vt:lpstr>
      <vt:lpstr>Step Up Process Infographic</vt:lpstr>
      <vt:lpstr>Project Flow Chart</vt:lpstr>
      <vt:lpstr>Social Media Infographic</vt:lpstr>
      <vt:lpstr>Ribbon Process</vt:lpstr>
      <vt:lpstr>Stages Arrow</vt:lpstr>
      <vt:lpstr>Stages Ribbon Process</vt:lpstr>
      <vt:lpstr>Project Timeline</vt:lpstr>
      <vt:lpstr>Dot Lines Process</vt:lpstr>
      <vt:lpstr>Arrow Diagram</vt:lpstr>
      <vt:lpstr>PowerPoint 演示文稿</vt:lpstr>
      <vt:lpstr>PowerPoint 演示文稿</vt:lpstr>
      <vt:lpstr>Flowchart</vt:lpstr>
      <vt:lpstr>Icon Flowchart</vt:lpstr>
      <vt:lpstr>Steps Infographic</vt:lpstr>
      <vt:lpstr>Process Step by Step</vt:lpstr>
      <vt:lpstr>Stages Process</vt:lpstr>
      <vt:lpstr>Stages Process</vt:lpstr>
      <vt:lpstr>Seven Project Timeline</vt:lpstr>
      <vt:lpstr>Chainlink Process</vt:lpstr>
      <vt:lpstr>Four Detail Process</vt:lpstr>
      <vt:lpstr>Basic Chevron Process</vt:lpstr>
      <vt:lpstr>PowerPoint 演示文稿</vt:lpstr>
      <vt:lpstr>What is Our Process?</vt:lpstr>
      <vt:lpstr>PowerPoint 演示文稿</vt:lpstr>
      <vt:lpstr>Marketing Plans</vt:lpstr>
      <vt:lpstr>Step Up Process</vt:lpstr>
      <vt:lpstr>PowerPoint 演示文稿</vt:lpstr>
      <vt:lpstr>FMEA Process</vt:lpstr>
      <vt:lpstr>PowerPoint 演示文稿</vt:lpstr>
      <vt:lpstr>Circle Flowchart</vt:lpstr>
      <vt:lpstr>Step-by-Step</vt:lpstr>
      <vt:lpstr>Flowchart</vt:lpstr>
      <vt:lpstr>PowerPoint 演示文稿</vt:lpstr>
      <vt:lpstr>Arrows Flowchart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2022-06-10T08:01:10Z</dcterms:created>
  <dcterms:modified xsi:type="dcterms:W3CDTF">2023-01-10T05:59:56Z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2515998D61EB4D8B8A5B7AC37A491FBA</vt:lpwstr>
  </property>
  <property fmtid="{D5CDD505-2E9C-101B-9397-08002B2CF9AE}" pid="3" name="KSOProductBuildVer">
    <vt:lpwstr>2052-11.1.0.11744</vt:lpwstr>
  </property>
</Properties>
</file>