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337" r:id="rId2"/>
    <p:sldId id="339" r:id="rId3"/>
    <p:sldId id="362" r:id="rId4"/>
    <p:sldId id="343" r:id="rId5"/>
    <p:sldId id="291" r:id="rId6"/>
    <p:sldId id="356" r:id="rId7"/>
    <p:sldId id="349" r:id="rId8"/>
    <p:sldId id="289" r:id="rId9"/>
    <p:sldId id="350" r:id="rId10"/>
    <p:sldId id="351" r:id="rId11"/>
    <p:sldId id="335" r:id="rId12"/>
    <p:sldId id="363" r:id="rId13"/>
    <p:sldId id="338" r:id="rId14"/>
    <p:sldId id="352" r:id="rId15"/>
    <p:sldId id="276" r:id="rId16"/>
    <p:sldId id="320" r:id="rId17"/>
    <p:sldId id="355" r:id="rId18"/>
    <p:sldId id="290" r:id="rId19"/>
    <p:sldId id="340" r:id="rId20"/>
    <p:sldId id="364" r:id="rId21"/>
    <p:sldId id="353" r:id="rId22"/>
    <p:sldId id="342" r:id="rId23"/>
    <p:sldId id="347" r:id="rId24"/>
    <p:sldId id="357" r:id="rId25"/>
    <p:sldId id="346" r:id="rId26"/>
    <p:sldId id="299" r:id="rId27"/>
    <p:sldId id="341" r:id="rId28"/>
    <p:sldId id="319" r:id="rId29"/>
    <p:sldId id="354" r:id="rId30"/>
    <p:sldId id="365" r:id="rId31"/>
    <p:sldId id="332" r:id="rId32"/>
    <p:sldId id="284" r:id="rId33"/>
    <p:sldId id="321" r:id="rId34"/>
    <p:sldId id="359" r:id="rId35"/>
    <p:sldId id="360" r:id="rId36"/>
    <p:sldId id="277" r:id="rId37"/>
    <p:sldId id="334" r:id="rId38"/>
    <p:sldId id="295" r:id="rId39"/>
    <p:sldId id="293" r:id="rId40"/>
    <p:sldId id="367" r:id="rId41"/>
  </p:sldIdLst>
  <p:sldSz cx="9144000" cy="5143500" type="screen16x9"/>
  <p:notesSz cx="6858000" cy="9144000"/>
  <p:custDataLst>
    <p:tags r:id="rId43"/>
  </p:custDataLst>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1pPr>
    <a:lvl2pPr marL="422910" indent="-6032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2pPr>
    <a:lvl3pPr marL="847725" indent="-12192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3pPr>
    <a:lvl4pPr marL="1271905" indent="-184150"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4pPr>
    <a:lvl5pPr marL="1695450" indent="-244475" algn="l" rtl="0" fontAlgn="base">
      <a:spcBef>
        <a:spcPct val="0"/>
      </a:spcBef>
      <a:spcAft>
        <a:spcPct val="0"/>
      </a:spcAft>
      <a:defRPr b="1" kern="1200">
        <a:solidFill>
          <a:schemeClr val="tx1"/>
        </a:solidFill>
        <a:latin typeface="Arial" panose="020B0604020202020204" pitchFamily="34" charset="0"/>
        <a:ea typeface="华文细黑" panose="02010600040101010101" pitchFamily="2" charset="-122"/>
        <a:cs typeface="+mn-cs"/>
      </a:defRPr>
    </a:lvl5pPr>
    <a:lvl6pPr marL="181356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6pPr>
    <a:lvl7pPr marL="217614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7pPr>
    <a:lvl8pPr marL="2539365"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8pPr>
    <a:lvl9pPr marL="2901950" algn="l" defTabSz="725170" rtl="0" eaLnBrk="1" latinLnBrk="0" hangingPunct="1">
      <a:defRPr b="1" kern="1200">
        <a:solidFill>
          <a:schemeClr val="tx1"/>
        </a:solidFill>
        <a:latin typeface="Arial" panose="020B0604020202020204" pitchFamily="34" charset="0"/>
        <a:ea typeface="华文细黑" panose="02010600040101010101" pitchFamily="2" charset="-122"/>
        <a:cs typeface="+mn-cs"/>
      </a:defRPr>
    </a:lvl9pPr>
  </p:defaultTextStyle>
  <p:extLst>
    <p:ext uri="{EFAFB233-063F-42B5-8137-9DF3F51BA10A}">
      <p15:sldGuideLst xmlns:p15="http://schemas.microsoft.com/office/powerpoint/2012/main">
        <p15:guide id="1" orient="horz" pos="1416">
          <p15:clr>
            <a:srgbClr val="A4A3A4"/>
          </p15:clr>
        </p15:guide>
        <p15:guide id="2" orient="horz" pos="327">
          <p15:clr>
            <a:srgbClr val="A4A3A4"/>
          </p15:clr>
        </p15:guide>
        <p15:guide id="3" orient="horz" pos="2402">
          <p15:clr>
            <a:srgbClr val="A4A3A4"/>
          </p15:clr>
        </p15:guide>
        <p15:guide id="4" orient="horz" pos="2674">
          <p15:clr>
            <a:srgbClr val="A4A3A4"/>
          </p15:clr>
        </p15:guide>
        <p15:guide id="5" orient="horz" pos="3083">
          <p15:clr>
            <a:srgbClr val="A4A3A4"/>
          </p15:clr>
        </p15:guide>
        <p15:guide id="6" pos="295">
          <p15:clr>
            <a:srgbClr val="A4A3A4"/>
          </p15:clr>
        </p15:guide>
        <p15:guide id="7" pos="2880">
          <p15:clr>
            <a:srgbClr val="A4A3A4"/>
          </p15:clr>
        </p15:guide>
        <p15:guide id="8"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19D"/>
    <a:srgbClr val="133FCB"/>
    <a:srgbClr val="067C0C"/>
    <a:srgbClr val="08A810"/>
    <a:srgbClr val="FF9900"/>
    <a:srgbClr val="045408"/>
    <a:srgbClr val="FF0000"/>
    <a:srgbClr val="DE0000"/>
    <a:srgbClr val="AC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7" autoAdjust="0"/>
    <p:restoredTop sz="94651" autoAdjust="0"/>
  </p:normalViewPr>
  <p:slideViewPr>
    <p:cSldViewPr>
      <p:cViewPr varScale="1">
        <p:scale>
          <a:sx n="138" d="100"/>
          <a:sy n="138" d="100"/>
        </p:scale>
        <p:origin x="894" y="120"/>
      </p:cViewPr>
      <p:guideLst>
        <p:guide orient="horz" pos="1416"/>
        <p:guide orient="horz" pos="327"/>
        <p:guide orient="horz" pos="2402"/>
        <p:guide orient="horz" pos="2674"/>
        <p:guide orient="horz" pos="3083"/>
        <p:guide pos="295"/>
        <p:guide pos="2880"/>
        <p:guide pos="5465"/>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63" d="100"/>
          <a:sy n="63" d="100"/>
        </p:scale>
        <p:origin x="-214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BB5C-456B-ADC9-D0028C9CF376}"/>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BB5C-456B-ADC9-D0028C9CF376}"/>
              </c:ext>
            </c:extLst>
          </c:dPt>
          <c:cat>
            <c:strRef>
              <c:f>Sheet1!$A$2:$A$3</c:f>
              <c:strCache>
                <c:ptCount val="2"/>
                <c:pt idx="0">
                  <c:v>第一季度</c:v>
                </c:pt>
                <c:pt idx="1">
                  <c:v>第二季度</c:v>
                </c:pt>
              </c:strCache>
            </c:strRef>
          </c:cat>
          <c:val>
            <c:numRef>
              <c:f>Sheet1!$B$2:$B$3</c:f>
              <c:numCache>
                <c:formatCode>g/"通""用""格""式"</c:formatCode>
                <c:ptCount val="2"/>
                <c:pt idx="0">
                  <c:v>7.5</c:v>
                </c:pt>
                <c:pt idx="1">
                  <c:v>2.5</c:v>
                </c:pt>
              </c:numCache>
            </c:numRef>
          </c:val>
          <c:extLst>
            <c:ext xmlns:c16="http://schemas.microsoft.com/office/drawing/2014/chart" uri="{C3380CC4-5D6E-409C-BE32-E72D297353CC}">
              <c16:uniqueId val="{00000004-BB5C-456B-ADC9-D0028C9CF376}"/>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7551-4F14-AFDE-5E351CB08EBB}"/>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7551-4F14-AFDE-5E351CB08EBB}"/>
              </c:ext>
            </c:extLst>
          </c:dPt>
          <c:cat>
            <c:strRef>
              <c:f>Sheet1!$A$2:$A$3</c:f>
              <c:strCache>
                <c:ptCount val="2"/>
                <c:pt idx="0">
                  <c:v>第一季度</c:v>
                </c:pt>
                <c:pt idx="1">
                  <c:v>第二季度</c:v>
                </c:pt>
              </c:strCache>
            </c:strRef>
          </c:cat>
          <c:val>
            <c:numRef>
              <c:f>Sheet1!$B$2:$B$3</c:f>
              <c:numCache>
                <c:formatCode>g/"通""用""格""式"</c:formatCode>
                <c:ptCount val="2"/>
                <c:pt idx="0">
                  <c:v>2.5</c:v>
                </c:pt>
                <c:pt idx="1">
                  <c:v>7.5</c:v>
                </c:pt>
              </c:numCache>
            </c:numRef>
          </c:val>
          <c:extLst>
            <c:ext xmlns:c16="http://schemas.microsoft.com/office/drawing/2014/chart" uri="{C3380CC4-5D6E-409C-BE32-E72D297353CC}">
              <c16:uniqueId val="{00000004-7551-4F14-AFDE-5E351CB08EBB}"/>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rgbClr val="0070C0"/>
              </a:solidFill>
              <a:ln w="19050">
                <a:solidFill>
                  <a:schemeClr val="lt1"/>
                </a:solidFill>
              </a:ln>
              <a:effectLst/>
            </c:spPr>
            <c:extLst>
              <c:ext xmlns:c16="http://schemas.microsoft.com/office/drawing/2014/chart" uri="{C3380CC4-5D6E-409C-BE32-E72D297353CC}">
                <c16:uniqueId val="{00000001-A930-4B6A-B46B-E0E59C76BD7A}"/>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A930-4B6A-B46B-E0E59C76BD7A}"/>
              </c:ext>
            </c:extLst>
          </c:dPt>
          <c:cat>
            <c:strRef>
              <c:f>Sheet1!$A$2:$A$3</c:f>
              <c:strCache>
                <c:ptCount val="2"/>
                <c:pt idx="0">
                  <c:v>第一季度</c:v>
                </c:pt>
                <c:pt idx="1">
                  <c:v>第二季度</c:v>
                </c:pt>
              </c:strCache>
            </c:strRef>
          </c:cat>
          <c:val>
            <c:numRef>
              <c:f>Sheet1!$B$2:$B$3</c:f>
              <c:numCache>
                <c:formatCode>g/"通""用""格""式"</c:formatCode>
                <c:ptCount val="2"/>
                <c:pt idx="0">
                  <c:v>5</c:v>
                </c:pt>
                <c:pt idx="1">
                  <c:v>5</c:v>
                </c:pt>
              </c:numCache>
            </c:numRef>
          </c:val>
          <c:extLst>
            <c:ext xmlns:c16="http://schemas.microsoft.com/office/drawing/2014/chart" uri="{C3380CC4-5D6E-409C-BE32-E72D297353CC}">
              <c16:uniqueId val="{00000004-A930-4B6A-B46B-E0E59C76BD7A}"/>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lvl1pPr>
          </a:lstStyle>
          <a:p>
            <a:pPr>
              <a:defRPr/>
            </a:pPr>
            <a:endParaRPr lang="en-US" altLang="zh-CN"/>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lvl1pPr>
          </a:lstStyle>
          <a:p>
            <a:pPr>
              <a:defRPr/>
            </a:pPr>
            <a:fld id="{CA5E8DB0-55DC-4221-A99C-988BCD133BF3}" type="slidenum">
              <a:rPr lang="en-US" altLang="zh-CN"/>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1pPr>
    <a:lvl2pPr marL="42291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2pPr>
    <a:lvl3pPr marL="84772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3pPr>
    <a:lvl4pPr marL="1271905"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4pPr>
    <a:lvl5pPr marL="1695450" algn="l" rtl="0" eaLnBrk="0" fontAlgn="base" hangingPunct="0">
      <a:spcBef>
        <a:spcPct val="30000"/>
      </a:spcBef>
      <a:spcAft>
        <a:spcPct val="0"/>
      </a:spcAft>
      <a:defRPr sz="1100" kern="1200">
        <a:solidFill>
          <a:schemeClr val="tx1"/>
        </a:solidFill>
        <a:latin typeface="Arial" panose="020B0604020202020204" pitchFamily="34" charset="0"/>
        <a:ea typeface="宋体" panose="02010600030101010101" pitchFamily="2" charset="-122"/>
        <a:cs typeface="+mn-cs"/>
      </a:defRPr>
    </a:lvl5pPr>
    <a:lvl6pPr marL="2120265" algn="l" defTabSz="848360" rtl="0" eaLnBrk="1" latinLnBrk="0" hangingPunct="1">
      <a:defRPr sz="1100" kern="1200">
        <a:solidFill>
          <a:schemeClr val="tx1"/>
        </a:solidFill>
        <a:latin typeface="+mn-lt"/>
        <a:ea typeface="+mn-ea"/>
        <a:cs typeface="+mn-cs"/>
      </a:defRPr>
    </a:lvl6pPr>
    <a:lvl7pPr marL="2544445" algn="l" defTabSz="848360" rtl="0" eaLnBrk="1" latinLnBrk="0" hangingPunct="1">
      <a:defRPr sz="1100" kern="1200">
        <a:solidFill>
          <a:schemeClr val="tx1"/>
        </a:solidFill>
        <a:latin typeface="+mn-lt"/>
        <a:ea typeface="+mn-ea"/>
        <a:cs typeface="+mn-cs"/>
      </a:defRPr>
    </a:lvl7pPr>
    <a:lvl8pPr marL="2967990" algn="l" defTabSz="848360" rtl="0" eaLnBrk="1" latinLnBrk="0" hangingPunct="1">
      <a:defRPr sz="1100" kern="1200">
        <a:solidFill>
          <a:schemeClr val="tx1"/>
        </a:solidFill>
        <a:latin typeface="+mn-lt"/>
        <a:ea typeface="+mn-ea"/>
        <a:cs typeface="+mn-cs"/>
      </a:defRPr>
    </a:lvl8pPr>
    <a:lvl9pPr marL="3392170" algn="l" defTabSz="848360"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12</a:t>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20</a:t>
            </a:fld>
            <a:endParaRPr lang="en-US"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28</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a:t>
            </a:fld>
            <a:endParaRPr lang="en-US"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30</a:t>
            </a:fld>
            <a:endParaRPr lang="en-US" altLang="zh-C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31</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32</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33</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34</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35</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36</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37</a:t>
            </a:fld>
            <a:endParaRPr lang="en-US"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38</a:t>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39</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a:t>
            </a:fld>
            <a:endParaRPr lang="en-US"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40</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2" name="图片 1" descr="2ppt"/>
          <p:cNvPicPr>
            <a:picLocks noChangeAspect="1"/>
          </p:cNvPicPr>
          <p:nvPr userDrawn="1"/>
        </p:nvPicPr>
        <p:blipFill>
          <a:blip r:embed="rId2"/>
          <a:stretch>
            <a:fillRect/>
          </a:stretch>
        </p:blipFill>
        <p:spPr>
          <a:xfrm>
            <a:off x="-635"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2000">
        <p14:vortex dir="r"/>
      </p:transition>
    </mc:Choice>
    <mc:Fallback xmlns="">
      <p:transition spd="slow" advClick="0" advTm="2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2000">
        <p14:vortex dir="r"/>
      </p:transition>
    </mc:Choice>
    <mc:Fallback xmlns="">
      <p:transition spd="slow"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2000">
        <p14:vortex dir="r"/>
      </p:transition>
    </mc:Choice>
    <mc:Fallback xmlns="">
      <p:transition spd="slow" advClick="0" advTm="2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advClick="0" advTm="2000">
        <p14:vortex dir="r"/>
      </p:transition>
    </mc:Choice>
    <mc:Fallback xmlns="">
      <p:transition spd="slow" advClick="0" advTm="2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advClick="0" advTm="2000">
        <p14:vortex dir="r"/>
      </p:transition>
    </mc:Choice>
    <mc:Fallback xmlns="">
      <p:transition spd="slow" advClick="0" advTm="2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advClick="0" advTm="2000">
        <p14:vortex dir="r"/>
      </p:transition>
    </mc:Choice>
    <mc:Fallback xmlns="">
      <p:transition spd="slow" advClick="0" advTm="2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advClick="0" advTm="2000">
        <p14:vortex dir="r"/>
      </p:transition>
    </mc:Choice>
    <mc:Fallback xmlns="">
      <p:transition spd="slow" advClick="0" advTm="2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advClick="0" advTm="2000">
        <p14:vortex dir="r"/>
      </p:transition>
    </mc:Choice>
    <mc:Fallback xmlns="">
      <p:transition spd="slow" advClick="0" advTm="2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extLst>
              <a:ext uri="{BEBA8EAE-BF5A-486C-A8C5-ECC9F3942E4B}">
                <a14:imgProps xmlns:a14="http://schemas.microsoft.com/office/drawing/2010/main">
                  <a14:imgLayer r:embed="rId3">
                    <a14:imgEffect>
                      <a14:artisticPaintBrush/>
                    </a14:imgEffect>
                    <a14:imgEffect>
                      <a14:saturation sat="400000"/>
                    </a14:imgEffect>
                  </a14:imgLayer>
                </a14:imgProps>
              </a:ext>
            </a:extLst>
          </a:blip>
          <a:stretch>
            <a:fillRect/>
          </a:stretch>
        </p:blipFill>
        <p:spPr>
          <a:xfrm>
            <a:off x="4060" y="0"/>
            <a:ext cx="9135879"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2000">
        <p14:vortex dir="r"/>
      </p:transition>
    </mc:Choice>
    <mc:Fallback xmlns="">
      <p:transition spd="slow" advClick="0" advTm="2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4060" y="0"/>
            <a:ext cx="9135879" cy="51434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2000">
        <p14:vortex dir="r"/>
      </p:transition>
    </mc:Choice>
    <mc:Fallback xmlns="">
      <p:transition spd="slow" advClick="0" advTm="2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180" indent="0">
              <a:buNone/>
              <a:defRPr sz="2600"/>
            </a:lvl2pPr>
            <a:lvl3pPr marL="848360" indent="0">
              <a:buNone/>
              <a:defRPr sz="2200"/>
            </a:lvl3pPr>
            <a:lvl4pPr marL="1271905" indent="0">
              <a:buNone/>
              <a:defRPr sz="1900"/>
            </a:lvl4pPr>
            <a:lvl5pPr marL="1696085" indent="0">
              <a:buNone/>
              <a:defRPr sz="1900"/>
            </a:lvl5pPr>
            <a:lvl6pPr marL="2120265" indent="0">
              <a:buNone/>
              <a:defRPr sz="1900"/>
            </a:lvl6pPr>
            <a:lvl7pPr marL="2544445" indent="0">
              <a:buNone/>
              <a:defRPr sz="1900"/>
            </a:lvl7pPr>
            <a:lvl8pPr marL="2967990" indent="0">
              <a:buNone/>
              <a:defRPr sz="1900"/>
            </a:lvl8pPr>
            <a:lvl9pPr marL="3392170" indent="0">
              <a:buNone/>
              <a:defRPr sz="1900"/>
            </a:lvl9pPr>
          </a:lstStyle>
          <a:p>
            <a:pPr lvl="0"/>
            <a:endParaRPr lang="zh-CN" altLang="en-US" noProof="0" smtClean="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180" indent="0">
              <a:buNone/>
              <a:defRPr sz="1100"/>
            </a:lvl2pPr>
            <a:lvl3pPr marL="848360" indent="0">
              <a:buNone/>
              <a:defRPr sz="1000"/>
            </a:lvl3pPr>
            <a:lvl4pPr marL="1271905" indent="0">
              <a:buNone/>
              <a:defRPr sz="800"/>
            </a:lvl4pPr>
            <a:lvl5pPr marL="1696085" indent="0">
              <a:buNone/>
              <a:defRPr sz="800"/>
            </a:lvl5pPr>
            <a:lvl6pPr marL="2120265" indent="0">
              <a:buNone/>
              <a:defRPr sz="800"/>
            </a:lvl6pPr>
            <a:lvl7pPr marL="2544445" indent="0">
              <a:buNone/>
              <a:defRPr sz="800"/>
            </a:lvl7pPr>
            <a:lvl8pPr marL="2967990" indent="0">
              <a:buNone/>
              <a:defRPr sz="800"/>
            </a:lvl8pPr>
            <a:lvl9pPr marL="3392170" indent="0">
              <a:buNone/>
              <a:defRPr sz="800"/>
            </a:lvl9pPr>
          </a:lstStyle>
          <a:p>
            <a:pPr lvl="0"/>
            <a:r>
              <a:rPr lang="zh-CN" altLang="en-US" smtClean="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4000" advClick="0" advTm="2000">
        <p14:vortex dir="r"/>
      </p:transition>
    </mc:Choice>
    <mc:Fallback xmlns="">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14" cstate="email"/>
          <a:stretch>
            <a:fillRect/>
          </a:stretch>
        </p:blipFill>
        <p:spPr>
          <a:xfrm>
            <a:off x="4060" y="0"/>
            <a:ext cx="9135879" cy="5143499"/>
          </a:xfrm>
          <a:prstGeom prst="rect">
            <a:avLst/>
          </a:prstGeom>
        </p:spPr>
      </p:pic>
      <p:cxnSp>
        <p:nvCxnSpPr>
          <p:cNvPr id="8" name="直接连接符 46"/>
          <p:cNvCxnSpPr>
            <a:cxnSpLocks noChangeShapeType="1"/>
          </p:cNvCxnSpPr>
          <p:nvPr userDrawn="1"/>
        </p:nvCxnSpPr>
        <p:spPr bwMode="auto">
          <a:xfrm flipH="1">
            <a:off x="352484" y="654051"/>
            <a:ext cx="8467988" cy="0"/>
          </a:xfrm>
          <a:prstGeom prst="line">
            <a:avLst/>
          </a:prstGeom>
        </p:spPr>
        <p:style>
          <a:lnRef idx="1">
            <a:schemeClr val="accent2"/>
          </a:lnRef>
          <a:fillRef idx="0">
            <a:schemeClr val="accent2"/>
          </a:fillRef>
          <a:effectRef idx="0">
            <a:schemeClr val="accent2"/>
          </a:effectRef>
          <a:fontRef idx="minor">
            <a:schemeClr val="tx1"/>
          </a:fontRef>
        </p:style>
      </p:cxnSp>
      <p:pic>
        <p:nvPicPr>
          <p:cNvPr id="5" name="图片 4"/>
          <p:cNvPicPr>
            <a:picLocks noChangeAspect="1"/>
          </p:cNvPicPr>
          <p:nvPr userDrawn="1"/>
        </p:nvPicPr>
        <p:blipFill>
          <a:blip r:embed="rId15" cstate="email"/>
          <a:stretch>
            <a:fillRect/>
          </a:stretch>
        </p:blipFill>
        <p:spPr>
          <a:xfrm>
            <a:off x="400496" y="134903"/>
            <a:ext cx="481712" cy="464729"/>
          </a:xfrm>
          <a:prstGeom prst="rect">
            <a:avLst/>
          </a:prstGeom>
          <a:effectLst>
            <a:reflection blurRad="6350" stA="26000" endPos="20000" dir="5400000" sy="-100000" algn="bl" rotWithShape="0"/>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000" advClick="0" advTm="2000">
        <p14:vortex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5pPr>
      <a:lvl6pPr marL="42418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6pPr>
      <a:lvl7pPr marL="848360"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7pPr>
      <a:lvl8pPr marL="127190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8pPr>
      <a:lvl9pPr marL="1696085" algn="l" rtl="0" fontAlgn="base">
        <a:spcBef>
          <a:spcPct val="0"/>
        </a:spcBef>
        <a:spcAft>
          <a:spcPct val="0"/>
        </a:spcAft>
        <a:defRPr sz="2600" b="1">
          <a:solidFill>
            <a:schemeClr val="tx1"/>
          </a:solidFill>
          <a:latin typeface="Arial" panose="020B0604020202020204" pitchFamily="34" charset="0"/>
          <a:ea typeface="微软雅黑" panose="020B0503020204020204" pitchFamily="34" charset="-122"/>
          <a:cs typeface="宋体" panose="02010600030101010101" pitchFamily="2" charset="-122"/>
        </a:defRPr>
      </a:lvl9pPr>
    </p:titleStyle>
    <p:bodyStyle>
      <a:lvl1pPr marL="167640"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900" b="1">
          <a:solidFill>
            <a:schemeClr val="tx1"/>
          </a:solidFill>
          <a:latin typeface="+mn-lt"/>
          <a:ea typeface="+mn-ea"/>
          <a:cs typeface="+mn-cs"/>
        </a:defRPr>
      </a:lvl1pPr>
      <a:lvl2pPr marL="50101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a:solidFill>
            <a:schemeClr val="tx1"/>
          </a:solidFill>
          <a:latin typeface="+mn-lt"/>
          <a:ea typeface="+mn-ea"/>
          <a:cs typeface="+mn-cs"/>
        </a:defRPr>
      </a:lvl2pPr>
      <a:lvl3pPr marL="829945" indent="-16129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400">
          <a:solidFill>
            <a:schemeClr val="tx1"/>
          </a:solidFill>
          <a:latin typeface="+mn-lt"/>
          <a:ea typeface="+mn-ea"/>
          <a:cs typeface="+mn-cs"/>
        </a:defRPr>
      </a:lvl3pPr>
      <a:lvl4pPr marL="1163955" indent="-16764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300">
          <a:solidFill>
            <a:schemeClr val="tx1"/>
          </a:solidFill>
          <a:latin typeface="+mn-lt"/>
          <a:ea typeface="+mn-ea"/>
          <a:cs typeface="+mn-cs"/>
        </a:defRPr>
      </a:lvl4pPr>
      <a:lvl5pPr marL="1501140" indent="-170180" algn="l" rtl="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5pPr>
      <a:lvl6pPr marL="192595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6pPr>
      <a:lvl7pPr marL="2350135"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7pPr>
      <a:lvl8pPr marL="277368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8pPr>
      <a:lvl9pPr marL="3197860" indent="-170815" algn="l" rtl="0" fontAlgn="ctr">
        <a:lnSpc>
          <a:spcPct val="120000"/>
        </a:lnSpc>
        <a:spcBef>
          <a:spcPct val="20000"/>
        </a:spcBef>
        <a:spcAft>
          <a:spcPct val="0"/>
        </a:spcAft>
        <a:buClr>
          <a:schemeClr val="accent1"/>
        </a:buClr>
        <a:buSzPct val="60000"/>
        <a:buFont typeface="Wingdings" panose="05000000000000000000" pitchFamily="2" charset="2"/>
        <a:buChar char="l"/>
        <a:defRPr sz="1100">
          <a:solidFill>
            <a:schemeClr val="tx1"/>
          </a:solidFill>
          <a:latin typeface="+mn-lt"/>
          <a:ea typeface="+mn-ea"/>
          <a:cs typeface="+mn-cs"/>
        </a:defRPr>
      </a:lvl9pPr>
    </p:bodyStyle>
    <p:otherStyle>
      <a:defPPr>
        <a:defRPr lang="zh-CN"/>
      </a:defPPr>
      <a:lvl1pPr marL="0" algn="l" defTabSz="848360" rtl="0" eaLnBrk="1" latinLnBrk="0" hangingPunct="1">
        <a:defRPr sz="1700" kern="1200">
          <a:solidFill>
            <a:schemeClr val="tx1"/>
          </a:solidFill>
          <a:latin typeface="+mn-lt"/>
          <a:ea typeface="+mn-ea"/>
          <a:cs typeface="+mn-cs"/>
        </a:defRPr>
      </a:lvl1pPr>
      <a:lvl2pPr marL="424180" algn="l" defTabSz="848360" rtl="0" eaLnBrk="1" latinLnBrk="0" hangingPunct="1">
        <a:defRPr sz="1700" kern="1200">
          <a:solidFill>
            <a:schemeClr val="tx1"/>
          </a:solidFill>
          <a:latin typeface="+mn-lt"/>
          <a:ea typeface="+mn-ea"/>
          <a:cs typeface="+mn-cs"/>
        </a:defRPr>
      </a:lvl2pPr>
      <a:lvl3pPr marL="848360" algn="l" defTabSz="848360" rtl="0" eaLnBrk="1" latinLnBrk="0" hangingPunct="1">
        <a:defRPr sz="1700" kern="1200">
          <a:solidFill>
            <a:schemeClr val="tx1"/>
          </a:solidFill>
          <a:latin typeface="+mn-lt"/>
          <a:ea typeface="+mn-ea"/>
          <a:cs typeface="+mn-cs"/>
        </a:defRPr>
      </a:lvl3pPr>
      <a:lvl4pPr marL="1271905" algn="l" defTabSz="848360" rtl="0" eaLnBrk="1" latinLnBrk="0" hangingPunct="1">
        <a:defRPr sz="1700" kern="1200">
          <a:solidFill>
            <a:schemeClr val="tx1"/>
          </a:solidFill>
          <a:latin typeface="+mn-lt"/>
          <a:ea typeface="+mn-ea"/>
          <a:cs typeface="+mn-cs"/>
        </a:defRPr>
      </a:lvl4pPr>
      <a:lvl5pPr marL="1696085" algn="l" defTabSz="848360" rtl="0" eaLnBrk="1" latinLnBrk="0" hangingPunct="1">
        <a:defRPr sz="1700" kern="1200">
          <a:solidFill>
            <a:schemeClr val="tx1"/>
          </a:solidFill>
          <a:latin typeface="+mn-lt"/>
          <a:ea typeface="+mn-ea"/>
          <a:cs typeface="+mn-cs"/>
        </a:defRPr>
      </a:lvl5pPr>
      <a:lvl6pPr marL="2120265" algn="l" defTabSz="848360" rtl="0" eaLnBrk="1" latinLnBrk="0" hangingPunct="1">
        <a:defRPr sz="1700" kern="1200">
          <a:solidFill>
            <a:schemeClr val="tx1"/>
          </a:solidFill>
          <a:latin typeface="+mn-lt"/>
          <a:ea typeface="+mn-ea"/>
          <a:cs typeface="+mn-cs"/>
        </a:defRPr>
      </a:lvl6pPr>
      <a:lvl7pPr marL="2544445" algn="l" defTabSz="848360" rtl="0" eaLnBrk="1" latinLnBrk="0" hangingPunct="1">
        <a:defRPr sz="1700" kern="1200">
          <a:solidFill>
            <a:schemeClr val="tx1"/>
          </a:solidFill>
          <a:latin typeface="+mn-lt"/>
          <a:ea typeface="+mn-ea"/>
          <a:cs typeface="+mn-cs"/>
        </a:defRPr>
      </a:lvl7pPr>
      <a:lvl8pPr marL="2967990" algn="l" defTabSz="848360" rtl="0" eaLnBrk="1" latinLnBrk="0" hangingPunct="1">
        <a:defRPr sz="1700" kern="1200">
          <a:solidFill>
            <a:schemeClr val="tx1"/>
          </a:solidFill>
          <a:latin typeface="+mn-lt"/>
          <a:ea typeface="+mn-ea"/>
          <a:cs typeface="+mn-cs"/>
        </a:defRPr>
      </a:lvl8pPr>
      <a:lvl9pPr marL="3392170" algn="l" defTabSz="84836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9.tif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auto">
          <a:xfrm>
            <a:off x="4065688" y="587546"/>
            <a:ext cx="4937770" cy="4312929"/>
          </a:xfrm>
          <a:prstGeom prst="rect">
            <a:avLst/>
          </a:prstGeom>
          <a:blipFill dpi="0" rotWithShape="1">
            <a:blip r:embed="rId4" cstate="email">
              <a:alphaModFix amt="31000"/>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pic>
        <p:nvPicPr>
          <p:cNvPr id="3" name="图片 2"/>
          <p:cNvPicPr>
            <a:picLocks noChangeAspect="1"/>
          </p:cNvPicPr>
          <p:nvPr/>
        </p:nvPicPr>
        <p:blipFill>
          <a:blip r:embed="rId5" cstate="email"/>
          <a:stretch>
            <a:fillRect/>
          </a:stretch>
        </p:blipFill>
        <p:spPr>
          <a:xfrm>
            <a:off x="3319778" y="674155"/>
            <a:ext cx="2591121" cy="2499768"/>
          </a:xfrm>
          <a:prstGeom prst="rect">
            <a:avLst/>
          </a:prstGeom>
          <a:ln>
            <a:noFill/>
          </a:ln>
          <a:effectLst>
            <a:outerShdw blurRad="292100" dist="139700" dir="2700000" algn="tl" rotWithShape="0">
              <a:srgbClr val="333333">
                <a:alpha val="39000"/>
              </a:srgbClr>
            </a:outerShdw>
          </a:effectLst>
        </p:spPr>
      </p:pic>
      <p:sp>
        <p:nvSpPr>
          <p:cNvPr id="47" name="Rectangle 13"/>
          <p:cNvSpPr txBox="1">
            <a:spLocks noChangeArrowheads="1"/>
          </p:cNvSpPr>
          <p:nvPr/>
        </p:nvSpPr>
        <p:spPr bwMode="auto">
          <a:xfrm>
            <a:off x="1720316" y="3003797"/>
            <a:ext cx="6002629" cy="576066"/>
          </a:xfrm>
          <a:prstGeom prst="rect">
            <a:avLst/>
          </a:prstGeom>
          <a:noFill/>
          <a:ln w="9525">
            <a:noFill/>
            <a:miter lim="800000"/>
          </a:ln>
          <a:effectLst/>
        </p:spPr>
        <p:txBody>
          <a:bodyPr lIns="91419" tIns="45709" rIns="91419" bIns="45709"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eaLnBrk="1" hangingPunct="1">
              <a:lnSpc>
                <a:spcPts val="4200"/>
              </a:lnSpc>
              <a:spcBef>
                <a:spcPct val="20000"/>
              </a:spcBef>
            </a:pPr>
            <a:r>
              <a:rPr lang="zh-CN" altLang="en-US" sz="3600" i="0" dirty="0" smtClean="0">
                <a:ln>
                  <a:solidFill>
                    <a:schemeClr val="accent1">
                      <a:lumMod val="40000"/>
                      <a:lumOff val="60000"/>
                    </a:schemeClr>
                  </a:solidFill>
                </a:ln>
                <a:solidFill>
                  <a:schemeClr val="bg1"/>
                </a:solidFill>
                <a:effectLst>
                  <a:outerShdw blurRad="50800" dist="38100" dir="2700000" algn="tl" rotWithShape="0">
                    <a:prstClr val="black">
                      <a:alpha val="40000"/>
                    </a:prstClr>
                  </a:outerShdw>
                </a:effectLst>
                <a:latin typeface="方正正粗黑简体" panose="02000000000000000000" pitchFamily="2" charset="-122"/>
                <a:ea typeface="方正正粗黑简体" panose="02000000000000000000" pitchFamily="2" charset="-122"/>
              </a:rPr>
              <a:t>中国电信专项</a:t>
            </a:r>
            <a:r>
              <a:rPr lang="en-US" altLang="zh-CN" sz="3600" i="0" dirty="0" smtClean="0">
                <a:ln>
                  <a:solidFill>
                    <a:schemeClr val="accent1">
                      <a:lumMod val="40000"/>
                      <a:lumOff val="60000"/>
                    </a:schemeClr>
                  </a:solidFill>
                </a:ln>
                <a:solidFill>
                  <a:schemeClr val="bg1"/>
                </a:solidFill>
                <a:effectLst>
                  <a:outerShdw blurRad="50800" dist="38100" dir="2700000" algn="tl" rotWithShape="0">
                    <a:prstClr val="black">
                      <a:alpha val="40000"/>
                    </a:prstClr>
                  </a:outerShdw>
                </a:effectLst>
                <a:latin typeface="方正正粗黑简体" panose="02000000000000000000" pitchFamily="2" charset="-122"/>
                <a:ea typeface="方正正粗黑简体" panose="02000000000000000000" pitchFamily="2" charset="-122"/>
              </a:rPr>
              <a:t>PPT</a:t>
            </a:r>
            <a:r>
              <a:rPr lang="zh-CN" altLang="en-US" sz="3600" i="0" dirty="0" smtClean="0">
                <a:ln>
                  <a:solidFill>
                    <a:schemeClr val="accent1">
                      <a:lumMod val="40000"/>
                      <a:lumOff val="60000"/>
                    </a:schemeClr>
                  </a:solidFill>
                </a:ln>
                <a:solidFill>
                  <a:schemeClr val="bg1"/>
                </a:solidFill>
                <a:effectLst>
                  <a:outerShdw blurRad="50800" dist="38100" dir="2700000" algn="tl" rotWithShape="0">
                    <a:prstClr val="black">
                      <a:alpha val="40000"/>
                    </a:prstClr>
                  </a:outerShdw>
                </a:effectLst>
                <a:latin typeface="方正正粗黑简体" panose="02000000000000000000" pitchFamily="2" charset="-122"/>
                <a:ea typeface="方正正粗黑简体" panose="02000000000000000000" pitchFamily="2" charset="-122"/>
              </a:rPr>
              <a:t>模板设计</a:t>
            </a:r>
            <a:endParaRPr lang="zh-CN" altLang="en-US" sz="3600" i="0" dirty="0">
              <a:ln>
                <a:solidFill>
                  <a:schemeClr val="accent1">
                    <a:lumMod val="40000"/>
                    <a:lumOff val="60000"/>
                  </a:schemeClr>
                </a:solidFill>
              </a:ln>
              <a:solidFill>
                <a:schemeClr val="bg1"/>
              </a:solidFill>
              <a:effectLst>
                <a:outerShdw blurRad="50800" dist="38100" dir="2700000" algn="tl" rotWithShape="0">
                  <a:prstClr val="black">
                    <a:alpha val="40000"/>
                  </a:prstClr>
                </a:outerShdw>
              </a:effectLst>
              <a:latin typeface="方正正粗黑简体" panose="02000000000000000000" pitchFamily="2" charset="-122"/>
              <a:ea typeface="方正正粗黑简体" panose="02000000000000000000" pitchFamily="2" charset="-122"/>
            </a:endParaRPr>
          </a:p>
        </p:txBody>
      </p:sp>
      <p:sp>
        <p:nvSpPr>
          <p:cNvPr id="49" name="TextBox 48"/>
          <p:cNvSpPr txBox="1"/>
          <p:nvPr/>
        </p:nvSpPr>
        <p:spPr>
          <a:xfrm>
            <a:off x="2610316" y="3579862"/>
            <a:ext cx="4222631"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zh-CN" altLang="en-US" b="0" dirty="0" smtClean="0">
                <a:solidFill>
                  <a:schemeClr val="bg1"/>
                </a:solidFill>
                <a:latin typeface="微软雅黑" panose="020B0503020204020204" pitchFamily="34" charset="-122"/>
                <a:ea typeface="微软雅黑" panose="020B0503020204020204" pitchFamily="34" charset="-122"/>
              </a:rPr>
              <a:t>年终总结  工作汇报  新年计划 述职报告</a:t>
            </a:r>
            <a:endParaRPr lang="zh-CN" altLang="en-US" b="0" dirty="0">
              <a:solidFill>
                <a:schemeClr val="bg1"/>
              </a:solidFill>
              <a:latin typeface="微软雅黑" panose="020B0503020204020204" pitchFamily="34" charset="-122"/>
              <a:ea typeface="微软雅黑" panose="020B0503020204020204" pitchFamily="34" charset="-122"/>
            </a:endParaRPr>
          </a:p>
        </p:txBody>
      </p:sp>
      <p:grpSp>
        <p:nvGrpSpPr>
          <p:cNvPr id="109" name="Group 550"/>
          <p:cNvGrpSpPr/>
          <p:nvPr/>
        </p:nvGrpSpPr>
        <p:grpSpPr bwMode="auto">
          <a:xfrm>
            <a:off x="3609887" y="1793562"/>
            <a:ext cx="1948030" cy="1824417"/>
            <a:chOff x="295" y="3475"/>
            <a:chExt cx="1407" cy="1407"/>
          </a:xfrm>
        </p:grpSpPr>
        <p:sp>
          <p:nvSpPr>
            <p:cNvPr id="110"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p>
          </p:txBody>
        </p:sp>
        <p:grpSp>
          <p:nvGrpSpPr>
            <p:cNvPr id="111" name="Group 552"/>
            <p:cNvGrpSpPr/>
            <p:nvPr/>
          </p:nvGrpSpPr>
          <p:grpSpPr bwMode="auto">
            <a:xfrm>
              <a:off x="476" y="3657"/>
              <a:ext cx="1050" cy="1050"/>
              <a:chOff x="-6056" y="-2208"/>
              <a:chExt cx="2208" cy="2208"/>
            </a:xfrm>
          </p:grpSpPr>
          <p:sp>
            <p:nvSpPr>
              <p:cNvPr id="112"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113" name="Group 554"/>
              <p:cNvGrpSpPr/>
              <p:nvPr/>
            </p:nvGrpSpPr>
            <p:grpSpPr bwMode="auto">
              <a:xfrm>
                <a:off x="-6056" y="-2208"/>
                <a:ext cx="2208" cy="2208"/>
                <a:chOff x="-4060" y="-879"/>
                <a:chExt cx="2208" cy="2208"/>
              </a:xfrm>
            </p:grpSpPr>
            <p:grpSp>
              <p:nvGrpSpPr>
                <p:cNvPr id="114" name="Group 555"/>
                <p:cNvGrpSpPr/>
                <p:nvPr/>
              </p:nvGrpSpPr>
              <p:grpSpPr bwMode="auto">
                <a:xfrm>
                  <a:off x="-4060" y="-879"/>
                  <a:ext cx="2208" cy="2208"/>
                  <a:chOff x="-3924" y="-788"/>
                  <a:chExt cx="2208" cy="2208"/>
                </a:xfrm>
              </p:grpSpPr>
              <p:grpSp>
                <p:nvGrpSpPr>
                  <p:cNvPr id="130" name="Group 556"/>
                  <p:cNvGrpSpPr>
                    <a:grpSpLocks noChangeAspect="1"/>
                  </p:cNvGrpSpPr>
                  <p:nvPr/>
                </p:nvGrpSpPr>
                <p:grpSpPr bwMode="auto">
                  <a:xfrm>
                    <a:off x="-3924" y="-788"/>
                    <a:ext cx="2208" cy="2202"/>
                    <a:chOff x="168" y="696"/>
                    <a:chExt cx="1429" cy="1429"/>
                  </a:xfrm>
                </p:grpSpPr>
                <p:grpSp>
                  <p:nvGrpSpPr>
                    <p:cNvPr id="138" name="Group 557"/>
                    <p:cNvGrpSpPr>
                      <a:grpSpLocks noChangeAspect="1"/>
                    </p:cNvGrpSpPr>
                    <p:nvPr/>
                  </p:nvGrpSpPr>
                  <p:grpSpPr bwMode="auto">
                    <a:xfrm>
                      <a:off x="854" y="696"/>
                      <a:ext cx="56" cy="1429"/>
                      <a:chOff x="845" y="696"/>
                      <a:chExt cx="56" cy="1429"/>
                    </a:xfrm>
                  </p:grpSpPr>
                  <p:sp>
                    <p:nvSpPr>
                      <p:cNvPr id="142"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3"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139" name="Group 560"/>
                    <p:cNvGrpSpPr>
                      <a:grpSpLocks noChangeAspect="1"/>
                    </p:cNvGrpSpPr>
                    <p:nvPr/>
                  </p:nvGrpSpPr>
                  <p:grpSpPr bwMode="auto">
                    <a:xfrm rot="5400000">
                      <a:off x="855" y="696"/>
                      <a:ext cx="56" cy="1429"/>
                      <a:chOff x="845" y="696"/>
                      <a:chExt cx="56" cy="1429"/>
                    </a:xfrm>
                  </p:grpSpPr>
                  <p:sp>
                    <p:nvSpPr>
                      <p:cNvPr id="140"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1"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131" name="Group 563"/>
                  <p:cNvGrpSpPr>
                    <a:grpSpLocks noChangeAspect="1"/>
                  </p:cNvGrpSpPr>
                  <p:nvPr/>
                </p:nvGrpSpPr>
                <p:grpSpPr bwMode="auto">
                  <a:xfrm rot="2700000">
                    <a:off x="-3927" y="-785"/>
                    <a:ext cx="2208" cy="2202"/>
                    <a:chOff x="168" y="696"/>
                    <a:chExt cx="1429" cy="1429"/>
                  </a:xfrm>
                </p:grpSpPr>
                <p:grpSp>
                  <p:nvGrpSpPr>
                    <p:cNvPr id="132" name="Group 564"/>
                    <p:cNvGrpSpPr>
                      <a:grpSpLocks noChangeAspect="1"/>
                    </p:cNvGrpSpPr>
                    <p:nvPr/>
                  </p:nvGrpSpPr>
                  <p:grpSpPr bwMode="auto">
                    <a:xfrm>
                      <a:off x="854" y="696"/>
                      <a:ext cx="56" cy="1429"/>
                      <a:chOff x="845" y="696"/>
                      <a:chExt cx="56" cy="1429"/>
                    </a:xfrm>
                  </p:grpSpPr>
                  <p:sp>
                    <p:nvSpPr>
                      <p:cNvPr id="136"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37"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133" name="Group 567"/>
                    <p:cNvGrpSpPr>
                      <a:grpSpLocks noChangeAspect="1"/>
                    </p:cNvGrpSpPr>
                    <p:nvPr/>
                  </p:nvGrpSpPr>
                  <p:grpSpPr bwMode="auto">
                    <a:xfrm rot="5400000">
                      <a:off x="855" y="696"/>
                      <a:ext cx="56" cy="1429"/>
                      <a:chOff x="845" y="696"/>
                      <a:chExt cx="56" cy="1429"/>
                    </a:xfrm>
                  </p:grpSpPr>
                  <p:sp>
                    <p:nvSpPr>
                      <p:cNvPr id="134"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35"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nvGrpSpPr>
                <p:cNvPr id="115" name="Group 570"/>
                <p:cNvGrpSpPr/>
                <p:nvPr/>
              </p:nvGrpSpPr>
              <p:grpSpPr bwMode="auto">
                <a:xfrm rot="1320000">
                  <a:off x="-3744" y="-528"/>
                  <a:ext cx="1549" cy="1556"/>
                  <a:chOff x="-3928" y="-799"/>
                  <a:chExt cx="2212" cy="2222"/>
                </a:xfrm>
              </p:grpSpPr>
              <p:grpSp>
                <p:nvGrpSpPr>
                  <p:cNvPr id="116" name="Group 571"/>
                  <p:cNvGrpSpPr>
                    <a:grpSpLocks noChangeAspect="1"/>
                  </p:cNvGrpSpPr>
                  <p:nvPr/>
                </p:nvGrpSpPr>
                <p:grpSpPr bwMode="auto">
                  <a:xfrm>
                    <a:off x="-3924" y="-788"/>
                    <a:ext cx="2208" cy="2202"/>
                    <a:chOff x="168" y="696"/>
                    <a:chExt cx="1429" cy="1429"/>
                  </a:xfrm>
                </p:grpSpPr>
                <p:grpSp>
                  <p:nvGrpSpPr>
                    <p:cNvPr id="124" name="Group 572"/>
                    <p:cNvGrpSpPr>
                      <a:grpSpLocks noChangeAspect="1"/>
                    </p:cNvGrpSpPr>
                    <p:nvPr/>
                  </p:nvGrpSpPr>
                  <p:grpSpPr bwMode="auto">
                    <a:xfrm>
                      <a:off x="854" y="696"/>
                      <a:ext cx="56" cy="1429"/>
                      <a:chOff x="845" y="696"/>
                      <a:chExt cx="56" cy="1429"/>
                    </a:xfrm>
                  </p:grpSpPr>
                  <p:sp>
                    <p:nvSpPr>
                      <p:cNvPr id="128"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29"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125" name="Group 575"/>
                    <p:cNvGrpSpPr>
                      <a:grpSpLocks noChangeAspect="1"/>
                    </p:cNvGrpSpPr>
                    <p:nvPr/>
                  </p:nvGrpSpPr>
                  <p:grpSpPr bwMode="auto">
                    <a:xfrm rot="5400000">
                      <a:off x="855" y="696"/>
                      <a:ext cx="56" cy="1429"/>
                      <a:chOff x="845" y="696"/>
                      <a:chExt cx="56" cy="1429"/>
                    </a:xfrm>
                  </p:grpSpPr>
                  <p:sp>
                    <p:nvSpPr>
                      <p:cNvPr id="126"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27"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117" name="Group 578"/>
                  <p:cNvGrpSpPr>
                    <a:grpSpLocks noChangeAspect="1"/>
                  </p:cNvGrpSpPr>
                  <p:nvPr/>
                </p:nvGrpSpPr>
                <p:grpSpPr bwMode="auto">
                  <a:xfrm rot="2700000">
                    <a:off x="-3938" y="-789"/>
                    <a:ext cx="2222" cy="2202"/>
                    <a:chOff x="160" y="696"/>
                    <a:chExt cx="1438" cy="1429"/>
                  </a:xfrm>
                </p:grpSpPr>
                <p:grpSp>
                  <p:nvGrpSpPr>
                    <p:cNvPr id="118" name="Group 579"/>
                    <p:cNvGrpSpPr>
                      <a:grpSpLocks noChangeAspect="1"/>
                    </p:cNvGrpSpPr>
                    <p:nvPr/>
                  </p:nvGrpSpPr>
                  <p:grpSpPr bwMode="auto">
                    <a:xfrm>
                      <a:off x="854" y="696"/>
                      <a:ext cx="56" cy="1429"/>
                      <a:chOff x="845" y="696"/>
                      <a:chExt cx="56" cy="1429"/>
                    </a:xfrm>
                  </p:grpSpPr>
                  <p:sp>
                    <p:nvSpPr>
                      <p:cNvPr id="122"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23"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119" name="Group 582"/>
                    <p:cNvGrpSpPr>
                      <a:grpSpLocks noChangeAspect="1"/>
                    </p:cNvGrpSpPr>
                    <p:nvPr/>
                  </p:nvGrpSpPr>
                  <p:grpSpPr bwMode="auto">
                    <a:xfrm rot="5400000">
                      <a:off x="850" y="692"/>
                      <a:ext cx="57" cy="1438"/>
                      <a:chOff x="845" y="696"/>
                      <a:chExt cx="57" cy="1438"/>
                    </a:xfrm>
                  </p:grpSpPr>
                  <p:sp>
                    <p:nvSpPr>
                      <p:cNvPr id="120"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21" name="AutoShape 584"/>
                      <p:cNvSpPr>
                        <a:spLocks noChangeAspect="1" noChangeArrowheads="1"/>
                      </p:cNvSpPr>
                      <p:nvPr/>
                    </p:nvSpPr>
                    <p:spPr bwMode="auto">
                      <a:xfrm flipV="1">
                        <a:off x="846" y="1419"/>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grpSp>
      </p:grpSp>
    </p:spTree>
  </p:cSld>
  <p:clrMapOvr>
    <a:masterClrMapping/>
  </p:clrMapOvr>
  <mc:AlternateContent xmlns:mc="http://schemas.openxmlformats.org/markup-compatibility/2006" xmlns:p14="http://schemas.microsoft.com/office/powerpoint/2010/main">
    <mc:Choice Requires="p14">
      <p:transition spd="slow" p14:dur="4000" advClick="0" advTm="2000">
        <p14:vortex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6" fill="hold" grpId="4" nodeType="afterEffect">
                                  <p:stCondLst>
                                    <p:cond delay="0"/>
                                  </p:stCondLst>
                                  <p:iterate type="lt">
                                    <p:tmPct val="10000"/>
                                  </p:iterate>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strVal val="(6*min(max(#ppt_w*#ppt_h,.3),1)-7.4)/-.7*#ppt_w"/>
                                          </p:val>
                                        </p:tav>
                                        <p:tav tm="100000">
                                          <p:val>
                                            <p:strVal val="#ppt_w"/>
                                          </p:val>
                                        </p:tav>
                                      </p:tavLst>
                                    </p:anim>
                                    <p:anim calcmode="lin" valueType="num">
                                      <p:cBhvr>
                                        <p:cTn id="14" dur="500" fill="hold"/>
                                        <p:tgtEl>
                                          <p:spTgt spid="47"/>
                                        </p:tgtEl>
                                        <p:attrNameLst>
                                          <p:attrName>ppt_h</p:attrName>
                                        </p:attrNameLst>
                                      </p:cBhvr>
                                      <p:tavLst>
                                        <p:tav tm="0">
                                          <p:val>
                                            <p:strVal val="(6*min(max(#ppt_w*#ppt_h,.3),1)-7.4)/-.7*#ppt_h"/>
                                          </p:val>
                                        </p:tav>
                                        <p:tav tm="100000">
                                          <p:val>
                                            <p:strVal val="#ppt_h"/>
                                          </p:val>
                                        </p:tav>
                                      </p:tavLst>
                                    </p:anim>
                                    <p:anim calcmode="lin" valueType="num">
                                      <p:cBhvr>
                                        <p:cTn id="15" dur="500" fill="hold"/>
                                        <p:tgtEl>
                                          <p:spTgt spid="47"/>
                                        </p:tgtEl>
                                        <p:attrNameLst>
                                          <p:attrName>ppt_x</p:attrName>
                                        </p:attrNameLst>
                                      </p:cBhvr>
                                      <p:tavLst>
                                        <p:tav tm="0">
                                          <p:val>
                                            <p:fltVal val="0.5"/>
                                          </p:val>
                                        </p:tav>
                                        <p:tav tm="100000">
                                          <p:val>
                                            <p:strVal val="#ppt_x"/>
                                          </p:val>
                                        </p:tav>
                                      </p:tavLst>
                                    </p:anim>
                                    <p:anim calcmode="lin" valueType="num">
                                      <p:cBhvr>
                                        <p:cTn id="16" dur="500" fill="hold"/>
                                        <p:tgtEl>
                                          <p:spTgt spid="47"/>
                                        </p:tgtEl>
                                        <p:attrNameLst>
                                          <p:attrName>ppt_y</p:attrName>
                                        </p:attrNameLst>
                                      </p:cBhvr>
                                      <p:tavLst>
                                        <p:tav tm="0">
                                          <p:val>
                                            <p:strVal val="1+(6*min(max(#ppt_w*#ppt_h,.3),1)-7.4)/-.7*#ppt_h/2"/>
                                          </p:val>
                                        </p:tav>
                                        <p:tav tm="100000">
                                          <p:val>
                                            <p:strVal val="#ppt_y"/>
                                          </p:val>
                                        </p:tav>
                                      </p:tavLst>
                                    </p:anim>
                                  </p:childTnLst>
                                </p:cTn>
                              </p:par>
                            </p:childTnLst>
                          </p:cTn>
                        </p:par>
                        <p:par>
                          <p:cTn id="17" fill="hold">
                            <p:stCondLst>
                              <p:cond delay="2099"/>
                            </p:stCondLst>
                            <p:childTnLst>
                              <p:par>
                                <p:cTn id="18" presetID="27" presetClass="emph" presetSubtype="0" fill="remove" grpId="5" nodeType="afterEffect">
                                  <p:stCondLst>
                                    <p:cond delay="0"/>
                                  </p:stCondLst>
                                  <p:iterate type="lt">
                                    <p:tmPct val="10000"/>
                                  </p:iterate>
                                  <p:childTnLst>
                                    <p:animClr clrSpc="rgb" dir="cw">
                                      <p:cBhvr override="childStyle">
                                        <p:cTn id="19" dur="250" autoRev="1" fill="remove"/>
                                        <p:tgtEl>
                                          <p:spTgt spid="47"/>
                                        </p:tgtEl>
                                        <p:attrNameLst>
                                          <p:attrName>style.color</p:attrName>
                                        </p:attrNameLst>
                                      </p:cBhvr>
                                      <p:to>
                                        <a:schemeClr val="accent2"/>
                                      </p:to>
                                    </p:animClr>
                                    <p:animClr clrSpc="rgb" dir="cw">
                                      <p:cBhvr>
                                        <p:cTn id="20" dur="250" autoRev="1" fill="remove"/>
                                        <p:tgtEl>
                                          <p:spTgt spid="47"/>
                                        </p:tgtEl>
                                        <p:attrNameLst>
                                          <p:attrName>fillcolor</p:attrName>
                                        </p:attrNameLst>
                                      </p:cBhvr>
                                      <p:to>
                                        <a:schemeClr val="accent2"/>
                                      </p:to>
                                    </p:animClr>
                                    <p:set>
                                      <p:cBhvr>
                                        <p:cTn id="21" dur="250" autoRev="1" fill="remove"/>
                                        <p:tgtEl>
                                          <p:spTgt spid="47"/>
                                        </p:tgtEl>
                                        <p:attrNameLst>
                                          <p:attrName>fill.type</p:attrName>
                                        </p:attrNameLst>
                                      </p:cBhvr>
                                      <p:to>
                                        <p:strVal val="solid"/>
                                      </p:to>
                                    </p:set>
                                    <p:set>
                                      <p:cBhvr>
                                        <p:cTn id="22" dur="250" autoRev="1" fill="remove"/>
                                        <p:tgtEl>
                                          <p:spTgt spid="47"/>
                                        </p:tgtEl>
                                        <p:attrNameLst>
                                          <p:attrName>fill.on</p:attrName>
                                        </p:attrNameLst>
                                      </p:cBhvr>
                                      <p:to>
                                        <p:strVal val="true"/>
                                      </p:to>
                                    </p:set>
                                  </p:childTnLst>
                                </p:cTn>
                              </p:par>
                            </p:childTnLst>
                          </p:cTn>
                        </p:par>
                        <p:par>
                          <p:cTn id="23" fill="hold">
                            <p:stCondLst>
                              <p:cond delay="3200"/>
                            </p:stCondLst>
                            <p:childTnLst>
                              <p:par>
                                <p:cTn id="24" presetID="16" presetClass="entr" presetSubtype="37"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outVertical)">
                                      <p:cBhvr>
                                        <p:cTn id="26" dur="500"/>
                                        <p:tgtEl>
                                          <p:spTgt spid="49"/>
                                        </p:tgtEl>
                                      </p:cBhvr>
                                    </p:animEffect>
                                  </p:childTnLst>
                                </p:cTn>
                              </p:par>
                            </p:childTnLst>
                          </p:cTn>
                        </p:par>
                        <p:par>
                          <p:cTn id="27" fill="hold">
                            <p:stCondLst>
                              <p:cond delay="3700"/>
                            </p:stCondLst>
                            <p:childTnLst>
                              <p:par>
                                <p:cTn id="28" presetID="10" presetClass="entr" presetSubtype="0" fill="hold" nodeType="afterEffect">
                                  <p:stCondLst>
                                    <p:cond delay="0"/>
                                  </p:stCondLst>
                                  <p:childTnLst>
                                    <p:set>
                                      <p:cBhvr>
                                        <p:cTn id="29" dur="1" fill="hold">
                                          <p:stCondLst>
                                            <p:cond delay="0"/>
                                          </p:stCondLst>
                                        </p:cTn>
                                        <p:tgtEl>
                                          <p:spTgt spid="109"/>
                                        </p:tgtEl>
                                        <p:attrNameLst>
                                          <p:attrName>style.visibility</p:attrName>
                                        </p:attrNameLst>
                                      </p:cBhvr>
                                      <p:to>
                                        <p:strVal val="visible"/>
                                      </p:to>
                                    </p:set>
                                    <p:animEffect transition="in" filter="fade">
                                      <p:cBhvr>
                                        <p:cTn id="30" dur="500"/>
                                        <p:tgtEl>
                                          <p:spTgt spid="109"/>
                                        </p:tgtEl>
                                      </p:cBhvr>
                                    </p:animEffect>
                                  </p:childTnLst>
                                </p:cTn>
                              </p:par>
                            </p:childTnLst>
                          </p:cTn>
                        </p:par>
                        <p:par>
                          <p:cTn id="31" fill="hold">
                            <p:stCondLst>
                              <p:cond delay="4200"/>
                            </p:stCondLst>
                            <p:childTnLst>
                              <p:par>
                                <p:cTn id="32" presetID="6" presetClass="emph" presetSubtype="0" fill="hold" nodeType="afterEffect">
                                  <p:stCondLst>
                                    <p:cond delay="0"/>
                                  </p:stCondLst>
                                  <p:childTnLst>
                                    <p:animScale>
                                      <p:cBhvr>
                                        <p:cTn id="33" dur="1250" fill="hold"/>
                                        <p:tgtEl>
                                          <p:spTgt spid="109"/>
                                        </p:tgtEl>
                                      </p:cBhvr>
                                      <p:by x="400000" y="400000"/>
                                    </p:animScale>
                                  </p:childTnLst>
                                </p:cTn>
                              </p:par>
                            </p:childTnLst>
                          </p:cTn>
                        </p:par>
                        <p:par>
                          <p:cTn id="34" fill="hold">
                            <p:stCondLst>
                              <p:cond delay="5700"/>
                            </p:stCondLst>
                            <p:childTnLst>
                              <p:par>
                                <p:cTn id="35" presetID="6" presetClass="emph" presetSubtype="0" autoRev="1" fill="hold" nodeType="afterEffect">
                                  <p:stCondLst>
                                    <p:cond delay="0"/>
                                  </p:stCondLst>
                                  <p:childTnLst>
                                    <p:animScale>
                                      <p:cBhvr>
                                        <p:cTn id="36" dur="1250" fill="hold"/>
                                        <p:tgtEl>
                                          <p:spTgt spid="109"/>
                                        </p:tgtEl>
                                      </p:cBhvr>
                                      <p:by x="400000" y="400000"/>
                                    </p:animScale>
                                  </p:childTnLst>
                                </p:cTn>
                              </p:par>
                              <p:par>
                                <p:cTn id="37" presetID="10" presetClass="exit" presetSubtype="0" fill="hold" nodeType="withEffect">
                                  <p:stCondLst>
                                    <p:cond delay="0"/>
                                  </p:stCondLst>
                                  <p:childTnLst>
                                    <p:animEffect transition="out" filter="fade">
                                      <p:cBhvr>
                                        <p:cTn id="38" dur="1250"/>
                                        <p:tgtEl>
                                          <p:spTgt spid="109"/>
                                        </p:tgtEl>
                                      </p:cBhvr>
                                    </p:animEffect>
                                    <p:set>
                                      <p:cBhvr>
                                        <p:cTn id="39" dur="1" fill="hold">
                                          <p:stCondLst>
                                            <p:cond delay="1249"/>
                                          </p:stCondLst>
                                        </p:cTn>
                                        <p:tgtEl>
                                          <p:spTgt spid="109"/>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2350"/>
                                        <p:tgtEl>
                                          <p:spTgt spid="4"/>
                                        </p:tgtEl>
                                      </p:cBhvr>
                                    </p:animEffect>
                                    <p:anim calcmode="lin" valueType="num">
                                      <p:cBhvr>
                                        <p:cTn id="43" dur="2350" fill="hold"/>
                                        <p:tgtEl>
                                          <p:spTgt spid="4"/>
                                        </p:tgtEl>
                                        <p:attrNameLst>
                                          <p:attrName>ppt_x</p:attrName>
                                        </p:attrNameLst>
                                      </p:cBhvr>
                                      <p:tavLst>
                                        <p:tav tm="0">
                                          <p:val>
                                            <p:strVal val="#ppt_x"/>
                                          </p:val>
                                        </p:tav>
                                        <p:tav tm="100000">
                                          <p:val>
                                            <p:strVal val="#ppt_x"/>
                                          </p:val>
                                        </p:tav>
                                      </p:tavLst>
                                    </p:anim>
                                    <p:anim calcmode="lin" valueType="num">
                                      <p:cBhvr>
                                        <p:cTn id="44" dur="23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7" grpId="0" bldLvl="0" autoUpdateAnimBg="0"/>
      <p:bldP spid="47" grpId="1" bldLvl="0" autoUpdateAnimBg="0"/>
      <p:bldP spid="47" grpId="2" bldLvl="0" autoUpdateAnimBg="0"/>
      <p:bldP spid="47" grpId="3" bldLvl="0" autoUpdateAnimBg="0"/>
      <p:bldP spid="47" grpId="4"/>
      <p:bldP spid="47" grpId="5"/>
      <p:bldP spid="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Line 8"/>
          <p:cNvSpPr>
            <a:spLocks noChangeShapeType="1"/>
          </p:cNvSpPr>
          <p:nvPr/>
        </p:nvSpPr>
        <p:spPr bwMode="auto">
          <a:xfrm>
            <a:off x="1447874" y="3391693"/>
            <a:ext cx="0" cy="681038"/>
          </a:xfrm>
          <a:prstGeom prst="line">
            <a:avLst/>
          </a:prstGeom>
          <a:noFill/>
          <a:ln w="19050">
            <a:solidFill>
              <a:srgbClr val="000000"/>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Line 9"/>
          <p:cNvSpPr>
            <a:spLocks noChangeShapeType="1"/>
          </p:cNvSpPr>
          <p:nvPr/>
        </p:nvSpPr>
        <p:spPr bwMode="auto">
          <a:xfrm>
            <a:off x="1439937" y="4041775"/>
            <a:ext cx="1081087" cy="0"/>
          </a:xfrm>
          <a:prstGeom prst="line">
            <a:avLst/>
          </a:prstGeom>
          <a:noFill/>
          <a:ln w="19050">
            <a:solidFill>
              <a:srgbClr val="000000"/>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 name="Line 11"/>
          <p:cNvSpPr>
            <a:spLocks noChangeShapeType="1"/>
          </p:cNvSpPr>
          <p:nvPr/>
        </p:nvSpPr>
        <p:spPr bwMode="auto">
          <a:xfrm flipV="1">
            <a:off x="1447874" y="1747996"/>
            <a:ext cx="0" cy="660083"/>
          </a:xfrm>
          <a:prstGeom prst="line">
            <a:avLst/>
          </a:prstGeom>
          <a:noFill/>
          <a:ln w="19050">
            <a:solidFill>
              <a:srgbClr val="000000"/>
            </a:solidFill>
            <a:prstDash val="sysDot"/>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Line 12"/>
          <p:cNvSpPr>
            <a:spLocks noChangeShapeType="1"/>
          </p:cNvSpPr>
          <p:nvPr/>
        </p:nvSpPr>
        <p:spPr bwMode="auto">
          <a:xfrm flipV="1">
            <a:off x="1439937" y="1778000"/>
            <a:ext cx="1081087" cy="0"/>
          </a:xfrm>
          <a:prstGeom prst="line">
            <a:avLst/>
          </a:prstGeom>
          <a:noFill/>
          <a:ln w="19050">
            <a:solidFill>
              <a:srgbClr val="000000"/>
            </a:solidFill>
            <a:prstDash val="sysDot"/>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AutoShape 13"/>
          <p:cNvSpPr>
            <a:spLocks noChangeArrowheads="1"/>
          </p:cNvSpPr>
          <p:nvPr/>
        </p:nvSpPr>
        <p:spPr bwMode="auto">
          <a:xfrm>
            <a:off x="2568649" y="1446292"/>
            <a:ext cx="4171950" cy="661829"/>
          </a:xfrm>
          <a:prstGeom prst="roundRect">
            <a:avLst>
              <a:gd name="adj" fmla="val 8111"/>
            </a:avLst>
          </a:prstGeom>
          <a:gradFill rotWithShape="1">
            <a:gsLst>
              <a:gs pos="0">
                <a:srgbClr val="FFFFFF"/>
              </a:gs>
              <a:gs pos="100000">
                <a:srgbClr val="E5E5E5"/>
              </a:gs>
            </a:gsLst>
            <a:lin ang="5400000" scaled="1"/>
          </a:gradFill>
          <a:ln w="9525" algn="ctr">
            <a:solidFill>
              <a:srgbClr val="B2B2B2"/>
            </a:solidFill>
            <a:round/>
          </a:ln>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
                <a:schemeClr val="accent1"/>
              </a:buClr>
              <a:buSzTx/>
            </a:pPr>
            <a:r>
              <a:rPr lang="zh-CN" altLang="en-US" sz="1400" b="0" dirty="0">
                <a:solidFill>
                  <a:srgbClr val="000000"/>
                </a:solidFill>
                <a:latin typeface="微软雅黑" panose="020B0503020204020204" pitchFamily="34" charset="-122"/>
              </a:rPr>
              <a:t>单击此处添加文字内容  单击此处添加文字内容</a:t>
            </a:r>
          </a:p>
          <a:p>
            <a:pPr algn="ctr" eaLnBrk="1" hangingPunct="1">
              <a:buClr>
                <a:schemeClr val="accent1"/>
              </a:buClr>
              <a:buSzTx/>
            </a:pPr>
            <a:r>
              <a:rPr lang="zh-CN" altLang="en-US" sz="1400" b="0" dirty="0">
                <a:solidFill>
                  <a:srgbClr val="000000"/>
                </a:solidFill>
                <a:latin typeface="微软雅黑" panose="020B0503020204020204" pitchFamily="34" charset="-122"/>
              </a:rPr>
              <a:t>单击此处添加文字内容  单击此处添加文字内容</a:t>
            </a:r>
          </a:p>
        </p:txBody>
      </p:sp>
      <p:sp>
        <p:nvSpPr>
          <p:cNvPr id="28" name="AutoShape 14"/>
          <p:cNvSpPr>
            <a:spLocks noChangeArrowheads="1"/>
          </p:cNvSpPr>
          <p:nvPr/>
        </p:nvSpPr>
        <p:spPr bwMode="auto">
          <a:xfrm>
            <a:off x="2568649" y="3713242"/>
            <a:ext cx="4171950" cy="661829"/>
          </a:xfrm>
          <a:prstGeom prst="roundRect">
            <a:avLst>
              <a:gd name="adj" fmla="val 7037"/>
            </a:avLst>
          </a:prstGeom>
          <a:gradFill rotWithShape="1">
            <a:gsLst>
              <a:gs pos="0">
                <a:srgbClr val="FFFFFF"/>
              </a:gs>
              <a:gs pos="100000">
                <a:srgbClr val="E5E5E5"/>
              </a:gs>
            </a:gsLst>
            <a:lin ang="5400000" scaled="1"/>
          </a:gradFill>
          <a:ln w="9525" algn="ctr">
            <a:solidFill>
              <a:srgbClr val="B2B2B2"/>
            </a:solidFill>
            <a:round/>
          </a:ln>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
                <a:schemeClr val="accent1"/>
              </a:buClr>
              <a:buSzTx/>
            </a:pPr>
            <a:r>
              <a:rPr lang="zh-CN" altLang="en-US" sz="1400" b="0" dirty="0">
                <a:solidFill>
                  <a:srgbClr val="000000"/>
                </a:solidFill>
                <a:latin typeface="微软雅黑" panose="020B0503020204020204" pitchFamily="34" charset="-122"/>
              </a:rPr>
              <a:t>单击此处添加文字内容  单击此处添加文字内容</a:t>
            </a:r>
          </a:p>
          <a:p>
            <a:pPr algn="ctr" eaLnBrk="1" hangingPunct="1">
              <a:buClr>
                <a:schemeClr val="accent1"/>
              </a:buClr>
              <a:buSzTx/>
            </a:pPr>
            <a:r>
              <a:rPr lang="zh-CN" altLang="en-US" sz="1400" b="0" dirty="0">
                <a:solidFill>
                  <a:srgbClr val="000000"/>
                </a:solidFill>
                <a:latin typeface="微软雅黑" panose="020B0503020204020204" pitchFamily="34" charset="-122"/>
              </a:rPr>
              <a:t>单击此处添加文字内容  单击此处添加文字内容</a:t>
            </a:r>
          </a:p>
        </p:txBody>
      </p:sp>
      <p:sp>
        <p:nvSpPr>
          <p:cNvPr id="29" name="Line 21"/>
          <p:cNvSpPr>
            <a:spLocks noChangeShapeType="1"/>
          </p:cNvSpPr>
          <p:nvPr/>
        </p:nvSpPr>
        <p:spPr bwMode="auto">
          <a:xfrm flipH="1">
            <a:off x="7859787" y="3391693"/>
            <a:ext cx="0" cy="681038"/>
          </a:xfrm>
          <a:prstGeom prst="line">
            <a:avLst/>
          </a:prstGeom>
          <a:noFill/>
          <a:ln w="19050">
            <a:solidFill>
              <a:srgbClr val="000000"/>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 name="Line 22"/>
          <p:cNvSpPr>
            <a:spLocks noChangeShapeType="1"/>
          </p:cNvSpPr>
          <p:nvPr/>
        </p:nvSpPr>
        <p:spPr bwMode="auto">
          <a:xfrm flipH="1">
            <a:off x="6786637" y="4041775"/>
            <a:ext cx="1079500" cy="0"/>
          </a:xfrm>
          <a:prstGeom prst="line">
            <a:avLst/>
          </a:prstGeom>
          <a:noFill/>
          <a:ln w="19050">
            <a:solidFill>
              <a:srgbClr val="000000"/>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 name="Line 24"/>
          <p:cNvSpPr>
            <a:spLocks noChangeShapeType="1"/>
          </p:cNvSpPr>
          <p:nvPr/>
        </p:nvSpPr>
        <p:spPr bwMode="auto">
          <a:xfrm flipH="1" flipV="1">
            <a:off x="7859787" y="1747996"/>
            <a:ext cx="0" cy="660083"/>
          </a:xfrm>
          <a:prstGeom prst="line">
            <a:avLst/>
          </a:prstGeom>
          <a:noFill/>
          <a:ln w="19050">
            <a:solidFill>
              <a:srgbClr val="000000"/>
            </a:solidFill>
            <a:prstDash val="sysDot"/>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 name="Line 25"/>
          <p:cNvSpPr>
            <a:spLocks noChangeShapeType="1"/>
          </p:cNvSpPr>
          <p:nvPr/>
        </p:nvSpPr>
        <p:spPr bwMode="auto">
          <a:xfrm flipH="1" flipV="1">
            <a:off x="6786637" y="1778000"/>
            <a:ext cx="1079500" cy="0"/>
          </a:xfrm>
          <a:prstGeom prst="line">
            <a:avLst/>
          </a:prstGeom>
          <a:noFill/>
          <a:ln w="19050">
            <a:solidFill>
              <a:srgbClr val="000000"/>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3" name="Group 266"/>
          <p:cNvGrpSpPr/>
          <p:nvPr/>
        </p:nvGrpSpPr>
        <p:grpSpPr bwMode="auto">
          <a:xfrm>
            <a:off x="768424" y="2343071"/>
            <a:ext cx="1350963" cy="1119347"/>
            <a:chOff x="384" y="1508"/>
            <a:chExt cx="851" cy="641"/>
          </a:xfrm>
        </p:grpSpPr>
        <p:sp>
          <p:nvSpPr>
            <p:cNvPr id="34" name="Oval 3"/>
            <p:cNvSpPr>
              <a:spLocks noChangeArrowheads="1"/>
            </p:cNvSpPr>
            <p:nvPr/>
          </p:nvSpPr>
          <p:spPr bwMode="auto">
            <a:xfrm>
              <a:off x="432" y="1508"/>
              <a:ext cx="720" cy="641"/>
            </a:xfrm>
            <a:prstGeom prst="ellipse">
              <a:avLst/>
            </a:pr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buClrTx/>
                <a:buSzTx/>
              </a:pPr>
              <a:endParaRPr lang="zh-CN" altLang="en-US" sz="2000" b="1">
                <a:solidFill>
                  <a:schemeClr val="bg1"/>
                </a:solidFill>
                <a:cs typeface="Arial" panose="020B0604020202020204" pitchFamily="34" charset="0"/>
              </a:endParaRPr>
            </a:p>
          </p:txBody>
        </p:sp>
        <p:grpSp>
          <p:nvGrpSpPr>
            <p:cNvPr id="35" name="Group 4"/>
            <p:cNvGrpSpPr/>
            <p:nvPr/>
          </p:nvGrpSpPr>
          <p:grpSpPr bwMode="auto">
            <a:xfrm>
              <a:off x="485" y="1514"/>
              <a:ext cx="615" cy="180"/>
              <a:chOff x="1431" y="1843"/>
              <a:chExt cx="907" cy="295"/>
            </a:xfrm>
          </p:grpSpPr>
          <p:sp>
            <p:nvSpPr>
              <p:cNvPr id="37" name="Freeform 5"/>
              <p:cNvSpPr/>
              <p:nvPr/>
            </p:nvSpPr>
            <p:spPr bwMode="auto">
              <a:xfrm>
                <a:off x="1431" y="1843"/>
                <a:ext cx="907" cy="295"/>
              </a:xfrm>
              <a:custGeom>
                <a:avLst/>
                <a:gdLst>
                  <a:gd name="T0" fmla="*/ 0 w 4756"/>
                  <a:gd name="T1" fmla="*/ 295 h 1576"/>
                  <a:gd name="T2" fmla="*/ 10 w 4756"/>
                  <a:gd name="T3" fmla="*/ 274 h 1576"/>
                  <a:gd name="T4" fmla="*/ 21 w 4756"/>
                  <a:gd name="T5" fmla="*/ 253 h 1576"/>
                  <a:gd name="T6" fmla="*/ 32 w 4756"/>
                  <a:gd name="T7" fmla="*/ 232 h 1576"/>
                  <a:gd name="T8" fmla="*/ 45 w 4756"/>
                  <a:gd name="T9" fmla="*/ 213 h 1576"/>
                  <a:gd name="T10" fmla="*/ 59 w 4756"/>
                  <a:gd name="T11" fmla="*/ 194 h 1576"/>
                  <a:gd name="T12" fmla="*/ 74 w 4756"/>
                  <a:gd name="T13" fmla="*/ 176 h 1576"/>
                  <a:gd name="T14" fmla="*/ 89 w 4756"/>
                  <a:gd name="T15" fmla="*/ 158 h 1576"/>
                  <a:gd name="T16" fmla="*/ 105 w 4756"/>
                  <a:gd name="T17" fmla="*/ 142 h 1576"/>
                  <a:gd name="T18" fmla="*/ 114 w 4756"/>
                  <a:gd name="T19" fmla="*/ 133 h 1576"/>
                  <a:gd name="T20" fmla="*/ 131 w 4756"/>
                  <a:gd name="T21" fmla="*/ 118 h 1576"/>
                  <a:gd name="T22" fmla="*/ 150 w 4756"/>
                  <a:gd name="T23" fmla="*/ 103 h 1576"/>
                  <a:gd name="T24" fmla="*/ 169 w 4756"/>
                  <a:gd name="T25" fmla="*/ 89 h 1576"/>
                  <a:gd name="T26" fmla="*/ 188 w 4756"/>
                  <a:gd name="T27" fmla="*/ 76 h 1576"/>
                  <a:gd name="T28" fmla="*/ 208 w 4756"/>
                  <a:gd name="T29" fmla="*/ 64 h 1576"/>
                  <a:gd name="T30" fmla="*/ 229 w 4756"/>
                  <a:gd name="T31" fmla="*/ 53 h 1576"/>
                  <a:gd name="T32" fmla="*/ 251 w 4756"/>
                  <a:gd name="T33" fmla="*/ 43 h 1576"/>
                  <a:gd name="T34" fmla="*/ 262 w 4756"/>
                  <a:gd name="T35" fmla="*/ 38 h 1576"/>
                  <a:gd name="T36" fmla="*/ 284 w 4756"/>
                  <a:gd name="T37" fmla="*/ 29 h 1576"/>
                  <a:gd name="T38" fmla="*/ 307 w 4756"/>
                  <a:gd name="T39" fmla="*/ 22 h 1576"/>
                  <a:gd name="T40" fmla="*/ 330 w 4756"/>
                  <a:gd name="T41" fmla="*/ 15 h 1576"/>
                  <a:gd name="T42" fmla="*/ 354 w 4756"/>
                  <a:gd name="T43" fmla="*/ 10 h 1576"/>
                  <a:gd name="T44" fmla="*/ 378 w 4756"/>
                  <a:gd name="T45" fmla="*/ 6 h 1576"/>
                  <a:gd name="T46" fmla="*/ 403 w 4756"/>
                  <a:gd name="T47" fmla="*/ 2 h 1576"/>
                  <a:gd name="T48" fmla="*/ 428 w 4756"/>
                  <a:gd name="T49" fmla="*/ 0 h 1576"/>
                  <a:gd name="T50" fmla="*/ 454 w 4756"/>
                  <a:gd name="T51" fmla="*/ 0 h 1576"/>
                  <a:gd name="T52" fmla="*/ 466 w 4756"/>
                  <a:gd name="T53" fmla="*/ 0 h 1576"/>
                  <a:gd name="T54" fmla="*/ 491 w 4756"/>
                  <a:gd name="T55" fmla="*/ 1 h 1576"/>
                  <a:gd name="T56" fmla="*/ 516 w 4756"/>
                  <a:gd name="T57" fmla="*/ 4 h 1576"/>
                  <a:gd name="T58" fmla="*/ 540 w 4756"/>
                  <a:gd name="T59" fmla="*/ 7 h 1576"/>
                  <a:gd name="T60" fmla="*/ 565 w 4756"/>
                  <a:gd name="T61" fmla="*/ 12 h 1576"/>
                  <a:gd name="T62" fmla="*/ 588 w 4756"/>
                  <a:gd name="T63" fmla="*/ 18 h 1576"/>
                  <a:gd name="T64" fmla="*/ 611 w 4756"/>
                  <a:gd name="T65" fmla="*/ 25 h 1576"/>
                  <a:gd name="T66" fmla="*/ 634 w 4756"/>
                  <a:gd name="T67" fmla="*/ 33 h 1576"/>
                  <a:gd name="T68" fmla="*/ 645 w 4756"/>
                  <a:gd name="T69" fmla="*/ 38 h 1576"/>
                  <a:gd name="T70" fmla="*/ 667 w 4756"/>
                  <a:gd name="T71" fmla="*/ 48 h 1576"/>
                  <a:gd name="T72" fmla="*/ 688 w 4756"/>
                  <a:gd name="T73" fmla="*/ 58 h 1576"/>
                  <a:gd name="T74" fmla="*/ 709 w 4756"/>
                  <a:gd name="T75" fmla="*/ 70 h 1576"/>
                  <a:gd name="T76" fmla="*/ 729 w 4756"/>
                  <a:gd name="T77" fmla="*/ 82 h 1576"/>
                  <a:gd name="T78" fmla="*/ 748 w 4756"/>
                  <a:gd name="T79" fmla="*/ 96 h 1576"/>
                  <a:gd name="T80" fmla="*/ 767 w 4756"/>
                  <a:gd name="T81" fmla="*/ 110 h 1576"/>
                  <a:gd name="T82" fmla="*/ 785 w 4756"/>
                  <a:gd name="T83" fmla="*/ 125 h 1576"/>
                  <a:gd name="T84" fmla="*/ 802 w 4756"/>
                  <a:gd name="T85" fmla="*/ 142 h 1576"/>
                  <a:gd name="T86" fmla="*/ 810 w 4756"/>
                  <a:gd name="T87" fmla="*/ 150 h 1576"/>
                  <a:gd name="T88" fmla="*/ 826 w 4756"/>
                  <a:gd name="T89" fmla="*/ 167 h 1576"/>
                  <a:gd name="T90" fmla="*/ 841 w 4756"/>
                  <a:gd name="T91" fmla="*/ 185 h 1576"/>
                  <a:gd name="T92" fmla="*/ 855 w 4756"/>
                  <a:gd name="T93" fmla="*/ 203 h 1576"/>
                  <a:gd name="T94" fmla="*/ 868 w 4756"/>
                  <a:gd name="T95" fmla="*/ 223 h 1576"/>
                  <a:gd name="T96" fmla="*/ 881 w 4756"/>
                  <a:gd name="T97" fmla="*/ 243 h 1576"/>
                  <a:gd name="T98" fmla="*/ 892 w 4756"/>
                  <a:gd name="T99" fmla="*/ 263 h 1576"/>
                  <a:gd name="T100" fmla="*/ 902 w 4756"/>
                  <a:gd name="T101" fmla="*/ 284 h 1576"/>
                  <a:gd name="T102" fmla="*/ 0 w 4756"/>
                  <a:gd name="T103" fmla="*/ 295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Oval 6"/>
              <p:cNvSpPr>
                <a:spLocks noChangeArrowheads="1"/>
              </p:cNvSpPr>
              <p:nvPr/>
            </p:nvSpPr>
            <p:spPr bwMode="auto">
              <a:xfrm>
                <a:off x="1544" y="1918"/>
                <a:ext cx="227" cy="204"/>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endParaRPr lang="zh-CN" altLang="en-US" sz="1800">
                  <a:cs typeface="Arial" panose="020B0604020202020204" pitchFamily="34" charset="0"/>
                </a:endParaRPr>
              </a:p>
            </p:txBody>
          </p:sp>
        </p:grpSp>
        <p:sp>
          <p:nvSpPr>
            <p:cNvPr id="36" name="Rectangle 28"/>
            <p:cNvSpPr>
              <a:spLocks noChangeArrowheads="1"/>
            </p:cNvSpPr>
            <p:nvPr/>
          </p:nvSpPr>
          <p:spPr bwMode="auto">
            <a:xfrm>
              <a:off x="384" y="1639"/>
              <a:ext cx="851" cy="366"/>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007E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600">
                  <a:solidFill>
                    <a:srgbClr val="FFFFFF"/>
                  </a:solidFill>
                  <a:cs typeface="Arial" panose="020B0604020202020204" pitchFamily="34" charset="0"/>
                </a:rPr>
                <a:t>单击此处</a:t>
              </a:r>
            </a:p>
            <a:p>
              <a:pPr algn="ctr" eaLnBrk="1" hangingPunct="1">
                <a:buClrTx/>
                <a:buSzTx/>
              </a:pPr>
              <a:r>
                <a:rPr lang="zh-CN" altLang="en-US" sz="1600">
                  <a:solidFill>
                    <a:srgbClr val="FFFFFF"/>
                  </a:solidFill>
                  <a:cs typeface="Arial" panose="020B0604020202020204" pitchFamily="34" charset="0"/>
                </a:rPr>
                <a:t>添加文字</a:t>
              </a:r>
            </a:p>
          </p:txBody>
        </p:sp>
      </p:grpSp>
      <p:sp>
        <p:nvSpPr>
          <p:cNvPr id="39" name="矩形 38"/>
          <p:cNvSpPr/>
          <p:nvPr/>
        </p:nvSpPr>
        <p:spPr>
          <a:xfrm>
            <a:off x="2938537" y="2498328"/>
            <a:ext cx="3435350" cy="637382"/>
          </a:xfrm>
          <a:prstGeom prst="rect">
            <a:avLst/>
          </a:prstGeom>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3200" b="1">
                <a:solidFill>
                  <a:srgbClr val="000000"/>
                </a:solidFill>
                <a:latin typeface="微软雅黑" panose="020B0503020204020204" pitchFamily="34" charset="-122"/>
              </a:rPr>
              <a:t>此处添加文字内容</a:t>
            </a:r>
          </a:p>
        </p:txBody>
      </p:sp>
      <p:grpSp>
        <p:nvGrpSpPr>
          <p:cNvPr id="40" name="Group 261"/>
          <p:cNvGrpSpPr/>
          <p:nvPr/>
        </p:nvGrpSpPr>
        <p:grpSpPr bwMode="auto">
          <a:xfrm>
            <a:off x="7332737" y="2368550"/>
            <a:ext cx="1066800" cy="1047750"/>
            <a:chOff x="0" y="0"/>
            <a:chExt cx="1089" cy="1089"/>
          </a:xfrm>
        </p:grpSpPr>
        <p:sp>
          <p:nvSpPr>
            <p:cNvPr id="41" name="Oval 21"/>
            <p:cNvSpPr>
              <a:spLocks noChangeArrowheads="1"/>
            </p:cNvSpPr>
            <p:nvPr/>
          </p:nvSpPr>
          <p:spPr bwMode="auto">
            <a:xfrm>
              <a:off x="0" y="0"/>
              <a:ext cx="1089" cy="1089"/>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600">
                  <a:solidFill>
                    <a:srgbClr val="FFFFFF"/>
                  </a:solidFill>
                </a:rPr>
                <a:t>单击此处</a:t>
              </a:r>
            </a:p>
            <a:p>
              <a:pPr algn="ctr" eaLnBrk="1" hangingPunct="1">
                <a:buClrTx/>
                <a:buSzTx/>
              </a:pPr>
              <a:r>
                <a:rPr lang="zh-CN" altLang="en-US" sz="1600">
                  <a:solidFill>
                    <a:srgbClr val="FFFFFF"/>
                  </a:solidFill>
                </a:rPr>
                <a:t>添加文字</a:t>
              </a:r>
            </a:p>
          </p:txBody>
        </p:sp>
        <p:sp>
          <p:nvSpPr>
            <p:cNvPr id="42" name="Freeform 22"/>
            <p:cNvSpPr/>
            <p:nvPr/>
          </p:nvSpPr>
          <p:spPr bwMode="auto">
            <a:xfrm>
              <a:off x="91" y="25"/>
              <a:ext cx="908"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3" name="Oval 23"/>
            <p:cNvSpPr>
              <a:spLocks noChangeArrowheads="1"/>
            </p:cNvSpPr>
            <p:nvPr/>
          </p:nvSpPr>
          <p:spPr bwMode="auto">
            <a:xfrm>
              <a:off x="227" y="91"/>
              <a:ext cx="228" cy="205"/>
            </a:xfrm>
            <a:prstGeom prst="ellipse">
              <a:avLst/>
            </a:prstGeom>
            <a:gradFill rotWithShape="1">
              <a:gsLst>
                <a:gs pos="0">
                  <a:srgbClr val="FFFFFF"/>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endParaRPr lang="zh-CN" altLang="en-US" sz="1800"/>
            </a:p>
          </p:txBody>
        </p:sp>
      </p:grpSp>
      <p:sp>
        <p:nvSpPr>
          <p:cNvPr id="44"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Tree>
  </p:cSld>
  <p:clrMapOvr>
    <a:masterClrMapping/>
  </p:clrMapOvr>
  <mc:AlternateContent xmlns:mc="http://schemas.openxmlformats.org/markup-compatibility/2006" xmlns:p14="http://schemas.microsoft.com/office/powerpoint/2010/main">
    <mc:Choice Requires="p14">
      <p:transition spd="slow" p14:dur="1400" advClick="0" advTm="2000">
        <p14:doors dir="vert"/>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3500"/>
                            </p:stCondLst>
                            <p:childTnLst>
                              <p:par>
                                <p:cTn id="51" presetID="49" presetClass="entr" presetSubtype="0" decel="100000"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 calcmode="lin" valueType="num">
                                      <p:cBhvr>
                                        <p:cTn id="55" dur="500" fill="hold"/>
                                        <p:tgtEl>
                                          <p:spTgt spid="40"/>
                                        </p:tgtEl>
                                        <p:attrNameLst>
                                          <p:attrName>style.rotation</p:attrName>
                                        </p:attrNameLst>
                                      </p:cBhvr>
                                      <p:tavLst>
                                        <p:tav tm="0">
                                          <p:val>
                                            <p:fltVal val="360"/>
                                          </p:val>
                                        </p:tav>
                                        <p:tav tm="100000">
                                          <p:val>
                                            <p:fltVal val="0"/>
                                          </p:val>
                                        </p:tav>
                                      </p:tavLst>
                                    </p:anim>
                                    <p:animEffect transition="in" filter="fade">
                                      <p:cBhvr>
                                        <p:cTn id="56" dur="500"/>
                                        <p:tgtEl>
                                          <p:spTgt spid="40"/>
                                        </p:tgtEl>
                                      </p:cBhvr>
                                    </p:animEffect>
                                  </p:childTnLst>
                                </p:cTn>
                              </p:par>
                            </p:childTnLst>
                          </p:cTn>
                        </p:par>
                        <p:par>
                          <p:cTn id="57" fill="hold">
                            <p:stCondLst>
                              <p:cond delay="4000"/>
                            </p:stCondLst>
                            <p:childTnLst>
                              <p:par>
                                <p:cTn id="58" presetID="16" presetClass="entr" presetSubtype="21"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barn(inVertical)">
                                      <p:cBhvr>
                                        <p:cTn id="6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9"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32" name="Oval 2"/>
          <p:cNvSpPr>
            <a:spLocks noChangeArrowheads="1"/>
          </p:cNvSpPr>
          <p:nvPr/>
        </p:nvSpPr>
        <p:spPr bwMode="auto">
          <a:xfrm>
            <a:off x="2829817" y="4336132"/>
            <a:ext cx="3352800" cy="323850"/>
          </a:xfrm>
          <a:prstGeom prst="ellipse">
            <a:avLst/>
          </a:prstGeom>
          <a:gradFill rotWithShape="1">
            <a:gsLst>
              <a:gs pos="0">
                <a:srgbClr val="000000">
                  <a:alpha val="5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ea typeface="微软雅黑" panose="020B0503020204020204" pitchFamily="34" charset="-122"/>
            </a:endParaRPr>
          </a:p>
        </p:txBody>
      </p:sp>
      <p:sp>
        <p:nvSpPr>
          <p:cNvPr id="33" name="Freeform 4"/>
          <p:cNvSpPr>
            <a:spLocks noEditPoints="1"/>
          </p:cNvSpPr>
          <p:nvPr/>
        </p:nvSpPr>
        <p:spPr bwMode="auto">
          <a:xfrm>
            <a:off x="3333055" y="2178719"/>
            <a:ext cx="2311400" cy="2138363"/>
          </a:xfrm>
          <a:custGeom>
            <a:avLst/>
            <a:gdLst>
              <a:gd name="T0" fmla="*/ 1505 w 369"/>
              <a:gd name="T1" fmla="*/ 762 h 395"/>
              <a:gd name="T2" fmla="*/ 1346 w 369"/>
              <a:gd name="T3" fmla="*/ 648 h 395"/>
              <a:gd name="T4" fmla="*/ 1472 w 369"/>
              <a:gd name="T5" fmla="*/ 477 h 395"/>
              <a:gd name="T6" fmla="*/ 1285 w 369"/>
              <a:gd name="T7" fmla="*/ 428 h 395"/>
              <a:gd name="T8" fmla="*/ 1350 w 369"/>
              <a:gd name="T9" fmla="*/ 236 h 395"/>
              <a:gd name="T10" fmla="*/ 1158 w 369"/>
              <a:gd name="T11" fmla="*/ 261 h 395"/>
              <a:gd name="T12" fmla="*/ 1154 w 369"/>
              <a:gd name="T13" fmla="*/ 73 h 395"/>
              <a:gd name="T14" fmla="*/ 983 w 369"/>
              <a:gd name="T15" fmla="*/ 159 h 395"/>
              <a:gd name="T16" fmla="*/ 918 w 369"/>
              <a:gd name="T17" fmla="*/ 0 h 395"/>
              <a:gd name="T18" fmla="*/ 779 w 369"/>
              <a:gd name="T19" fmla="*/ 135 h 395"/>
              <a:gd name="T20" fmla="*/ 669 w 369"/>
              <a:gd name="T21" fmla="*/ 16 h 395"/>
              <a:gd name="T22" fmla="*/ 579 w 369"/>
              <a:gd name="T23" fmla="*/ 183 h 395"/>
              <a:gd name="T24" fmla="*/ 436 w 369"/>
              <a:gd name="T25" fmla="*/ 118 h 395"/>
              <a:gd name="T26" fmla="*/ 396 w 369"/>
              <a:gd name="T27" fmla="*/ 293 h 395"/>
              <a:gd name="T28" fmla="*/ 237 w 369"/>
              <a:gd name="T29" fmla="*/ 289 h 395"/>
              <a:gd name="T30" fmla="*/ 253 w 369"/>
              <a:gd name="T31" fmla="*/ 457 h 395"/>
              <a:gd name="T32" fmla="*/ 90 w 369"/>
              <a:gd name="T33" fmla="*/ 514 h 395"/>
              <a:gd name="T34" fmla="*/ 159 w 369"/>
              <a:gd name="T35" fmla="*/ 656 h 395"/>
              <a:gd name="T36" fmla="*/ 8 w 369"/>
              <a:gd name="T37" fmla="*/ 766 h 395"/>
              <a:gd name="T38" fmla="*/ 126 w 369"/>
              <a:gd name="T39" fmla="*/ 872 h 395"/>
              <a:gd name="T40" fmla="*/ 8 w 369"/>
              <a:gd name="T41" fmla="*/ 1031 h 395"/>
              <a:gd name="T42" fmla="*/ 159 w 369"/>
              <a:gd name="T43" fmla="*/ 1084 h 395"/>
              <a:gd name="T44" fmla="*/ 94 w 369"/>
              <a:gd name="T45" fmla="*/ 1272 h 395"/>
              <a:gd name="T46" fmla="*/ 261 w 369"/>
              <a:gd name="T47" fmla="*/ 1264 h 395"/>
              <a:gd name="T48" fmla="*/ 253 w 369"/>
              <a:gd name="T49" fmla="*/ 1467 h 395"/>
              <a:gd name="T50" fmla="*/ 424 w 369"/>
              <a:gd name="T51" fmla="*/ 1390 h 395"/>
              <a:gd name="T52" fmla="*/ 481 w 369"/>
              <a:gd name="T53" fmla="*/ 1586 h 395"/>
              <a:gd name="T54" fmla="*/ 628 w 369"/>
              <a:gd name="T55" fmla="*/ 1447 h 395"/>
              <a:gd name="T56" fmla="*/ 750 w 369"/>
              <a:gd name="T57" fmla="*/ 1606 h 395"/>
              <a:gd name="T58" fmla="*/ 852 w 369"/>
              <a:gd name="T59" fmla="*/ 1418 h 395"/>
              <a:gd name="T60" fmla="*/ 1024 w 369"/>
              <a:gd name="T61" fmla="*/ 1516 h 395"/>
              <a:gd name="T62" fmla="*/ 1060 w 369"/>
              <a:gd name="T63" fmla="*/ 1300 h 395"/>
              <a:gd name="T64" fmla="*/ 1264 w 369"/>
              <a:gd name="T65" fmla="*/ 1325 h 395"/>
              <a:gd name="T66" fmla="*/ 1228 w 369"/>
              <a:gd name="T67" fmla="*/ 1117 h 395"/>
              <a:gd name="T68" fmla="*/ 1432 w 369"/>
              <a:gd name="T69" fmla="*/ 1060 h 395"/>
              <a:gd name="T70" fmla="*/ 1330 w 369"/>
              <a:gd name="T71" fmla="*/ 889 h 395"/>
              <a:gd name="T72" fmla="*/ 865 w 369"/>
              <a:gd name="T73" fmla="*/ 868 h 395"/>
              <a:gd name="T74" fmla="*/ 587 w 369"/>
              <a:gd name="T75" fmla="*/ 697 h 395"/>
              <a:gd name="T76" fmla="*/ 865 w 369"/>
              <a:gd name="T77" fmla="*/ 868 h 39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9" h="395">
                <a:moveTo>
                  <a:pt x="365" y="216"/>
                </a:moveTo>
                <a:cubicBezTo>
                  <a:pt x="369" y="187"/>
                  <a:pt x="369" y="187"/>
                  <a:pt x="369" y="187"/>
                </a:cubicBezTo>
                <a:cubicBezTo>
                  <a:pt x="331" y="180"/>
                  <a:pt x="331" y="180"/>
                  <a:pt x="331" y="180"/>
                </a:cubicBezTo>
                <a:cubicBezTo>
                  <a:pt x="330" y="159"/>
                  <a:pt x="330" y="159"/>
                  <a:pt x="330" y="159"/>
                </a:cubicBezTo>
                <a:cubicBezTo>
                  <a:pt x="367" y="143"/>
                  <a:pt x="367" y="143"/>
                  <a:pt x="367" y="143"/>
                </a:cubicBezTo>
                <a:cubicBezTo>
                  <a:pt x="361" y="117"/>
                  <a:pt x="361" y="117"/>
                  <a:pt x="361" y="117"/>
                </a:cubicBezTo>
                <a:cubicBezTo>
                  <a:pt x="323" y="124"/>
                  <a:pt x="323" y="124"/>
                  <a:pt x="323" y="124"/>
                </a:cubicBezTo>
                <a:cubicBezTo>
                  <a:pt x="315" y="105"/>
                  <a:pt x="315" y="105"/>
                  <a:pt x="315" y="105"/>
                </a:cubicBezTo>
                <a:cubicBezTo>
                  <a:pt x="345" y="79"/>
                  <a:pt x="345" y="79"/>
                  <a:pt x="345" y="79"/>
                </a:cubicBezTo>
                <a:cubicBezTo>
                  <a:pt x="331" y="58"/>
                  <a:pt x="331" y="58"/>
                  <a:pt x="331" y="58"/>
                </a:cubicBezTo>
                <a:cubicBezTo>
                  <a:pt x="297" y="77"/>
                  <a:pt x="297" y="77"/>
                  <a:pt x="297" y="77"/>
                </a:cubicBezTo>
                <a:cubicBezTo>
                  <a:pt x="284" y="64"/>
                  <a:pt x="284" y="64"/>
                  <a:pt x="284" y="64"/>
                </a:cubicBezTo>
                <a:cubicBezTo>
                  <a:pt x="303" y="31"/>
                  <a:pt x="303" y="31"/>
                  <a:pt x="303" y="31"/>
                </a:cubicBezTo>
                <a:cubicBezTo>
                  <a:pt x="283" y="18"/>
                  <a:pt x="283" y="18"/>
                  <a:pt x="283" y="18"/>
                </a:cubicBezTo>
                <a:cubicBezTo>
                  <a:pt x="257" y="46"/>
                  <a:pt x="257" y="46"/>
                  <a:pt x="257" y="46"/>
                </a:cubicBezTo>
                <a:cubicBezTo>
                  <a:pt x="241" y="39"/>
                  <a:pt x="241" y="39"/>
                  <a:pt x="241" y="39"/>
                </a:cubicBezTo>
                <a:cubicBezTo>
                  <a:pt x="248" y="4"/>
                  <a:pt x="248" y="4"/>
                  <a:pt x="248" y="4"/>
                </a:cubicBezTo>
                <a:cubicBezTo>
                  <a:pt x="225" y="0"/>
                  <a:pt x="225" y="0"/>
                  <a:pt x="225" y="0"/>
                </a:cubicBezTo>
                <a:cubicBezTo>
                  <a:pt x="210" y="33"/>
                  <a:pt x="210" y="33"/>
                  <a:pt x="210" y="33"/>
                </a:cubicBezTo>
                <a:cubicBezTo>
                  <a:pt x="191" y="33"/>
                  <a:pt x="191" y="33"/>
                  <a:pt x="191" y="33"/>
                </a:cubicBezTo>
                <a:cubicBezTo>
                  <a:pt x="188" y="0"/>
                  <a:pt x="188" y="0"/>
                  <a:pt x="188" y="0"/>
                </a:cubicBezTo>
                <a:cubicBezTo>
                  <a:pt x="164" y="4"/>
                  <a:pt x="164" y="4"/>
                  <a:pt x="164" y="4"/>
                </a:cubicBezTo>
                <a:cubicBezTo>
                  <a:pt x="160" y="38"/>
                  <a:pt x="160" y="38"/>
                  <a:pt x="160" y="38"/>
                </a:cubicBezTo>
                <a:cubicBezTo>
                  <a:pt x="142" y="45"/>
                  <a:pt x="142" y="45"/>
                  <a:pt x="142" y="45"/>
                </a:cubicBezTo>
                <a:cubicBezTo>
                  <a:pt x="128" y="17"/>
                  <a:pt x="128" y="17"/>
                  <a:pt x="128" y="17"/>
                </a:cubicBezTo>
                <a:cubicBezTo>
                  <a:pt x="107" y="29"/>
                  <a:pt x="107" y="29"/>
                  <a:pt x="107" y="29"/>
                </a:cubicBezTo>
                <a:cubicBezTo>
                  <a:pt x="113" y="60"/>
                  <a:pt x="113" y="60"/>
                  <a:pt x="113" y="60"/>
                </a:cubicBezTo>
                <a:cubicBezTo>
                  <a:pt x="97" y="72"/>
                  <a:pt x="97" y="72"/>
                  <a:pt x="97" y="72"/>
                </a:cubicBezTo>
                <a:cubicBezTo>
                  <a:pt x="75" y="53"/>
                  <a:pt x="75" y="53"/>
                  <a:pt x="75" y="53"/>
                </a:cubicBezTo>
                <a:cubicBezTo>
                  <a:pt x="58" y="71"/>
                  <a:pt x="58" y="71"/>
                  <a:pt x="58" y="71"/>
                </a:cubicBezTo>
                <a:cubicBezTo>
                  <a:pt x="73" y="96"/>
                  <a:pt x="73" y="96"/>
                  <a:pt x="73" y="96"/>
                </a:cubicBezTo>
                <a:cubicBezTo>
                  <a:pt x="62" y="112"/>
                  <a:pt x="62" y="112"/>
                  <a:pt x="62" y="112"/>
                </a:cubicBezTo>
                <a:cubicBezTo>
                  <a:pt x="34" y="103"/>
                  <a:pt x="34" y="103"/>
                  <a:pt x="34" y="103"/>
                </a:cubicBezTo>
                <a:cubicBezTo>
                  <a:pt x="22" y="126"/>
                  <a:pt x="22" y="126"/>
                  <a:pt x="22" y="126"/>
                </a:cubicBezTo>
                <a:cubicBezTo>
                  <a:pt x="45" y="143"/>
                  <a:pt x="45" y="143"/>
                  <a:pt x="45" y="143"/>
                </a:cubicBezTo>
                <a:cubicBezTo>
                  <a:pt x="39" y="161"/>
                  <a:pt x="39" y="161"/>
                  <a:pt x="39" y="161"/>
                </a:cubicBezTo>
                <a:cubicBezTo>
                  <a:pt x="8" y="164"/>
                  <a:pt x="8" y="164"/>
                  <a:pt x="8" y="164"/>
                </a:cubicBezTo>
                <a:cubicBezTo>
                  <a:pt x="2" y="188"/>
                  <a:pt x="2" y="188"/>
                  <a:pt x="2" y="188"/>
                </a:cubicBezTo>
                <a:cubicBezTo>
                  <a:pt x="32" y="195"/>
                  <a:pt x="32" y="195"/>
                  <a:pt x="32" y="195"/>
                </a:cubicBezTo>
                <a:cubicBezTo>
                  <a:pt x="31" y="214"/>
                  <a:pt x="31" y="214"/>
                  <a:pt x="31" y="214"/>
                </a:cubicBezTo>
                <a:cubicBezTo>
                  <a:pt x="0" y="228"/>
                  <a:pt x="0" y="228"/>
                  <a:pt x="0" y="228"/>
                </a:cubicBezTo>
                <a:cubicBezTo>
                  <a:pt x="2" y="253"/>
                  <a:pt x="2" y="253"/>
                  <a:pt x="2" y="253"/>
                </a:cubicBezTo>
                <a:cubicBezTo>
                  <a:pt x="34" y="248"/>
                  <a:pt x="34" y="248"/>
                  <a:pt x="34" y="248"/>
                </a:cubicBezTo>
                <a:cubicBezTo>
                  <a:pt x="39" y="266"/>
                  <a:pt x="39" y="266"/>
                  <a:pt x="39" y="266"/>
                </a:cubicBezTo>
                <a:cubicBezTo>
                  <a:pt x="12" y="290"/>
                  <a:pt x="12" y="290"/>
                  <a:pt x="12" y="290"/>
                </a:cubicBezTo>
                <a:cubicBezTo>
                  <a:pt x="23" y="312"/>
                  <a:pt x="23" y="312"/>
                  <a:pt x="23" y="312"/>
                </a:cubicBezTo>
                <a:cubicBezTo>
                  <a:pt x="53" y="295"/>
                  <a:pt x="53" y="295"/>
                  <a:pt x="53" y="295"/>
                </a:cubicBezTo>
                <a:cubicBezTo>
                  <a:pt x="64" y="310"/>
                  <a:pt x="64" y="310"/>
                  <a:pt x="64" y="310"/>
                </a:cubicBezTo>
                <a:cubicBezTo>
                  <a:pt x="45" y="344"/>
                  <a:pt x="45" y="344"/>
                  <a:pt x="45" y="344"/>
                </a:cubicBezTo>
                <a:cubicBezTo>
                  <a:pt x="62" y="360"/>
                  <a:pt x="62" y="360"/>
                  <a:pt x="62" y="360"/>
                </a:cubicBezTo>
                <a:cubicBezTo>
                  <a:pt x="88" y="332"/>
                  <a:pt x="88" y="332"/>
                  <a:pt x="88" y="332"/>
                </a:cubicBezTo>
                <a:cubicBezTo>
                  <a:pt x="104" y="341"/>
                  <a:pt x="104" y="341"/>
                  <a:pt x="104" y="341"/>
                </a:cubicBezTo>
                <a:cubicBezTo>
                  <a:pt x="95" y="381"/>
                  <a:pt x="95" y="381"/>
                  <a:pt x="95" y="381"/>
                </a:cubicBezTo>
                <a:cubicBezTo>
                  <a:pt x="118" y="389"/>
                  <a:pt x="118" y="389"/>
                  <a:pt x="118" y="389"/>
                </a:cubicBezTo>
                <a:cubicBezTo>
                  <a:pt x="135" y="352"/>
                  <a:pt x="135" y="352"/>
                  <a:pt x="135" y="352"/>
                </a:cubicBezTo>
                <a:cubicBezTo>
                  <a:pt x="154" y="355"/>
                  <a:pt x="154" y="355"/>
                  <a:pt x="154" y="355"/>
                </a:cubicBezTo>
                <a:cubicBezTo>
                  <a:pt x="158" y="395"/>
                  <a:pt x="158" y="395"/>
                  <a:pt x="158" y="395"/>
                </a:cubicBezTo>
                <a:cubicBezTo>
                  <a:pt x="184" y="394"/>
                  <a:pt x="184" y="394"/>
                  <a:pt x="184" y="394"/>
                </a:cubicBezTo>
                <a:cubicBezTo>
                  <a:pt x="189" y="353"/>
                  <a:pt x="189" y="353"/>
                  <a:pt x="189" y="353"/>
                </a:cubicBezTo>
                <a:cubicBezTo>
                  <a:pt x="209" y="348"/>
                  <a:pt x="209" y="348"/>
                  <a:pt x="209" y="348"/>
                </a:cubicBezTo>
                <a:cubicBezTo>
                  <a:pt x="226" y="383"/>
                  <a:pt x="226" y="383"/>
                  <a:pt x="226" y="383"/>
                </a:cubicBezTo>
                <a:cubicBezTo>
                  <a:pt x="251" y="372"/>
                  <a:pt x="251" y="372"/>
                  <a:pt x="251" y="372"/>
                </a:cubicBezTo>
                <a:cubicBezTo>
                  <a:pt x="242" y="332"/>
                  <a:pt x="242" y="332"/>
                  <a:pt x="242" y="332"/>
                </a:cubicBezTo>
                <a:cubicBezTo>
                  <a:pt x="260" y="319"/>
                  <a:pt x="260" y="319"/>
                  <a:pt x="260" y="319"/>
                </a:cubicBezTo>
                <a:cubicBezTo>
                  <a:pt x="289" y="346"/>
                  <a:pt x="289" y="346"/>
                  <a:pt x="289" y="346"/>
                </a:cubicBezTo>
                <a:cubicBezTo>
                  <a:pt x="310" y="325"/>
                  <a:pt x="310" y="325"/>
                  <a:pt x="310" y="325"/>
                </a:cubicBezTo>
                <a:cubicBezTo>
                  <a:pt x="288" y="292"/>
                  <a:pt x="288" y="292"/>
                  <a:pt x="288" y="292"/>
                </a:cubicBezTo>
                <a:cubicBezTo>
                  <a:pt x="301" y="274"/>
                  <a:pt x="301" y="274"/>
                  <a:pt x="301" y="274"/>
                </a:cubicBezTo>
                <a:cubicBezTo>
                  <a:pt x="338" y="287"/>
                  <a:pt x="338" y="287"/>
                  <a:pt x="338" y="287"/>
                </a:cubicBezTo>
                <a:cubicBezTo>
                  <a:pt x="351" y="260"/>
                  <a:pt x="351" y="260"/>
                  <a:pt x="351" y="260"/>
                </a:cubicBezTo>
                <a:cubicBezTo>
                  <a:pt x="319" y="239"/>
                  <a:pt x="319" y="239"/>
                  <a:pt x="319" y="239"/>
                </a:cubicBezTo>
                <a:cubicBezTo>
                  <a:pt x="326" y="218"/>
                  <a:pt x="326" y="218"/>
                  <a:pt x="326" y="218"/>
                </a:cubicBezTo>
                <a:lnTo>
                  <a:pt x="365" y="216"/>
                </a:lnTo>
                <a:close/>
                <a:moveTo>
                  <a:pt x="212" y="213"/>
                </a:moveTo>
                <a:cubicBezTo>
                  <a:pt x="199" y="234"/>
                  <a:pt x="173" y="243"/>
                  <a:pt x="154" y="231"/>
                </a:cubicBezTo>
                <a:cubicBezTo>
                  <a:pt x="135" y="220"/>
                  <a:pt x="131" y="193"/>
                  <a:pt x="144" y="171"/>
                </a:cubicBezTo>
                <a:cubicBezTo>
                  <a:pt x="157" y="149"/>
                  <a:pt x="183" y="141"/>
                  <a:pt x="202" y="153"/>
                </a:cubicBezTo>
                <a:cubicBezTo>
                  <a:pt x="221" y="164"/>
                  <a:pt x="225" y="191"/>
                  <a:pt x="212" y="213"/>
                </a:cubicBezTo>
                <a:close/>
              </a:path>
            </a:pathLst>
          </a:custGeom>
          <a:solidFill>
            <a:srgbClr val="0070C0"/>
          </a:solidFill>
          <a:ln w="9525">
            <a:noFill/>
            <a:round/>
          </a:ln>
          <a:effectLst/>
          <a:scene3d>
            <a:camera prst="legacyObliqueBottomRight"/>
            <a:lightRig rig="legacyFlat3" dir="t"/>
          </a:scene3d>
          <a:sp3d extrusionH="227000" prstMaterial="legacyMatte">
            <a:bevelT w="13500" h="13500" prst="angle"/>
            <a:bevelB w="13500" h="13500" prst="angle"/>
            <a:extrusionClr>
              <a:schemeClr val="accent2">
                <a:lumMod val="50000"/>
              </a:schemeClr>
            </a:extrusionClr>
          </a:sp3d>
        </p:spPr>
        <p:txBody>
          <a:bodyPr>
            <a:flatTx/>
          </a:bodyPr>
          <a:lstStyle/>
          <a:p>
            <a:endParaRPr lang="zh-CN" altLang="en-US"/>
          </a:p>
        </p:txBody>
      </p:sp>
      <p:sp>
        <p:nvSpPr>
          <p:cNvPr id="34" name="Freeform 5"/>
          <p:cNvSpPr>
            <a:spLocks noEditPoints="1"/>
          </p:cNvSpPr>
          <p:nvPr/>
        </p:nvSpPr>
        <p:spPr bwMode="auto">
          <a:xfrm>
            <a:off x="2525017" y="1915194"/>
            <a:ext cx="1068388" cy="1003300"/>
          </a:xfrm>
          <a:custGeom>
            <a:avLst/>
            <a:gdLst>
              <a:gd name="T0" fmla="*/ 595 w 171"/>
              <a:gd name="T1" fmla="*/ 338 h 185"/>
              <a:gd name="T2" fmla="*/ 697 w 171"/>
              <a:gd name="T3" fmla="*/ 285 h 185"/>
              <a:gd name="T4" fmla="*/ 685 w 171"/>
              <a:gd name="T5" fmla="*/ 196 h 185"/>
              <a:gd name="T6" fmla="*/ 579 w 171"/>
              <a:gd name="T7" fmla="*/ 220 h 185"/>
              <a:gd name="T8" fmla="*/ 550 w 171"/>
              <a:gd name="T9" fmla="*/ 171 h 185"/>
              <a:gd name="T10" fmla="*/ 607 w 171"/>
              <a:gd name="T11" fmla="*/ 69 h 185"/>
              <a:gd name="T12" fmla="*/ 542 w 171"/>
              <a:gd name="T13" fmla="*/ 24 h 185"/>
              <a:gd name="T14" fmla="*/ 465 w 171"/>
              <a:gd name="T15" fmla="*/ 110 h 185"/>
              <a:gd name="T16" fmla="*/ 408 w 171"/>
              <a:gd name="T17" fmla="*/ 102 h 185"/>
              <a:gd name="T18" fmla="*/ 399 w 171"/>
              <a:gd name="T19" fmla="*/ 0 h 185"/>
              <a:gd name="T20" fmla="*/ 314 w 171"/>
              <a:gd name="T21" fmla="*/ 20 h 185"/>
              <a:gd name="T22" fmla="*/ 293 w 171"/>
              <a:gd name="T23" fmla="*/ 122 h 185"/>
              <a:gd name="T24" fmla="*/ 236 w 171"/>
              <a:gd name="T25" fmla="*/ 159 h 185"/>
              <a:gd name="T26" fmla="*/ 171 w 171"/>
              <a:gd name="T27" fmla="*/ 102 h 185"/>
              <a:gd name="T28" fmla="*/ 106 w 171"/>
              <a:gd name="T29" fmla="*/ 171 h 185"/>
              <a:gd name="T30" fmla="*/ 147 w 171"/>
              <a:gd name="T31" fmla="*/ 249 h 185"/>
              <a:gd name="T32" fmla="*/ 114 w 171"/>
              <a:gd name="T33" fmla="*/ 310 h 185"/>
              <a:gd name="T34" fmla="*/ 20 w 171"/>
              <a:gd name="T35" fmla="*/ 326 h 185"/>
              <a:gd name="T36" fmla="*/ 0 w 171"/>
              <a:gd name="T37" fmla="*/ 416 h 185"/>
              <a:gd name="T38" fmla="*/ 86 w 171"/>
              <a:gd name="T39" fmla="*/ 432 h 185"/>
              <a:gd name="T40" fmla="*/ 94 w 171"/>
              <a:gd name="T41" fmla="*/ 493 h 185"/>
              <a:gd name="T42" fmla="*/ 12 w 171"/>
              <a:gd name="T43" fmla="*/ 571 h 185"/>
              <a:gd name="T44" fmla="*/ 45 w 171"/>
              <a:gd name="T45" fmla="*/ 644 h 185"/>
              <a:gd name="T46" fmla="*/ 143 w 171"/>
              <a:gd name="T47" fmla="*/ 587 h 185"/>
              <a:gd name="T48" fmla="*/ 183 w 171"/>
              <a:gd name="T49" fmla="*/ 624 h 185"/>
              <a:gd name="T50" fmla="*/ 155 w 171"/>
              <a:gd name="T51" fmla="*/ 738 h 185"/>
              <a:gd name="T52" fmla="*/ 236 w 171"/>
              <a:gd name="T53" fmla="*/ 754 h 185"/>
              <a:gd name="T54" fmla="*/ 289 w 171"/>
              <a:gd name="T55" fmla="*/ 648 h 185"/>
              <a:gd name="T56" fmla="*/ 351 w 171"/>
              <a:gd name="T57" fmla="*/ 640 h 185"/>
              <a:gd name="T58" fmla="*/ 395 w 171"/>
              <a:gd name="T59" fmla="*/ 730 h 185"/>
              <a:gd name="T60" fmla="*/ 481 w 171"/>
              <a:gd name="T61" fmla="*/ 685 h 185"/>
              <a:gd name="T62" fmla="*/ 465 w 171"/>
              <a:gd name="T63" fmla="*/ 579 h 185"/>
              <a:gd name="T64" fmla="*/ 518 w 171"/>
              <a:gd name="T65" fmla="*/ 526 h 185"/>
              <a:gd name="T66" fmla="*/ 611 w 171"/>
              <a:gd name="T67" fmla="*/ 550 h 185"/>
              <a:gd name="T68" fmla="*/ 660 w 171"/>
              <a:gd name="T69" fmla="*/ 461 h 185"/>
              <a:gd name="T70" fmla="*/ 579 w 171"/>
              <a:gd name="T71" fmla="*/ 408 h 185"/>
              <a:gd name="T72" fmla="*/ 595 w 171"/>
              <a:gd name="T73" fmla="*/ 338 h 185"/>
              <a:gd name="T74" fmla="*/ 391 w 171"/>
              <a:gd name="T75" fmla="*/ 408 h 185"/>
              <a:gd name="T76" fmla="*/ 281 w 171"/>
              <a:gd name="T77" fmla="*/ 440 h 185"/>
              <a:gd name="T78" fmla="*/ 261 w 171"/>
              <a:gd name="T79" fmla="*/ 326 h 185"/>
              <a:gd name="T80" fmla="*/ 375 w 171"/>
              <a:gd name="T81" fmla="*/ 289 h 185"/>
              <a:gd name="T82" fmla="*/ 391 w 171"/>
              <a:gd name="T83" fmla="*/ 408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gradFill rotWithShape="1">
            <a:gsLst>
              <a:gs pos="0">
                <a:srgbClr val="808080"/>
              </a:gs>
              <a:gs pos="100000">
                <a:srgbClr val="C0C0C0"/>
              </a:gs>
            </a:gsLst>
            <a:lin ang="18900000" scaled="1"/>
          </a:gradFill>
          <a:ln w="9525">
            <a:round/>
          </a:ln>
          <a:effectLst/>
          <a:scene3d>
            <a:camera prst="legacyObliqueBottomRight"/>
            <a:lightRig rig="legacyFlat4" dir="b"/>
          </a:scene3d>
          <a:sp3d extrusionH="201600" prstMaterial="legacyMatte">
            <a:bevelT w="13500" h="13500" prst="angle"/>
            <a:bevelB w="13500" h="13500" prst="angle"/>
            <a:extrusionClr>
              <a:schemeClr val="bg2"/>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a:p>
        </p:txBody>
      </p:sp>
      <p:sp>
        <p:nvSpPr>
          <p:cNvPr id="35" name="Freeform 6"/>
          <p:cNvSpPr>
            <a:spLocks noEditPoints="1"/>
          </p:cNvSpPr>
          <p:nvPr/>
        </p:nvSpPr>
        <p:spPr bwMode="auto">
          <a:xfrm>
            <a:off x="5344417" y="1115094"/>
            <a:ext cx="1676400" cy="1544638"/>
          </a:xfrm>
          <a:custGeom>
            <a:avLst/>
            <a:gdLst>
              <a:gd name="T0" fmla="*/ 1217 w 304"/>
              <a:gd name="T1" fmla="*/ 673 h 285"/>
              <a:gd name="T2" fmla="*/ 1241 w 304"/>
              <a:gd name="T3" fmla="*/ 550 h 285"/>
              <a:gd name="T4" fmla="*/ 1094 w 304"/>
              <a:gd name="T5" fmla="*/ 522 h 285"/>
              <a:gd name="T6" fmla="*/ 1082 w 304"/>
              <a:gd name="T7" fmla="*/ 432 h 285"/>
              <a:gd name="T8" fmla="*/ 1217 w 304"/>
              <a:gd name="T9" fmla="*/ 359 h 285"/>
              <a:gd name="T10" fmla="*/ 1172 w 304"/>
              <a:gd name="T11" fmla="*/ 253 h 285"/>
              <a:gd name="T12" fmla="*/ 1025 w 304"/>
              <a:gd name="T13" fmla="*/ 298 h 285"/>
              <a:gd name="T14" fmla="*/ 967 w 304"/>
              <a:gd name="T15" fmla="*/ 232 h 285"/>
              <a:gd name="T16" fmla="*/ 1045 w 304"/>
              <a:gd name="T17" fmla="*/ 114 h 285"/>
              <a:gd name="T18" fmla="*/ 951 w 304"/>
              <a:gd name="T19" fmla="*/ 53 h 285"/>
              <a:gd name="T20" fmla="*/ 845 w 304"/>
              <a:gd name="T21" fmla="*/ 151 h 285"/>
              <a:gd name="T22" fmla="*/ 759 w 304"/>
              <a:gd name="T23" fmla="*/ 126 h 285"/>
              <a:gd name="T24" fmla="*/ 767 w 304"/>
              <a:gd name="T25" fmla="*/ 0 h 285"/>
              <a:gd name="T26" fmla="*/ 649 w 304"/>
              <a:gd name="T27" fmla="*/ 0 h 285"/>
              <a:gd name="T28" fmla="*/ 604 w 304"/>
              <a:gd name="T29" fmla="*/ 122 h 285"/>
              <a:gd name="T30" fmla="*/ 514 w 304"/>
              <a:gd name="T31" fmla="*/ 139 h 285"/>
              <a:gd name="T32" fmla="*/ 457 w 304"/>
              <a:gd name="T33" fmla="*/ 41 h 285"/>
              <a:gd name="T34" fmla="*/ 347 w 304"/>
              <a:gd name="T35" fmla="*/ 90 h 285"/>
              <a:gd name="T36" fmla="*/ 367 w 304"/>
              <a:gd name="T37" fmla="*/ 204 h 285"/>
              <a:gd name="T38" fmla="*/ 298 w 304"/>
              <a:gd name="T39" fmla="*/ 261 h 285"/>
              <a:gd name="T40" fmla="*/ 192 w 304"/>
              <a:gd name="T41" fmla="*/ 208 h 285"/>
              <a:gd name="T42" fmla="*/ 114 w 304"/>
              <a:gd name="T43" fmla="*/ 298 h 285"/>
              <a:gd name="T44" fmla="*/ 196 w 304"/>
              <a:gd name="T45" fmla="*/ 379 h 285"/>
              <a:gd name="T46" fmla="*/ 155 w 304"/>
              <a:gd name="T47" fmla="*/ 457 h 285"/>
              <a:gd name="T48" fmla="*/ 29 w 304"/>
              <a:gd name="T49" fmla="*/ 465 h 285"/>
              <a:gd name="T50" fmla="*/ 0 w 304"/>
              <a:gd name="T51" fmla="*/ 571 h 285"/>
              <a:gd name="T52" fmla="*/ 122 w 304"/>
              <a:gd name="T53" fmla="*/ 599 h 285"/>
              <a:gd name="T54" fmla="*/ 122 w 304"/>
              <a:gd name="T55" fmla="*/ 681 h 285"/>
              <a:gd name="T56" fmla="*/ 4 w 304"/>
              <a:gd name="T57" fmla="*/ 750 h 285"/>
              <a:gd name="T58" fmla="*/ 37 w 304"/>
              <a:gd name="T59" fmla="*/ 852 h 285"/>
              <a:gd name="T60" fmla="*/ 167 w 304"/>
              <a:gd name="T61" fmla="*/ 815 h 285"/>
              <a:gd name="T62" fmla="*/ 216 w 304"/>
              <a:gd name="T63" fmla="*/ 885 h 285"/>
              <a:gd name="T64" fmla="*/ 139 w 304"/>
              <a:gd name="T65" fmla="*/ 1003 h 285"/>
              <a:gd name="T66" fmla="*/ 225 w 304"/>
              <a:gd name="T67" fmla="*/ 1072 h 285"/>
              <a:gd name="T68" fmla="*/ 331 w 304"/>
              <a:gd name="T69" fmla="*/ 974 h 285"/>
              <a:gd name="T70" fmla="*/ 412 w 304"/>
              <a:gd name="T71" fmla="*/ 1011 h 285"/>
              <a:gd name="T72" fmla="*/ 400 w 304"/>
              <a:gd name="T73" fmla="*/ 1150 h 285"/>
              <a:gd name="T74" fmla="*/ 523 w 304"/>
              <a:gd name="T75" fmla="*/ 1162 h 285"/>
              <a:gd name="T76" fmla="*/ 572 w 304"/>
              <a:gd name="T77" fmla="*/ 1027 h 285"/>
              <a:gd name="T78" fmla="*/ 665 w 304"/>
              <a:gd name="T79" fmla="*/ 1015 h 285"/>
              <a:gd name="T80" fmla="*/ 735 w 304"/>
              <a:gd name="T81" fmla="*/ 1138 h 285"/>
              <a:gd name="T82" fmla="*/ 857 w 304"/>
              <a:gd name="T83" fmla="*/ 1089 h 285"/>
              <a:gd name="T84" fmla="*/ 825 w 304"/>
              <a:gd name="T85" fmla="*/ 954 h 285"/>
              <a:gd name="T86" fmla="*/ 906 w 304"/>
              <a:gd name="T87" fmla="*/ 897 h 285"/>
              <a:gd name="T88" fmla="*/ 1037 w 304"/>
              <a:gd name="T89" fmla="*/ 962 h 285"/>
              <a:gd name="T90" fmla="*/ 1123 w 304"/>
              <a:gd name="T91" fmla="*/ 864 h 285"/>
              <a:gd name="T92" fmla="*/ 1021 w 304"/>
              <a:gd name="T93" fmla="*/ 767 h 285"/>
              <a:gd name="T94" fmla="*/ 1061 w 304"/>
              <a:gd name="T95" fmla="*/ 681 h 285"/>
              <a:gd name="T96" fmla="*/ 1217 w 304"/>
              <a:gd name="T97" fmla="*/ 673 h 285"/>
              <a:gd name="T98" fmla="*/ 714 w 304"/>
              <a:gd name="T99" fmla="*/ 762 h 285"/>
              <a:gd name="T100" fmla="*/ 376 w 304"/>
              <a:gd name="T101" fmla="*/ 701 h 285"/>
              <a:gd name="T102" fmla="*/ 486 w 304"/>
              <a:gd name="T103" fmla="*/ 375 h 285"/>
              <a:gd name="T104" fmla="*/ 821 w 304"/>
              <a:gd name="T105" fmla="*/ 436 h 285"/>
              <a:gd name="T106" fmla="*/ 714 w 304"/>
              <a:gd name="T107" fmla="*/ 762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gradFill rotWithShape="1">
            <a:gsLst>
              <a:gs pos="0">
                <a:srgbClr val="C0C0C0"/>
              </a:gs>
              <a:gs pos="100000">
                <a:srgbClr val="FFFFFF"/>
              </a:gs>
            </a:gsLst>
            <a:lin ang="18900000" scaled="1"/>
          </a:gradFill>
          <a:ln w="9525">
            <a:round/>
          </a:ln>
          <a:effectLst/>
          <a:scene3d>
            <a:camera prst="legacyObliqueBottomRight"/>
            <a:lightRig rig="legacyFlat4" dir="b"/>
          </a:scene3d>
          <a:sp3d extrusionH="2524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zh-CN" altLang="en-US"/>
          </a:p>
        </p:txBody>
      </p:sp>
      <p:sp>
        <p:nvSpPr>
          <p:cNvPr id="36" name="Rectangle 7"/>
          <p:cNvSpPr>
            <a:spLocks noChangeArrowheads="1"/>
          </p:cNvSpPr>
          <p:nvPr/>
        </p:nvSpPr>
        <p:spPr bwMode="auto">
          <a:xfrm>
            <a:off x="688280" y="3669382"/>
            <a:ext cx="2446337" cy="75713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lnSpc>
                <a:spcPct val="120000"/>
              </a:lnSpc>
              <a:spcBef>
                <a:spcPts val="0"/>
              </a:spcBef>
              <a:spcAft>
                <a:spcPts val="0"/>
              </a:spcAft>
              <a:defRPr/>
            </a:pPr>
            <a:r>
              <a:rPr lang="zh-CN" altLang="en-US" sz="1200">
                <a:solidFill>
                  <a:srgbClr val="0070C0"/>
                </a:solidFill>
                <a:latin typeface="+mn-ea"/>
                <a:ea typeface="+mn-ea"/>
              </a:rPr>
              <a:t>单击此处添加段落文字内容</a:t>
            </a:r>
          </a:p>
          <a:p>
            <a:pPr fontAlgn="auto">
              <a:lnSpc>
                <a:spcPct val="120000"/>
              </a:lnSpc>
              <a:spcBef>
                <a:spcPts val="0"/>
              </a:spcBef>
              <a:spcAft>
                <a:spcPts val="0"/>
              </a:spcAft>
              <a:defRPr/>
            </a:pPr>
            <a:r>
              <a:rPr lang="zh-CN" altLang="en-US" sz="1200">
                <a:solidFill>
                  <a:srgbClr val="0070C0"/>
                </a:solidFill>
                <a:latin typeface="+mn-ea"/>
                <a:ea typeface="+mn-ea"/>
              </a:rPr>
              <a:t>单击此处添加段落文字内容</a:t>
            </a:r>
          </a:p>
          <a:p>
            <a:pPr fontAlgn="auto">
              <a:lnSpc>
                <a:spcPct val="120000"/>
              </a:lnSpc>
              <a:spcBef>
                <a:spcPts val="0"/>
              </a:spcBef>
              <a:spcAft>
                <a:spcPts val="0"/>
              </a:spcAft>
              <a:defRPr/>
            </a:pPr>
            <a:r>
              <a:rPr lang="zh-CN" altLang="en-US" sz="1200">
                <a:solidFill>
                  <a:srgbClr val="0070C0"/>
                </a:solidFill>
                <a:latin typeface="+mn-ea"/>
                <a:ea typeface="+mn-ea"/>
              </a:rPr>
              <a:t>单击此处添加段落文字内容</a:t>
            </a:r>
          </a:p>
        </p:txBody>
      </p:sp>
      <p:sp>
        <p:nvSpPr>
          <p:cNvPr id="37" name="Rectangle 8"/>
          <p:cNvSpPr>
            <a:spLocks noChangeArrowheads="1"/>
          </p:cNvSpPr>
          <p:nvPr/>
        </p:nvSpPr>
        <p:spPr bwMode="auto">
          <a:xfrm>
            <a:off x="688280" y="3326482"/>
            <a:ext cx="2492990" cy="369332"/>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defRPr/>
            </a:pPr>
            <a:r>
              <a:rPr lang="zh-CN" altLang="en-US" b="1" dirty="0">
                <a:solidFill>
                  <a:srgbClr val="0070C0"/>
                </a:solidFill>
                <a:latin typeface="+mn-ea"/>
                <a:ea typeface="+mn-ea"/>
              </a:rPr>
              <a:t>单击此处添加标题文字</a:t>
            </a:r>
          </a:p>
        </p:txBody>
      </p:sp>
      <p:sp>
        <p:nvSpPr>
          <p:cNvPr id="38" name="Rectangle 9"/>
          <p:cNvSpPr>
            <a:spLocks noChangeArrowheads="1"/>
          </p:cNvSpPr>
          <p:nvPr/>
        </p:nvSpPr>
        <p:spPr bwMode="auto">
          <a:xfrm>
            <a:off x="610492" y="1832644"/>
            <a:ext cx="2447925" cy="530225"/>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p:txBody>
      </p:sp>
      <p:sp>
        <p:nvSpPr>
          <p:cNvPr id="39" name="Rectangle 10"/>
          <p:cNvSpPr>
            <a:spLocks noChangeArrowheads="1"/>
          </p:cNvSpPr>
          <p:nvPr/>
        </p:nvSpPr>
        <p:spPr bwMode="auto">
          <a:xfrm>
            <a:off x="610492" y="1497682"/>
            <a:ext cx="2216150" cy="33655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0000"/>
                </a:solidFill>
                <a:latin typeface="微软雅黑" panose="020B0503020204020204" pitchFamily="34" charset="-122"/>
                <a:ea typeface="微软雅黑" panose="020B0503020204020204" pitchFamily="34" charset="-122"/>
              </a:rPr>
              <a:t>单击此处添加标题文字</a:t>
            </a:r>
          </a:p>
        </p:txBody>
      </p:sp>
      <p:sp>
        <p:nvSpPr>
          <p:cNvPr id="40" name="Rectangle 11"/>
          <p:cNvSpPr>
            <a:spLocks noChangeArrowheads="1"/>
          </p:cNvSpPr>
          <p:nvPr/>
        </p:nvSpPr>
        <p:spPr bwMode="auto">
          <a:xfrm>
            <a:off x="6444555" y="3243932"/>
            <a:ext cx="2447925" cy="74930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a:p>
            <a:pPr eaLnBrk="1" hangingPunct="1">
              <a:lnSpc>
                <a:spcPct val="120000"/>
              </a:lnSpc>
            </a:pPr>
            <a:r>
              <a:rPr lang="zh-CN" altLang="en-US" sz="1200">
                <a:solidFill>
                  <a:srgbClr val="000000"/>
                </a:solidFill>
                <a:latin typeface="微软雅黑" panose="020B0503020204020204" pitchFamily="34" charset="-122"/>
                <a:ea typeface="微软雅黑" panose="020B0503020204020204" pitchFamily="34" charset="-122"/>
              </a:rPr>
              <a:t>单击此处添加段落文字内容</a:t>
            </a:r>
          </a:p>
        </p:txBody>
      </p:sp>
      <p:sp>
        <p:nvSpPr>
          <p:cNvPr id="41" name="Rectangle 12"/>
          <p:cNvSpPr>
            <a:spLocks noChangeArrowheads="1"/>
          </p:cNvSpPr>
          <p:nvPr/>
        </p:nvSpPr>
        <p:spPr bwMode="auto">
          <a:xfrm>
            <a:off x="6411217" y="2888332"/>
            <a:ext cx="2216150" cy="336550"/>
          </a:xfrm>
          <a:prstGeom prst="rect">
            <a:avLst/>
          </a:prstGeom>
          <a:noFill/>
          <a:ln>
            <a:noFill/>
          </a:ln>
          <a:effectLst/>
          <a:extLst>
            <a:ext uri="{909E8E84-426E-40DD-AFC4-6F175D3DCCD1}">
              <a14:hiddenFill xmlns:a14="http://schemas.microsoft.com/office/drawing/2010/main">
                <a:solidFill>
                  <a:srgbClr val="007EE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0000"/>
                </a:solidFill>
                <a:latin typeface="微软雅黑" panose="020B0503020204020204" pitchFamily="34" charset="-122"/>
                <a:ea typeface="微软雅黑" panose="020B0503020204020204" pitchFamily="34" charset="-122"/>
              </a:rPr>
              <a:t>单击此处添加标题文字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 calcmode="lin" valueType="num">
                                      <p:cBhvr>
                                        <p:cTn id="13" dur="500" fill="hold"/>
                                        <p:tgtEl>
                                          <p:spTgt spid="34"/>
                                        </p:tgtEl>
                                        <p:attrNameLst>
                                          <p:attrName>style.rotation</p:attrName>
                                        </p:attrNameLst>
                                      </p:cBhvr>
                                      <p:tavLst>
                                        <p:tav tm="0">
                                          <p:val>
                                            <p:fltVal val="360"/>
                                          </p:val>
                                        </p:tav>
                                        <p:tav tm="100000">
                                          <p:val>
                                            <p:fltVal val="0"/>
                                          </p:val>
                                        </p:tav>
                                      </p:tavLst>
                                    </p:anim>
                                    <p:animEffect transition="in" filter="fade">
                                      <p:cBhvr>
                                        <p:cTn id="14" dur="500"/>
                                        <p:tgtEl>
                                          <p:spTgt spid="34"/>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anim calcmode="lin" valueType="num">
                                      <p:cBhvr>
                                        <p:cTn id="25" dur="500" fill="hold"/>
                                        <p:tgtEl>
                                          <p:spTgt spid="35"/>
                                        </p:tgtEl>
                                        <p:attrNameLst>
                                          <p:attrName>style.rotation</p:attrName>
                                        </p:attrNameLst>
                                      </p:cBhvr>
                                      <p:tavLst>
                                        <p:tav tm="0">
                                          <p:val>
                                            <p:fltVal val="360"/>
                                          </p:val>
                                        </p:tav>
                                        <p:tav tm="100000">
                                          <p:val>
                                            <p:fltVal val="0"/>
                                          </p:val>
                                        </p:tav>
                                      </p:tavLst>
                                    </p:anim>
                                    <p:animEffect transition="in" filter="fade">
                                      <p:cBhvr>
                                        <p:cTn id="26" dur="500"/>
                                        <p:tgtEl>
                                          <p:spTgt spid="35"/>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 presetClass="entr" presetSubtype="2"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1+#ppt_w/2"/>
                                          </p:val>
                                        </p:tav>
                                        <p:tav tm="100000">
                                          <p:val>
                                            <p:strVal val="#ppt_x"/>
                                          </p:val>
                                        </p:tav>
                                      </p:tavLst>
                                    </p:anim>
                                    <p:anim calcmode="lin" valueType="num">
                                      <p:cBhvr additive="base">
                                        <p:cTn id="40" dur="500" fill="hold"/>
                                        <p:tgtEl>
                                          <p:spTgt spid="3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1+#ppt_w/2"/>
                                          </p:val>
                                        </p:tav>
                                        <p:tav tm="100000">
                                          <p:val>
                                            <p:strVal val="#ppt_x"/>
                                          </p:val>
                                        </p:tav>
                                      </p:tavLst>
                                    </p:anim>
                                    <p:anim calcmode="lin" valueType="num">
                                      <p:cBhvr additive="base">
                                        <p:cTn id="44" dur="500" fill="hold"/>
                                        <p:tgtEl>
                                          <p:spTgt spid="3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1+#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animBg="1"/>
      <p:bldP spid="34" grpId="0" animBg="1"/>
      <p:bldP spid="35" grpId="0" animBg="1"/>
      <p:bldP spid="36" grpId="0"/>
      <p:bldP spid="37" grpId="0"/>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bwMode="auto">
          <a:xfrm>
            <a:off x="967631" y="1577777"/>
            <a:ext cx="2768600" cy="1570037"/>
            <a:chOff x="958486" y="1157048"/>
            <a:chExt cx="2768506" cy="1569660"/>
          </a:xfrm>
        </p:grpSpPr>
        <p:grpSp>
          <p:nvGrpSpPr>
            <p:cNvPr id="22" name="组合 39"/>
            <p:cNvGrpSpPr/>
            <p:nvPr/>
          </p:nvGrpSpPr>
          <p:grpSpPr bwMode="auto">
            <a:xfrm>
              <a:off x="1010221" y="1358009"/>
              <a:ext cx="2716771" cy="1162022"/>
              <a:chOff x="1067371" y="1358009"/>
              <a:chExt cx="2716771" cy="1162022"/>
            </a:xfrm>
          </p:grpSpPr>
          <p:sp>
            <p:nvSpPr>
              <p:cNvPr id="35" name="矩形 34"/>
              <p:cNvSpPr/>
              <p:nvPr/>
            </p:nvSpPr>
            <p:spPr>
              <a:xfrm>
                <a:off x="1068022" y="1493517"/>
                <a:ext cx="1022315" cy="9237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p:nvSpPr>
            <p:spPr>
              <a:xfrm>
                <a:off x="2003027" y="1358612"/>
                <a:ext cx="1781115" cy="830064"/>
              </a:xfrm>
              <a:prstGeom prst="rect">
                <a:avLst/>
              </a:prstGeom>
            </p:spPr>
            <p:txBody>
              <a:bodyPr wrap="none">
                <a:spAutoFit/>
              </a:bodyPr>
              <a:lstStyle/>
              <a:p>
                <a:pPr fontAlgn="auto">
                  <a:spcBef>
                    <a:spcPts val="0"/>
                  </a:spcBef>
                  <a:spcAft>
                    <a:spcPts val="0"/>
                  </a:spcAft>
                  <a:defRPr/>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目  录</a:t>
                </a:r>
              </a:p>
            </p:txBody>
          </p:sp>
          <p:sp>
            <p:nvSpPr>
              <p:cNvPr id="37"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dirty="0">
                    <a:solidFill>
                      <a:srgbClr val="C00000"/>
                    </a:solidFill>
                    <a:latin typeface="Arial" panose="020B0604020202020204" pitchFamily="34" charset="0"/>
                    <a:cs typeface="Arial" panose="020B0604020202020204" pitchFamily="34" charset="0"/>
                  </a:rPr>
                  <a:t>ONTENTS</a:t>
                </a:r>
                <a:endParaRPr lang="zh-CN" altLang="en-US" sz="2500" b="1" dirty="0">
                  <a:solidFill>
                    <a:srgbClr val="C00000"/>
                  </a:solidFill>
                  <a:latin typeface="Arial" panose="020B0604020202020204" pitchFamily="34" charset="0"/>
                  <a:cs typeface="Arial" panose="020B0604020202020204" pitchFamily="34" charset="0"/>
                </a:endParaRPr>
              </a:p>
            </p:txBody>
          </p:sp>
        </p:grpSp>
        <p:sp>
          <p:nvSpPr>
            <p:cNvPr id="23" name="矩形 22"/>
            <p:cNvSpPr/>
            <p:nvPr/>
          </p:nvSpPr>
          <p:spPr>
            <a:xfrm>
              <a:off x="958486" y="1157048"/>
              <a:ext cx="1074333" cy="1569660"/>
            </a:xfrm>
            <a:prstGeom prst="rect">
              <a:avLst/>
            </a:prstGeom>
          </p:spPr>
          <p:txBody>
            <a:bodyPr wrap="none">
              <a:spAutoFit/>
            </a:bodyPr>
            <a:lstStyle/>
            <a:p>
              <a:pPr fontAlgn="auto">
                <a:spcBef>
                  <a:spcPts val="0"/>
                </a:spcBef>
                <a:spcAft>
                  <a:spcPts val="0"/>
                </a:spcAft>
                <a:defRPr/>
              </a:pPr>
              <a:r>
                <a:rPr lang="en-US" altLang="zh-CN"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38" name="组合 8"/>
          <p:cNvGrpSpPr/>
          <p:nvPr/>
        </p:nvGrpSpPr>
        <p:grpSpPr bwMode="auto">
          <a:xfrm>
            <a:off x="4124325" y="1212056"/>
            <a:ext cx="4073525" cy="500063"/>
            <a:chOff x="4181203" y="1479950"/>
            <a:chExt cx="4074491" cy="499624"/>
          </a:xfrm>
        </p:grpSpPr>
        <p:sp>
          <p:nvSpPr>
            <p:cNvPr id="39" name="矩形 38"/>
            <p:cNvSpPr/>
            <p:nvPr/>
          </p:nvSpPr>
          <p:spPr bwMode="auto">
            <a:xfrm>
              <a:off x="4181203" y="1522775"/>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0" name="椭圆 39"/>
            <p:cNvSpPr/>
            <p:nvPr/>
          </p:nvSpPr>
          <p:spPr bwMode="auto">
            <a:xfrm>
              <a:off x="4305301" y="156537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1" name="矩形 11"/>
            <p:cNvSpPr>
              <a:spLocks noChangeArrowheads="1"/>
            </p:cNvSpPr>
            <p:nvPr/>
          </p:nvSpPr>
          <p:spPr bwMode="auto">
            <a:xfrm>
              <a:off x="4216136" y="1479950"/>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1</a:t>
              </a:r>
            </a:p>
          </p:txBody>
        </p:sp>
        <p:sp>
          <p:nvSpPr>
            <p:cNvPr id="42" name="TextBox 41"/>
            <p:cNvSpPr txBox="1"/>
            <p:nvPr/>
          </p:nvSpPr>
          <p:spPr bwMode="auto">
            <a:xfrm>
              <a:off x="5318123" y="1565600"/>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3" name="组合 13"/>
          <p:cNvGrpSpPr/>
          <p:nvPr/>
        </p:nvGrpSpPr>
        <p:grpSpPr bwMode="auto">
          <a:xfrm>
            <a:off x="4124325" y="1793081"/>
            <a:ext cx="4073525" cy="500063"/>
            <a:chOff x="4181203" y="2060522"/>
            <a:chExt cx="4074491" cy="499624"/>
          </a:xfrm>
        </p:grpSpPr>
        <p:sp>
          <p:nvSpPr>
            <p:cNvPr id="44" name="矩形 43"/>
            <p:cNvSpPr/>
            <p:nvPr/>
          </p:nvSpPr>
          <p:spPr bwMode="auto">
            <a:xfrm>
              <a:off x="4181203" y="2103347"/>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5" name="椭圆 44"/>
            <p:cNvSpPr/>
            <p:nvPr/>
          </p:nvSpPr>
          <p:spPr bwMode="auto">
            <a:xfrm>
              <a:off x="4305301" y="2145948"/>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6" name="矩形 16"/>
            <p:cNvSpPr>
              <a:spLocks noChangeArrowheads="1"/>
            </p:cNvSpPr>
            <p:nvPr/>
          </p:nvSpPr>
          <p:spPr bwMode="auto">
            <a:xfrm>
              <a:off x="4216136" y="2060522"/>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2</a:t>
              </a:r>
            </a:p>
          </p:txBody>
        </p:sp>
        <p:sp>
          <p:nvSpPr>
            <p:cNvPr id="47" name="TextBox 46"/>
            <p:cNvSpPr txBox="1"/>
            <p:nvPr/>
          </p:nvSpPr>
          <p:spPr bwMode="auto">
            <a:xfrm>
              <a:off x="5318123" y="2131897"/>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8" name="组合 18"/>
          <p:cNvGrpSpPr/>
          <p:nvPr/>
        </p:nvGrpSpPr>
        <p:grpSpPr bwMode="auto">
          <a:xfrm>
            <a:off x="4124325" y="2359819"/>
            <a:ext cx="4073525" cy="498475"/>
            <a:chOff x="4181203" y="2626579"/>
            <a:chExt cx="4074491" cy="499624"/>
          </a:xfrm>
        </p:grpSpPr>
        <p:sp>
          <p:nvSpPr>
            <p:cNvPr id="49" name="矩形 48"/>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0" name="椭圆 49"/>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1"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3</a:t>
              </a:r>
            </a:p>
          </p:txBody>
        </p:sp>
        <p:sp>
          <p:nvSpPr>
            <p:cNvPr id="52" name="TextBox 51"/>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53" name="组合 23"/>
          <p:cNvGrpSpPr/>
          <p:nvPr/>
        </p:nvGrpSpPr>
        <p:grpSpPr bwMode="auto">
          <a:xfrm>
            <a:off x="3835400" y="1243806"/>
            <a:ext cx="68176" cy="3899694"/>
            <a:chOff x="6966170" y="1570075"/>
            <a:chExt cx="63500" cy="2204256"/>
          </a:xfrm>
        </p:grpSpPr>
        <p:cxnSp>
          <p:nvCxnSpPr>
            <p:cNvPr id="54" name="直接连接符 53"/>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5" name="直接连接符 54"/>
            <p:cNvCxnSpPr/>
            <p:nvPr/>
          </p:nvCxnSpPr>
          <p:spPr bwMode="auto">
            <a:xfrm>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6" name="组合 26"/>
          <p:cNvGrpSpPr/>
          <p:nvPr/>
        </p:nvGrpSpPr>
        <p:grpSpPr bwMode="auto">
          <a:xfrm>
            <a:off x="3835400" y="1248048"/>
            <a:ext cx="69850" cy="2140432"/>
            <a:chOff x="6966170" y="1570075"/>
            <a:chExt cx="63500" cy="2204256"/>
          </a:xfrm>
        </p:grpSpPr>
        <p:cxnSp>
          <p:nvCxnSpPr>
            <p:cNvPr id="57" name="直接连接符 56"/>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8" name="直接连接符 57"/>
            <p:cNvCxnSpPr/>
            <p:nvPr/>
          </p:nvCxnSpPr>
          <p:spPr bwMode="auto">
            <a:xfrm>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9" name="组合 18"/>
          <p:cNvGrpSpPr/>
          <p:nvPr/>
        </p:nvGrpSpPr>
        <p:grpSpPr bwMode="auto">
          <a:xfrm>
            <a:off x="4124325" y="2938363"/>
            <a:ext cx="4073525" cy="498475"/>
            <a:chOff x="4181203" y="2626579"/>
            <a:chExt cx="4074491" cy="499624"/>
          </a:xfrm>
        </p:grpSpPr>
        <p:sp>
          <p:nvSpPr>
            <p:cNvPr id="60" name="矩形 59"/>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1" name="椭圆 60"/>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2"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dirty="0" smtClean="0">
                  <a:solidFill>
                    <a:srgbClr val="262626"/>
                  </a:solidFill>
                  <a:latin typeface="微软雅黑" panose="020B0503020204020204" pitchFamily="34" charset="-122"/>
                  <a:ea typeface="微软雅黑" panose="020B0503020204020204" pitchFamily="34" charset="-122"/>
                </a:rPr>
                <a:t>4</a:t>
              </a:r>
              <a:endParaRPr lang="en-US" altLang="zh-CN" sz="2000" dirty="0">
                <a:solidFill>
                  <a:srgbClr val="262626"/>
                </a:solidFill>
                <a:latin typeface="微软雅黑" panose="020B0503020204020204" pitchFamily="34" charset="-122"/>
                <a:ea typeface="微软雅黑" panose="020B0503020204020204" pitchFamily="34" charset="-122"/>
              </a:endParaRPr>
            </a:p>
          </p:txBody>
        </p:sp>
        <p:sp>
          <p:nvSpPr>
            <p:cNvPr id="63" name="TextBox 62"/>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40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400" fill="hold"/>
                                        <p:tgtEl>
                                          <p:spTgt spid="53"/>
                                        </p:tgtEl>
                                        <p:attrNameLst>
                                          <p:attrName>ppt_x</p:attrName>
                                        </p:attrNameLst>
                                      </p:cBhvr>
                                      <p:tavLst>
                                        <p:tav tm="0">
                                          <p:val>
                                            <p:strVal val="#ppt_x"/>
                                          </p:val>
                                        </p:tav>
                                        <p:tav tm="100000">
                                          <p:val>
                                            <p:strVal val="#ppt_x"/>
                                          </p:val>
                                        </p:tav>
                                      </p:tavLst>
                                    </p:anim>
                                    <p:anim calcmode="lin" valueType="num">
                                      <p:cBhvr additive="base">
                                        <p:cTn id="8" dur="400" fill="hold"/>
                                        <p:tgtEl>
                                          <p:spTgt spid="53"/>
                                        </p:tgtEl>
                                        <p:attrNameLst>
                                          <p:attrName>ppt_y</p:attrName>
                                        </p:attrNameLst>
                                      </p:cBhvr>
                                      <p:tavLst>
                                        <p:tav tm="0">
                                          <p:val>
                                            <p:strVal val="1+#ppt_h/2"/>
                                          </p:val>
                                        </p:tav>
                                        <p:tav tm="100000">
                                          <p:val>
                                            <p:strVal val="#ppt_y"/>
                                          </p:val>
                                        </p:tav>
                                      </p:tavLst>
                                    </p:anim>
                                  </p:childTnLst>
                                </p:cTn>
                              </p:par>
                              <p:par>
                                <p:cTn id="9" presetID="22" presetClass="exit" presetSubtype="4" fill="hold" nodeType="withEffect">
                                  <p:stCondLst>
                                    <p:cond delay="800"/>
                                  </p:stCondLst>
                                  <p:childTnLst>
                                    <p:animEffect transition="out" filter="wipe(down)">
                                      <p:cBhvr>
                                        <p:cTn id="10" dur="200"/>
                                        <p:tgtEl>
                                          <p:spTgt spid="53"/>
                                        </p:tgtEl>
                                      </p:cBhvr>
                                    </p:animEffect>
                                    <p:set>
                                      <p:cBhvr>
                                        <p:cTn id="11" dur="1" fill="hold">
                                          <p:stCondLst>
                                            <p:cond delay="199"/>
                                          </p:stCondLst>
                                        </p:cTn>
                                        <p:tgtEl>
                                          <p:spTgt spid="53"/>
                                        </p:tgtEl>
                                        <p:attrNameLst>
                                          <p:attrName>style.visibility</p:attrName>
                                        </p:attrNameLst>
                                      </p:cBhvr>
                                      <p:to>
                                        <p:strVal val="hidden"/>
                                      </p:to>
                                    </p:set>
                                  </p:childTnLst>
                                </p:cTn>
                              </p:par>
                              <p:par>
                                <p:cTn id="12" presetID="1" presetClass="entr" presetSubtype="0" fill="hold" nodeType="withEffect">
                                  <p:stCondLst>
                                    <p:cond delay="800"/>
                                  </p:stCondLst>
                                  <p:childTnLst>
                                    <p:set>
                                      <p:cBhvr>
                                        <p:cTn id="13" dur="1" fill="hold">
                                          <p:stCondLst>
                                            <p:cond delay="0"/>
                                          </p:stCondLst>
                                        </p:cTn>
                                        <p:tgtEl>
                                          <p:spTgt spid="56"/>
                                        </p:tgtEl>
                                        <p:attrNameLst>
                                          <p:attrName>style.visibility</p:attrName>
                                        </p:attrNameLst>
                                      </p:cBhvr>
                                      <p:to>
                                        <p:strVal val="visible"/>
                                      </p:to>
                                    </p:set>
                                  </p:childTnLst>
                                </p:cTn>
                              </p:par>
                              <p:par>
                                <p:cTn id="14" presetID="12" presetClass="entr" presetSubtype="2" fill="hold" nodeType="withEffect">
                                  <p:stCondLst>
                                    <p:cond delay="100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300"/>
                                        <p:tgtEl>
                                          <p:spTgt spid="20"/>
                                        </p:tgtEl>
                                        <p:attrNameLst>
                                          <p:attrName>ppt_x</p:attrName>
                                        </p:attrNameLst>
                                      </p:cBhvr>
                                      <p:tavLst>
                                        <p:tav tm="0">
                                          <p:val>
                                            <p:strVal val="#ppt_x+#ppt_w*1.125000"/>
                                          </p:val>
                                        </p:tav>
                                        <p:tav tm="100000">
                                          <p:val>
                                            <p:strVal val="#ppt_x"/>
                                          </p:val>
                                        </p:tav>
                                      </p:tavLst>
                                    </p:anim>
                                    <p:animEffect transition="in" filter="wipe(left)">
                                      <p:cBhvr>
                                        <p:cTn id="17" dur="300"/>
                                        <p:tgtEl>
                                          <p:spTgt spid="20"/>
                                        </p:tgtEl>
                                      </p:cBhvr>
                                    </p:animEffect>
                                  </p:childTnLst>
                                </p:cTn>
                              </p:par>
                              <p:par>
                                <p:cTn id="18" presetID="2" presetClass="entr" presetSubtype="2" fill="hold" nodeType="withEffect">
                                  <p:stCondLst>
                                    <p:cond delay="120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300" fill="hold"/>
                                        <p:tgtEl>
                                          <p:spTgt spid="38"/>
                                        </p:tgtEl>
                                        <p:attrNameLst>
                                          <p:attrName>ppt_x</p:attrName>
                                        </p:attrNameLst>
                                      </p:cBhvr>
                                      <p:tavLst>
                                        <p:tav tm="0">
                                          <p:val>
                                            <p:strVal val="1+#ppt_w/2"/>
                                          </p:val>
                                        </p:tav>
                                        <p:tav tm="100000">
                                          <p:val>
                                            <p:strVal val="#ppt_x"/>
                                          </p:val>
                                        </p:tav>
                                      </p:tavLst>
                                    </p:anim>
                                    <p:anim calcmode="lin" valueType="num">
                                      <p:cBhvr additive="base">
                                        <p:cTn id="21" dur="300" fill="hold"/>
                                        <p:tgtEl>
                                          <p:spTgt spid="3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30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300" fill="hold"/>
                                        <p:tgtEl>
                                          <p:spTgt spid="43"/>
                                        </p:tgtEl>
                                        <p:attrNameLst>
                                          <p:attrName>ppt_x</p:attrName>
                                        </p:attrNameLst>
                                      </p:cBhvr>
                                      <p:tavLst>
                                        <p:tav tm="0">
                                          <p:val>
                                            <p:strVal val="1+#ppt_w/2"/>
                                          </p:val>
                                        </p:tav>
                                        <p:tav tm="100000">
                                          <p:val>
                                            <p:strVal val="#ppt_x"/>
                                          </p:val>
                                        </p:tav>
                                      </p:tavLst>
                                    </p:anim>
                                    <p:anim calcmode="lin" valueType="num">
                                      <p:cBhvr additive="base">
                                        <p:cTn id="25" dur="300" fill="hold"/>
                                        <p:tgtEl>
                                          <p:spTgt spid="43"/>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40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300" fill="hold"/>
                                        <p:tgtEl>
                                          <p:spTgt spid="48"/>
                                        </p:tgtEl>
                                        <p:attrNameLst>
                                          <p:attrName>ppt_x</p:attrName>
                                        </p:attrNameLst>
                                      </p:cBhvr>
                                      <p:tavLst>
                                        <p:tav tm="0">
                                          <p:val>
                                            <p:strVal val="1+#ppt_w/2"/>
                                          </p:val>
                                        </p:tav>
                                        <p:tav tm="100000">
                                          <p:val>
                                            <p:strVal val="#ppt_x"/>
                                          </p:val>
                                        </p:tav>
                                      </p:tavLst>
                                    </p:anim>
                                    <p:anim calcmode="lin" valueType="num">
                                      <p:cBhvr additive="base">
                                        <p:cTn id="29" dur="300" fill="hold"/>
                                        <p:tgtEl>
                                          <p:spTgt spid="4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150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300" fill="hold"/>
                                        <p:tgtEl>
                                          <p:spTgt spid="59"/>
                                        </p:tgtEl>
                                        <p:attrNameLst>
                                          <p:attrName>ppt_x</p:attrName>
                                        </p:attrNameLst>
                                      </p:cBhvr>
                                      <p:tavLst>
                                        <p:tav tm="0">
                                          <p:val>
                                            <p:strVal val="1+#ppt_w/2"/>
                                          </p:val>
                                        </p:tav>
                                        <p:tav tm="100000">
                                          <p:val>
                                            <p:strVal val="#ppt_x"/>
                                          </p:val>
                                        </p:tav>
                                      </p:tavLst>
                                    </p:anim>
                                    <p:anim calcmode="lin" valueType="num">
                                      <p:cBhvr additive="base">
                                        <p:cTn id="33" dur="300" fill="hold"/>
                                        <p:tgtEl>
                                          <p:spTgt spid="59"/>
                                        </p:tgtEl>
                                        <p:attrNameLst>
                                          <p:attrName>ppt_y</p:attrName>
                                        </p:attrNameLst>
                                      </p:cBhvr>
                                      <p:tavLst>
                                        <p:tav tm="0">
                                          <p:val>
                                            <p:strVal val="#ppt_y"/>
                                          </p:val>
                                        </p:tav>
                                        <p:tav tm="100000">
                                          <p:val>
                                            <p:strVal val="#ppt_y"/>
                                          </p:val>
                                        </p:tav>
                                      </p:tavLst>
                                    </p:anim>
                                  </p:childTnLst>
                                </p:cTn>
                              </p:par>
                            </p:childTnLst>
                          </p:cTn>
                        </p:par>
                        <p:par>
                          <p:cTn id="34" fill="hold">
                            <p:stCondLst>
                              <p:cond delay="900"/>
                            </p:stCondLst>
                            <p:childTnLst>
                              <p:par>
                                <p:cTn id="35" presetID="26" presetClass="emph" presetSubtype="0" fill="hold" nodeType="afterEffect">
                                  <p:stCondLst>
                                    <p:cond delay="500"/>
                                  </p:stCondLst>
                                  <p:childTnLst>
                                    <p:animEffect transition="out" filter="fade">
                                      <p:cBhvr>
                                        <p:cTn id="36" dur="500" tmFilter="0, 0; .2, .5; .8, .5; 1, 0"/>
                                        <p:tgtEl>
                                          <p:spTgt spid="43"/>
                                        </p:tgtEl>
                                      </p:cBhvr>
                                    </p:animEffect>
                                    <p:animScale>
                                      <p:cBhvr>
                                        <p:cTn id="37" dur="250" autoRev="1" fill="hold"/>
                                        <p:tgtEl>
                                          <p:spTgt spid="43"/>
                                        </p:tgtEl>
                                      </p:cBhvr>
                                      <p:by x="105000" y="105000"/>
                                    </p:animScale>
                                  </p:childTnLst>
                                </p:cTn>
                              </p:par>
                            </p:childTnLst>
                          </p:cTn>
                        </p:par>
                        <p:par>
                          <p:cTn id="38" fill="hold">
                            <p:stCondLst>
                              <p:cond delay="1900"/>
                            </p:stCondLst>
                            <p:childTnLst>
                              <p:par>
                                <p:cTn id="39" presetID="2" presetClass="exit" presetSubtype="4" fill="hold" nodeType="afterEffect">
                                  <p:stCondLst>
                                    <p:cond delay="0"/>
                                  </p:stCondLst>
                                  <p:childTnLst>
                                    <p:anim calcmode="lin" valueType="num">
                                      <p:cBhvr additive="base">
                                        <p:cTn id="40" dur="500"/>
                                        <p:tgtEl>
                                          <p:spTgt spid="38"/>
                                        </p:tgtEl>
                                        <p:attrNameLst>
                                          <p:attrName>ppt_x</p:attrName>
                                        </p:attrNameLst>
                                      </p:cBhvr>
                                      <p:tavLst>
                                        <p:tav tm="0">
                                          <p:val>
                                            <p:strVal val="ppt_x"/>
                                          </p:val>
                                        </p:tav>
                                        <p:tav tm="100000">
                                          <p:val>
                                            <p:strVal val="ppt_x"/>
                                          </p:val>
                                        </p:tav>
                                      </p:tavLst>
                                    </p:anim>
                                    <p:anim calcmode="lin" valueType="num">
                                      <p:cBhvr additive="base">
                                        <p:cTn id="41" dur="500"/>
                                        <p:tgtEl>
                                          <p:spTgt spid="38"/>
                                        </p:tgtEl>
                                        <p:attrNameLst>
                                          <p:attrName>ppt_y</p:attrName>
                                        </p:attrNameLst>
                                      </p:cBhvr>
                                      <p:tavLst>
                                        <p:tav tm="0">
                                          <p:val>
                                            <p:strVal val="ppt_y"/>
                                          </p:val>
                                        </p:tav>
                                        <p:tav tm="100000">
                                          <p:val>
                                            <p:strVal val="1+ppt_h/2"/>
                                          </p:val>
                                        </p:tav>
                                      </p:tavLst>
                                    </p:anim>
                                    <p:set>
                                      <p:cBhvr>
                                        <p:cTn id="42" dur="1" fill="hold">
                                          <p:stCondLst>
                                            <p:cond delay="499"/>
                                          </p:stCondLst>
                                        </p:cTn>
                                        <p:tgtEl>
                                          <p:spTgt spid="38"/>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48"/>
                                        </p:tgtEl>
                                        <p:attrNameLst>
                                          <p:attrName>ppt_x</p:attrName>
                                        </p:attrNameLst>
                                      </p:cBhvr>
                                      <p:tavLst>
                                        <p:tav tm="0">
                                          <p:val>
                                            <p:strVal val="ppt_x"/>
                                          </p:val>
                                        </p:tav>
                                        <p:tav tm="100000">
                                          <p:val>
                                            <p:strVal val="ppt_x"/>
                                          </p:val>
                                        </p:tav>
                                      </p:tavLst>
                                    </p:anim>
                                    <p:anim calcmode="lin" valueType="num">
                                      <p:cBhvr additive="base">
                                        <p:cTn id="45" dur="500"/>
                                        <p:tgtEl>
                                          <p:spTgt spid="48"/>
                                        </p:tgtEl>
                                        <p:attrNameLst>
                                          <p:attrName>ppt_y</p:attrName>
                                        </p:attrNameLst>
                                      </p:cBhvr>
                                      <p:tavLst>
                                        <p:tav tm="0">
                                          <p:val>
                                            <p:strVal val="ppt_y"/>
                                          </p:val>
                                        </p:tav>
                                        <p:tav tm="100000">
                                          <p:val>
                                            <p:strVal val="1+ppt_h/2"/>
                                          </p:val>
                                        </p:tav>
                                      </p:tavLst>
                                    </p:anim>
                                    <p:set>
                                      <p:cBhvr>
                                        <p:cTn id="46" dur="1" fill="hold">
                                          <p:stCondLst>
                                            <p:cond delay="499"/>
                                          </p:stCondLst>
                                        </p:cTn>
                                        <p:tgtEl>
                                          <p:spTgt spid="48"/>
                                        </p:tgtEl>
                                        <p:attrNameLst>
                                          <p:attrName>style.visibility</p:attrName>
                                        </p:attrNameLst>
                                      </p:cBhvr>
                                      <p:to>
                                        <p:strVal val="hidden"/>
                                      </p:to>
                                    </p:set>
                                  </p:childTnLst>
                                </p:cTn>
                              </p:par>
                              <p:par>
                                <p:cTn id="47" presetID="2" presetClass="exit" presetSubtype="4" fill="hold" nodeType="withEffect">
                                  <p:stCondLst>
                                    <p:cond delay="0"/>
                                  </p:stCondLst>
                                  <p:childTnLst>
                                    <p:anim calcmode="lin" valueType="num">
                                      <p:cBhvr additive="base">
                                        <p:cTn id="48" dur="500"/>
                                        <p:tgtEl>
                                          <p:spTgt spid="59"/>
                                        </p:tgtEl>
                                        <p:attrNameLst>
                                          <p:attrName>ppt_x</p:attrName>
                                        </p:attrNameLst>
                                      </p:cBhvr>
                                      <p:tavLst>
                                        <p:tav tm="0">
                                          <p:val>
                                            <p:strVal val="ppt_x"/>
                                          </p:val>
                                        </p:tav>
                                        <p:tav tm="100000">
                                          <p:val>
                                            <p:strVal val="ppt_x"/>
                                          </p:val>
                                        </p:tav>
                                      </p:tavLst>
                                    </p:anim>
                                    <p:anim calcmode="lin" valueType="num">
                                      <p:cBhvr additive="base">
                                        <p:cTn id="49" dur="500"/>
                                        <p:tgtEl>
                                          <p:spTgt spid="59"/>
                                        </p:tgtEl>
                                        <p:attrNameLst>
                                          <p:attrName>ppt_y</p:attrName>
                                        </p:attrNameLst>
                                      </p:cBhvr>
                                      <p:tavLst>
                                        <p:tav tm="0">
                                          <p:val>
                                            <p:strVal val="ppt_y"/>
                                          </p:val>
                                        </p:tav>
                                        <p:tav tm="100000">
                                          <p:val>
                                            <p:strVal val="1+ppt_h/2"/>
                                          </p:val>
                                        </p:tav>
                                      </p:tavLst>
                                    </p:anim>
                                    <p:set>
                                      <p:cBhvr>
                                        <p:cTn id="50"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39" name="等腰三角形 38"/>
          <p:cNvSpPr/>
          <p:nvPr/>
        </p:nvSpPr>
        <p:spPr>
          <a:xfrm>
            <a:off x="3419870" y="1131590"/>
            <a:ext cx="1980220" cy="170708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a:off x="2429760" y="2838677"/>
            <a:ext cx="1980220" cy="170708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a:off x="4409980" y="2838677"/>
            <a:ext cx="1980220" cy="170708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3419870" y="2838677"/>
            <a:ext cx="1980220" cy="1707087"/>
            <a:chOff x="3545886" y="2664863"/>
            <a:chExt cx="1980220" cy="1707087"/>
          </a:xfrm>
          <a:solidFill>
            <a:schemeClr val="bg1">
              <a:lumMod val="95000"/>
            </a:schemeClr>
          </a:solidFill>
        </p:grpSpPr>
        <p:sp>
          <p:nvSpPr>
            <p:cNvPr id="43" name="等腰三角形 42"/>
            <p:cNvSpPr/>
            <p:nvPr/>
          </p:nvSpPr>
          <p:spPr>
            <a:xfrm flipV="1">
              <a:off x="3545886" y="2664863"/>
              <a:ext cx="1980220" cy="170708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KSO_Shape"/>
            <p:cNvSpPr/>
            <p:nvPr/>
          </p:nvSpPr>
          <p:spPr>
            <a:xfrm>
              <a:off x="4279868" y="2980720"/>
              <a:ext cx="512255" cy="512255"/>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grpSp>
      <p:sp>
        <p:nvSpPr>
          <p:cNvPr id="45" name="未知"/>
          <p:cNvSpPr/>
          <p:nvPr/>
        </p:nvSpPr>
        <p:spPr bwMode="auto">
          <a:xfrm>
            <a:off x="1205625" y="1665444"/>
            <a:ext cx="2592288" cy="503839"/>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rgbClr val="0070C0"/>
            </a:solidFill>
            <a:round/>
            <a:headEnd type="none" w="med" len="med"/>
            <a:tailEnd type="oval" w="med" len="med"/>
          </a:ln>
          <a:effectLst/>
        </p:spPr>
        <p:txBody>
          <a:bodyPr/>
          <a:lstStyle/>
          <a:p>
            <a:endParaRPr lang="zh-CN" altLang="en-US"/>
          </a:p>
        </p:txBody>
      </p:sp>
      <p:sp>
        <p:nvSpPr>
          <p:cNvPr id="46" name="未知"/>
          <p:cNvSpPr/>
          <p:nvPr/>
        </p:nvSpPr>
        <p:spPr bwMode="auto">
          <a:xfrm flipH="1">
            <a:off x="5400087" y="1665444"/>
            <a:ext cx="2646296" cy="1173234"/>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rgbClr val="0070C0"/>
            </a:solidFill>
            <a:round/>
            <a:headEnd type="none" w="med" len="med"/>
            <a:tailEnd type="oval" w="med" len="med"/>
          </a:ln>
          <a:effectLst/>
        </p:spPr>
        <p:txBody>
          <a:bodyPr/>
          <a:lstStyle/>
          <a:p>
            <a:endParaRPr lang="zh-CN" altLang="en-US"/>
          </a:p>
        </p:txBody>
      </p:sp>
      <p:sp>
        <p:nvSpPr>
          <p:cNvPr id="47" name="未知"/>
          <p:cNvSpPr/>
          <p:nvPr/>
        </p:nvSpPr>
        <p:spPr bwMode="auto">
          <a:xfrm flipH="1">
            <a:off x="5886144" y="3202650"/>
            <a:ext cx="2646296" cy="489569"/>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rgbClr val="0070C0"/>
            </a:solidFill>
            <a:round/>
            <a:headEnd type="none" w="med" len="med"/>
            <a:tailEnd type="oval" w="med" len="med"/>
          </a:ln>
          <a:effectLst/>
        </p:spPr>
        <p:txBody>
          <a:bodyPr/>
          <a:lstStyle/>
          <a:p>
            <a:endParaRPr lang="zh-CN" altLang="en-US"/>
          </a:p>
        </p:txBody>
      </p:sp>
      <p:sp>
        <p:nvSpPr>
          <p:cNvPr id="48" name="未知"/>
          <p:cNvSpPr/>
          <p:nvPr/>
        </p:nvSpPr>
        <p:spPr bwMode="auto">
          <a:xfrm>
            <a:off x="485544" y="3202650"/>
            <a:ext cx="2433191" cy="503839"/>
          </a:xfrm>
          <a:custGeom>
            <a:avLst/>
            <a:gdLst/>
            <a:ahLst/>
            <a:cxnLst>
              <a:cxn ang="0">
                <a:pos x="21600" y="21600"/>
              </a:cxn>
              <a:cxn ang="0">
                <a:pos x="18640" y="0"/>
              </a:cxn>
              <a:cxn ang="0">
                <a:pos x="0" y="0"/>
              </a:cxn>
            </a:cxnLst>
            <a:rect l="0" t="0" r="r" b="b"/>
            <a:pathLst>
              <a:path w="21600" h="21600">
                <a:moveTo>
                  <a:pt x="21600" y="21600"/>
                </a:moveTo>
                <a:lnTo>
                  <a:pt x="18640" y="0"/>
                </a:lnTo>
                <a:lnTo>
                  <a:pt x="0" y="0"/>
                </a:lnTo>
              </a:path>
            </a:pathLst>
          </a:custGeom>
          <a:noFill/>
          <a:ln w="9525" cap="flat" cmpd="sng">
            <a:solidFill>
              <a:srgbClr val="0070C0"/>
            </a:solidFill>
            <a:round/>
            <a:headEnd type="none" w="med" len="med"/>
            <a:tailEnd type="oval" w="med" len="med"/>
          </a:ln>
          <a:effectLst/>
        </p:spPr>
        <p:txBody>
          <a:bodyPr/>
          <a:lstStyle/>
          <a:p>
            <a:endParaRPr lang="zh-CN" altLang="en-US"/>
          </a:p>
        </p:txBody>
      </p:sp>
      <p:sp>
        <p:nvSpPr>
          <p:cNvPr id="49" name="文本框 7"/>
          <p:cNvSpPr txBox="1">
            <a:spLocks noChangeArrowheads="1"/>
          </p:cNvSpPr>
          <p:nvPr/>
        </p:nvSpPr>
        <p:spPr bwMode="auto">
          <a:xfrm>
            <a:off x="3798610" y="1923678"/>
            <a:ext cx="1222739" cy="91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bg1"/>
                </a:solidFill>
                <a:latin typeface="微软雅黑" panose="020B0503020204020204" pitchFamily="34" charset="-122"/>
              </a:rPr>
              <a:t>添加文本</a:t>
            </a:r>
            <a:endParaRPr lang="en-US" altLang="zh-CN" sz="1400" b="1" dirty="0" smtClean="0">
              <a:solidFill>
                <a:schemeClr val="bg1"/>
              </a:solidFill>
              <a:latin typeface="微软雅黑" panose="020B0503020204020204" pitchFamily="34" charset="-122"/>
            </a:endParaRPr>
          </a:p>
          <a:p>
            <a:pPr algn="ctr">
              <a:lnSpc>
                <a:spcPct val="150000"/>
              </a:lnSpc>
              <a:spcBef>
                <a:spcPts val="300"/>
              </a:spcBef>
            </a:pPr>
            <a:r>
              <a:rPr lang="zh-CN" altLang="en-US" sz="1050" dirty="0" smtClean="0">
                <a:solidFill>
                  <a:schemeClr val="bg1"/>
                </a:solidFill>
                <a:latin typeface="微软雅黑" panose="020B0503020204020204" pitchFamily="34" charset="-122"/>
              </a:rPr>
              <a:t>添加说明文字添加说明文字</a:t>
            </a:r>
            <a:endParaRPr lang="zh-CN" altLang="en-US" sz="1050" dirty="0">
              <a:solidFill>
                <a:schemeClr val="bg1"/>
              </a:solidFill>
              <a:latin typeface="微软雅黑" panose="020B0503020204020204" pitchFamily="34" charset="-122"/>
            </a:endParaRPr>
          </a:p>
        </p:txBody>
      </p:sp>
      <p:sp>
        <p:nvSpPr>
          <p:cNvPr id="50" name="文本框 7"/>
          <p:cNvSpPr txBox="1">
            <a:spLocks noChangeArrowheads="1"/>
          </p:cNvSpPr>
          <p:nvPr/>
        </p:nvSpPr>
        <p:spPr bwMode="auto">
          <a:xfrm>
            <a:off x="2808500" y="3631272"/>
            <a:ext cx="1222739" cy="91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bg1"/>
                </a:solidFill>
                <a:latin typeface="微软雅黑" panose="020B0503020204020204" pitchFamily="34" charset="-122"/>
              </a:rPr>
              <a:t>添加文本</a:t>
            </a:r>
            <a:endParaRPr lang="en-US" altLang="zh-CN" sz="1400" b="1" dirty="0" smtClean="0">
              <a:solidFill>
                <a:schemeClr val="bg1"/>
              </a:solidFill>
              <a:latin typeface="微软雅黑" panose="020B0503020204020204" pitchFamily="34" charset="-122"/>
            </a:endParaRPr>
          </a:p>
          <a:p>
            <a:pPr algn="ctr">
              <a:lnSpc>
                <a:spcPct val="150000"/>
              </a:lnSpc>
              <a:spcBef>
                <a:spcPts val="300"/>
              </a:spcBef>
            </a:pPr>
            <a:r>
              <a:rPr lang="zh-CN" altLang="en-US" sz="1050" dirty="0" smtClean="0">
                <a:solidFill>
                  <a:schemeClr val="bg1"/>
                </a:solidFill>
                <a:latin typeface="微软雅黑" panose="020B0503020204020204" pitchFamily="34" charset="-122"/>
              </a:rPr>
              <a:t>添加说明文字添加说明文字</a:t>
            </a:r>
            <a:endParaRPr lang="zh-CN" altLang="en-US" sz="1050" dirty="0">
              <a:solidFill>
                <a:schemeClr val="bg1"/>
              </a:solidFill>
              <a:latin typeface="微软雅黑" panose="020B0503020204020204" pitchFamily="34" charset="-122"/>
            </a:endParaRPr>
          </a:p>
        </p:txBody>
      </p:sp>
      <p:sp>
        <p:nvSpPr>
          <p:cNvPr id="51" name="文本框 7"/>
          <p:cNvSpPr txBox="1">
            <a:spLocks noChangeArrowheads="1"/>
          </p:cNvSpPr>
          <p:nvPr/>
        </p:nvSpPr>
        <p:spPr bwMode="auto">
          <a:xfrm>
            <a:off x="4788720" y="3630220"/>
            <a:ext cx="1222739" cy="91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1" dirty="0" smtClean="0">
                <a:solidFill>
                  <a:schemeClr val="bg1"/>
                </a:solidFill>
                <a:latin typeface="微软雅黑" panose="020B0503020204020204" pitchFamily="34" charset="-122"/>
              </a:rPr>
              <a:t>添加文本</a:t>
            </a:r>
            <a:endParaRPr lang="en-US" altLang="zh-CN" sz="1400" b="1" dirty="0" smtClean="0">
              <a:solidFill>
                <a:schemeClr val="bg1"/>
              </a:solidFill>
              <a:latin typeface="微软雅黑" panose="020B0503020204020204" pitchFamily="34" charset="-122"/>
            </a:endParaRPr>
          </a:p>
          <a:p>
            <a:pPr algn="ctr">
              <a:lnSpc>
                <a:spcPct val="150000"/>
              </a:lnSpc>
              <a:spcBef>
                <a:spcPts val="300"/>
              </a:spcBef>
            </a:pPr>
            <a:r>
              <a:rPr lang="zh-CN" altLang="en-US" sz="1050" dirty="0" smtClean="0">
                <a:solidFill>
                  <a:schemeClr val="bg1"/>
                </a:solidFill>
                <a:latin typeface="微软雅黑" panose="020B0503020204020204" pitchFamily="34" charset="-122"/>
              </a:rPr>
              <a:t>添加说明文字添加说明文字</a:t>
            </a:r>
            <a:endParaRPr lang="zh-CN" altLang="en-US" sz="1050" dirty="0">
              <a:solidFill>
                <a:schemeClr val="bg1"/>
              </a:solidFill>
              <a:latin typeface="微软雅黑" panose="020B0503020204020204" pitchFamily="34" charset="-122"/>
            </a:endParaRPr>
          </a:p>
        </p:txBody>
      </p:sp>
      <p:sp>
        <p:nvSpPr>
          <p:cNvPr id="52" name="文本框 7"/>
          <p:cNvSpPr txBox="1">
            <a:spLocks noChangeArrowheads="1"/>
          </p:cNvSpPr>
          <p:nvPr/>
        </p:nvSpPr>
        <p:spPr bwMode="auto">
          <a:xfrm>
            <a:off x="1241627" y="1665444"/>
            <a:ext cx="1764197" cy="80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200" dirty="0" smtClean="0">
                <a:solidFill>
                  <a:schemeClr val="tx1">
                    <a:lumMod val="75000"/>
                    <a:lumOff val="25000"/>
                  </a:schemeClr>
                </a:solidFill>
                <a:latin typeface="微软雅黑" panose="020B0503020204020204" pitchFamily="34" charset="-122"/>
              </a:rPr>
              <a:t>添加说明文字添加说明</a:t>
            </a:r>
            <a:r>
              <a:rPr lang="zh-CN" altLang="en-US" sz="1200" dirty="0">
                <a:solidFill>
                  <a:schemeClr val="tx1">
                    <a:lumMod val="75000"/>
                    <a:lumOff val="25000"/>
                  </a:schemeClr>
                </a:solidFill>
                <a:latin typeface="微软雅黑" panose="020B0503020204020204" pitchFamily="34" charset="-122"/>
              </a:rPr>
              <a:t>文字添加说明文字添加说明文字。</a:t>
            </a:r>
          </a:p>
        </p:txBody>
      </p:sp>
      <p:sp>
        <p:nvSpPr>
          <p:cNvPr id="53" name="矩形 52"/>
          <p:cNvSpPr/>
          <p:nvPr/>
        </p:nvSpPr>
        <p:spPr>
          <a:xfrm>
            <a:off x="1241627" y="1242571"/>
            <a:ext cx="1261884" cy="326628"/>
          </a:xfrm>
          <a:prstGeom prst="rect">
            <a:avLst/>
          </a:prstGeom>
        </p:spPr>
        <p:txBody>
          <a:bodyPr wrap="none">
            <a:spAutoFit/>
          </a:bodyPr>
          <a:lstStyle/>
          <a:p>
            <a:pPr lvl="0">
              <a:lnSpc>
                <a:spcPct val="120000"/>
              </a:lnSpc>
            </a:pPr>
            <a:r>
              <a:rPr lang="zh-CN" altLang="en-US" sz="1400" b="1" dirty="0" smtClean="0">
                <a:solidFill>
                  <a:schemeClr val="tx1">
                    <a:lumMod val="75000"/>
                    <a:lumOff val="25000"/>
                  </a:schemeClr>
                </a:solidFill>
                <a:latin typeface="微软雅黑" panose="020B0503020204020204" pitchFamily="34" charset="-122"/>
              </a:rPr>
              <a:t>添加文本信息</a:t>
            </a:r>
            <a:endParaRPr lang="en-US" altLang="zh-CN" sz="1400" b="1" dirty="0">
              <a:solidFill>
                <a:schemeClr val="tx1">
                  <a:lumMod val="75000"/>
                  <a:lumOff val="25000"/>
                </a:schemeClr>
              </a:solidFill>
              <a:latin typeface="微软雅黑" panose="020B0503020204020204" pitchFamily="34" charset="-122"/>
            </a:endParaRPr>
          </a:p>
        </p:txBody>
      </p:sp>
      <p:sp>
        <p:nvSpPr>
          <p:cNvPr id="54" name="文本框 7"/>
          <p:cNvSpPr txBox="1">
            <a:spLocks noChangeArrowheads="1"/>
          </p:cNvSpPr>
          <p:nvPr/>
        </p:nvSpPr>
        <p:spPr bwMode="auto">
          <a:xfrm>
            <a:off x="659883" y="3228806"/>
            <a:ext cx="1764197" cy="80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200" dirty="0" smtClean="0">
                <a:solidFill>
                  <a:schemeClr val="tx1">
                    <a:lumMod val="75000"/>
                    <a:lumOff val="25000"/>
                  </a:schemeClr>
                </a:solidFill>
                <a:latin typeface="微软雅黑" panose="020B0503020204020204" pitchFamily="34" charset="-122"/>
              </a:rPr>
              <a:t>添加说明文字添加说明</a:t>
            </a:r>
            <a:r>
              <a:rPr lang="zh-CN" altLang="en-US" sz="1200" dirty="0">
                <a:solidFill>
                  <a:schemeClr val="tx1">
                    <a:lumMod val="75000"/>
                    <a:lumOff val="25000"/>
                  </a:schemeClr>
                </a:solidFill>
                <a:latin typeface="微软雅黑" panose="020B0503020204020204" pitchFamily="34" charset="-122"/>
              </a:rPr>
              <a:t>文字添加说明文字添加说明文字。</a:t>
            </a:r>
          </a:p>
        </p:txBody>
      </p:sp>
      <p:sp>
        <p:nvSpPr>
          <p:cNvPr id="55" name="矩形 54"/>
          <p:cNvSpPr/>
          <p:nvPr/>
        </p:nvSpPr>
        <p:spPr>
          <a:xfrm>
            <a:off x="659883" y="2805933"/>
            <a:ext cx="1261884" cy="326628"/>
          </a:xfrm>
          <a:prstGeom prst="rect">
            <a:avLst/>
          </a:prstGeom>
        </p:spPr>
        <p:txBody>
          <a:bodyPr wrap="none">
            <a:spAutoFit/>
          </a:bodyPr>
          <a:lstStyle/>
          <a:p>
            <a:pPr lvl="0">
              <a:lnSpc>
                <a:spcPct val="120000"/>
              </a:lnSpc>
            </a:pPr>
            <a:r>
              <a:rPr lang="zh-CN" altLang="en-US" sz="1400" b="1" dirty="0">
                <a:solidFill>
                  <a:schemeClr val="tx1">
                    <a:lumMod val="75000"/>
                    <a:lumOff val="25000"/>
                  </a:schemeClr>
                </a:solidFill>
                <a:latin typeface="微软雅黑" panose="020B0503020204020204" pitchFamily="34" charset="-122"/>
              </a:rPr>
              <a:t>添加文本信息</a:t>
            </a:r>
            <a:endParaRPr lang="en-US" altLang="zh-CN" sz="1400" b="1" dirty="0">
              <a:solidFill>
                <a:schemeClr val="tx1">
                  <a:lumMod val="75000"/>
                  <a:lumOff val="25000"/>
                </a:schemeClr>
              </a:solidFill>
              <a:latin typeface="微软雅黑" panose="020B0503020204020204" pitchFamily="34" charset="-122"/>
            </a:endParaRPr>
          </a:p>
        </p:txBody>
      </p:sp>
      <p:sp>
        <p:nvSpPr>
          <p:cNvPr id="56" name="文本框 7"/>
          <p:cNvSpPr txBox="1">
            <a:spLocks noChangeArrowheads="1"/>
          </p:cNvSpPr>
          <p:nvPr/>
        </p:nvSpPr>
        <p:spPr bwMode="auto">
          <a:xfrm>
            <a:off x="6327193" y="3228806"/>
            <a:ext cx="1764197" cy="80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200" dirty="0" smtClean="0">
                <a:solidFill>
                  <a:schemeClr val="tx1">
                    <a:lumMod val="75000"/>
                    <a:lumOff val="25000"/>
                  </a:schemeClr>
                </a:solidFill>
                <a:latin typeface="微软雅黑" panose="020B0503020204020204" pitchFamily="34" charset="-122"/>
              </a:rPr>
              <a:t>添加说明文字添加说明</a:t>
            </a:r>
            <a:r>
              <a:rPr lang="zh-CN" altLang="en-US" sz="1200" dirty="0">
                <a:solidFill>
                  <a:schemeClr val="tx1">
                    <a:lumMod val="75000"/>
                    <a:lumOff val="25000"/>
                  </a:schemeClr>
                </a:solidFill>
                <a:latin typeface="微软雅黑" panose="020B0503020204020204" pitchFamily="34" charset="-122"/>
              </a:rPr>
              <a:t>文字添加说明文字添加说明文字。</a:t>
            </a:r>
          </a:p>
        </p:txBody>
      </p:sp>
      <p:sp>
        <p:nvSpPr>
          <p:cNvPr id="57" name="矩形 56"/>
          <p:cNvSpPr/>
          <p:nvPr/>
        </p:nvSpPr>
        <p:spPr>
          <a:xfrm>
            <a:off x="6327193" y="2805933"/>
            <a:ext cx="1261884" cy="326628"/>
          </a:xfrm>
          <a:prstGeom prst="rect">
            <a:avLst/>
          </a:prstGeom>
        </p:spPr>
        <p:txBody>
          <a:bodyPr wrap="none">
            <a:spAutoFit/>
          </a:bodyPr>
          <a:lstStyle/>
          <a:p>
            <a:pPr lvl="0">
              <a:lnSpc>
                <a:spcPct val="120000"/>
              </a:lnSpc>
            </a:pPr>
            <a:r>
              <a:rPr lang="zh-CN" altLang="en-US" sz="1400" b="1" dirty="0">
                <a:solidFill>
                  <a:schemeClr val="tx1">
                    <a:lumMod val="75000"/>
                    <a:lumOff val="25000"/>
                  </a:schemeClr>
                </a:solidFill>
                <a:latin typeface="微软雅黑" panose="020B0503020204020204" pitchFamily="34" charset="-122"/>
              </a:rPr>
              <a:t>添加文本信息</a:t>
            </a:r>
            <a:endParaRPr lang="en-US" altLang="zh-CN" sz="1400" b="1" dirty="0">
              <a:solidFill>
                <a:schemeClr val="tx1">
                  <a:lumMod val="75000"/>
                  <a:lumOff val="25000"/>
                </a:schemeClr>
              </a:solidFill>
              <a:latin typeface="微软雅黑" panose="020B0503020204020204" pitchFamily="34" charset="-122"/>
            </a:endParaRPr>
          </a:p>
        </p:txBody>
      </p:sp>
      <p:sp>
        <p:nvSpPr>
          <p:cNvPr id="58" name="文本框 7"/>
          <p:cNvSpPr txBox="1">
            <a:spLocks noChangeArrowheads="1"/>
          </p:cNvSpPr>
          <p:nvPr/>
        </p:nvSpPr>
        <p:spPr bwMode="auto">
          <a:xfrm>
            <a:off x="5850139" y="1724608"/>
            <a:ext cx="1764197" cy="80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200" dirty="0" smtClean="0">
                <a:solidFill>
                  <a:schemeClr val="tx1">
                    <a:lumMod val="75000"/>
                    <a:lumOff val="25000"/>
                  </a:schemeClr>
                </a:solidFill>
                <a:latin typeface="微软雅黑" panose="020B0503020204020204" pitchFamily="34" charset="-122"/>
              </a:rPr>
              <a:t>添加说明文字添加说明</a:t>
            </a:r>
            <a:r>
              <a:rPr lang="zh-CN" altLang="en-US" sz="1200" dirty="0">
                <a:solidFill>
                  <a:schemeClr val="tx1">
                    <a:lumMod val="75000"/>
                    <a:lumOff val="25000"/>
                  </a:schemeClr>
                </a:solidFill>
                <a:latin typeface="微软雅黑" panose="020B0503020204020204" pitchFamily="34" charset="-122"/>
              </a:rPr>
              <a:t>文字添加说明文字添加说明文字。</a:t>
            </a:r>
          </a:p>
        </p:txBody>
      </p:sp>
      <p:sp>
        <p:nvSpPr>
          <p:cNvPr id="59" name="矩形 58"/>
          <p:cNvSpPr/>
          <p:nvPr/>
        </p:nvSpPr>
        <p:spPr>
          <a:xfrm>
            <a:off x="5850139" y="1305404"/>
            <a:ext cx="1261884" cy="326628"/>
          </a:xfrm>
          <a:prstGeom prst="rect">
            <a:avLst/>
          </a:prstGeom>
        </p:spPr>
        <p:txBody>
          <a:bodyPr wrap="none">
            <a:spAutoFit/>
          </a:bodyPr>
          <a:lstStyle/>
          <a:p>
            <a:pPr lvl="0">
              <a:lnSpc>
                <a:spcPct val="120000"/>
              </a:lnSpc>
            </a:pPr>
            <a:r>
              <a:rPr lang="zh-CN" altLang="en-US" sz="1400" b="1" dirty="0">
                <a:solidFill>
                  <a:schemeClr val="tx1">
                    <a:lumMod val="75000"/>
                    <a:lumOff val="25000"/>
                  </a:schemeClr>
                </a:solidFill>
                <a:latin typeface="微软雅黑" panose="020B0503020204020204" pitchFamily="34" charset="-122"/>
              </a:rPr>
              <a:t>添加文本信息</a:t>
            </a:r>
            <a:endParaRPr lang="en-US" altLang="zh-CN" sz="1400" b="1" dirty="0">
              <a:solidFill>
                <a:schemeClr val="tx1">
                  <a:lumMod val="75000"/>
                  <a:lumOff val="25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500" advClick="0" advTm="2000">
        <p:checker/>
      </p:transition>
    </mc:Choice>
    <mc:Fallback xmlns="">
      <p:transition spd="slow" advClick="0"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right)">
                                      <p:cBhvr>
                                        <p:cTn id="21" dur="500"/>
                                        <p:tgtEl>
                                          <p:spTgt spid="4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down)">
                                      <p:cBhvr>
                                        <p:cTn id="32" dur="500"/>
                                        <p:tgtEl>
                                          <p:spTgt spid="5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down)">
                                      <p:cBhvr>
                                        <p:cTn id="35" dur="500"/>
                                        <p:tgtEl>
                                          <p:spTgt spid="51"/>
                                        </p:tgtEl>
                                      </p:cBhvr>
                                    </p:animEffect>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right)">
                                      <p:cBhvr>
                                        <p:cTn id="39" dur="500"/>
                                        <p:tgtEl>
                                          <p:spTgt spid="45"/>
                                        </p:tgtEl>
                                      </p:cBhvr>
                                    </p:animEffect>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anim calcmode="lin" valueType="num">
                                      <p:cBhvr>
                                        <p:cTn id="44" dur="500" fill="hold"/>
                                        <p:tgtEl>
                                          <p:spTgt spid="53"/>
                                        </p:tgtEl>
                                        <p:attrNameLst>
                                          <p:attrName>ppt_x</p:attrName>
                                        </p:attrNameLst>
                                      </p:cBhvr>
                                      <p:tavLst>
                                        <p:tav tm="0">
                                          <p:val>
                                            <p:strVal val="#ppt_x"/>
                                          </p:val>
                                        </p:tav>
                                        <p:tav tm="100000">
                                          <p:val>
                                            <p:strVal val="#ppt_x"/>
                                          </p:val>
                                        </p:tav>
                                      </p:tavLst>
                                    </p:anim>
                                    <p:anim calcmode="lin" valueType="num">
                                      <p:cBhvr>
                                        <p:cTn id="45" dur="500" fill="hold"/>
                                        <p:tgtEl>
                                          <p:spTgt spid="5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anim calcmode="lin" valueType="num">
                                      <p:cBhvr>
                                        <p:cTn id="49" dur="500" fill="hold"/>
                                        <p:tgtEl>
                                          <p:spTgt spid="52"/>
                                        </p:tgtEl>
                                        <p:attrNameLst>
                                          <p:attrName>ppt_x</p:attrName>
                                        </p:attrNameLst>
                                      </p:cBhvr>
                                      <p:tavLst>
                                        <p:tav tm="0">
                                          <p:val>
                                            <p:strVal val="#ppt_x"/>
                                          </p:val>
                                        </p:tav>
                                        <p:tav tm="100000">
                                          <p:val>
                                            <p:strVal val="#ppt_x"/>
                                          </p:val>
                                        </p:tav>
                                      </p:tavLst>
                                    </p:anim>
                                    <p:anim calcmode="lin" valueType="num">
                                      <p:cBhvr>
                                        <p:cTn id="50" dur="500" fill="hold"/>
                                        <p:tgtEl>
                                          <p:spTgt spid="52"/>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4500"/>
                            </p:stCondLst>
                            <p:childTnLst>
                              <p:par>
                                <p:cTn id="56" presetID="47" presetClass="entr" presetSubtype="0"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1000"/>
                                        <p:tgtEl>
                                          <p:spTgt spid="59"/>
                                        </p:tgtEl>
                                      </p:cBhvr>
                                    </p:animEffect>
                                    <p:anim calcmode="lin" valueType="num">
                                      <p:cBhvr>
                                        <p:cTn id="59" dur="1000" fill="hold"/>
                                        <p:tgtEl>
                                          <p:spTgt spid="59"/>
                                        </p:tgtEl>
                                        <p:attrNameLst>
                                          <p:attrName>ppt_x</p:attrName>
                                        </p:attrNameLst>
                                      </p:cBhvr>
                                      <p:tavLst>
                                        <p:tav tm="0">
                                          <p:val>
                                            <p:strVal val="#ppt_x"/>
                                          </p:val>
                                        </p:tav>
                                        <p:tav tm="100000">
                                          <p:val>
                                            <p:strVal val="#ppt_x"/>
                                          </p:val>
                                        </p:tav>
                                      </p:tavLst>
                                    </p:anim>
                                    <p:anim calcmode="lin" valueType="num">
                                      <p:cBhvr>
                                        <p:cTn id="60" dur="1000" fill="hold"/>
                                        <p:tgtEl>
                                          <p:spTgt spid="5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anim calcmode="lin" valueType="num">
                                      <p:cBhvr>
                                        <p:cTn id="64" dur="500" fill="hold"/>
                                        <p:tgtEl>
                                          <p:spTgt spid="58"/>
                                        </p:tgtEl>
                                        <p:attrNameLst>
                                          <p:attrName>ppt_x</p:attrName>
                                        </p:attrNameLst>
                                      </p:cBhvr>
                                      <p:tavLst>
                                        <p:tav tm="0">
                                          <p:val>
                                            <p:strVal val="#ppt_x"/>
                                          </p:val>
                                        </p:tav>
                                        <p:tav tm="100000">
                                          <p:val>
                                            <p:strVal val="#ppt_x"/>
                                          </p:val>
                                        </p:tav>
                                      </p:tavLst>
                                    </p:anim>
                                    <p:anim calcmode="lin" valueType="num">
                                      <p:cBhvr>
                                        <p:cTn id="65" dur="500" fill="hold"/>
                                        <p:tgtEl>
                                          <p:spTgt spid="58"/>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right)">
                                      <p:cBhvr>
                                        <p:cTn id="69" dur="500"/>
                                        <p:tgtEl>
                                          <p:spTgt spid="48"/>
                                        </p:tgtEl>
                                      </p:cBhvr>
                                    </p:animEffect>
                                  </p:childTnLst>
                                </p:cTn>
                              </p:par>
                            </p:childTnLst>
                          </p:cTn>
                        </p:par>
                        <p:par>
                          <p:cTn id="70" fill="hold">
                            <p:stCondLst>
                              <p:cond delay="6000"/>
                            </p:stCondLst>
                            <p:childTnLst>
                              <p:par>
                                <p:cTn id="71" presetID="47"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anim calcmode="lin" valueType="num">
                                      <p:cBhvr>
                                        <p:cTn id="79" dur="500" fill="hold"/>
                                        <p:tgtEl>
                                          <p:spTgt spid="54"/>
                                        </p:tgtEl>
                                        <p:attrNameLst>
                                          <p:attrName>ppt_x</p:attrName>
                                        </p:attrNameLst>
                                      </p:cBhvr>
                                      <p:tavLst>
                                        <p:tav tm="0">
                                          <p:val>
                                            <p:strVal val="#ppt_x"/>
                                          </p:val>
                                        </p:tav>
                                        <p:tav tm="100000">
                                          <p:val>
                                            <p:strVal val="#ppt_x"/>
                                          </p:val>
                                        </p:tav>
                                      </p:tavLst>
                                    </p:anim>
                                    <p:anim calcmode="lin" valueType="num">
                                      <p:cBhvr>
                                        <p:cTn id="80" dur="500" fill="hold"/>
                                        <p:tgtEl>
                                          <p:spTgt spid="54"/>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22" presetClass="entr" presetSubtype="8"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7500"/>
                            </p:stCondLst>
                            <p:childTnLst>
                              <p:par>
                                <p:cTn id="86" presetID="47" presetClass="entr" presetSubtype="0" fill="hold" grpId="0" nodeType="after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1000"/>
                                        <p:tgtEl>
                                          <p:spTgt spid="57"/>
                                        </p:tgtEl>
                                      </p:cBhvr>
                                    </p:animEffect>
                                    <p:anim calcmode="lin" valueType="num">
                                      <p:cBhvr>
                                        <p:cTn id="89" dur="1000" fill="hold"/>
                                        <p:tgtEl>
                                          <p:spTgt spid="57"/>
                                        </p:tgtEl>
                                        <p:attrNameLst>
                                          <p:attrName>ppt_x</p:attrName>
                                        </p:attrNameLst>
                                      </p:cBhvr>
                                      <p:tavLst>
                                        <p:tav tm="0">
                                          <p:val>
                                            <p:strVal val="#ppt_x"/>
                                          </p:val>
                                        </p:tav>
                                        <p:tav tm="100000">
                                          <p:val>
                                            <p:strVal val="#ppt_x"/>
                                          </p:val>
                                        </p:tav>
                                      </p:tavLst>
                                    </p:anim>
                                    <p:anim calcmode="lin" valueType="num">
                                      <p:cBhvr>
                                        <p:cTn id="90" dur="1000" fill="hold"/>
                                        <p:tgtEl>
                                          <p:spTgt spid="57"/>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anim calcmode="lin" valueType="num">
                                      <p:cBhvr>
                                        <p:cTn id="94" dur="500" fill="hold"/>
                                        <p:tgtEl>
                                          <p:spTgt spid="56"/>
                                        </p:tgtEl>
                                        <p:attrNameLst>
                                          <p:attrName>ppt_x</p:attrName>
                                        </p:attrNameLst>
                                      </p:cBhvr>
                                      <p:tavLst>
                                        <p:tav tm="0">
                                          <p:val>
                                            <p:strVal val="#ppt_x"/>
                                          </p:val>
                                        </p:tav>
                                        <p:tav tm="100000">
                                          <p:val>
                                            <p:strVal val="#ppt_x"/>
                                          </p:val>
                                        </p:tav>
                                      </p:tavLst>
                                    </p:anim>
                                    <p:anim calcmode="lin" valueType="num">
                                      <p:cBhvr>
                                        <p:cTn id="95"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9" grpId="0" animBg="1"/>
      <p:bldP spid="40" grpId="0" animBg="1"/>
      <p:bldP spid="41" grpId="0" animBg="1"/>
      <p:bldP spid="45" grpId="0" animBg="1"/>
      <p:bldP spid="46" grpId="0" animBg="1"/>
      <p:bldP spid="47" grpId="0" animBg="1"/>
      <p:bldP spid="48" grpId="0" animBg="1"/>
      <p:bldP spid="49" grpId="0"/>
      <p:bldP spid="50" grpId="0"/>
      <p:bldP spid="51" grpId="0"/>
      <p:bldP spid="52" grpId="0"/>
      <p:bldP spid="53" grpId="0"/>
      <p:bldP spid="54" grpId="0"/>
      <p:bldP spid="55" grpId="0"/>
      <p:bldP spid="56" grpId="0"/>
      <p:bldP spid="57" grpId="0"/>
      <p:bldP spid="58" grpId="0"/>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30" name="椭圆 1"/>
          <p:cNvSpPr/>
          <p:nvPr/>
        </p:nvSpPr>
        <p:spPr>
          <a:xfrm>
            <a:off x="2530156" y="1036705"/>
            <a:ext cx="1379457" cy="1240838"/>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lIns="87931" tIns="43966" rIns="87931" bIns="43966"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31" name="椭圆 1"/>
          <p:cNvSpPr/>
          <p:nvPr/>
        </p:nvSpPr>
        <p:spPr>
          <a:xfrm>
            <a:off x="2404030" y="2124828"/>
            <a:ext cx="693008" cy="1240838"/>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00B0F0"/>
          </a:solidFill>
          <a:ln w="25400" cap="flat" cmpd="sng" algn="ctr">
            <a:noFill/>
            <a:prstDash val="solid"/>
          </a:ln>
          <a:effectLst/>
        </p:spPr>
        <p:txBody>
          <a:bodyPr lIns="87931" tIns="43966" rIns="87931" bIns="43966"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32" name="椭圆 1"/>
          <p:cNvSpPr/>
          <p:nvPr/>
        </p:nvSpPr>
        <p:spPr>
          <a:xfrm rot="5400000">
            <a:off x="2378482" y="3155418"/>
            <a:ext cx="1234965" cy="1386017"/>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lIns="87931" tIns="43966" rIns="87931" bIns="43966"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33" name="椭圆 1"/>
          <p:cNvSpPr/>
          <p:nvPr/>
        </p:nvSpPr>
        <p:spPr>
          <a:xfrm rot="10800000">
            <a:off x="1297236" y="865722"/>
            <a:ext cx="1379457" cy="1240838"/>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B0F0"/>
          </a:solidFill>
          <a:ln w="25400" cap="flat" cmpd="sng" algn="ctr">
            <a:noFill/>
            <a:prstDash val="solid"/>
          </a:ln>
          <a:effectLst/>
        </p:spPr>
        <p:txBody>
          <a:bodyPr lIns="87931" tIns="43966" rIns="87931" bIns="43966"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34" name="椭圆 1"/>
          <p:cNvSpPr/>
          <p:nvPr/>
        </p:nvSpPr>
        <p:spPr>
          <a:xfrm rot="6199008">
            <a:off x="1592362" y="2675346"/>
            <a:ext cx="620419" cy="1305831"/>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chemeClr val="bg1">
              <a:lumMod val="75000"/>
            </a:schemeClr>
          </a:solidFill>
          <a:ln w="25400" cap="flat" cmpd="sng" algn="ctr">
            <a:noFill/>
            <a:prstDash val="solid"/>
          </a:ln>
          <a:effectLst/>
        </p:spPr>
        <p:txBody>
          <a:bodyPr lIns="87931" tIns="43966" rIns="87931" bIns="43966" rtlCol="0" anchor="ctr"/>
          <a:lstStyle/>
          <a:p>
            <a:pPr algn="ctr">
              <a:defRPr/>
            </a:pPr>
            <a:endParaRPr lang="zh-CN" altLang="en-US" kern="0" dirty="0">
              <a:solidFill>
                <a:sysClr val="window" lastClr="FFFFFF"/>
              </a:solidFill>
              <a:ea typeface="微软雅黑" panose="020B0503020204020204" pitchFamily="34" charset="-122"/>
            </a:endParaRPr>
          </a:p>
        </p:txBody>
      </p:sp>
      <p:sp>
        <p:nvSpPr>
          <p:cNvPr id="35" name="圆角矩形 14"/>
          <p:cNvSpPr/>
          <p:nvPr/>
        </p:nvSpPr>
        <p:spPr>
          <a:xfrm>
            <a:off x="3781286" y="1336841"/>
            <a:ext cx="3314387" cy="485545"/>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0070C0"/>
          </a:solidFill>
          <a:ln w="25400" cap="flat" cmpd="sng" algn="ctr">
            <a:noFill/>
            <a:prstDash val="solid"/>
          </a:ln>
          <a:effectLst/>
        </p:spPr>
        <p:txBody>
          <a:bodyPr lIns="87931" tIns="43966" rIns="87931" bIns="43966" rtlCol="0" anchor="ctr"/>
          <a:lstStyle/>
          <a:p>
            <a:pPr algn="ctr">
              <a:defRPr/>
            </a:pPr>
            <a:r>
              <a:rPr lang="zh-CN" altLang="en-US" sz="200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36" name="圆角矩形 14"/>
          <p:cNvSpPr/>
          <p:nvPr/>
        </p:nvSpPr>
        <p:spPr>
          <a:xfrm>
            <a:off x="3503537" y="3442668"/>
            <a:ext cx="3375357" cy="485545"/>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0070C0"/>
          </a:solidFill>
          <a:ln w="25400" cap="flat" cmpd="sng" algn="ctr">
            <a:noFill/>
            <a:prstDash val="solid"/>
          </a:ln>
          <a:effectLst/>
        </p:spPr>
        <p:txBody>
          <a:bodyPr lIns="87931" tIns="43966" rIns="87931" bIns="43966" rtlCol="0" anchor="ctr"/>
          <a:lstStyle/>
          <a:p>
            <a:pPr algn="ctr"/>
            <a:r>
              <a:rPr lang="zh-CN" altLang="en-US" sz="200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37" name="TextBox 36"/>
          <p:cNvSpPr txBox="1"/>
          <p:nvPr/>
        </p:nvSpPr>
        <p:spPr>
          <a:xfrm>
            <a:off x="2977479" y="1353809"/>
            <a:ext cx="507122" cy="735165"/>
          </a:xfrm>
          <a:prstGeom prst="rect">
            <a:avLst/>
          </a:prstGeom>
          <a:noFill/>
        </p:spPr>
        <p:txBody>
          <a:bodyPr wrap="square" lIns="87931" tIns="43966" rIns="87931" bIns="43966" rtlCol="0">
            <a:spAutoFit/>
          </a:bodyPr>
          <a:lstStyle/>
          <a:p>
            <a:pPr>
              <a:defRPr/>
            </a:pPr>
            <a:r>
              <a:rPr lang="en-US" altLang="zh-CN" sz="4200" b="1" kern="0" dirty="0">
                <a:solidFill>
                  <a:schemeClr val="bg1">
                    <a:lumMod val="50000"/>
                  </a:schemeClr>
                </a:solidFill>
                <a:latin typeface="Arial Black" panose="020B0A04020102020204" pitchFamily="34" charset="0"/>
                <a:ea typeface="微软雅黑" panose="020B0503020204020204" pitchFamily="34" charset="-122"/>
              </a:rPr>
              <a:t>A</a:t>
            </a:r>
            <a:endParaRPr lang="zh-CN" altLang="en-US" sz="42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38" name="TextBox 37"/>
          <p:cNvSpPr txBox="1"/>
          <p:nvPr/>
        </p:nvSpPr>
        <p:spPr>
          <a:xfrm>
            <a:off x="2856955" y="3560189"/>
            <a:ext cx="507122" cy="735165"/>
          </a:xfrm>
          <a:prstGeom prst="rect">
            <a:avLst/>
          </a:prstGeom>
          <a:noFill/>
        </p:spPr>
        <p:txBody>
          <a:bodyPr wrap="square" lIns="87931" tIns="43966" rIns="87931" bIns="43966" rtlCol="0">
            <a:spAutoFit/>
          </a:bodyPr>
          <a:lstStyle/>
          <a:p>
            <a:pPr>
              <a:defRPr/>
            </a:pPr>
            <a:r>
              <a:rPr lang="en-US" altLang="zh-CN" sz="4200" b="1" kern="0" dirty="0">
                <a:solidFill>
                  <a:schemeClr val="bg1">
                    <a:lumMod val="50000"/>
                  </a:schemeClr>
                </a:solidFill>
                <a:latin typeface="Arial Black" panose="020B0A04020102020204" pitchFamily="34" charset="0"/>
                <a:ea typeface="微软雅黑" panose="020B0503020204020204" pitchFamily="34" charset="-122"/>
              </a:rPr>
              <a:t>B</a:t>
            </a:r>
            <a:endParaRPr lang="zh-CN" altLang="en-US" sz="42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39" name="TextBox 38"/>
          <p:cNvSpPr txBox="1"/>
          <p:nvPr/>
        </p:nvSpPr>
        <p:spPr>
          <a:xfrm>
            <a:off x="3881402" y="1930284"/>
            <a:ext cx="3712297" cy="1049054"/>
          </a:xfrm>
          <a:prstGeom prst="rect">
            <a:avLst/>
          </a:prstGeom>
          <a:noFill/>
        </p:spPr>
        <p:txBody>
          <a:bodyPr wrap="square" lIns="87931" tIns="43966" rIns="87931" bIns="43966" rtlCol="0">
            <a:spAutoFit/>
          </a:bodyPr>
          <a:lstStyle/>
          <a:p>
            <a:pPr>
              <a:lnSpc>
                <a:spcPct val="130000"/>
              </a:lnSpc>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3781286" y="3928212"/>
            <a:ext cx="3989359" cy="408878"/>
          </a:xfrm>
          <a:prstGeom prst="rect">
            <a:avLst/>
          </a:prstGeom>
          <a:noFill/>
        </p:spPr>
        <p:txBody>
          <a:bodyPr wrap="square" lIns="87931" tIns="43966" rIns="87931" bIns="43966" rtlCol="0">
            <a:spAutoFit/>
          </a:bodyPr>
          <a:lstStyle/>
          <a:p>
            <a:pPr>
              <a:lnSpc>
                <a:spcPct val="130000"/>
              </a:lnSpc>
              <a:defRPr/>
            </a:pPr>
            <a:r>
              <a:rPr lang="zh-CN" altLang="en-US" sz="1600" kern="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您的内容打在这里，或通过复制您的文本</a:t>
            </a:r>
            <a:endParaRPr lang="en-US" altLang="zh-CN" sz="16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250"/>
                                        <p:tgtEl>
                                          <p:spTgt spid="3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250"/>
                                        <p:tgtEl>
                                          <p:spTgt spid="3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250"/>
                                        <p:tgtEl>
                                          <p:spTgt spid="31"/>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heel(1)">
                                      <p:cBhvr>
                                        <p:cTn id="23" dur="500"/>
                                        <p:tgtEl>
                                          <p:spTgt spid="32"/>
                                        </p:tgtEl>
                                      </p:cBhvr>
                                    </p:animEffect>
                                  </p:childTnLst>
                                </p:cTn>
                              </p:par>
                              <p:par>
                                <p:cTn id="24" presetID="22" presetClass="entr" presetSubtype="2" fill="hold" grpId="0" nodeType="withEffect">
                                  <p:stCondLst>
                                    <p:cond delay="500"/>
                                  </p:stCondLst>
                                  <p:childTnLst>
                                    <p:set>
                                      <p:cBhvr>
                                        <p:cTn id="25" dur="1" fill="hold">
                                          <p:stCondLst>
                                            <p:cond delay="0"/>
                                          </p:stCondLst>
                                        </p:cTn>
                                        <p:tgtEl>
                                          <p:spTgt spid="34"/>
                                        </p:tgtEl>
                                        <p:attrNameLst>
                                          <p:attrName>style.visibility</p:attrName>
                                        </p:attrNameLst>
                                      </p:cBhvr>
                                      <p:to>
                                        <p:strVal val="visible"/>
                                      </p:to>
                                    </p:set>
                                    <p:animEffect transition="in" filter="wipe(right)">
                                      <p:cBhvr>
                                        <p:cTn id="26" dur="250"/>
                                        <p:tgtEl>
                                          <p:spTgt spid="34"/>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250"/>
                                        <p:tgtEl>
                                          <p:spTgt spid="37"/>
                                        </p:tgtEl>
                                      </p:cBhvr>
                                    </p:animEffect>
                                    <p:anim calcmode="lin" valueType="num">
                                      <p:cBhvr>
                                        <p:cTn id="31" dur="250" fill="hold"/>
                                        <p:tgtEl>
                                          <p:spTgt spid="37"/>
                                        </p:tgtEl>
                                        <p:attrNameLst>
                                          <p:attrName>ppt_x</p:attrName>
                                        </p:attrNameLst>
                                      </p:cBhvr>
                                      <p:tavLst>
                                        <p:tav tm="0">
                                          <p:val>
                                            <p:strVal val="#ppt_x"/>
                                          </p:val>
                                        </p:tav>
                                        <p:tav tm="100000">
                                          <p:val>
                                            <p:strVal val="#ppt_x"/>
                                          </p:val>
                                        </p:tav>
                                      </p:tavLst>
                                    </p:anim>
                                    <p:anim calcmode="lin" valueType="num">
                                      <p:cBhvr>
                                        <p:cTn id="32" dur="250" fill="hold"/>
                                        <p:tgtEl>
                                          <p:spTgt spid="37"/>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250"/>
                                        <p:tgtEl>
                                          <p:spTgt spid="35"/>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250"/>
                                        <p:tgtEl>
                                          <p:spTgt spid="39"/>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250"/>
                                        <p:tgtEl>
                                          <p:spTgt spid="38"/>
                                        </p:tgtEl>
                                      </p:cBhvr>
                                    </p:animEffect>
                                    <p:anim calcmode="lin" valueType="num">
                                      <p:cBhvr>
                                        <p:cTn id="45" dur="250" fill="hold"/>
                                        <p:tgtEl>
                                          <p:spTgt spid="38"/>
                                        </p:tgtEl>
                                        <p:attrNameLst>
                                          <p:attrName>ppt_x</p:attrName>
                                        </p:attrNameLst>
                                      </p:cBhvr>
                                      <p:tavLst>
                                        <p:tav tm="0">
                                          <p:val>
                                            <p:strVal val="#ppt_x"/>
                                          </p:val>
                                        </p:tav>
                                        <p:tav tm="100000">
                                          <p:val>
                                            <p:strVal val="#ppt_x"/>
                                          </p:val>
                                        </p:tav>
                                      </p:tavLst>
                                    </p:anim>
                                    <p:anim calcmode="lin" valueType="num">
                                      <p:cBhvr>
                                        <p:cTn id="46" dur="250" fill="hold"/>
                                        <p:tgtEl>
                                          <p:spTgt spid="38"/>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left)">
                                      <p:cBhvr>
                                        <p:cTn id="50" dur="250"/>
                                        <p:tgtEl>
                                          <p:spTgt spid="36"/>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250"/>
                                        <p:tgtEl>
                                          <p:spTgt spid="40"/>
                                        </p:tgtEl>
                                      </p:cBhvr>
                                    </p:animEffect>
                                    <p:anim calcmode="lin" valueType="num">
                                      <p:cBhvr>
                                        <p:cTn id="55" dur="250" fill="hold"/>
                                        <p:tgtEl>
                                          <p:spTgt spid="40"/>
                                        </p:tgtEl>
                                        <p:attrNameLst>
                                          <p:attrName>ppt_x</p:attrName>
                                        </p:attrNameLst>
                                      </p:cBhvr>
                                      <p:tavLst>
                                        <p:tav tm="0">
                                          <p:val>
                                            <p:strVal val="#ppt_x"/>
                                          </p:val>
                                        </p:tav>
                                        <p:tav tm="100000">
                                          <p:val>
                                            <p:strVal val="#ppt_x"/>
                                          </p:val>
                                        </p:tav>
                                      </p:tavLst>
                                    </p:anim>
                                    <p:anim calcmode="lin" valueType="num">
                                      <p:cBhvr>
                                        <p:cTn id="56" dur="2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pic>
        <p:nvPicPr>
          <p:cNvPr id="40" name="图片 39"/>
          <p:cNvPicPr>
            <a:picLocks noChangeAspect="1"/>
          </p:cNvPicPr>
          <p:nvPr/>
        </p:nvPicPr>
        <p:blipFill>
          <a:blip r:embed="rId3" cstate="email"/>
          <a:stretch>
            <a:fillRect/>
          </a:stretch>
        </p:blipFill>
        <p:spPr>
          <a:xfrm>
            <a:off x="634946" y="1504759"/>
            <a:ext cx="2173500" cy="1222593"/>
          </a:xfrm>
          <a:prstGeom prst="round2DiagRect">
            <a:avLst/>
          </a:prstGeom>
        </p:spPr>
      </p:pic>
      <p:pic>
        <p:nvPicPr>
          <p:cNvPr id="41" name="图片 40"/>
          <p:cNvPicPr>
            <a:picLocks noChangeAspect="1"/>
          </p:cNvPicPr>
          <p:nvPr/>
        </p:nvPicPr>
        <p:blipFill>
          <a:blip r:embed="rId4" cstate="email"/>
          <a:stretch>
            <a:fillRect/>
          </a:stretch>
        </p:blipFill>
        <p:spPr>
          <a:xfrm>
            <a:off x="3507157" y="1504759"/>
            <a:ext cx="2173500" cy="1222593"/>
          </a:xfrm>
          <a:prstGeom prst="round2DiagRect">
            <a:avLst/>
          </a:prstGeom>
        </p:spPr>
      </p:pic>
      <p:pic>
        <p:nvPicPr>
          <p:cNvPr id="42" name="图片 41"/>
          <p:cNvPicPr/>
          <p:nvPr/>
        </p:nvPicPr>
        <p:blipFill>
          <a:blip r:embed="rId5" cstate="email"/>
          <a:stretch>
            <a:fillRect/>
          </a:stretch>
        </p:blipFill>
        <p:spPr>
          <a:xfrm>
            <a:off x="6358939" y="1504758"/>
            <a:ext cx="2173500" cy="1222593"/>
          </a:xfrm>
          <a:prstGeom prst="round2DiagRect">
            <a:avLst/>
          </a:prstGeom>
        </p:spPr>
      </p:pic>
      <p:sp>
        <p:nvSpPr>
          <p:cNvPr id="44" name="右箭头 43"/>
          <p:cNvSpPr/>
          <p:nvPr/>
        </p:nvSpPr>
        <p:spPr>
          <a:xfrm>
            <a:off x="3059157" y="3380015"/>
            <a:ext cx="310535" cy="31052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ctr"/>
            <a:endParaRPr lang="zh-CN" altLang="en-US"/>
          </a:p>
        </p:txBody>
      </p:sp>
      <p:sp>
        <p:nvSpPr>
          <p:cNvPr id="45" name="右箭头 44"/>
          <p:cNvSpPr/>
          <p:nvPr/>
        </p:nvSpPr>
        <p:spPr>
          <a:xfrm>
            <a:off x="5931601" y="3380015"/>
            <a:ext cx="310535" cy="31052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ctr"/>
            <a:endParaRPr lang="zh-CN" altLang="en-US"/>
          </a:p>
        </p:txBody>
      </p:sp>
      <p:sp>
        <p:nvSpPr>
          <p:cNvPr id="46" name="矩形 45"/>
          <p:cNvSpPr/>
          <p:nvPr/>
        </p:nvSpPr>
        <p:spPr>
          <a:xfrm rot="10800000" flipV="1">
            <a:off x="634946" y="2986637"/>
            <a:ext cx="2173500" cy="10972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just">
              <a:lnSpc>
                <a:spcPct val="130000"/>
              </a:lnSpc>
              <a:spcAft>
                <a:spcPts val="645"/>
              </a:spcAft>
            </a:pPr>
            <a:r>
              <a:rPr lang="zh-CN" altLang="en-US" sz="1300" dirty="0">
                <a:solidFill>
                  <a:schemeClr val="bg1"/>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300" dirty="0">
                <a:solidFill>
                  <a:schemeClr val="bg1"/>
                </a:solidFill>
                <a:latin typeface="微软雅黑" panose="020B0503020204020204" pitchFamily="34" charset="-122"/>
                <a:ea typeface="微软雅黑" panose="020B0503020204020204" pitchFamily="34" charset="-122"/>
              </a:rPr>
              <a:t>.</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rot="10800000" flipV="1">
            <a:off x="3507158" y="2986637"/>
            <a:ext cx="2173500" cy="10972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just">
              <a:lnSpc>
                <a:spcPct val="130000"/>
              </a:lnSpc>
              <a:spcAft>
                <a:spcPts val="645"/>
              </a:spcAft>
            </a:pPr>
            <a:r>
              <a:rPr lang="zh-CN" altLang="en-US" sz="1300" dirty="0">
                <a:solidFill>
                  <a:schemeClr val="bg1"/>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300" dirty="0">
                <a:solidFill>
                  <a:schemeClr val="bg1"/>
                </a:solidFill>
                <a:latin typeface="微软雅黑" panose="020B0503020204020204" pitchFamily="34" charset="-122"/>
                <a:ea typeface="微软雅黑" panose="020B0503020204020204" pitchFamily="34" charset="-122"/>
              </a:rPr>
              <a:t>.</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48" name="矩形 47"/>
          <p:cNvSpPr/>
          <p:nvPr/>
        </p:nvSpPr>
        <p:spPr>
          <a:xfrm rot="10800000" flipV="1">
            <a:off x="6358940" y="2986637"/>
            <a:ext cx="2173500" cy="10972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rtlCol="0" anchor="ctr"/>
          <a:lstStyle/>
          <a:p>
            <a:pPr algn="just">
              <a:lnSpc>
                <a:spcPct val="130000"/>
              </a:lnSpc>
              <a:spcAft>
                <a:spcPts val="645"/>
              </a:spcAft>
            </a:pPr>
            <a:r>
              <a:rPr lang="zh-CN" altLang="en-US" sz="1300" dirty="0">
                <a:solidFill>
                  <a:schemeClr val="bg1"/>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300" dirty="0">
                <a:solidFill>
                  <a:schemeClr val="bg1"/>
                </a:solidFill>
                <a:latin typeface="微软雅黑" panose="020B0503020204020204" pitchFamily="34" charset="-122"/>
                <a:ea typeface="微软雅黑" panose="020B0503020204020204" pitchFamily="34" charset="-122"/>
              </a:rPr>
              <a:t>.</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900" decel="100000" fill="hold"/>
                                        <p:tgtEl>
                                          <p:spTgt spid="4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40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900" decel="100000" fill="hold"/>
                                        <p:tgtEl>
                                          <p:spTgt spid="4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80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900" decel="100000" fill="hold"/>
                                        <p:tgtEl>
                                          <p:spTgt spid="4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left)">
                                      <p:cBhvr>
                                        <p:cTn id="30" dur="500"/>
                                        <p:tgtEl>
                                          <p:spTgt spid="46"/>
                                        </p:tgtEl>
                                      </p:cBhvr>
                                    </p:animEffect>
                                  </p:childTnLst>
                                </p:cTn>
                              </p:par>
                            </p:childTnLst>
                          </p:cTn>
                        </p:par>
                        <p:par>
                          <p:cTn id="31" fill="hold">
                            <p:stCondLst>
                              <p:cond delay="2000"/>
                            </p:stCondLst>
                            <p:childTnLst>
                              <p:par>
                                <p:cTn id="32" presetID="2" presetClass="entr" presetSubtype="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fill="hold"/>
                                        <p:tgtEl>
                                          <p:spTgt spid="44"/>
                                        </p:tgtEl>
                                        <p:attrNameLst>
                                          <p:attrName>ppt_x</p:attrName>
                                        </p:attrNameLst>
                                      </p:cBhvr>
                                      <p:tavLst>
                                        <p:tav tm="0">
                                          <p:val>
                                            <p:strVal val="0-#ppt_w/2"/>
                                          </p:val>
                                        </p:tav>
                                        <p:tav tm="100000">
                                          <p:val>
                                            <p:strVal val="#ppt_x"/>
                                          </p:val>
                                        </p:tav>
                                      </p:tavLst>
                                    </p:anim>
                                    <p:anim calcmode="lin" valueType="num">
                                      <p:cBhvr additive="base">
                                        <p:cTn id="35" dur="500" fill="hold"/>
                                        <p:tgtEl>
                                          <p:spTgt spid="44"/>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left)">
                                      <p:cBhvr>
                                        <p:cTn id="39" dur="500"/>
                                        <p:tgtEl>
                                          <p:spTgt spid="47"/>
                                        </p:tgtEl>
                                      </p:cBhvr>
                                    </p:animEffect>
                                  </p:childTnLst>
                                </p:cTn>
                              </p:par>
                            </p:childTnLst>
                          </p:cTn>
                        </p:par>
                        <p:par>
                          <p:cTn id="40" fill="hold">
                            <p:stCondLst>
                              <p:cond delay="3000"/>
                            </p:stCondLst>
                            <p:childTnLst>
                              <p:par>
                                <p:cTn id="41" presetID="2" presetClass="entr" presetSubtype="8"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0-#ppt_w/2"/>
                                          </p:val>
                                        </p:tav>
                                        <p:tav tm="100000">
                                          <p:val>
                                            <p:strVal val="#ppt_x"/>
                                          </p:val>
                                        </p:tav>
                                      </p:tavLst>
                                    </p:anim>
                                    <p:anim calcmode="lin" valueType="num">
                                      <p:cBhvr additive="base">
                                        <p:cTn id="44" dur="500" fill="hold"/>
                                        <p:tgtEl>
                                          <p:spTgt spid="45"/>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45" grpId="0" animBg="1"/>
      <p:bldP spid="46" grpId="0" animBg="1"/>
      <p:bldP spid="47" grpId="0"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57" name="AutoShape 10"/>
          <p:cNvSpPr>
            <a:spLocks noChangeArrowheads="1"/>
          </p:cNvSpPr>
          <p:nvPr/>
        </p:nvSpPr>
        <p:spPr bwMode="auto">
          <a:xfrm rot="16200000">
            <a:off x="3964200" y="-1456625"/>
            <a:ext cx="1258950" cy="8443817"/>
          </a:xfrm>
          <a:prstGeom prst="downArrow">
            <a:avLst>
              <a:gd name="adj1" fmla="val 49065"/>
              <a:gd name="adj2" fmla="val 44827"/>
            </a:avLst>
          </a:prstGeom>
          <a:solidFill>
            <a:srgbClr val="00B0F0"/>
          </a:solidFill>
          <a:ln>
            <a:noFill/>
          </a:ln>
        </p:spPr>
        <p:txBody>
          <a:bodyPr vert="eaVert"/>
          <a:lstStyle/>
          <a:p>
            <a:endParaRPr lang="zh-CN" altLang="en-US" sz="2000">
              <a:latin typeface="微软雅黑" panose="020B0503020204020204" pitchFamily="34" charset="-122"/>
              <a:ea typeface="微软雅黑" panose="020B0503020204020204" pitchFamily="34" charset="-122"/>
            </a:endParaRPr>
          </a:p>
        </p:txBody>
      </p:sp>
      <p:grpSp>
        <p:nvGrpSpPr>
          <p:cNvPr id="58" name="组合 41"/>
          <p:cNvGrpSpPr/>
          <p:nvPr/>
        </p:nvGrpSpPr>
        <p:grpSpPr bwMode="auto">
          <a:xfrm>
            <a:off x="2589800" y="2035175"/>
            <a:ext cx="1701613" cy="1524290"/>
            <a:chOff x="1214414" y="2786058"/>
            <a:chExt cx="1935848" cy="1751017"/>
          </a:xfrm>
        </p:grpSpPr>
        <p:grpSp>
          <p:nvGrpSpPr>
            <p:cNvPr id="59" name="Group 6"/>
            <p:cNvGrpSpPr/>
            <p:nvPr/>
          </p:nvGrpSpPr>
          <p:grpSpPr bwMode="auto">
            <a:xfrm>
              <a:off x="1295400" y="2786058"/>
              <a:ext cx="1753450" cy="1751017"/>
              <a:chOff x="1823" y="2371"/>
              <a:chExt cx="1801" cy="1801"/>
            </a:xfrm>
          </p:grpSpPr>
          <p:sp>
            <p:nvSpPr>
              <p:cNvPr id="6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6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60"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070C0"/>
                  </a:solidFill>
                  <a:latin typeface="微软雅黑" panose="020B0503020204020204" pitchFamily="34" charset="-122"/>
                  <a:ea typeface="微软雅黑" panose="020B0503020204020204" pitchFamily="34" charset="-122"/>
                </a:rPr>
                <a:t>写入文本</a:t>
              </a:r>
            </a:p>
          </p:txBody>
        </p:sp>
      </p:grpSp>
      <p:grpSp>
        <p:nvGrpSpPr>
          <p:cNvPr id="63" name="组合 46"/>
          <p:cNvGrpSpPr/>
          <p:nvPr/>
        </p:nvGrpSpPr>
        <p:grpSpPr bwMode="auto">
          <a:xfrm>
            <a:off x="4291413" y="2035175"/>
            <a:ext cx="1701612" cy="1524290"/>
            <a:chOff x="1214414" y="2786058"/>
            <a:chExt cx="1935848" cy="1751017"/>
          </a:xfrm>
        </p:grpSpPr>
        <p:grpSp>
          <p:nvGrpSpPr>
            <p:cNvPr id="64" name="Group 6"/>
            <p:cNvGrpSpPr/>
            <p:nvPr/>
          </p:nvGrpSpPr>
          <p:grpSpPr bwMode="auto">
            <a:xfrm>
              <a:off x="1295400" y="2786058"/>
              <a:ext cx="1753450" cy="1751017"/>
              <a:chOff x="1823" y="2371"/>
              <a:chExt cx="1801" cy="1801"/>
            </a:xfrm>
          </p:grpSpPr>
          <p:sp>
            <p:nvSpPr>
              <p:cNvPr id="6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6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6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070C0"/>
                  </a:solidFill>
                  <a:latin typeface="微软雅黑" panose="020B0503020204020204" pitchFamily="34" charset="-122"/>
                  <a:ea typeface="微软雅黑" panose="020B0503020204020204" pitchFamily="34" charset="-122"/>
                </a:rPr>
                <a:t>写入文本</a:t>
              </a:r>
            </a:p>
          </p:txBody>
        </p:sp>
      </p:grpSp>
      <p:grpSp>
        <p:nvGrpSpPr>
          <p:cNvPr id="68" name="组合 51"/>
          <p:cNvGrpSpPr/>
          <p:nvPr/>
        </p:nvGrpSpPr>
        <p:grpSpPr bwMode="auto">
          <a:xfrm>
            <a:off x="6009777" y="2035175"/>
            <a:ext cx="1701613" cy="1524290"/>
            <a:chOff x="1214414" y="2786058"/>
            <a:chExt cx="1935848" cy="1751017"/>
          </a:xfrm>
        </p:grpSpPr>
        <p:grpSp>
          <p:nvGrpSpPr>
            <p:cNvPr id="69" name="Group 6"/>
            <p:cNvGrpSpPr/>
            <p:nvPr/>
          </p:nvGrpSpPr>
          <p:grpSpPr bwMode="auto">
            <a:xfrm>
              <a:off x="1295400" y="2786058"/>
              <a:ext cx="1753450" cy="1751017"/>
              <a:chOff x="1823" y="2371"/>
              <a:chExt cx="1801" cy="1801"/>
            </a:xfrm>
          </p:grpSpPr>
          <p:sp>
            <p:nvSpPr>
              <p:cNvPr id="7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7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7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070C0"/>
                  </a:solidFill>
                  <a:latin typeface="微软雅黑" panose="020B0503020204020204" pitchFamily="34" charset="-122"/>
                  <a:ea typeface="微软雅黑" panose="020B0503020204020204" pitchFamily="34" charset="-122"/>
                </a:rPr>
                <a:t>写入文本</a:t>
              </a:r>
            </a:p>
          </p:txBody>
        </p:sp>
      </p:grpSp>
      <p:grpSp>
        <p:nvGrpSpPr>
          <p:cNvPr id="73" name="组合 40"/>
          <p:cNvGrpSpPr/>
          <p:nvPr/>
        </p:nvGrpSpPr>
        <p:grpSpPr bwMode="auto">
          <a:xfrm>
            <a:off x="925965" y="2035175"/>
            <a:ext cx="1701613" cy="1524290"/>
            <a:chOff x="1214414" y="2786058"/>
            <a:chExt cx="1935848" cy="1751017"/>
          </a:xfrm>
        </p:grpSpPr>
        <p:grpSp>
          <p:nvGrpSpPr>
            <p:cNvPr id="74" name="Group 6"/>
            <p:cNvGrpSpPr/>
            <p:nvPr/>
          </p:nvGrpSpPr>
          <p:grpSpPr bwMode="auto">
            <a:xfrm>
              <a:off x="1295400" y="2786058"/>
              <a:ext cx="1753450" cy="1751017"/>
              <a:chOff x="1823" y="2371"/>
              <a:chExt cx="1801" cy="1801"/>
            </a:xfrm>
          </p:grpSpPr>
          <p:sp>
            <p:nvSpPr>
              <p:cNvPr id="7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77" name="Oval 8"/>
              <p:cNvSpPr>
                <a:spLocks noChangeArrowheads="1"/>
              </p:cNvSpPr>
              <p:nvPr/>
            </p:nvSpPr>
            <p:spPr bwMode="auto">
              <a:xfrm>
                <a:off x="1946" y="2493"/>
                <a:ext cx="1556" cy="1556"/>
              </a:xfrm>
              <a:prstGeom prst="ellipse">
                <a:avLst/>
              </a:prstGeom>
              <a:solidFill>
                <a:srgbClr val="0070C0"/>
              </a:solidFill>
              <a:ln w="38100">
                <a:solidFill>
                  <a:srgbClr val="FFFFFF"/>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7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smtClean="0">
                  <a:solidFill>
                    <a:srgbClr val="FFFF00"/>
                  </a:solidFill>
                  <a:latin typeface="微软雅黑" panose="020B0503020204020204" pitchFamily="34" charset="-122"/>
                  <a:ea typeface="微软雅黑" panose="020B0503020204020204" pitchFamily="34" charset="-122"/>
                </a:rPr>
                <a:t>写入文本</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grpSp>
      <p:sp>
        <p:nvSpPr>
          <p:cNvPr id="78" name="矩形标注 77"/>
          <p:cNvSpPr/>
          <p:nvPr/>
        </p:nvSpPr>
        <p:spPr>
          <a:xfrm>
            <a:off x="2921467" y="3738408"/>
            <a:ext cx="1477858" cy="45262"/>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9" name="矩形标注 78"/>
          <p:cNvSpPr/>
          <p:nvPr/>
        </p:nvSpPr>
        <p:spPr>
          <a:xfrm>
            <a:off x="1230309" y="1789616"/>
            <a:ext cx="1584840" cy="63499"/>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0" name="Rectangle 28"/>
          <p:cNvSpPr>
            <a:spLocks noChangeArrowheads="1"/>
          </p:cNvSpPr>
          <p:nvPr/>
        </p:nvSpPr>
        <p:spPr bwMode="auto">
          <a:xfrm>
            <a:off x="2901119" y="3747983"/>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81" name="Rectangle 28"/>
          <p:cNvSpPr>
            <a:spLocks noChangeArrowheads="1"/>
          </p:cNvSpPr>
          <p:nvPr/>
        </p:nvSpPr>
        <p:spPr bwMode="auto">
          <a:xfrm>
            <a:off x="1297382" y="1277464"/>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82" name="矩形标注 81"/>
          <p:cNvSpPr/>
          <p:nvPr/>
        </p:nvSpPr>
        <p:spPr>
          <a:xfrm>
            <a:off x="4542677" y="1789616"/>
            <a:ext cx="1584840" cy="63499"/>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3" name="Rectangle 28"/>
          <p:cNvSpPr>
            <a:spLocks noChangeArrowheads="1"/>
          </p:cNvSpPr>
          <p:nvPr/>
        </p:nvSpPr>
        <p:spPr bwMode="auto">
          <a:xfrm>
            <a:off x="4609750" y="1277464"/>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
        <p:nvSpPr>
          <p:cNvPr id="84" name="矩形标注 83"/>
          <p:cNvSpPr/>
          <p:nvPr/>
        </p:nvSpPr>
        <p:spPr>
          <a:xfrm>
            <a:off x="6377851" y="3738408"/>
            <a:ext cx="1477858" cy="45262"/>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85" name="Rectangle 28"/>
          <p:cNvSpPr>
            <a:spLocks noChangeArrowheads="1"/>
          </p:cNvSpPr>
          <p:nvPr/>
        </p:nvSpPr>
        <p:spPr bwMode="auto">
          <a:xfrm>
            <a:off x="6357503" y="3747983"/>
            <a:ext cx="1475159" cy="58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flip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left)">
                                      <p:cBhvr>
                                        <p:cTn id="10" dur="500"/>
                                        <p:tgtEl>
                                          <p:spTgt spid="57"/>
                                        </p:tgtEl>
                                      </p:cBhvr>
                                    </p:animEffect>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73"/>
                                        </p:tgtEl>
                                        <p:attrNameLst>
                                          <p:attrName>style.visibility</p:attrName>
                                        </p:attrNameLst>
                                      </p:cBhvr>
                                      <p:to>
                                        <p:strVal val="visible"/>
                                      </p:to>
                                    </p:set>
                                    <p:anim calcmode="lin" valueType="num">
                                      <p:cBhvr>
                                        <p:cTn id="14" dur="1000" fill="hold"/>
                                        <p:tgtEl>
                                          <p:spTgt spid="73"/>
                                        </p:tgtEl>
                                        <p:attrNameLst>
                                          <p:attrName>ppt_w</p:attrName>
                                        </p:attrNameLst>
                                      </p:cBhvr>
                                      <p:tavLst>
                                        <p:tav tm="0">
                                          <p:val>
                                            <p:fltVal val="0"/>
                                          </p:val>
                                        </p:tav>
                                        <p:tav tm="100000">
                                          <p:val>
                                            <p:strVal val="#ppt_w"/>
                                          </p:val>
                                        </p:tav>
                                      </p:tavLst>
                                    </p:anim>
                                    <p:anim calcmode="lin" valueType="num">
                                      <p:cBhvr>
                                        <p:cTn id="15" dur="1000" fill="hold"/>
                                        <p:tgtEl>
                                          <p:spTgt spid="73"/>
                                        </p:tgtEl>
                                        <p:attrNameLst>
                                          <p:attrName>ppt_h</p:attrName>
                                        </p:attrNameLst>
                                      </p:cBhvr>
                                      <p:tavLst>
                                        <p:tav tm="0">
                                          <p:val>
                                            <p:fltVal val="0"/>
                                          </p:val>
                                        </p:tav>
                                        <p:tav tm="100000">
                                          <p:val>
                                            <p:strVal val="#ppt_h"/>
                                          </p:val>
                                        </p:tav>
                                      </p:tavLst>
                                    </p:anim>
                                    <p:anim calcmode="lin" valueType="num">
                                      <p:cBhvr>
                                        <p:cTn id="16" dur="1000" fill="hold"/>
                                        <p:tgtEl>
                                          <p:spTgt spid="7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3"/>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250"/>
                                  </p:stCondLst>
                                  <p:childTnLst>
                                    <p:set>
                                      <p:cBhvr>
                                        <p:cTn id="19" dur="1" fill="hold">
                                          <p:stCondLst>
                                            <p:cond delay="0"/>
                                          </p:stCondLst>
                                        </p:cTn>
                                        <p:tgtEl>
                                          <p:spTgt spid="58"/>
                                        </p:tgtEl>
                                        <p:attrNameLst>
                                          <p:attrName>style.visibility</p:attrName>
                                        </p:attrNameLst>
                                      </p:cBhvr>
                                      <p:to>
                                        <p:strVal val="visible"/>
                                      </p:to>
                                    </p:set>
                                    <p:anim calcmode="lin" valueType="num">
                                      <p:cBhvr>
                                        <p:cTn id="20" dur="1000" fill="hold"/>
                                        <p:tgtEl>
                                          <p:spTgt spid="58"/>
                                        </p:tgtEl>
                                        <p:attrNameLst>
                                          <p:attrName>ppt_w</p:attrName>
                                        </p:attrNameLst>
                                      </p:cBhvr>
                                      <p:tavLst>
                                        <p:tav tm="0">
                                          <p:val>
                                            <p:fltVal val="0"/>
                                          </p:val>
                                        </p:tav>
                                        <p:tav tm="100000">
                                          <p:val>
                                            <p:strVal val="#ppt_w"/>
                                          </p:val>
                                        </p:tav>
                                      </p:tavLst>
                                    </p:anim>
                                    <p:anim calcmode="lin" valueType="num">
                                      <p:cBhvr>
                                        <p:cTn id="21" dur="1000" fill="hold"/>
                                        <p:tgtEl>
                                          <p:spTgt spid="58"/>
                                        </p:tgtEl>
                                        <p:attrNameLst>
                                          <p:attrName>ppt_h</p:attrName>
                                        </p:attrNameLst>
                                      </p:cBhvr>
                                      <p:tavLst>
                                        <p:tav tm="0">
                                          <p:val>
                                            <p:fltVal val="0"/>
                                          </p:val>
                                        </p:tav>
                                        <p:tav tm="100000">
                                          <p:val>
                                            <p:strVal val="#ppt_h"/>
                                          </p:val>
                                        </p:tav>
                                      </p:tavLst>
                                    </p:anim>
                                    <p:anim calcmode="lin" valueType="num">
                                      <p:cBhvr>
                                        <p:cTn id="22" dur="1000" fill="hold"/>
                                        <p:tgtEl>
                                          <p:spTgt spid="5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8"/>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500"/>
                                  </p:stCondLst>
                                  <p:childTnLst>
                                    <p:set>
                                      <p:cBhvr>
                                        <p:cTn id="25" dur="1" fill="hold">
                                          <p:stCondLst>
                                            <p:cond delay="0"/>
                                          </p:stCondLst>
                                        </p:cTn>
                                        <p:tgtEl>
                                          <p:spTgt spid="63"/>
                                        </p:tgtEl>
                                        <p:attrNameLst>
                                          <p:attrName>style.visibility</p:attrName>
                                        </p:attrNameLst>
                                      </p:cBhvr>
                                      <p:to>
                                        <p:strVal val="visible"/>
                                      </p:to>
                                    </p:set>
                                    <p:anim calcmode="lin" valueType="num">
                                      <p:cBhvr>
                                        <p:cTn id="26" dur="1000" fill="hold"/>
                                        <p:tgtEl>
                                          <p:spTgt spid="63"/>
                                        </p:tgtEl>
                                        <p:attrNameLst>
                                          <p:attrName>ppt_w</p:attrName>
                                        </p:attrNameLst>
                                      </p:cBhvr>
                                      <p:tavLst>
                                        <p:tav tm="0">
                                          <p:val>
                                            <p:fltVal val="0"/>
                                          </p:val>
                                        </p:tav>
                                        <p:tav tm="100000">
                                          <p:val>
                                            <p:strVal val="#ppt_w"/>
                                          </p:val>
                                        </p:tav>
                                      </p:tavLst>
                                    </p:anim>
                                    <p:anim calcmode="lin" valueType="num">
                                      <p:cBhvr>
                                        <p:cTn id="27" dur="1000" fill="hold"/>
                                        <p:tgtEl>
                                          <p:spTgt spid="63"/>
                                        </p:tgtEl>
                                        <p:attrNameLst>
                                          <p:attrName>ppt_h</p:attrName>
                                        </p:attrNameLst>
                                      </p:cBhvr>
                                      <p:tavLst>
                                        <p:tav tm="0">
                                          <p:val>
                                            <p:fltVal val="0"/>
                                          </p:val>
                                        </p:tav>
                                        <p:tav tm="100000">
                                          <p:val>
                                            <p:strVal val="#ppt_h"/>
                                          </p:val>
                                        </p:tav>
                                      </p:tavLst>
                                    </p:anim>
                                    <p:anim calcmode="lin" valueType="num">
                                      <p:cBhvr>
                                        <p:cTn id="28"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63"/>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750"/>
                                  </p:stCondLst>
                                  <p:childTnLst>
                                    <p:set>
                                      <p:cBhvr>
                                        <p:cTn id="31" dur="1" fill="hold">
                                          <p:stCondLst>
                                            <p:cond delay="0"/>
                                          </p:stCondLst>
                                        </p:cTn>
                                        <p:tgtEl>
                                          <p:spTgt spid="68"/>
                                        </p:tgtEl>
                                        <p:attrNameLst>
                                          <p:attrName>style.visibility</p:attrName>
                                        </p:attrNameLst>
                                      </p:cBhvr>
                                      <p:to>
                                        <p:strVal val="visible"/>
                                      </p:to>
                                    </p:set>
                                    <p:anim calcmode="lin" valueType="num">
                                      <p:cBhvr>
                                        <p:cTn id="32" dur="1000" fill="hold"/>
                                        <p:tgtEl>
                                          <p:spTgt spid="68"/>
                                        </p:tgtEl>
                                        <p:attrNameLst>
                                          <p:attrName>ppt_w</p:attrName>
                                        </p:attrNameLst>
                                      </p:cBhvr>
                                      <p:tavLst>
                                        <p:tav tm="0">
                                          <p:val>
                                            <p:fltVal val="0"/>
                                          </p:val>
                                        </p:tav>
                                        <p:tav tm="100000">
                                          <p:val>
                                            <p:strVal val="#ppt_w"/>
                                          </p:val>
                                        </p:tav>
                                      </p:tavLst>
                                    </p:anim>
                                    <p:anim calcmode="lin" valueType="num">
                                      <p:cBhvr>
                                        <p:cTn id="33" dur="1000" fill="hold"/>
                                        <p:tgtEl>
                                          <p:spTgt spid="68"/>
                                        </p:tgtEl>
                                        <p:attrNameLst>
                                          <p:attrName>ppt_h</p:attrName>
                                        </p:attrNameLst>
                                      </p:cBhvr>
                                      <p:tavLst>
                                        <p:tav tm="0">
                                          <p:val>
                                            <p:fltVal val="0"/>
                                          </p:val>
                                        </p:tav>
                                        <p:tav tm="100000">
                                          <p:val>
                                            <p:strVal val="#ppt_h"/>
                                          </p:val>
                                        </p:tav>
                                      </p:tavLst>
                                    </p:anim>
                                    <p:anim calcmode="lin" valueType="num">
                                      <p:cBhvr>
                                        <p:cTn id="34" dur="1000" fill="hold"/>
                                        <p:tgtEl>
                                          <p:spTgt spid="68"/>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68"/>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1500"/>
                            </p:stCondLst>
                            <p:childTnLst>
                              <p:par>
                                <p:cTn id="37" presetID="2" presetClass="entr" presetSubtype="1"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500" fill="hold"/>
                                        <p:tgtEl>
                                          <p:spTgt spid="79"/>
                                        </p:tgtEl>
                                        <p:attrNameLst>
                                          <p:attrName>ppt_x</p:attrName>
                                        </p:attrNameLst>
                                      </p:cBhvr>
                                      <p:tavLst>
                                        <p:tav tm="0">
                                          <p:val>
                                            <p:strVal val="#ppt_x"/>
                                          </p:val>
                                        </p:tav>
                                        <p:tav tm="100000">
                                          <p:val>
                                            <p:strVal val="#ppt_x"/>
                                          </p:val>
                                        </p:tav>
                                      </p:tavLst>
                                    </p:anim>
                                    <p:anim calcmode="lin" valueType="num">
                                      <p:cBhvr additive="base">
                                        <p:cTn id="40" dur="500" fill="hold"/>
                                        <p:tgtEl>
                                          <p:spTgt spid="79"/>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32" presetClass="emph" presetSubtype="0" fill="hold" grpId="1" nodeType="afterEffect">
                                  <p:stCondLst>
                                    <p:cond delay="0"/>
                                  </p:stCondLst>
                                  <p:childTnLst>
                                    <p:animRot by="120000">
                                      <p:cBhvr>
                                        <p:cTn id="43" dur="50" fill="hold">
                                          <p:stCondLst>
                                            <p:cond delay="0"/>
                                          </p:stCondLst>
                                        </p:cTn>
                                        <p:tgtEl>
                                          <p:spTgt spid="79"/>
                                        </p:tgtEl>
                                        <p:attrNameLst>
                                          <p:attrName>r</p:attrName>
                                        </p:attrNameLst>
                                      </p:cBhvr>
                                    </p:animRot>
                                    <p:animRot by="-240000">
                                      <p:cBhvr>
                                        <p:cTn id="44" dur="100" fill="hold">
                                          <p:stCondLst>
                                            <p:cond delay="100"/>
                                          </p:stCondLst>
                                        </p:cTn>
                                        <p:tgtEl>
                                          <p:spTgt spid="79"/>
                                        </p:tgtEl>
                                        <p:attrNameLst>
                                          <p:attrName>r</p:attrName>
                                        </p:attrNameLst>
                                      </p:cBhvr>
                                    </p:animRot>
                                    <p:animRot by="240000">
                                      <p:cBhvr>
                                        <p:cTn id="45" dur="100" fill="hold">
                                          <p:stCondLst>
                                            <p:cond delay="200"/>
                                          </p:stCondLst>
                                        </p:cTn>
                                        <p:tgtEl>
                                          <p:spTgt spid="79"/>
                                        </p:tgtEl>
                                        <p:attrNameLst>
                                          <p:attrName>r</p:attrName>
                                        </p:attrNameLst>
                                      </p:cBhvr>
                                    </p:animRot>
                                    <p:animRot by="-240000">
                                      <p:cBhvr>
                                        <p:cTn id="46" dur="100" fill="hold">
                                          <p:stCondLst>
                                            <p:cond delay="300"/>
                                          </p:stCondLst>
                                        </p:cTn>
                                        <p:tgtEl>
                                          <p:spTgt spid="79"/>
                                        </p:tgtEl>
                                        <p:attrNameLst>
                                          <p:attrName>r</p:attrName>
                                        </p:attrNameLst>
                                      </p:cBhvr>
                                    </p:animRot>
                                    <p:animRot by="120000">
                                      <p:cBhvr>
                                        <p:cTn id="47" dur="100" fill="hold">
                                          <p:stCondLst>
                                            <p:cond delay="400"/>
                                          </p:stCondLst>
                                        </p:cTn>
                                        <p:tgtEl>
                                          <p:spTgt spid="79"/>
                                        </p:tgtEl>
                                        <p:attrNameLst>
                                          <p:attrName>r</p:attrName>
                                        </p:attrNameLst>
                                      </p:cBhvr>
                                    </p:animRot>
                                  </p:childTnLst>
                                </p:cTn>
                              </p:par>
                            </p:childTnLst>
                          </p:cTn>
                        </p:par>
                        <p:par>
                          <p:cTn id="48" fill="hold">
                            <p:stCondLst>
                              <p:cond delay="2500"/>
                            </p:stCondLst>
                            <p:childTnLst>
                              <p:par>
                                <p:cTn id="49" presetID="18" presetClass="entr" presetSubtype="9"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strips(upLeft)">
                                      <p:cBhvr>
                                        <p:cTn id="51" dur="500"/>
                                        <p:tgtEl>
                                          <p:spTgt spid="81"/>
                                        </p:tgtEl>
                                      </p:cBhvr>
                                    </p:animEffect>
                                  </p:childTnLst>
                                </p:cTn>
                              </p:par>
                            </p:childTnLst>
                          </p:cTn>
                        </p:par>
                        <p:par>
                          <p:cTn id="52" fill="hold">
                            <p:stCondLst>
                              <p:cond delay="3000"/>
                            </p:stCondLst>
                            <p:childTnLst>
                              <p:par>
                                <p:cTn id="53" presetID="2" presetClass="entr" presetSubtype="4" fill="hold" grpId="0" nodeType="after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ppt_x"/>
                                          </p:val>
                                        </p:tav>
                                        <p:tav tm="100000">
                                          <p:val>
                                            <p:strVal val="#ppt_x"/>
                                          </p:val>
                                        </p:tav>
                                      </p:tavLst>
                                    </p:anim>
                                    <p:anim calcmode="lin" valueType="num">
                                      <p:cBhvr additive="base">
                                        <p:cTn id="56" dur="500" fill="hold"/>
                                        <p:tgtEl>
                                          <p:spTgt spid="78"/>
                                        </p:tgtEl>
                                        <p:attrNameLst>
                                          <p:attrName>ppt_y</p:attrName>
                                        </p:attrNameLst>
                                      </p:cBhvr>
                                      <p:tavLst>
                                        <p:tav tm="0">
                                          <p:val>
                                            <p:strVal val="1+#ppt_h/2"/>
                                          </p:val>
                                        </p:tav>
                                        <p:tav tm="100000">
                                          <p:val>
                                            <p:strVal val="#ppt_y"/>
                                          </p:val>
                                        </p:tav>
                                      </p:tavLst>
                                    </p:anim>
                                  </p:childTnLst>
                                </p:cTn>
                              </p:par>
                            </p:childTnLst>
                          </p:cTn>
                        </p:par>
                        <p:par>
                          <p:cTn id="57" fill="hold">
                            <p:stCondLst>
                              <p:cond delay="3500"/>
                            </p:stCondLst>
                            <p:childTnLst>
                              <p:par>
                                <p:cTn id="58" presetID="32" presetClass="emph" presetSubtype="0" fill="hold" grpId="1" nodeType="afterEffect">
                                  <p:stCondLst>
                                    <p:cond delay="0"/>
                                  </p:stCondLst>
                                  <p:childTnLst>
                                    <p:animRot by="120000">
                                      <p:cBhvr>
                                        <p:cTn id="59" dur="50" fill="hold">
                                          <p:stCondLst>
                                            <p:cond delay="0"/>
                                          </p:stCondLst>
                                        </p:cTn>
                                        <p:tgtEl>
                                          <p:spTgt spid="78"/>
                                        </p:tgtEl>
                                        <p:attrNameLst>
                                          <p:attrName>r</p:attrName>
                                        </p:attrNameLst>
                                      </p:cBhvr>
                                    </p:animRot>
                                    <p:animRot by="-240000">
                                      <p:cBhvr>
                                        <p:cTn id="60" dur="100" fill="hold">
                                          <p:stCondLst>
                                            <p:cond delay="100"/>
                                          </p:stCondLst>
                                        </p:cTn>
                                        <p:tgtEl>
                                          <p:spTgt spid="78"/>
                                        </p:tgtEl>
                                        <p:attrNameLst>
                                          <p:attrName>r</p:attrName>
                                        </p:attrNameLst>
                                      </p:cBhvr>
                                    </p:animRot>
                                    <p:animRot by="240000">
                                      <p:cBhvr>
                                        <p:cTn id="61" dur="100" fill="hold">
                                          <p:stCondLst>
                                            <p:cond delay="200"/>
                                          </p:stCondLst>
                                        </p:cTn>
                                        <p:tgtEl>
                                          <p:spTgt spid="78"/>
                                        </p:tgtEl>
                                        <p:attrNameLst>
                                          <p:attrName>r</p:attrName>
                                        </p:attrNameLst>
                                      </p:cBhvr>
                                    </p:animRot>
                                    <p:animRot by="-240000">
                                      <p:cBhvr>
                                        <p:cTn id="62" dur="100" fill="hold">
                                          <p:stCondLst>
                                            <p:cond delay="300"/>
                                          </p:stCondLst>
                                        </p:cTn>
                                        <p:tgtEl>
                                          <p:spTgt spid="78"/>
                                        </p:tgtEl>
                                        <p:attrNameLst>
                                          <p:attrName>r</p:attrName>
                                        </p:attrNameLst>
                                      </p:cBhvr>
                                    </p:animRot>
                                    <p:animRot by="120000">
                                      <p:cBhvr>
                                        <p:cTn id="63" dur="100" fill="hold">
                                          <p:stCondLst>
                                            <p:cond delay="400"/>
                                          </p:stCondLst>
                                        </p:cTn>
                                        <p:tgtEl>
                                          <p:spTgt spid="78"/>
                                        </p:tgtEl>
                                        <p:attrNameLst>
                                          <p:attrName>r</p:attrName>
                                        </p:attrNameLst>
                                      </p:cBhvr>
                                    </p:animRot>
                                  </p:childTnLst>
                                </p:cTn>
                              </p:par>
                            </p:childTnLst>
                          </p:cTn>
                        </p:par>
                        <p:par>
                          <p:cTn id="64" fill="hold">
                            <p:stCondLst>
                              <p:cond delay="4000"/>
                            </p:stCondLst>
                            <p:childTnLst>
                              <p:par>
                                <p:cTn id="65" presetID="18" presetClass="entr" presetSubtype="9" fill="hold" grpId="0"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strips(upLeft)">
                                      <p:cBhvr>
                                        <p:cTn id="67" dur="500"/>
                                        <p:tgtEl>
                                          <p:spTgt spid="80"/>
                                        </p:tgtEl>
                                      </p:cBhvr>
                                    </p:animEffect>
                                  </p:childTnLst>
                                </p:cTn>
                              </p:par>
                            </p:childTnLst>
                          </p:cTn>
                        </p:par>
                        <p:par>
                          <p:cTn id="68" fill="hold">
                            <p:stCondLst>
                              <p:cond delay="4500"/>
                            </p:stCondLst>
                            <p:childTnLst>
                              <p:par>
                                <p:cTn id="69" presetID="2" presetClass="entr" presetSubtype="1"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ppt_x"/>
                                          </p:val>
                                        </p:tav>
                                        <p:tav tm="100000">
                                          <p:val>
                                            <p:strVal val="#ppt_x"/>
                                          </p:val>
                                        </p:tav>
                                      </p:tavLst>
                                    </p:anim>
                                    <p:anim calcmode="lin" valueType="num">
                                      <p:cBhvr additive="base">
                                        <p:cTn id="72" dur="500" fill="hold"/>
                                        <p:tgtEl>
                                          <p:spTgt spid="82"/>
                                        </p:tgtEl>
                                        <p:attrNameLst>
                                          <p:attrName>ppt_y</p:attrName>
                                        </p:attrNameLst>
                                      </p:cBhvr>
                                      <p:tavLst>
                                        <p:tav tm="0">
                                          <p:val>
                                            <p:strVal val="0-#ppt_h/2"/>
                                          </p:val>
                                        </p:tav>
                                        <p:tav tm="100000">
                                          <p:val>
                                            <p:strVal val="#ppt_y"/>
                                          </p:val>
                                        </p:tav>
                                      </p:tavLst>
                                    </p:anim>
                                  </p:childTnLst>
                                </p:cTn>
                              </p:par>
                            </p:childTnLst>
                          </p:cTn>
                        </p:par>
                        <p:par>
                          <p:cTn id="73" fill="hold">
                            <p:stCondLst>
                              <p:cond delay="5000"/>
                            </p:stCondLst>
                            <p:childTnLst>
                              <p:par>
                                <p:cTn id="74" presetID="32" presetClass="emph" presetSubtype="0" fill="hold" grpId="1" nodeType="afterEffect">
                                  <p:stCondLst>
                                    <p:cond delay="0"/>
                                  </p:stCondLst>
                                  <p:childTnLst>
                                    <p:animRot by="120000">
                                      <p:cBhvr>
                                        <p:cTn id="75" dur="50" fill="hold">
                                          <p:stCondLst>
                                            <p:cond delay="0"/>
                                          </p:stCondLst>
                                        </p:cTn>
                                        <p:tgtEl>
                                          <p:spTgt spid="82"/>
                                        </p:tgtEl>
                                        <p:attrNameLst>
                                          <p:attrName>r</p:attrName>
                                        </p:attrNameLst>
                                      </p:cBhvr>
                                    </p:animRot>
                                    <p:animRot by="-240000">
                                      <p:cBhvr>
                                        <p:cTn id="76" dur="100" fill="hold">
                                          <p:stCondLst>
                                            <p:cond delay="100"/>
                                          </p:stCondLst>
                                        </p:cTn>
                                        <p:tgtEl>
                                          <p:spTgt spid="82"/>
                                        </p:tgtEl>
                                        <p:attrNameLst>
                                          <p:attrName>r</p:attrName>
                                        </p:attrNameLst>
                                      </p:cBhvr>
                                    </p:animRot>
                                    <p:animRot by="240000">
                                      <p:cBhvr>
                                        <p:cTn id="77" dur="100" fill="hold">
                                          <p:stCondLst>
                                            <p:cond delay="200"/>
                                          </p:stCondLst>
                                        </p:cTn>
                                        <p:tgtEl>
                                          <p:spTgt spid="82"/>
                                        </p:tgtEl>
                                        <p:attrNameLst>
                                          <p:attrName>r</p:attrName>
                                        </p:attrNameLst>
                                      </p:cBhvr>
                                    </p:animRot>
                                    <p:animRot by="-240000">
                                      <p:cBhvr>
                                        <p:cTn id="78" dur="100" fill="hold">
                                          <p:stCondLst>
                                            <p:cond delay="300"/>
                                          </p:stCondLst>
                                        </p:cTn>
                                        <p:tgtEl>
                                          <p:spTgt spid="82"/>
                                        </p:tgtEl>
                                        <p:attrNameLst>
                                          <p:attrName>r</p:attrName>
                                        </p:attrNameLst>
                                      </p:cBhvr>
                                    </p:animRot>
                                    <p:animRot by="120000">
                                      <p:cBhvr>
                                        <p:cTn id="79" dur="100" fill="hold">
                                          <p:stCondLst>
                                            <p:cond delay="400"/>
                                          </p:stCondLst>
                                        </p:cTn>
                                        <p:tgtEl>
                                          <p:spTgt spid="82"/>
                                        </p:tgtEl>
                                        <p:attrNameLst>
                                          <p:attrName>r</p:attrName>
                                        </p:attrNameLst>
                                      </p:cBhvr>
                                    </p:animRot>
                                  </p:childTnLst>
                                </p:cTn>
                              </p:par>
                            </p:childTnLst>
                          </p:cTn>
                        </p:par>
                        <p:par>
                          <p:cTn id="80" fill="hold">
                            <p:stCondLst>
                              <p:cond delay="5500"/>
                            </p:stCondLst>
                            <p:childTnLst>
                              <p:par>
                                <p:cTn id="81" presetID="18" presetClass="entr" presetSubtype="9" fill="hold" grpId="0" nodeType="after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strips(upLeft)">
                                      <p:cBhvr>
                                        <p:cTn id="83" dur="500"/>
                                        <p:tgtEl>
                                          <p:spTgt spid="83"/>
                                        </p:tgtEl>
                                      </p:cBhvr>
                                    </p:animEffect>
                                  </p:childTnLst>
                                </p:cTn>
                              </p:par>
                            </p:childTnLst>
                          </p:cTn>
                        </p:par>
                        <p:par>
                          <p:cTn id="84" fill="hold">
                            <p:stCondLst>
                              <p:cond delay="6000"/>
                            </p:stCondLst>
                            <p:childTnLst>
                              <p:par>
                                <p:cTn id="85" presetID="2" presetClass="entr" presetSubtype="4" fill="hold" grpId="0"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additive="base">
                                        <p:cTn id="87" dur="500" fill="hold"/>
                                        <p:tgtEl>
                                          <p:spTgt spid="84"/>
                                        </p:tgtEl>
                                        <p:attrNameLst>
                                          <p:attrName>ppt_x</p:attrName>
                                        </p:attrNameLst>
                                      </p:cBhvr>
                                      <p:tavLst>
                                        <p:tav tm="0">
                                          <p:val>
                                            <p:strVal val="#ppt_x"/>
                                          </p:val>
                                        </p:tav>
                                        <p:tav tm="100000">
                                          <p:val>
                                            <p:strVal val="#ppt_x"/>
                                          </p:val>
                                        </p:tav>
                                      </p:tavLst>
                                    </p:anim>
                                    <p:anim calcmode="lin" valueType="num">
                                      <p:cBhvr additive="base">
                                        <p:cTn id="88" dur="500" fill="hold"/>
                                        <p:tgtEl>
                                          <p:spTgt spid="84"/>
                                        </p:tgtEl>
                                        <p:attrNameLst>
                                          <p:attrName>ppt_y</p:attrName>
                                        </p:attrNameLst>
                                      </p:cBhvr>
                                      <p:tavLst>
                                        <p:tav tm="0">
                                          <p:val>
                                            <p:strVal val="1+#ppt_h/2"/>
                                          </p:val>
                                        </p:tav>
                                        <p:tav tm="100000">
                                          <p:val>
                                            <p:strVal val="#ppt_y"/>
                                          </p:val>
                                        </p:tav>
                                      </p:tavLst>
                                    </p:anim>
                                  </p:childTnLst>
                                </p:cTn>
                              </p:par>
                            </p:childTnLst>
                          </p:cTn>
                        </p:par>
                        <p:par>
                          <p:cTn id="89" fill="hold">
                            <p:stCondLst>
                              <p:cond delay="6500"/>
                            </p:stCondLst>
                            <p:childTnLst>
                              <p:par>
                                <p:cTn id="90" presetID="32" presetClass="emph" presetSubtype="0" fill="hold" grpId="1" nodeType="afterEffect">
                                  <p:stCondLst>
                                    <p:cond delay="0"/>
                                  </p:stCondLst>
                                  <p:childTnLst>
                                    <p:animRot by="120000">
                                      <p:cBhvr>
                                        <p:cTn id="91" dur="50" fill="hold">
                                          <p:stCondLst>
                                            <p:cond delay="0"/>
                                          </p:stCondLst>
                                        </p:cTn>
                                        <p:tgtEl>
                                          <p:spTgt spid="84"/>
                                        </p:tgtEl>
                                        <p:attrNameLst>
                                          <p:attrName>r</p:attrName>
                                        </p:attrNameLst>
                                      </p:cBhvr>
                                    </p:animRot>
                                    <p:animRot by="-240000">
                                      <p:cBhvr>
                                        <p:cTn id="92" dur="100" fill="hold">
                                          <p:stCondLst>
                                            <p:cond delay="100"/>
                                          </p:stCondLst>
                                        </p:cTn>
                                        <p:tgtEl>
                                          <p:spTgt spid="84"/>
                                        </p:tgtEl>
                                        <p:attrNameLst>
                                          <p:attrName>r</p:attrName>
                                        </p:attrNameLst>
                                      </p:cBhvr>
                                    </p:animRot>
                                    <p:animRot by="240000">
                                      <p:cBhvr>
                                        <p:cTn id="93" dur="100" fill="hold">
                                          <p:stCondLst>
                                            <p:cond delay="200"/>
                                          </p:stCondLst>
                                        </p:cTn>
                                        <p:tgtEl>
                                          <p:spTgt spid="84"/>
                                        </p:tgtEl>
                                        <p:attrNameLst>
                                          <p:attrName>r</p:attrName>
                                        </p:attrNameLst>
                                      </p:cBhvr>
                                    </p:animRot>
                                    <p:animRot by="-240000">
                                      <p:cBhvr>
                                        <p:cTn id="94" dur="100" fill="hold">
                                          <p:stCondLst>
                                            <p:cond delay="300"/>
                                          </p:stCondLst>
                                        </p:cTn>
                                        <p:tgtEl>
                                          <p:spTgt spid="84"/>
                                        </p:tgtEl>
                                        <p:attrNameLst>
                                          <p:attrName>r</p:attrName>
                                        </p:attrNameLst>
                                      </p:cBhvr>
                                    </p:animRot>
                                    <p:animRot by="120000">
                                      <p:cBhvr>
                                        <p:cTn id="95" dur="100" fill="hold">
                                          <p:stCondLst>
                                            <p:cond delay="400"/>
                                          </p:stCondLst>
                                        </p:cTn>
                                        <p:tgtEl>
                                          <p:spTgt spid="84"/>
                                        </p:tgtEl>
                                        <p:attrNameLst>
                                          <p:attrName>r</p:attrName>
                                        </p:attrNameLst>
                                      </p:cBhvr>
                                    </p:animRot>
                                  </p:childTnLst>
                                </p:cTn>
                              </p:par>
                            </p:childTnLst>
                          </p:cTn>
                        </p:par>
                        <p:par>
                          <p:cTn id="96" fill="hold">
                            <p:stCondLst>
                              <p:cond delay="7000"/>
                            </p:stCondLst>
                            <p:childTnLst>
                              <p:par>
                                <p:cTn id="97" presetID="18" presetClass="entr" presetSubtype="9" fill="hold" grpId="0" nodeType="afterEffect">
                                  <p:stCondLst>
                                    <p:cond delay="0"/>
                                  </p:stCondLst>
                                  <p:childTnLst>
                                    <p:set>
                                      <p:cBhvr>
                                        <p:cTn id="98" dur="1" fill="hold">
                                          <p:stCondLst>
                                            <p:cond delay="0"/>
                                          </p:stCondLst>
                                        </p:cTn>
                                        <p:tgtEl>
                                          <p:spTgt spid="85"/>
                                        </p:tgtEl>
                                        <p:attrNameLst>
                                          <p:attrName>style.visibility</p:attrName>
                                        </p:attrNameLst>
                                      </p:cBhvr>
                                      <p:to>
                                        <p:strVal val="visible"/>
                                      </p:to>
                                    </p:set>
                                    <p:animEffect transition="in" filter="strips(upLeft)">
                                      <p:cBhvr>
                                        <p:cTn id="99" dur="500"/>
                                        <p:tgtEl>
                                          <p:spTgt spid="85"/>
                                        </p:tgtEl>
                                      </p:cBhvr>
                                    </p:animEffect>
                                  </p:childTnLst>
                                </p:cTn>
                              </p:par>
                            </p:childTnLst>
                          </p:cTn>
                        </p:par>
                        <p:par>
                          <p:cTn id="100" fill="hold">
                            <p:stCondLst>
                              <p:cond delay="7500"/>
                            </p:stCondLst>
                            <p:childTnLst>
                              <p:par>
                                <p:cTn id="101" presetID="2" presetClass="exit" presetSubtype="2" fill="hold" grpId="1" nodeType="afterEffect">
                                  <p:stCondLst>
                                    <p:cond delay="0"/>
                                  </p:stCondLst>
                                  <p:childTnLst>
                                    <p:anim calcmode="lin" valueType="num">
                                      <p:cBhvr additive="base">
                                        <p:cTn id="102" dur="500"/>
                                        <p:tgtEl>
                                          <p:spTgt spid="57"/>
                                        </p:tgtEl>
                                        <p:attrNameLst>
                                          <p:attrName>ppt_x</p:attrName>
                                        </p:attrNameLst>
                                      </p:cBhvr>
                                      <p:tavLst>
                                        <p:tav tm="0">
                                          <p:val>
                                            <p:strVal val="ppt_x"/>
                                          </p:val>
                                        </p:tav>
                                        <p:tav tm="100000">
                                          <p:val>
                                            <p:strVal val="1+ppt_w/2"/>
                                          </p:val>
                                        </p:tav>
                                      </p:tavLst>
                                    </p:anim>
                                    <p:anim calcmode="lin" valueType="num">
                                      <p:cBhvr additive="base">
                                        <p:cTn id="103" dur="500"/>
                                        <p:tgtEl>
                                          <p:spTgt spid="57"/>
                                        </p:tgtEl>
                                        <p:attrNameLst>
                                          <p:attrName>ppt_y</p:attrName>
                                        </p:attrNameLst>
                                      </p:cBhvr>
                                      <p:tavLst>
                                        <p:tav tm="0">
                                          <p:val>
                                            <p:strVal val="ppt_y"/>
                                          </p:val>
                                        </p:tav>
                                        <p:tav tm="100000">
                                          <p:val>
                                            <p:strVal val="ppt_y"/>
                                          </p:val>
                                        </p:tav>
                                      </p:tavLst>
                                    </p:anim>
                                    <p:set>
                                      <p:cBhvr>
                                        <p:cTn id="104" dur="1" fill="hold">
                                          <p:stCondLst>
                                            <p:cond delay="499"/>
                                          </p:stCondLst>
                                        </p:cTn>
                                        <p:tgtEl>
                                          <p:spTgt spid="57"/>
                                        </p:tgtEl>
                                        <p:attrNameLst>
                                          <p:attrName>style.visibility</p:attrName>
                                        </p:attrNameLst>
                                      </p:cBhvr>
                                      <p:to>
                                        <p:strVal val="hidden"/>
                                      </p:to>
                                    </p:set>
                                  </p:childTnLst>
                                </p:cTn>
                              </p:par>
                            </p:childTnLst>
                          </p:cTn>
                        </p:par>
                        <p:par>
                          <p:cTn id="105" fill="hold">
                            <p:stCondLst>
                              <p:cond delay="8000"/>
                            </p:stCondLst>
                            <p:childTnLst>
                              <p:par>
                                <p:cTn id="106" presetID="52" presetClass="exit" presetSubtype="0" fill="hold" nodeType="afterEffect">
                                  <p:stCondLst>
                                    <p:cond delay="0"/>
                                  </p:stCondLst>
                                  <p:childTnLst>
                                    <p:animScale>
                                      <p:cBhvr>
                                        <p:cTn id="107" dur="1000" accel="50000">
                                          <p:stCondLst>
                                            <p:cond delay="0"/>
                                          </p:stCondLst>
                                        </p:cTn>
                                        <p:tgtEl>
                                          <p:spTgt spid="7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8" dur="1000" accel="50000">
                                          <p:stCondLst>
                                            <p:cond delay="0"/>
                                          </p:stCondLst>
                                        </p:cTn>
                                        <p:tgtEl>
                                          <p:spTgt spid="73"/>
                                        </p:tgtEl>
                                        <p:attrNameLst>
                                          <p:attrName>ppt_x</p:attrName>
                                          <p:attrName>ppt_y</p:attrName>
                                        </p:attrNameLst>
                                      </p:cBhvr>
                                    </p:animMotion>
                                    <p:animEffect transition="out" filter="fade">
                                      <p:cBhvr>
                                        <p:cTn id="109" dur="1000"/>
                                        <p:tgtEl>
                                          <p:spTgt spid="73"/>
                                        </p:tgtEl>
                                      </p:cBhvr>
                                    </p:animEffect>
                                    <p:set>
                                      <p:cBhvr>
                                        <p:cTn id="110" dur="1" fill="hold">
                                          <p:stCondLst>
                                            <p:cond delay="999"/>
                                          </p:stCondLst>
                                        </p:cTn>
                                        <p:tgtEl>
                                          <p:spTgt spid="73"/>
                                        </p:tgtEl>
                                        <p:attrNameLst>
                                          <p:attrName>style.visibility</p:attrName>
                                        </p:attrNameLst>
                                      </p:cBhvr>
                                      <p:to>
                                        <p:strVal val="hidden"/>
                                      </p:to>
                                    </p:set>
                                  </p:childTnLst>
                                </p:cTn>
                              </p:par>
                              <p:par>
                                <p:cTn id="111" presetID="52" presetClass="exit" presetSubtype="0" fill="hold" nodeType="withEffect">
                                  <p:stCondLst>
                                    <p:cond delay="250"/>
                                  </p:stCondLst>
                                  <p:childTnLst>
                                    <p:animScale>
                                      <p:cBhvr>
                                        <p:cTn id="112" dur="1000" accel="50000">
                                          <p:stCondLst>
                                            <p:cond delay="0"/>
                                          </p:stCondLst>
                                        </p:cTn>
                                        <p:tgtEl>
                                          <p:spTgt spid="5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3" dur="1000" accel="50000">
                                          <p:stCondLst>
                                            <p:cond delay="0"/>
                                          </p:stCondLst>
                                        </p:cTn>
                                        <p:tgtEl>
                                          <p:spTgt spid="58"/>
                                        </p:tgtEl>
                                        <p:attrNameLst>
                                          <p:attrName>ppt_x</p:attrName>
                                          <p:attrName>ppt_y</p:attrName>
                                        </p:attrNameLst>
                                      </p:cBhvr>
                                    </p:animMotion>
                                    <p:animEffect transition="out" filter="fade">
                                      <p:cBhvr>
                                        <p:cTn id="114" dur="1000"/>
                                        <p:tgtEl>
                                          <p:spTgt spid="58"/>
                                        </p:tgtEl>
                                      </p:cBhvr>
                                    </p:animEffect>
                                    <p:set>
                                      <p:cBhvr>
                                        <p:cTn id="115" dur="1" fill="hold">
                                          <p:stCondLst>
                                            <p:cond delay="999"/>
                                          </p:stCondLst>
                                        </p:cTn>
                                        <p:tgtEl>
                                          <p:spTgt spid="58"/>
                                        </p:tgtEl>
                                        <p:attrNameLst>
                                          <p:attrName>style.visibility</p:attrName>
                                        </p:attrNameLst>
                                      </p:cBhvr>
                                      <p:to>
                                        <p:strVal val="hidden"/>
                                      </p:to>
                                    </p:set>
                                  </p:childTnLst>
                                </p:cTn>
                              </p:par>
                              <p:par>
                                <p:cTn id="116" presetID="52" presetClass="exit" presetSubtype="0" fill="hold" nodeType="withEffect">
                                  <p:stCondLst>
                                    <p:cond delay="500"/>
                                  </p:stCondLst>
                                  <p:childTnLst>
                                    <p:animScale>
                                      <p:cBhvr>
                                        <p:cTn id="117" dur="1000" accel="50000">
                                          <p:stCondLst>
                                            <p:cond delay="0"/>
                                          </p:stCondLst>
                                        </p:cTn>
                                        <p:tgtEl>
                                          <p:spTgt spid="6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8" dur="1000" accel="50000">
                                          <p:stCondLst>
                                            <p:cond delay="0"/>
                                          </p:stCondLst>
                                        </p:cTn>
                                        <p:tgtEl>
                                          <p:spTgt spid="63"/>
                                        </p:tgtEl>
                                        <p:attrNameLst>
                                          <p:attrName>ppt_x</p:attrName>
                                          <p:attrName>ppt_y</p:attrName>
                                        </p:attrNameLst>
                                      </p:cBhvr>
                                    </p:animMotion>
                                    <p:animEffect transition="out" filter="fade">
                                      <p:cBhvr>
                                        <p:cTn id="119" dur="1000"/>
                                        <p:tgtEl>
                                          <p:spTgt spid="63"/>
                                        </p:tgtEl>
                                      </p:cBhvr>
                                    </p:animEffect>
                                    <p:set>
                                      <p:cBhvr>
                                        <p:cTn id="120" dur="1" fill="hold">
                                          <p:stCondLst>
                                            <p:cond delay="999"/>
                                          </p:stCondLst>
                                        </p:cTn>
                                        <p:tgtEl>
                                          <p:spTgt spid="63"/>
                                        </p:tgtEl>
                                        <p:attrNameLst>
                                          <p:attrName>style.visibility</p:attrName>
                                        </p:attrNameLst>
                                      </p:cBhvr>
                                      <p:to>
                                        <p:strVal val="hidden"/>
                                      </p:to>
                                    </p:set>
                                  </p:childTnLst>
                                </p:cTn>
                              </p:par>
                              <p:par>
                                <p:cTn id="121" presetID="52" presetClass="exit" presetSubtype="0" fill="hold" nodeType="withEffect">
                                  <p:stCondLst>
                                    <p:cond delay="750"/>
                                  </p:stCondLst>
                                  <p:childTnLst>
                                    <p:animScale>
                                      <p:cBhvr>
                                        <p:cTn id="122" dur="1000" accel="50000">
                                          <p:stCondLst>
                                            <p:cond delay="0"/>
                                          </p:stCondLst>
                                        </p:cTn>
                                        <p:tgtEl>
                                          <p:spTgt spid="6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3" dur="1000" accel="50000">
                                          <p:stCondLst>
                                            <p:cond delay="0"/>
                                          </p:stCondLst>
                                        </p:cTn>
                                        <p:tgtEl>
                                          <p:spTgt spid="68"/>
                                        </p:tgtEl>
                                        <p:attrNameLst>
                                          <p:attrName>ppt_x</p:attrName>
                                          <p:attrName>ppt_y</p:attrName>
                                        </p:attrNameLst>
                                      </p:cBhvr>
                                    </p:animMotion>
                                    <p:animEffect transition="out" filter="fade">
                                      <p:cBhvr>
                                        <p:cTn id="124" dur="1000"/>
                                        <p:tgtEl>
                                          <p:spTgt spid="68"/>
                                        </p:tgtEl>
                                      </p:cBhvr>
                                    </p:animEffect>
                                    <p:set>
                                      <p:cBhvr>
                                        <p:cTn id="125" dur="1" fill="hold">
                                          <p:stCondLst>
                                            <p:cond delay="999"/>
                                          </p:stCondLst>
                                        </p:cTn>
                                        <p:tgtEl>
                                          <p:spTgt spid="68"/>
                                        </p:tgtEl>
                                        <p:attrNameLst>
                                          <p:attrName>style.visibility</p:attrName>
                                        </p:attrNameLst>
                                      </p:cBhvr>
                                      <p:to>
                                        <p:strVal val="hidden"/>
                                      </p:to>
                                    </p:set>
                                  </p:childTnLst>
                                </p:cTn>
                              </p:par>
                            </p:childTnLst>
                          </p:cTn>
                        </p:par>
                        <p:par>
                          <p:cTn id="126" fill="hold">
                            <p:stCondLst>
                              <p:cond delay="9000"/>
                            </p:stCondLst>
                            <p:childTnLst>
                              <p:par>
                                <p:cTn id="127" presetID="2" presetClass="exit" presetSubtype="4" fill="hold" grpId="2" nodeType="afterEffect">
                                  <p:stCondLst>
                                    <p:cond delay="0"/>
                                  </p:stCondLst>
                                  <p:childTnLst>
                                    <p:anim calcmode="lin" valueType="num">
                                      <p:cBhvr additive="base">
                                        <p:cTn id="128" dur="500"/>
                                        <p:tgtEl>
                                          <p:spTgt spid="79"/>
                                        </p:tgtEl>
                                        <p:attrNameLst>
                                          <p:attrName>ppt_x</p:attrName>
                                        </p:attrNameLst>
                                      </p:cBhvr>
                                      <p:tavLst>
                                        <p:tav tm="0">
                                          <p:val>
                                            <p:strVal val="ppt_x"/>
                                          </p:val>
                                        </p:tav>
                                        <p:tav tm="100000">
                                          <p:val>
                                            <p:strVal val="ppt_x"/>
                                          </p:val>
                                        </p:tav>
                                      </p:tavLst>
                                    </p:anim>
                                    <p:anim calcmode="lin" valueType="num">
                                      <p:cBhvr additive="base">
                                        <p:cTn id="129" dur="500"/>
                                        <p:tgtEl>
                                          <p:spTgt spid="79"/>
                                        </p:tgtEl>
                                        <p:attrNameLst>
                                          <p:attrName>ppt_y</p:attrName>
                                        </p:attrNameLst>
                                      </p:cBhvr>
                                      <p:tavLst>
                                        <p:tav tm="0">
                                          <p:val>
                                            <p:strVal val="ppt_y"/>
                                          </p:val>
                                        </p:tav>
                                        <p:tav tm="100000">
                                          <p:val>
                                            <p:strVal val="1+ppt_h/2"/>
                                          </p:val>
                                        </p:tav>
                                      </p:tavLst>
                                    </p:anim>
                                    <p:set>
                                      <p:cBhvr>
                                        <p:cTn id="130" dur="1" fill="hold">
                                          <p:stCondLst>
                                            <p:cond delay="499"/>
                                          </p:stCondLst>
                                        </p:cTn>
                                        <p:tgtEl>
                                          <p:spTgt spid="79"/>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81"/>
                                        </p:tgtEl>
                                        <p:attrNameLst>
                                          <p:attrName>ppt_x</p:attrName>
                                        </p:attrNameLst>
                                      </p:cBhvr>
                                      <p:tavLst>
                                        <p:tav tm="0">
                                          <p:val>
                                            <p:strVal val="ppt_x"/>
                                          </p:val>
                                        </p:tav>
                                        <p:tav tm="100000">
                                          <p:val>
                                            <p:strVal val="ppt_x"/>
                                          </p:val>
                                        </p:tav>
                                      </p:tavLst>
                                    </p:anim>
                                    <p:anim calcmode="lin" valueType="num">
                                      <p:cBhvr additive="base">
                                        <p:cTn id="133" dur="500"/>
                                        <p:tgtEl>
                                          <p:spTgt spid="81"/>
                                        </p:tgtEl>
                                        <p:attrNameLst>
                                          <p:attrName>ppt_y</p:attrName>
                                        </p:attrNameLst>
                                      </p:cBhvr>
                                      <p:tavLst>
                                        <p:tav tm="0">
                                          <p:val>
                                            <p:strVal val="ppt_y"/>
                                          </p:val>
                                        </p:tav>
                                        <p:tav tm="100000">
                                          <p:val>
                                            <p:strVal val="1+ppt_h/2"/>
                                          </p:val>
                                        </p:tav>
                                      </p:tavLst>
                                    </p:anim>
                                    <p:set>
                                      <p:cBhvr>
                                        <p:cTn id="134" dur="1" fill="hold">
                                          <p:stCondLst>
                                            <p:cond delay="499"/>
                                          </p:stCondLst>
                                        </p:cTn>
                                        <p:tgtEl>
                                          <p:spTgt spid="81"/>
                                        </p:tgtEl>
                                        <p:attrNameLst>
                                          <p:attrName>style.visibility</p:attrName>
                                        </p:attrNameLst>
                                      </p:cBhvr>
                                      <p:to>
                                        <p:strVal val="hidden"/>
                                      </p:to>
                                    </p:set>
                                  </p:childTnLst>
                                </p:cTn>
                              </p:par>
                              <p:par>
                                <p:cTn id="135" presetID="2" presetClass="exit" presetSubtype="4" fill="hold" grpId="2" nodeType="withEffect">
                                  <p:stCondLst>
                                    <p:cond delay="0"/>
                                  </p:stCondLst>
                                  <p:childTnLst>
                                    <p:anim calcmode="lin" valueType="num">
                                      <p:cBhvr additive="base">
                                        <p:cTn id="136" dur="500"/>
                                        <p:tgtEl>
                                          <p:spTgt spid="82"/>
                                        </p:tgtEl>
                                        <p:attrNameLst>
                                          <p:attrName>ppt_x</p:attrName>
                                        </p:attrNameLst>
                                      </p:cBhvr>
                                      <p:tavLst>
                                        <p:tav tm="0">
                                          <p:val>
                                            <p:strVal val="ppt_x"/>
                                          </p:val>
                                        </p:tav>
                                        <p:tav tm="100000">
                                          <p:val>
                                            <p:strVal val="ppt_x"/>
                                          </p:val>
                                        </p:tav>
                                      </p:tavLst>
                                    </p:anim>
                                    <p:anim calcmode="lin" valueType="num">
                                      <p:cBhvr additive="base">
                                        <p:cTn id="137" dur="500"/>
                                        <p:tgtEl>
                                          <p:spTgt spid="82"/>
                                        </p:tgtEl>
                                        <p:attrNameLst>
                                          <p:attrName>ppt_y</p:attrName>
                                        </p:attrNameLst>
                                      </p:cBhvr>
                                      <p:tavLst>
                                        <p:tav tm="0">
                                          <p:val>
                                            <p:strVal val="ppt_y"/>
                                          </p:val>
                                        </p:tav>
                                        <p:tav tm="100000">
                                          <p:val>
                                            <p:strVal val="1+ppt_h/2"/>
                                          </p:val>
                                        </p:tav>
                                      </p:tavLst>
                                    </p:anim>
                                    <p:set>
                                      <p:cBhvr>
                                        <p:cTn id="138" dur="1" fill="hold">
                                          <p:stCondLst>
                                            <p:cond delay="499"/>
                                          </p:stCondLst>
                                        </p:cTn>
                                        <p:tgtEl>
                                          <p:spTgt spid="82"/>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83"/>
                                        </p:tgtEl>
                                        <p:attrNameLst>
                                          <p:attrName>ppt_x</p:attrName>
                                        </p:attrNameLst>
                                      </p:cBhvr>
                                      <p:tavLst>
                                        <p:tav tm="0">
                                          <p:val>
                                            <p:strVal val="ppt_x"/>
                                          </p:val>
                                        </p:tav>
                                        <p:tav tm="100000">
                                          <p:val>
                                            <p:strVal val="ppt_x"/>
                                          </p:val>
                                        </p:tav>
                                      </p:tavLst>
                                    </p:anim>
                                    <p:anim calcmode="lin" valueType="num">
                                      <p:cBhvr additive="base">
                                        <p:cTn id="141" dur="500"/>
                                        <p:tgtEl>
                                          <p:spTgt spid="83"/>
                                        </p:tgtEl>
                                        <p:attrNameLst>
                                          <p:attrName>ppt_y</p:attrName>
                                        </p:attrNameLst>
                                      </p:cBhvr>
                                      <p:tavLst>
                                        <p:tav tm="0">
                                          <p:val>
                                            <p:strVal val="ppt_y"/>
                                          </p:val>
                                        </p:tav>
                                        <p:tav tm="100000">
                                          <p:val>
                                            <p:strVal val="1+ppt_h/2"/>
                                          </p:val>
                                        </p:tav>
                                      </p:tavLst>
                                    </p:anim>
                                    <p:set>
                                      <p:cBhvr>
                                        <p:cTn id="142" dur="1" fill="hold">
                                          <p:stCondLst>
                                            <p:cond delay="499"/>
                                          </p:stCondLst>
                                        </p:cTn>
                                        <p:tgtEl>
                                          <p:spTgt spid="83"/>
                                        </p:tgtEl>
                                        <p:attrNameLst>
                                          <p:attrName>style.visibility</p:attrName>
                                        </p:attrNameLst>
                                      </p:cBhvr>
                                      <p:to>
                                        <p:strVal val="hidden"/>
                                      </p:to>
                                    </p:set>
                                  </p:childTnLst>
                                </p:cTn>
                              </p:par>
                              <p:par>
                                <p:cTn id="143" presetID="2" presetClass="exit" presetSubtype="1" fill="hold" grpId="2" nodeType="withEffect">
                                  <p:stCondLst>
                                    <p:cond delay="0"/>
                                  </p:stCondLst>
                                  <p:childTnLst>
                                    <p:anim calcmode="lin" valueType="num">
                                      <p:cBhvr additive="base">
                                        <p:cTn id="144" dur="500"/>
                                        <p:tgtEl>
                                          <p:spTgt spid="78"/>
                                        </p:tgtEl>
                                        <p:attrNameLst>
                                          <p:attrName>ppt_x</p:attrName>
                                        </p:attrNameLst>
                                      </p:cBhvr>
                                      <p:tavLst>
                                        <p:tav tm="0">
                                          <p:val>
                                            <p:strVal val="ppt_x"/>
                                          </p:val>
                                        </p:tav>
                                        <p:tav tm="100000">
                                          <p:val>
                                            <p:strVal val="ppt_x"/>
                                          </p:val>
                                        </p:tav>
                                      </p:tavLst>
                                    </p:anim>
                                    <p:anim calcmode="lin" valueType="num">
                                      <p:cBhvr additive="base">
                                        <p:cTn id="145" dur="500"/>
                                        <p:tgtEl>
                                          <p:spTgt spid="78"/>
                                        </p:tgtEl>
                                        <p:attrNameLst>
                                          <p:attrName>ppt_y</p:attrName>
                                        </p:attrNameLst>
                                      </p:cBhvr>
                                      <p:tavLst>
                                        <p:tav tm="0">
                                          <p:val>
                                            <p:strVal val="ppt_y"/>
                                          </p:val>
                                        </p:tav>
                                        <p:tav tm="100000">
                                          <p:val>
                                            <p:strVal val="0-ppt_h/2"/>
                                          </p:val>
                                        </p:tav>
                                      </p:tavLst>
                                    </p:anim>
                                    <p:set>
                                      <p:cBhvr>
                                        <p:cTn id="146" dur="1" fill="hold">
                                          <p:stCondLst>
                                            <p:cond delay="499"/>
                                          </p:stCondLst>
                                        </p:cTn>
                                        <p:tgtEl>
                                          <p:spTgt spid="78"/>
                                        </p:tgtEl>
                                        <p:attrNameLst>
                                          <p:attrName>style.visibility</p:attrName>
                                        </p:attrNameLst>
                                      </p:cBhvr>
                                      <p:to>
                                        <p:strVal val="hidden"/>
                                      </p:to>
                                    </p:set>
                                  </p:childTnLst>
                                </p:cTn>
                              </p:par>
                              <p:par>
                                <p:cTn id="147" presetID="2" presetClass="exit" presetSubtype="1" fill="hold" grpId="1" nodeType="withEffect">
                                  <p:stCondLst>
                                    <p:cond delay="0"/>
                                  </p:stCondLst>
                                  <p:childTnLst>
                                    <p:anim calcmode="lin" valueType="num">
                                      <p:cBhvr additive="base">
                                        <p:cTn id="148" dur="500"/>
                                        <p:tgtEl>
                                          <p:spTgt spid="80"/>
                                        </p:tgtEl>
                                        <p:attrNameLst>
                                          <p:attrName>ppt_x</p:attrName>
                                        </p:attrNameLst>
                                      </p:cBhvr>
                                      <p:tavLst>
                                        <p:tav tm="0">
                                          <p:val>
                                            <p:strVal val="ppt_x"/>
                                          </p:val>
                                        </p:tav>
                                        <p:tav tm="100000">
                                          <p:val>
                                            <p:strVal val="ppt_x"/>
                                          </p:val>
                                        </p:tav>
                                      </p:tavLst>
                                    </p:anim>
                                    <p:anim calcmode="lin" valueType="num">
                                      <p:cBhvr additive="base">
                                        <p:cTn id="149" dur="500"/>
                                        <p:tgtEl>
                                          <p:spTgt spid="80"/>
                                        </p:tgtEl>
                                        <p:attrNameLst>
                                          <p:attrName>ppt_y</p:attrName>
                                        </p:attrNameLst>
                                      </p:cBhvr>
                                      <p:tavLst>
                                        <p:tav tm="0">
                                          <p:val>
                                            <p:strVal val="ppt_y"/>
                                          </p:val>
                                        </p:tav>
                                        <p:tav tm="100000">
                                          <p:val>
                                            <p:strVal val="0-ppt_h/2"/>
                                          </p:val>
                                        </p:tav>
                                      </p:tavLst>
                                    </p:anim>
                                    <p:set>
                                      <p:cBhvr>
                                        <p:cTn id="150" dur="1" fill="hold">
                                          <p:stCondLst>
                                            <p:cond delay="499"/>
                                          </p:stCondLst>
                                        </p:cTn>
                                        <p:tgtEl>
                                          <p:spTgt spid="80"/>
                                        </p:tgtEl>
                                        <p:attrNameLst>
                                          <p:attrName>style.visibility</p:attrName>
                                        </p:attrNameLst>
                                      </p:cBhvr>
                                      <p:to>
                                        <p:strVal val="hidden"/>
                                      </p:to>
                                    </p:set>
                                  </p:childTnLst>
                                </p:cTn>
                              </p:par>
                              <p:par>
                                <p:cTn id="151" presetID="2" presetClass="exit" presetSubtype="1" fill="hold" grpId="2" nodeType="withEffect">
                                  <p:stCondLst>
                                    <p:cond delay="0"/>
                                  </p:stCondLst>
                                  <p:childTnLst>
                                    <p:anim calcmode="lin" valueType="num">
                                      <p:cBhvr additive="base">
                                        <p:cTn id="152" dur="500"/>
                                        <p:tgtEl>
                                          <p:spTgt spid="84"/>
                                        </p:tgtEl>
                                        <p:attrNameLst>
                                          <p:attrName>ppt_x</p:attrName>
                                        </p:attrNameLst>
                                      </p:cBhvr>
                                      <p:tavLst>
                                        <p:tav tm="0">
                                          <p:val>
                                            <p:strVal val="ppt_x"/>
                                          </p:val>
                                        </p:tav>
                                        <p:tav tm="100000">
                                          <p:val>
                                            <p:strVal val="ppt_x"/>
                                          </p:val>
                                        </p:tav>
                                      </p:tavLst>
                                    </p:anim>
                                    <p:anim calcmode="lin" valueType="num">
                                      <p:cBhvr additive="base">
                                        <p:cTn id="153" dur="500"/>
                                        <p:tgtEl>
                                          <p:spTgt spid="84"/>
                                        </p:tgtEl>
                                        <p:attrNameLst>
                                          <p:attrName>ppt_y</p:attrName>
                                        </p:attrNameLst>
                                      </p:cBhvr>
                                      <p:tavLst>
                                        <p:tav tm="0">
                                          <p:val>
                                            <p:strVal val="ppt_y"/>
                                          </p:val>
                                        </p:tav>
                                        <p:tav tm="100000">
                                          <p:val>
                                            <p:strVal val="0-ppt_h/2"/>
                                          </p:val>
                                        </p:tav>
                                      </p:tavLst>
                                    </p:anim>
                                    <p:set>
                                      <p:cBhvr>
                                        <p:cTn id="154" dur="1" fill="hold">
                                          <p:stCondLst>
                                            <p:cond delay="499"/>
                                          </p:stCondLst>
                                        </p:cTn>
                                        <p:tgtEl>
                                          <p:spTgt spid="84"/>
                                        </p:tgtEl>
                                        <p:attrNameLst>
                                          <p:attrName>style.visibility</p:attrName>
                                        </p:attrNameLst>
                                      </p:cBhvr>
                                      <p:to>
                                        <p:strVal val="hidden"/>
                                      </p:to>
                                    </p:set>
                                  </p:childTnLst>
                                </p:cTn>
                              </p:par>
                              <p:par>
                                <p:cTn id="155" presetID="2" presetClass="exit" presetSubtype="1" fill="hold" grpId="1" nodeType="withEffect">
                                  <p:stCondLst>
                                    <p:cond delay="0"/>
                                  </p:stCondLst>
                                  <p:childTnLst>
                                    <p:anim calcmode="lin" valueType="num">
                                      <p:cBhvr additive="base">
                                        <p:cTn id="156" dur="500"/>
                                        <p:tgtEl>
                                          <p:spTgt spid="85"/>
                                        </p:tgtEl>
                                        <p:attrNameLst>
                                          <p:attrName>ppt_x</p:attrName>
                                        </p:attrNameLst>
                                      </p:cBhvr>
                                      <p:tavLst>
                                        <p:tav tm="0">
                                          <p:val>
                                            <p:strVal val="ppt_x"/>
                                          </p:val>
                                        </p:tav>
                                        <p:tav tm="100000">
                                          <p:val>
                                            <p:strVal val="ppt_x"/>
                                          </p:val>
                                        </p:tav>
                                      </p:tavLst>
                                    </p:anim>
                                    <p:anim calcmode="lin" valueType="num">
                                      <p:cBhvr additive="base">
                                        <p:cTn id="157" dur="500"/>
                                        <p:tgtEl>
                                          <p:spTgt spid="85"/>
                                        </p:tgtEl>
                                        <p:attrNameLst>
                                          <p:attrName>ppt_y</p:attrName>
                                        </p:attrNameLst>
                                      </p:cBhvr>
                                      <p:tavLst>
                                        <p:tav tm="0">
                                          <p:val>
                                            <p:strVal val="ppt_y"/>
                                          </p:val>
                                        </p:tav>
                                        <p:tav tm="100000">
                                          <p:val>
                                            <p:strVal val="0-ppt_h/2"/>
                                          </p:val>
                                        </p:tav>
                                      </p:tavLst>
                                    </p:anim>
                                    <p:set>
                                      <p:cBhvr>
                                        <p:cTn id="158" dur="1" fill="hold">
                                          <p:stCondLst>
                                            <p:cond delay="499"/>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7" grpId="0" animBg="1"/>
      <p:bldP spid="57" grpId="1" animBg="1"/>
      <p:bldP spid="78" grpId="0" animBg="1"/>
      <p:bldP spid="78" grpId="1" animBg="1"/>
      <p:bldP spid="78" grpId="2" animBg="1"/>
      <p:bldP spid="79" grpId="0" animBg="1"/>
      <p:bldP spid="79" grpId="1" animBg="1"/>
      <p:bldP spid="79" grpId="2" animBg="1"/>
      <p:bldP spid="80" grpId="0"/>
      <p:bldP spid="80" grpId="1"/>
      <p:bldP spid="81" grpId="0"/>
      <p:bldP spid="81" grpId="1"/>
      <p:bldP spid="82" grpId="0" animBg="1"/>
      <p:bldP spid="82" grpId="1" animBg="1"/>
      <p:bldP spid="82" grpId="2" animBg="1"/>
      <p:bldP spid="83" grpId="0"/>
      <p:bldP spid="83" grpId="1"/>
      <p:bldP spid="84" grpId="0" animBg="1"/>
      <p:bldP spid="84" grpId="1" animBg="1"/>
      <p:bldP spid="84" grpId="2" animBg="1"/>
      <p:bldP spid="85" grpId="0"/>
      <p:bldP spid="8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20" name="Freeform 5"/>
          <p:cNvSpPr/>
          <p:nvPr/>
        </p:nvSpPr>
        <p:spPr bwMode="auto">
          <a:xfrm rot="5400000">
            <a:off x="415925" y="1698625"/>
            <a:ext cx="2878138" cy="233838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p:spPr>
        <p:txBody>
          <a:bodyPr wrap="none" anchor="ctr"/>
          <a:lstStyle/>
          <a:p>
            <a:endParaRPr lang="zh-CN" altLang="en-US"/>
          </a:p>
        </p:txBody>
      </p:sp>
      <p:sp>
        <p:nvSpPr>
          <p:cNvPr id="22" name="Freeform 6"/>
          <p:cNvSpPr/>
          <p:nvPr/>
        </p:nvSpPr>
        <p:spPr bwMode="auto">
          <a:xfrm rot="5400000">
            <a:off x="3171825" y="1698625"/>
            <a:ext cx="2878138" cy="2338388"/>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100000">
                <a:srgbClr val="E5E5E5"/>
              </a:gs>
            </a:gsLst>
            <a:lin ang="18900000" scaled="1"/>
          </a:gradFill>
          <a:ln w="9525" algn="ctr">
            <a:solidFill>
              <a:srgbClr val="B2B2B2"/>
            </a:solidFill>
            <a:round/>
          </a:ln>
        </p:spPr>
        <p:txBody>
          <a:bodyPr wrap="none" anchor="ctr"/>
          <a:lstStyle/>
          <a:p>
            <a:endParaRPr lang="zh-CN" altLang="en-US"/>
          </a:p>
        </p:txBody>
      </p:sp>
      <p:sp>
        <p:nvSpPr>
          <p:cNvPr id="23" name="Freeform 7"/>
          <p:cNvSpPr/>
          <p:nvPr/>
        </p:nvSpPr>
        <p:spPr bwMode="auto">
          <a:xfrm rot="5400000">
            <a:off x="5926138" y="1698625"/>
            <a:ext cx="2878138" cy="2338387"/>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gradFill rotWithShape="1">
            <a:gsLst>
              <a:gs pos="0">
                <a:srgbClr val="FFFFFF"/>
              </a:gs>
              <a:gs pos="100000">
                <a:srgbClr val="E5E5E5"/>
              </a:gs>
            </a:gsLst>
            <a:lin ang="18900000" scaled="1"/>
          </a:gradFill>
          <a:ln w="9525" algn="ctr">
            <a:solidFill>
              <a:srgbClr val="B2B2B2"/>
            </a:solidFill>
            <a:round/>
          </a:ln>
        </p:spPr>
        <p:txBody>
          <a:bodyPr wrap="none" anchor="ctr"/>
          <a:lstStyle/>
          <a:p>
            <a:endParaRPr lang="zh-CN" altLang="en-US"/>
          </a:p>
        </p:txBody>
      </p:sp>
      <p:sp>
        <p:nvSpPr>
          <p:cNvPr id="24" name="WordArt 8"/>
          <p:cNvSpPr>
            <a:spLocks noChangeArrowheads="1" noChangeShapeType="1" noTextEdit="1"/>
          </p:cNvSpPr>
          <p:nvPr/>
        </p:nvSpPr>
        <p:spPr bwMode="auto">
          <a:xfrm>
            <a:off x="1709738" y="1333500"/>
            <a:ext cx="2111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dirty="0">
                <a:solidFill>
                  <a:srgbClr val="0070C0"/>
                </a:solidFill>
                <a:latin typeface="Arial" panose="020B0604020202020204"/>
                <a:cs typeface="Arial" panose="020B0604020202020204"/>
              </a:rPr>
              <a:t>1</a:t>
            </a:r>
            <a:endParaRPr lang="zh-CN" altLang="en-US" sz="3600" b="1" kern="10" dirty="0">
              <a:solidFill>
                <a:srgbClr val="0070C0"/>
              </a:solidFill>
              <a:latin typeface="Arial" panose="020B0604020202020204"/>
              <a:cs typeface="Arial" panose="020B0604020202020204"/>
            </a:endParaRPr>
          </a:p>
        </p:txBody>
      </p:sp>
      <p:sp>
        <p:nvSpPr>
          <p:cNvPr id="25" name="WordArt 9"/>
          <p:cNvSpPr>
            <a:spLocks noChangeArrowheads="1" noChangeShapeType="1" noTextEdit="1"/>
          </p:cNvSpPr>
          <p:nvPr/>
        </p:nvSpPr>
        <p:spPr bwMode="auto">
          <a:xfrm>
            <a:off x="4460875" y="1333500"/>
            <a:ext cx="298450"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A6A6A6"/>
                </a:solidFill>
                <a:latin typeface="Arial" panose="020B0604020202020204"/>
                <a:cs typeface="Arial" panose="020B0604020202020204"/>
              </a:rPr>
              <a:t>2</a:t>
            </a:r>
            <a:endParaRPr lang="zh-CN" altLang="en-US" sz="3600" b="1" kern="10">
              <a:solidFill>
                <a:srgbClr val="A6A6A6"/>
              </a:solidFill>
              <a:latin typeface="Arial" panose="020B0604020202020204"/>
              <a:cs typeface="Arial" panose="020B0604020202020204"/>
            </a:endParaRPr>
          </a:p>
        </p:txBody>
      </p:sp>
      <p:sp>
        <p:nvSpPr>
          <p:cNvPr id="26" name="WordArt 10"/>
          <p:cNvSpPr>
            <a:spLocks noChangeArrowheads="1" noChangeShapeType="1" noTextEdit="1"/>
          </p:cNvSpPr>
          <p:nvPr/>
        </p:nvSpPr>
        <p:spPr bwMode="auto">
          <a:xfrm>
            <a:off x="7215188" y="1333500"/>
            <a:ext cx="300037" cy="3175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3600" b="1" kern="10">
                <a:solidFill>
                  <a:srgbClr val="A6A6A6"/>
                </a:solidFill>
                <a:latin typeface="Arial" panose="020B0604020202020204"/>
                <a:cs typeface="Arial" panose="020B0604020202020204"/>
              </a:rPr>
              <a:t>3</a:t>
            </a:r>
            <a:endParaRPr lang="zh-CN" altLang="en-US" sz="3600" b="1" kern="10">
              <a:solidFill>
                <a:srgbClr val="A6A6A6"/>
              </a:solidFill>
              <a:latin typeface="Arial" panose="020B0604020202020204"/>
              <a:cs typeface="Arial" panose="020B0604020202020204"/>
            </a:endParaRPr>
          </a:p>
        </p:txBody>
      </p:sp>
      <p:sp>
        <p:nvSpPr>
          <p:cNvPr id="27" name="Rectangle 11"/>
          <p:cNvSpPr>
            <a:spLocks noChangeArrowheads="1"/>
          </p:cNvSpPr>
          <p:nvPr/>
        </p:nvSpPr>
        <p:spPr bwMode="auto">
          <a:xfrm>
            <a:off x="858838" y="2398713"/>
            <a:ext cx="1992312"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rgbClr val="FFFFFF"/>
                    </a:gs>
                  </a:gsLst>
                  <a:lin ang="5400000" scaled="1"/>
                </a:gradFill>
              </a14:hiddenFill>
            </a:ext>
            <a:ext uri="{91240B29-F687-4F45-9708-019B960494DF}">
              <a14:hiddenLine xmlns:a14="http://schemas.microsoft.com/office/drawing/2010/main" w="9525">
                <a:solidFill>
                  <a:srgbClr val="007EE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FFFFFF"/>
                </a:solidFill>
                <a:latin typeface="微软雅黑" panose="020B0503020204020204" pitchFamily="34" charset="-122"/>
              </a:rPr>
              <a:t>单击此处添加文字</a:t>
            </a:r>
          </a:p>
        </p:txBody>
      </p:sp>
      <p:sp>
        <p:nvSpPr>
          <p:cNvPr id="28" name="Rectangle 12"/>
          <p:cNvSpPr>
            <a:spLocks noChangeArrowheads="1"/>
          </p:cNvSpPr>
          <p:nvPr/>
        </p:nvSpPr>
        <p:spPr bwMode="auto">
          <a:xfrm>
            <a:off x="3614738" y="2398713"/>
            <a:ext cx="1992312"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p:txBody>
      </p:sp>
      <p:sp>
        <p:nvSpPr>
          <p:cNvPr id="29" name="Rectangle 13"/>
          <p:cNvSpPr>
            <a:spLocks noChangeArrowheads="1"/>
          </p:cNvSpPr>
          <p:nvPr/>
        </p:nvSpPr>
        <p:spPr bwMode="auto">
          <a:xfrm>
            <a:off x="6369050" y="2398713"/>
            <a:ext cx="1992313" cy="1069975"/>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a:p>
            <a:pPr algn="ctr" eaLnBrk="1" hangingPunct="1">
              <a:spcBef>
                <a:spcPct val="50000"/>
              </a:spcBef>
              <a:buClrTx/>
              <a:buSzTx/>
            </a:pPr>
            <a:r>
              <a:rPr lang="zh-CN" altLang="en-US" sz="1600" b="1">
                <a:solidFill>
                  <a:srgbClr val="333333"/>
                </a:solidFill>
                <a:latin typeface="微软雅黑" panose="020B0503020204020204" pitchFamily="34" charset="-122"/>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 calcmode="lin" valueType="num">
                                      <p:cBhvr>
                                        <p:cTn id="19" dur="500" fill="hold"/>
                                        <p:tgtEl>
                                          <p:spTgt spid="24"/>
                                        </p:tgtEl>
                                        <p:attrNameLst>
                                          <p:attrName>style.rotation</p:attrName>
                                        </p:attrNameLst>
                                      </p:cBhvr>
                                      <p:tavLst>
                                        <p:tav tm="0">
                                          <p:val>
                                            <p:fltVal val="360"/>
                                          </p:val>
                                        </p:tav>
                                        <p:tav tm="100000">
                                          <p:val>
                                            <p:fltVal val="0"/>
                                          </p:val>
                                        </p:tav>
                                      </p:tavLst>
                                    </p:anim>
                                    <p:animEffect transition="in" filter="fade">
                                      <p:cBhvr>
                                        <p:cTn id="20" dur="500"/>
                                        <p:tgtEl>
                                          <p:spTgt spid="24"/>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9" presetClass="entr" presetSubtype="0" decel="10000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 calcmode="lin" valueType="num">
                                      <p:cBhvr>
                                        <p:cTn id="36" dur="500" fill="hold"/>
                                        <p:tgtEl>
                                          <p:spTgt spid="25"/>
                                        </p:tgtEl>
                                        <p:attrNameLst>
                                          <p:attrName>style.rotation</p:attrName>
                                        </p:attrNameLst>
                                      </p:cBhvr>
                                      <p:tavLst>
                                        <p:tav tm="0">
                                          <p:val>
                                            <p:fltVal val="360"/>
                                          </p:val>
                                        </p:tav>
                                        <p:tav tm="100000">
                                          <p:val>
                                            <p:fltVal val="0"/>
                                          </p:val>
                                        </p:tav>
                                      </p:tavLst>
                                    </p:anim>
                                    <p:animEffect transition="in" filter="fade">
                                      <p:cBhvr>
                                        <p:cTn id="37" dur="500"/>
                                        <p:tgtEl>
                                          <p:spTgt spid="25"/>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7"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anim calcmode="lin" valueType="num">
                                      <p:cBhvr>
                                        <p:cTn id="48" dur="500" fill="hold"/>
                                        <p:tgtEl>
                                          <p:spTgt spid="23"/>
                                        </p:tgtEl>
                                        <p:attrNameLst>
                                          <p:attrName>ppt_x</p:attrName>
                                        </p:attrNameLst>
                                      </p:cBhvr>
                                      <p:tavLst>
                                        <p:tav tm="0">
                                          <p:val>
                                            <p:strVal val="#ppt_x"/>
                                          </p:val>
                                        </p:tav>
                                        <p:tav tm="100000">
                                          <p:val>
                                            <p:strVal val="#ppt_x"/>
                                          </p:val>
                                        </p:tav>
                                      </p:tavLst>
                                    </p:anim>
                                    <p:anim calcmode="lin" valueType="num">
                                      <p:cBhvr>
                                        <p:cTn id="49" dur="5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5000"/>
                            </p:stCondLst>
                            <p:childTnLst>
                              <p:par>
                                <p:cTn id="58" presetID="12" presetClass="entr" presetSubtype="2"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slide(fromRigh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animBg="1"/>
      <p:bldP spid="22" grpId="0" animBg="1"/>
      <p:bldP spid="23" grpId="0" animBg="1"/>
      <p:bldP spid="24" grpId="0"/>
      <p:bldP spid="25" grpId="0" animBg="1"/>
      <p:bldP spid="26" grpId="0" animBg="1"/>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grpSp>
        <p:nvGrpSpPr>
          <p:cNvPr id="22" name="组合 21"/>
          <p:cNvGrpSpPr/>
          <p:nvPr/>
        </p:nvGrpSpPr>
        <p:grpSpPr>
          <a:xfrm>
            <a:off x="1115809" y="1202985"/>
            <a:ext cx="874098" cy="2725437"/>
            <a:chOff x="1422963" y="1163586"/>
            <a:chExt cx="873946" cy="3027329"/>
          </a:xfrm>
        </p:grpSpPr>
        <p:sp>
          <p:nvSpPr>
            <p:cNvPr id="23" name="Freeform 2"/>
            <p:cNvSpPr/>
            <p:nvPr/>
          </p:nvSpPr>
          <p:spPr bwMode="auto">
            <a:xfrm flipV="1">
              <a:off x="1422963" y="3105409"/>
              <a:ext cx="640977" cy="1085506"/>
            </a:xfrm>
            <a:custGeom>
              <a:avLst/>
              <a:gdLst>
                <a:gd name="T0" fmla="*/ 64 w 175"/>
                <a:gd name="T1" fmla="*/ 38 h 547"/>
                <a:gd name="T2" fmla="*/ 65 w 175"/>
                <a:gd name="T3" fmla="*/ 63 h 547"/>
                <a:gd name="T4" fmla="*/ 50 w 175"/>
                <a:gd name="T5" fmla="*/ 80 h 547"/>
                <a:gd name="T6" fmla="*/ 13 w 175"/>
                <a:gd name="T7" fmla="*/ 94 h 547"/>
                <a:gd name="T8" fmla="*/ 0 w 175"/>
                <a:gd name="T9" fmla="*/ 156 h 547"/>
                <a:gd name="T10" fmla="*/ 15 w 175"/>
                <a:gd name="T11" fmla="*/ 217 h 547"/>
                <a:gd name="T12" fmla="*/ 26 w 175"/>
                <a:gd name="T13" fmla="*/ 258 h 547"/>
                <a:gd name="T14" fmla="*/ 34 w 175"/>
                <a:gd name="T15" fmla="*/ 316 h 547"/>
                <a:gd name="T16" fmla="*/ 32 w 175"/>
                <a:gd name="T17" fmla="*/ 369 h 547"/>
                <a:gd name="T18" fmla="*/ 28 w 175"/>
                <a:gd name="T19" fmla="*/ 425 h 547"/>
                <a:gd name="T20" fmla="*/ 32 w 175"/>
                <a:gd name="T21" fmla="*/ 511 h 547"/>
                <a:gd name="T22" fmla="*/ 42 w 175"/>
                <a:gd name="T23" fmla="*/ 524 h 547"/>
                <a:gd name="T24" fmla="*/ 78 w 175"/>
                <a:gd name="T25" fmla="*/ 546 h 547"/>
                <a:gd name="T26" fmla="*/ 73 w 175"/>
                <a:gd name="T27" fmla="*/ 521 h 547"/>
                <a:gd name="T28" fmla="*/ 72 w 175"/>
                <a:gd name="T29" fmla="*/ 512 h 547"/>
                <a:gd name="T30" fmla="*/ 73 w 175"/>
                <a:gd name="T31" fmla="*/ 492 h 547"/>
                <a:gd name="T32" fmla="*/ 70 w 175"/>
                <a:gd name="T33" fmla="*/ 435 h 547"/>
                <a:gd name="T34" fmla="*/ 76 w 175"/>
                <a:gd name="T35" fmla="*/ 381 h 547"/>
                <a:gd name="T36" fmla="*/ 86 w 175"/>
                <a:gd name="T37" fmla="*/ 375 h 547"/>
                <a:gd name="T38" fmla="*/ 86 w 175"/>
                <a:gd name="T39" fmla="*/ 445 h 547"/>
                <a:gd name="T40" fmla="*/ 93 w 175"/>
                <a:gd name="T41" fmla="*/ 499 h 547"/>
                <a:gd name="T42" fmla="*/ 108 w 175"/>
                <a:gd name="T43" fmla="*/ 511 h 547"/>
                <a:gd name="T44" fmla="*/ 121 w 175"/>
                <a:gd name="T45" fmla="*/ 514 h 547"/>
                <a:gd name="T46" fmla="*/ 162 w 175"/>
                <a:gd name="T47" fmla="*/ 521 h 547"/>
                <a:gd name="T48" fmla="*/ 147 w 175"/>
                <a:gd name="T49" fmla="*/ 500 h 547"/>
                <a:gd name="T50" fmla="*/ 132 w 175"/>
                <a:gd name="T51" fmla="*/ 486 h 547"/>
                <a:gd name="T52" fmla="*/ 127 w 175"/>
                <a:gd name="T53" fmla="*/ 435 h 547"/>
                <a:gd name="T54" fmla="*/ 133 w 175"/>
                <a:gd name="T55" fmla="*/ 360 h 547"/>
                <a:gd name="T56" fmla="*/ 141 w 175"/>
                <a:gd name="T57" fmla="*/ 306 h 547"/>
                <a:gd name="T58" fmla="*/ 137 w 175"/>
                <a:gd name="T59" fmla="*/ 241 h 547"/>
                <a:gd name="T60" fmla="*/ 161 w 175"/>
                <a:gd name="T61" fmla="*/ 176 h 547"/>
                <a:gd name="T62" fmla="*/ 150 w 175"/>
                <a:gd name="T63" fmla="*/ 158 h 547"/>
                <a:gd name="T64" fmla="*/ 141 w 175"/>
                <a:gd name="T65" fmla="*/ 134 h 547"/>
                <a:gd name="T66" fmla="*/ 132 w 175"/>
                <a:gd name="T67" fmla="*/ 94 h 547"/>
                <a:gd name="T68" fmla="*/ 108 w 175"/>
                <a:gd name="T69" fmla="*/ 86 h 547"/>
                <a:gd name="T70" fmla="*/ 111 w 175"/>
                <a:gd name="T71" fmla="*/ 81 h 547"/>
                <a:gd name="T72" fmla="*/ 114 w 175"/>
                <a:gd name="T73" fmla="*/ 74 h 547"/>
                <a:gd name="T74" fmla="*/ 118 w 175"/>
                <a:gd name="T75" fmla="*/ 62 h 547"/>
                <a:gd name="T76" fmla="*/ 124 w 175"/>
                <a:gd name="T77" fmla="*/ 45 h 547"/>
                <a:gd name="T78" fmla="*/ 128 w 175"/>
                <a:gd name="T79" fmla="*/ 31 h 547"/>
                <a:gd name="T80" fmla="*/ 105 w 175"/>
                <a:gd name="T81" fmla="*/ 5 h 547"/>
                <a:gd name="T82" fmla="*/ 68 w 175"/>
                <a:gd name="T83" fmla="*/ 2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 h="547">
                  <a:moveTo>
                    <a:pt x="68" y="20"/>
                  </a:moveTo>
                  <a:cubicBezTo>
                    <a:pt x="66" y="25"/>
                    <a:pt x="65" y="34"/>
                    <a:pt x="64" y="38"/>
                  </a:cubicBezTo>
                  <a:cubicBezTo>
                    <a:pt x="64" y="45"/>
                    <a:pt x="65" y="50"/>
                    <a:pt x="67" y="55"/>
                  </a:cubicBezTo>
                  <a:cubicBezTo>
                    <a:pt x="66" y="58"/>
                    <a:pt x="66" y="61"/>
                    <a:pt x="65" y="63"/>
                  </a:cubicBezTo>
                  <a:cubicBezTo>
                    <a:pt x="63" y="64"/>
                    <a:pt x="61" y="66"/>
                    <a:pt x="59" y="67"/>
                  </a:cubicBezTo>
                  <a:cubicBezTo>
                    <a:pt x="56" y="72"/>
                    <a:pt x="53" y="75"/>
                    <a:pt x="50" y="80"/>
                  </a:cubicBezTo>
                  <a:cubicBezTo>
                    <a:pt x="48" y="81"/>
                    <a:pt x="45" y="82"/>
                    <a:pt x="42" y="83"/>
                  </a:cubicBezTo>
                  <a:cubicBezTo>
                    <a:pt x="32" y="87"/>
                    <a:pt x="23" y="91"/>
                    <a:pt x="13" y="94"/>
                  </a:cubicBezTo>
                  <a:cubicBezTo>
                    <a:pt x="5" y="97"/>
                    <a:pt x="3" y="113"/>
                    <a:pt x="1" y="120"/>
                  </a:cubicBezTo>
                  <a:cubicBezTo>
                    <a:pt x="0" y="132"/>
                    <a:pt x="0" y="143"/>
                    <a:pt x="0" y="156"/>
                  </a:cubicBezTo>
                  <a:cubicBezTo>
                    <a:pt x="1" y="166"/>
                    <a:pt x="2" y="175"/>
                    <a:pt x="3" y="185"/>
                  </a:cubicBezTo>
                  <a:cubicBezTo>
                    <a:pt x="2" y="197"/>
                    <a:pt x="7" y="209"/>
                    <a:pt x="15" y="217"/>
                  </a:cubicBezTo>
                  <a:cubicBezTo>
                    <a:pt x="18" y="219"/>
                    <a:pt x="22" y="219"/>
                    <a:pt x="26" y="220"/>
                  </a:cubicBezTo>
                  <a:cubicBezTo>
                    <a:pt x="27" y="233"/>
                    <a:pt x="26" y="245"/>
                    <a:pt x="26" y="258"/>
                  </a:cubicBezTo>
                  <a:cubicBezTo>
                    <a:pt x="27" y="275"/>
                    <a:pt x="26" y="292"/>
                    <a:pt x="25" y="309"/>
                  </a:cubicBezTo>
                  <a:cubicBezTo>
                    <a:pt x="28" y="311"/>
                    <a:pt x="31" y="314"/>
                    <a:pt x="34" y="316"/>
                  </a:cubicBezTo>
                  <a:cubicBezTo>
                    <a:pt x="34" y="320"/>
                    <a:pt x="35" y="324"/>
                    <a:pt x="36" y="328"/>
                  </a:cubicBezTo>
                  <a:cubicBezTo>
                    <a:pt x="33" y="342"/>
                    <a:pt x="33" y="355"/>
                    <a:pt x="32" y="369"/>
                  </a:cubicBezTo>
                  <a:cubicBezTo>
                    <a:pt x="32" y="374"/>
                    <a:pt x="31" y="378"/>
                    <a:pt x="31" y="382"/>
                  </a:cubicBezTo>
                  <a:cubicBezTo>
                    <a:pt x="30" y="397"/>
                    <a:pt x="28" y="411"/>
                    <a:pt x="28" y="425"/>
                  </a:cubicBezTo>
                  <a:cubicBezTo>
                    <a:pt x="28" y="445"/>
                    <a:pt x="30" y="464"/>
                    <a:pt x="32" y="483"/>
                  </a:cubicBezTo>
                  <a:cubicBezTo>
                    <a:pt x="31" y="492"/>
                    <a:pt x="30" y="503"/>
                    <a:pt x="32" y="511"/>
                  </a:cubicBezTo>
                  <a:cubicBezTo>
                    <a:pt x="34" y="513"/>
                    <a:pt x="38" y="516"/>
                    <a:pt x="39" y="518"/>
                  </a:cubicBezTo>
                  <a:cubicBezTo>
                    <a:pt x="40" y="520"/>
                    <a:pt x="41" y="522"/>
                    <a:pt x="42" y="524"/>
                  </a:cubicBezTo>
                  <a:cubicBezTo>
                    <a:pt x="45" y="528"/>
                    <a:pt x="47" y="532"/>
                    <a:pt x="51" y="536"/>
                  </a:cubicBezTo>
                  <a:cubicBezTo>
                    <a:pt x="58" y="542"/>
                    <a:pt x="69" y="547"/>
                    <a:pt x="78" y="546"/>
                  </a:cubicBezTo>
                  <a:cubicBezTo>
                    <a:pt x="85" y="545"/>
                    <a:pt x="85" y="540"/>
                    <a:pt x="82" y="535"/>
                  </a:cubicBezTo>
                  <a:cubicBezTo>
                    <a:pt x="80" y="530"/>
                    <a:pt x="76" y="525"/>
                    <a:pt x="73" y="521"/>
                  </a:cubicBezTo>
                  <a:cubicBezTo>
                    <a:pt x="71" y="518"/>
                    <a:pt x="70" y="516"/>
                    <a:pt x="68" y="513"/>
                  </a:cubicBezTo>
                  <a:cubicBezTo>
                    <a:pt x="69" y="513"/>
                    <a:pt x="70" y="513"/>
                    <a:pt x="72" y="512"/>
                  </a:cubicBezTo>
                  <a:cubicBezTo>
                    <a:pt x="71" y="511"/>
                    <a:pt x="72" y="509"/>
                    <a:pt x="72" y="507"/>
                  </a:cubicBezTo>
                  <a:cubicBezTo>
                    <a:pt x="72" y="503"/>
                    <a:pt x="72" y="497"/>
                    <a:pt x="73" y="492"/>
                  </a:cubicBezTo>
                  <a:cubicBezTo>
                    <a:pt x="71" y="483"/>
                    <a:pt x="69" y="474"/>
                    <a:pt x="69" y="465"/>
                  </a:cubicBezTo>
                  <a:cubicBezTo>
                    <a:pt x="69" y="455"/>
                    <a:pt x="70" y="445"/>
                    <a:pt x="70" y="435"/>
                  </a:cubicBezTo>
                  <a:cubicBezTo>
                    <a:pt x="70" y="420"/>
                    <a:pt x="69" y="408"/>
                    <a:pt x="73" y="393"/>
                  </a:cubicBezTo>
                  <a:cubicBezTo>
                    <a:pt x="74" y="389"/>
                    <a:pt x="75" y="385"/>
                    <a:pt x="76" y="381"/>
                  </a:cubicBezTo>
                  <a:cubicBezTo>
                    <a:pt x="78" y="367"/>
                    <a:pt x="81" y="354"/>
                    <a:pt x="83" y="340"/>
                  </a:cubicBezTo>
                  <a:cubicBezTo>
                    <a:pt x="84" y="351"/>
                    <a:pt x="85" y="363"/>
                    <a:pt x="86" y="375"/>
                  </a:cubicBezTo>
                  <a:cubicBezTo>
                    <a:pt x="86" y="381"/>
                    <a:pt x="87" y="388"/>
                    <a:pt x="87" y="394"/>
                  </a:cubicBezTo>
                  <a:cubicBezTo>
                    <a:pt x="85" y="408"/>
                    <a:pt x="84" y="426"/>
                    <a:pt x="86" y="445"/>
                  </a:cubicBezTo>
                  <a:cubicBezTo>
                    <a:pt x="87" y="461"/>
                    <a:pt x="87" y="478"/>
                    <a:pt x="89" y="494"/>
                  </a:cubicBezTo>
                  <a:cubicBezTo>
                    <a:pt x="90" y="496"/>
                    <a:pt x="92" y="497"/>
                    <a:pt x="93" y="499"/>
                  </a:cubicBezTo>
                  <a:cubicBezTo>
                    <a:pt x="93" y="503"/>
                    <a:pt x="93" y="505"/>
                    <a:pt x="95" y="509"/>
                  </a:cubicBezTo>
                  <a:cubicBezTo>
                    <a:pt x="99" y="509"/>
                    <a:pt x="105" y="510"/>
                    <a:pt x="108" y="511"/>
                  </a:cubicBezTo>
                  <a:cubicBezTo>
                    <a:pt x="111" y="511"/>
                    <a:pt x="111" y="509"/>
                    <a:pt x="114" y="510"/>
                  </a:cubicBezTo>
                  <a:cubicBezTo>
                    <a:pt x="116" y="511"/>
                    <a:pt x="119" y="513"/>
                    <a:pt x="121" y="514"/>
                  </a:cubicBezTo>
                  <a:cubicBezTo>
                    <a:pt x="130" y="519"/>
                    <a:pt x="137" y="523"/>
                    <a:pt x="148" y="523"/>
                  </a:cubicBezTo>
                  <a:cubicBezTo>
                    <a:pt x="152" y="523"/>
                    <a:pt x="158" y="523"/>
                    <a:pt x="162" y="521"/>
                  </a:cubicBezTo>
                  <a:cubicBezTo>
                    <a:pt x="175" y="517"/>
                    <a:pt x="164" y="509"/>
                    <a:pt x="159" y="505"/>
                  </a:cubicBezTo>
                  <a:cubicBezTo>
                    <a:pt x="155" y="503"/>
                    <a:pt x="151" y="501"/>
                    <a:pt x="147" y="500"/>
                  </a:cubicBezTo>
                  <a:cubicBezTo>
                    <a:pt x="143" y="498"/>
                    <a:pt x="135" y="492"/>
                    <a:pt x="131" y="491"/>
                  </a:cubicBezTo>
                  <a:cubicBezTo>
                    <a:pt x="130" y="490"/>
                    <a:pt x="133" y="488"/>
                    <a:pt x="132" y="486"/>
                  </a:cubicBezTo>
                  <a:cubicBezTo>
                    <a:pt x="129" y="473"/>
                    <a:pt x="127" y="465"/>
                    <a:pt x="127" y="452"/>
                  </a:cubicBezTo>
                  <a:cubicBezTo>
                    <a:pt x="127" y="446"/>
                    <a:pt x="127" y="441"/>
                    <a:pt x="127" y="435"/>
                  </a:cubicBezTo>
                  <a:cubicBezTo>
                    <a:pt x="128" y="427"/>
                    <a:pt x="128" y="419"/>
                    <a:pt x="129" y="411"/>
                  </a:cubicBezTo>
                  <a:cubicBezTo>
                    <a:pt x="130" y="394"/>
                    <a:pt x="132" y="377"/>
                    <a:pt x="133" y="360"/>
                  </a:cubicBezTo>
                  <a:cubicBezTo>
                    <a:pt x="134" y="343"/>
                    <a:pt x="133" y="326"/>
                    <a:pt x="133" y="309"/>
                  </a:cubicBezTo>
                  <a:cubicBezTo>
                    <a:pt x="136" y="308"/>
                    <a:pt x="139" y="307"/>
                    <a:pt x="141" y="306"/>
                  </a:cubicBezTo>
                  <a:cubicBezTo>
                    <a:pt x="140" y="291"/>
                    <a:pt x="139" y="276"/>
                    <a:pt x="138" y="261"/>
                  </a:cubicBezTo>
                  <a:cubicBezTo>
                    <a:pt x="137" y="254"/>
                    <a:pt x="137" y="247"/>
                    <a:pt x="137" y="241"/>
                  </a:cubicBezTo>
                  <a:cubicBezTo>
                    <a:pt x="170" y="182"/>
                    <a:pt x="170" y="182"/>
                    <a:pt x="170" y="182"/>
                  </a:cubicBezTo>
                  <a:cubicBezTo>
                    <a:pt x="167" y="180"/>
                    <a:pt x="164" y="178"/>
                    <a:pt x="161" y="176"/>
                  </a:cubicBezTo>
                  <a:cubicBezTo>
                    <a:pt x="159" y="173"/>
                    <a:pt x="157" y="170"/>
                    <a:pt x="154" y="167"/>
                  </a:cubicBezTo>
                  <a:cubicBezTo>
                    <a:pt x="148" y="161"/>
                    <a:pt x="152" y="164"/>
                    <a:pt x="150" y="158"/>
                  </a:cubicBezTo>
                  <a:cubicBezTo>
                    <a:pt x="149" y="153"/>
                    <a:pt x="147" y="150"/>
                    <a:pt x="146" y="145"/>
                  </a:cubicBezTo>
                  <a:cubicBezTo>
                    <a:pt x="144" y="141"/>
                    <a:pt x="142" y="138"/>
                    <a:pt x="141" y="134"/>
                  </a:cubicBezTo>
                  <a:cubicBezTo>
                    <a:pt x="138" y="124"/>
                    <a:pt x="140" y="113"/>
                    <a:pt x="137" y="102"/>
                  </a:cubicBezTo>
                  <a:cubicBezTo>
                    <a:pt x="136" y="98"/>
                    <a:pt x="136" y="96"/>
                    <a:pt x="132" y="94"/>
                  </a:cubicBezTo>
                  <a:cubicBezTo>
                    <a:pt x="127" y="92"/>
                    <a:pt x="121" y="90"/>
                    <a:pt x="115" y="88"/>
                  </a:cubicBezTo>
                  <a:cubicBezTo>
                    <a:pt x="113" y="88"/>
                    <a:pt x="110" y="87"/>
                    <a:pt x="108" y="86"/>
                  </a:cubicBezTo>
                  <a:cubicBezTo>
                    <a:pt x="108" y="85"/>
                    <a:pt x="109" y="84"/>
                    <a:pt x="109" y="83"/>
                  </a:cubicBezTo>
                  <a:cubicBezTo>
                    <a:pt x="110" y="82"/>
                    <a:pt x="111" y="81"/>
                    <a:pt x="111" y="81"/>
                  </a:cubicBezTo>
                  <a:cubicBezTo>
                    <a:pt x="111" y="79"/>
                    <a:pt x="112" y="78"/>
                    <a:pt x="113" y="76"/>
                  </a:cubicBezTo>
                  <a:cubicBezTo>
                    <a:pt x="113" y="76"/>
                    <a:pt x="113" y="75"/>
                    <a:pt x="114" y="74"/>
                  </a:cubicBezTo>
                  <a:cubicBezTo>
                    <a:pt x="116" y="74"/>
                    <a:pt x="117" y="74"/>
                    <a:pt x="118" y="72"/>
                  </a:cubicBezTo>
                  <a:cubicBezTo>
                    <a:pt x="118" y="69"/>
                    <a:pt x="118" y="66"/>
                    <a:pt x="118" y="62"/>
                  </a:cubicBezTo>
                  <a:cubicBezTo>
                    <a:pt x="118" y="62"/>
                    <a:pt x="118" y="60"/>
                    <a:pt x="119" y="59"/>
                  </a:cubicBezTo>
                  <a:cubicBezTo>
                    <a:pt x="123" y="54"/>
                    <a:pt x="122" y="50"/>
                    <a:pt x="124" y="45"/>
                  </a:cubicBezTo>
                  <a:cubicBezTo>
                    <a:pt x="125" y="43"/>
                    <a:pt x="127" y="43"/>
                    <a:pt x="128" y="42"/>
                  </a:cubicBezTo>
                  <a:cubicBezTo>
                    <a:pt x="131" y="38"/>
                    <a:pt x="129" y="36"/>
                    <a:pt x="128" y="31"/>
                  </a:cubicBezTo>
                  <a:cubicBezTo>
                    <a:pt x="127" y="28"/>
                    <a:pt x="126" y="25"/>
                    <a:pt x="125" y="21"/>
                  </a:cubicBezTo>
                  <a:cubicBezTo>
                    <a:pt x="121" y="14"/>
                    <a:pt x="112" y="7"/>
                    <a:pt x="105" y="5"/>
                  </a:cubicBezTo>
                  <a:cubicBezTo>
                    <a:pt x="98" y="2"/>
                    <a:pt x="87" y="0"/>
                    <a:pt x="81" y="4"/>
                  </a:cubicBezTo>
                  <a:cubicBezTo>
                    <a:pt x="76" y="7"/>
                    <a:pt x="71" y="14"/>
                    <a:pt x="68" y="20"/>
                  </a:cubicBezTo>
                  <a:close/>
                </a:path>
              </a:pathLst>
            </a:custGeom>
            <a:gradFill rotWithShape="1">
              <a:gsLst>
                <a:gs pos="0">
                  <a:srgbClr val="FFFFFF">
                    <a:alpha val="0"/>
                  </a:srgbClr>
                </a:gs>
                <a:gs pos="100000">
                  <a:srgbClr val="000000">
                    <a:alpha val="30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rgbClr val="000000"/>
                </a:solidFill>
                <a:latin typeface="Arial" panose="020B0604020202020204" pitchFamily="34" charset="0"/>
                <a:ea typeface="微软雅黑" panose="020B0503020204020204" pitchFamily="34" charset="-122"/>
              </a:endParaRPr>
            </a:p>
          </p:txBody>
        </p:sp>
        <p:grpSp>
          <p:nvGrpSpPr>
            <p:cNvPr id="24" name="Group 3"/>
            <p:cNvGrpSpPr/>
            <p:nvPr/>
          </p:nvGrpSpPr>
          <p:grpSpPr bwMode="auto">
            <a:xfrm>
              <a:off x="1422963" y="1163586"/>
              <a:ext cx="873946" cy="1998491"/>
              <a:chOff x="930" y="1979"/>
              <a:chExt cx="892" cy="2041"/>
            </a:xfrm>
          </p:grpSpPr>
          <p:sp>
            <p:nvSpPr>
              <p:cNvPr id="25" name="Freeform 4"/>
              <p:cNvSpPr/>
              <p:nvPr/>
            </p:nvSpPr>
            <p:spPr bwMode="auto">
              <a:xfrm>
                <a:off x="930" y="1979"/>
                <a:ext cx="654" cy="2041"/>
              </a:xfrm>
              <a:custGeom>
                <a:avLst/>
                <a:gdLst>
                  <a:gd name="T0" fmla="*/ 64 w 175"/>
                  <a:gd name="T1" fmla="*/ 38 h 547"/>
                  <a:gd name="T2" fmla="*/ 65 w 175"/>
                  <a:gd name="T3" fmla="*/ 63 h 547"/>
                  <a:gd name="T4" fmla="*/ 50 w 175"/>
                  <a:gd name="T5" fmla="*/ 80 h 547"/>
                  <a:gd name="T6" fmla="*/ 13 w 175"/>
                  <a:gd name="T7" fmla="*/ 94 h 547"/>
                  <a:gd name="T8" fmla="*/ 0 w 175"/>
                  <a:gd name="T9" fmla="*/ 156 h 547"/>
                  <a:gd name="T10" fmla="*/ 15 w 175"/>
                  <a:gd name="T11" fmla="*/ 217 h 547"/>
                  <a:gd name="T12" fmla="*/ 26 w 175"/>
                  <a:gd name="T13" fmla="*/ 258 h 547"/>
                  <a:gd name="T14" fmla="*/ 34 w 175"/>
                  <a:gd name="T15" fmla="*/ 316 h 547"/>
                  <a:gd name="T16" fmla="*/ 32 w 175"/>
                  <a:gd name="T17" fmla="*/ 369 h 547"/>
                  <a:gd name="T18" fmla="*/ 28 w 175"/>
                  <a:gd name="T19" fmla="*/ 425 h 547"/>
                  <a:gd name="T20" fmla="*/ 32 w 175"/>
                  <a:gd name="T21" fmla="*/ 511 h 547"/>
                  <a:gd name="T22" fmla="*/ 42 w 175"/>
                  <a:gd name="T23" fmla="*/ 524 h 547"/>
                  <a:gd name="T24" fmla="*/ 78 w 175"/>
                  <a:gd name="T25" fmla="*/ 546 h 547"/>
                  <a:gd name="T26" fmla="*/ 73 w 175"/>
                  <a:gd name="T27" fmla="*/ 521 h 547"/>
                  <a:gd name="T28" fmla="*/ 72 w 175"/>
                  <a:gd name="T29" fmla="*/ 512 h 547"/>
                  <a:gd name="T30" fmla="*/ 73 w 175"/>
                  <a:gd name="T31" fmla="*/ 492 h 547"/>
                  <a:gd name="T32" fmla="*/ 70 w 175"/>
                  <a:gd name="T33" fmla="*/ 435 h 547"/>
                  <a:gd name="T34" fmla="*/ 76 w 175"/>
                  <a:gd name="T35" fmla="*/ 381 h 547"/>
                  <a:gd name="T36" fmla="*/ 86 w 175"/>
                  <a:gd name="T37" fmla="*/ 375 h 547"/>
                  <a:gd name="T38" fmla="*/ 86 w 175"/>
                  <a:gd name="T39" fmla="*/ 445 h 547"/>
                  <a:gd name="T40" fmla="*/ 93 w 175"/>
                  <a:gd name="T41" fmla="*/ 499 h 547"/>
                  <a:gd name="T42" fmla="*/ 108 w 175"/>
                  <a:gd name="T43" fmla="*/ 511 h 547"/>
                  <a:gd name="T44" fmla="*/ 121 w 175"/>
                  <a:gd name="T45" fmla="*/ 514 h 547"/>
                  <a:gd name="T46" fmla="*/ 162 w 175"/>
                  <a:gd name="T47" fmla="*/ 521 h 547"/>
                  <a:gd name="T48" fmla="*/ 147 w 175"/>
                  <a:gd name="T49" fmla="*/ 500 h 547"/>
                  <a:gd name="T50" fmla="*/ 132 w 175"/>
                  <a:gd name="T51" fmla="*/ 486 h 547"/>
                  <a:gd name="T52" fmla="*/ 127 w 175"/>
                  <a:gd name="T53" fmla="*/ 435 h 547"/>
                  <a:gd name="T54" fmla="*/ 133 w 175"/>
                  <a:gd name="T55" fmla="*/ 360 h 547"/>
                  <a:gd name="T56" fmla="*/ 141 w 175"/>
                  <a:gd name="T57" fmla="*/ 306 h 547"/>
                  <a:gd name="T58" fmla="*/ 137 w 175"/>
                  <a:gd name="T59" fmla="*/ 241 h 547"/>
                  <a:gd name="T60" fmla="*/ 161 w 175"/>
                  <a:gd name="T61" fmla="*/ 176 h 547"/>
                  <a:gd name="T62" fmla="*/ 150 w 175"/>
                  <a:gd name="T63" fmla="*/ 158 h 547"/>
                  <a:gd name="T64" fmla="*/ 141 w 175"/>
                  <a:gd name="T65" fmla="*/ 134 h 547"/>
                  <a:gd name="T66" fmla="*/ 132 w 175"/>
                  <a:gd name="T67" fmla="*/ 94 h 547"/>
                  <a:gd name="T68" fmla="*/ 108 w 175"/>
                  <a:gd name="T69" fmla="*/ 86 h 547"/>
                  <a:gd name="T70" fmla="*/ 111 w 175"/>
                  <a:gd name="T71" fmla="*/ 81 h 547"/>
                  <a:gd name="T72" fmla="*/ 114 w 175"/>
                  <a:gd name="T73" fmla="*/ 74 h 547"/>
                  <a:gd name="T74" fmla="*/ 118 w 175"/>
                  <a:gd name="T75" fmla="*/ 62 h 547"/>
                  <a:gd name="T76" fmla="*/ 124 w 175"/>
                  <a:gd name="T77" fmla="*/ 45 h 547"/>
                  <a:gd name="T78" fmla="*/ 128 w 175"/>
                  <a:gd name="T79" fmla="*/ 31 h 547"/>
                  <a:gd name="T80" fmla="*/ 105 w 175"/>
                  <a:gd name="T81" fmla="*/ 5 h 547"/>
                  <a:gd name="T82" fmla="*/ 68 w 175"/>
                  <a:gd name="T83" fmla="*/ 2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 h="547">
                    <a:moveTo>
                      <a:pt x="68" y="20"/>
                    </a:moveTo>
                    <a:cubicBezTo>
                      <a:pt x="66" y="25"/>
                      <a:pt x="65" y="34"/>
                      <a:pt x="64" y="38"/>
                    </a:cubicBezTo>
                    <a:cubicBezTo>
                      <a:pt x="64" y="45"/>
                      <a:pt x="65" y="50"/>
                      <a:pt x="67" y="55"/>
                    </a:cubicBezTo>
                    <a:cubicBezTo>
                      <a:pt x="66" y="58"/>
                      <a:pt x="66" y="61"/>
                      <a:pt x="65" y="63"/>
                    </a:cubicBezTo>
                    <a:cubicBezTo>
                      <a:pt x="63" y="64"/>
                      <a:pt x="61" y="66"/>
                      <a:pt x="59" y="67"/>
                    </a:cubicBezTo>
                    <a:cubicBezTo>
                      <a:pt x="56" y="72"/>
                      <a:pt x="53" y="75"/>
                      <a:pt x="50" y="80"/>
                    </a:cubicBezTo>
                    <a:cubicBezTo>
                      <a:pt x="48" y="81"/>
                      <a:pt x="45" y="82"/>
                      <a:pt x="42" y="83"/>
                    </a:cubicBezTo>
                    <a:cubicBezTo>
                      <a:pt x="32" y="87"/>
                      <a:pt x="23" y="91"/>
                      <a:pt x="13" y="94"/>
                    </a:cubicBezTo>
                    <a:cubicBezTo>
                      <a:pt x="5" y="97"/>
                      <a:pt x="3" y="113"/>
                      <a:pt x="1" y="120"/>
                    </a:cubicBezTo>
                    <a:cubicBezTo>
                      <a:pt x="0" y="132"/>
                      <a:pt x="0" y="143"/>
                      <a:pt x="0" y="156"/>
                    </a:cubicBezTo>
                    <a:cubicBezTo>
                      <a:pt x="1" y="166"/>
                      <a:pt x="2" y="175"/>
                      <a:pt x="3" y="185"/>
                    </a:cubicBezTo>
                    <a:cubicBezTo>
                      <a:pt x="2" y="197"/>
                      <a:pt x="7" y="209"/>
                      <a:pt x="15" y="217"/>
                    </a:cubicBezTo>
                    <a:cubicBezTo>
                      <a:pt x="18" y="219"/>
                      <a:pt x="22" y="219"/>
                      <a:pt x="26" y="220"/>
                    </a:cubicBezTo>
                    <a:cubicBezTo>
                      <a:pt x="27" y="233"/>
                      <a:pt x="26" y="245"/>
                      <a:pt x="26" y="258"/>
                    </a:cubicBezTo>
                    <a:cubicBezTo>
                      <a:pt x="27" y="275"/>
                      <a:pt x="26" y="292"/>
                      <a:pt x="25" y="309"/>
                    </a:cubicBezTo>
                    <a:cubicBezTo>
                      <a:pt x="28" y="311"/>
                      <a:pt x="31" y="314"/>
                      <a:pt x="34" y="316"/>
                    </a:cubicBezTo>
                    <a:cubicBezTo>
                      <a:pt x="34" y="320"/>
                      <a:pt x="35" y="324"/>
                      <a:pt x="36" y="328"/>
                    </a:cubicBezTo>
                    <a:cubicBezTo>
                      <a:pt x="33" y="342"/>
                      <a:pt x="33" y="355"/>
                      <a:pt x="32" y="369"/>
                    </a:cubicBezTo>
                    <a:cubicBezTo>
                      <a:pt x="32" y="374"/>
                      <a:pt x="31" y="378"/>
                      <a:pt x="31" y="382"/>
                    </a:cubicBezTo>
                    <a:cubicBezTo>
                      <a:pt x="30" y="397"/>
                      <a:pt x="28" y="411"/>
                      <a:pt x="28" y="425"/>
                    </a:cubicBezTo>
                    <a:cubicBezTo>
                      <a:pt x="28" y="445"/>
                      <a:pt x="30" y="464"/>
                      <a:pt x="32" y="483"/>
                    </a:cubicBezTo>
                    <a:cubicBezTo>
                      <a:pt x="31" y="492"/>
                      <a:pt x="30" y="503"/>
                      <a:pt x="32" y="511"/>
                    </a:cubicBezTo>
                    <a:cubicBezTo>
                      <a:pt x="34" y="513"/>
                      <a:pt x="38" y="516"/>
                      <a:pt x="39" y="518"/>
                    </a:cubicBezTo>
                    <a:cubicBezTo>
                      <a:pt x="40" y="520"/>
                      <a:pt x="41" y="522"/>
                      <a:pt x="42" y="524"/>
                    </a:cubicBezTo>
                    <a:cubicBezTo>
                      <a:pt x="45" y="528"/>
                      <a:pt x="47" y="532"/>
                      <a:pt x="51" y="536"/>
                    </a:cubicBezTo>
                    <a:cubicBezTo>
                      <a:pt x="58" y="542"/>
                      <a:pt x="69" y="547"/>
                      <a:pt x="78" y="546"/>
                    </a:cubicBezTo>
                    <a:cubicBezTo>
                      <a:pt x="85" y="545"/>
                      <a:pt x="85" y="540"/>
                      <a:pt x="82" y="535"/>
                    </a:cubicBezTo>
                    <a:cubicBezTo>
                      <a:pt x="80" y="530"/>
                      <a:pt x="76" y="525"/>
                      <a:pt x="73" y="521"/>
                    </a:cubicBezTo>
                    <a:cubicBezTo>
                      <a:pt x="71" y="518"/>
                      <a:pt x="70" y="516"/>
                      <a:pt x="68" y="513"/>
                    </a:cubicBezTo>
                    <a:cubicBezTo>
                      <a:pt x="69" y="513"/>
                      <a:pt x="70" y="513"/>
                      <a:pt x="72" y="512"/>
                    </a:cubicBezTo>
                    <a:cubicBezTo>
                      <a:pt x="71" y="511"/>
                      <a:pt x="72" y="509"/>
                      <a:pt x="72" y="507"/>
                    </a:cubicBezTo>
                    <a:cubicBezTo>
                      <a:pt x="72" y="503"/>
                      <a:pt x="72" y="497"/>
                      <a:pt x="73" y="492"/>
                    </a:cubicBezTo>
                    <a:cubicBezTo>
                      <a:pt x="71" y="483"/>
                      <a:pt x="69" y="474"/>
                      <a:pt x="69" y="465"/>
                    </a:cubicBezTo>
                    <a:cubicBezTo>
                      <a:pt x="69" y="455"/>
                      <a:pt x="70" y="445"/>
                      <a:pt x="70" y="435"/>
                    </a:cubicBezTo>
                    <a:cubicBezTo>
                      <a:pt x="70" y="420"/>
                      <a:pt x="69" y="408"/>
                      <a:pt x="73" y="393"/>
                    </a:cubicBezTo>
                    <a:cubicBezTo>
                      <a:pt x="74" y="389"/>
                      <a:pt x="75" y="385"/>
                      <a:pt x="76" y="381"/>
                    </a:cubicBezTo>
                    <a:cubicBezTo>
                      <a:pt x="78" y="367"/>
                      <a:pt x="81" y="354"/>
                      <a:pt x="83" y="340"/>
                    </a:cubicBezTo>
                    <a:cubicBezTo>
                      <a:pt x="84" y="351"/>
                      <a:pt x="85" y="363"/>
                      <a:pt x="86" y="375"/>
                    </a:cubicBezTo>
                    <a:cubicBezTo>
                      <a:pt x="86" y="381"/>
                      <a:pt x="87" y="388"/>
                      <a:pt x="87" y="394"/>
                    </a:cubicBezTo>
                    <a:cubicBezTo>
                      <a:pt x="85" y="408"/>
                      <a:pt x="84" y="426"/>
                      <a:pt x="86" y="445"/>
                    </a:cubicBezTo>
                    <a:cubicBezTo>
                      <a:pt x="87" y="461"/>
                      <a:pt x="87" y="478"/>
                      <a:pt x="89" y="494"/>
                    </a:cubicBezTo>
                    <a:cubicBezTo>
                      <a:pt x="90" y="496"/>
                      <a:pt x="92" y="497"/>
                      <a:pt x="93" y="499"/>
                    </a:cubicBezTo>
                    <a:cubicBezTo>
                      <a:pt x="93" y="503"/>
                      <a:pt x="93" y="505"/>
                      <a:pt x="95" y="509"/>
                    </a:cubicBezTo>
                    <a:cubicBezTo>
                      <a:pt x="99" y="509"/>
                      <a:pt x="105" y="510"/>
                      <a:pt x="108" y="511"/>
                    </a:cubicBezTo>
                    <a:cubicBezTo>
                      <a:pt x="111" y="511"/>
                      <a:pt x="111" y="509"/>
                      <a:pt x="114" y="510"/>
                    </a:cubicBezTo>
                    <a:cubicBezTo>
                      <a:pt x="116" y="511"/>
                      <a:pt x="119" y="513"/>
                      <a:pt x="121" y="514"/>
                    </a:cubicBezTo>
                    <a:cubicBezTo>
                      <a:pt x="130" y="519"/>
                      <a:pt x="137" y="523"/>
                      <a:pt x="148" y="523"/>
                    </a:cubicBezTo>
                    <a:cubicBezTo>
                      <a:pt x="152" y="523"/>
                      <a:pt x="158" y="523"/>
                      <a:pt x="162" y="521"/>
                    </a:cubicBezTo>
                    <a:cubicBezTo>
                      <a:pt x="175" y="517"/>
                      <a:pt x="164" y="509"/>
                      <a:pt x="159" y="505"/>
                    </a:cubicBezTo>
                    <a:cubicBezTo>
                      <a:pt x="155" y="503"/>
                      <a:pt x="151" y="501"/>
                      <a:pt x="147" y="500"/>
                    </a:cubicBezTo>
                    <a:cubicBezTo>
                      <a:pt x="143" y="498"/>
                      <a:pt x="135" y="492"/>
                      <a:pt x="131" y="491"/>
                    </a:cubicBezTo>
                    <a:cubicBezTo>
                      <a:pt x="130" y="490"/>
                      <a:pt x="133" y="488"/>
                      <a:pt x="132" y="486"/>
                    </a:cubicBezTo>
                    <a:cubicBezTo>
                      <a:pt x="129" y="473"/>
                      <a:pt x="127" y="465"/>
                      <a:pt x="127" y="452"/>
                    </a:cubicBezTo>
                    <a:cubicBezTo>
                      <a:pt x="127" y="446"/>
                      <a:pt x="127" y="441"/>
                      <a:pt x="127" y="435"/>
                    </a:cubicBezTo>
                    <a:cubicBezTo>
                      <a:pt x="128" y="427"/>
                      <a:pt x="128" y="419"/>
                      <a:pt x="129" y="411"/>
                    </a:cubicBezTo>
                    <a:cubicBezTo>
                      <a:pt x="130" y="394"/>
                      <a:pt x="132" y="377"/>
                      <a:pt x="133" y="360"/>
                    </a:cubicBezTo>
                    <a:cubicBezTo>
                      <a:pt x="134" y="343"/>
                      <a:pt x="133" y="326"/>
                      <a:pt x="133" y="309"/>
                    </a:cubicBezTo>
                    <a:cubicBezTo>
                      <a:pt x="136" y="308"/>
                      <a:pt x="139" y="307"/>
                      <a:pt x="141" y="306"/>
                    </a:cubicBezTo>
                    <a:cubicBezTo>
                      <a:pt x="140" y="291"/>
                      <a:pt x="139" y="276"/>
                      <a:pt x="138" y="261"/>
                    </a:cubicBezTo>
                    <a:cubicBezTo>
                      <a:pt x="137" y="254"/>
                      <a:pt x="137" y="247"/>
                      <a:pt x="137" y="241"/>
                    </a:cubicBezTo>
                    <a:cubicBezTo>
                      <a:pt x="170" y="182"/>
                      <a:pt x="170" y="182"/>
                      <a:pt x="170" y="182"/>
                    </a:cubicBezTo>
                    <a:cubicBezTo>
                      <a:pt x="167" y="180"/>
                      <a:pt x="164" y="178"/>
                      <a:pt x="161" y="176"/>
                    </a:cubicBezTo>
                    <a:cubicBezTo>
                      <a:pt x="159" y="173"/>
                      <a:pt x="157" y="170"/>
                      <a:pt x="154" y="167"/>
                    </a:cubicBezTo>
                    <a:cubicBezTo>
                      <a:pt x="148" y="161"/>
                      <a:pt x="152" y="164"/>
                      <a:pt x="150" y="158"/>
                    </a:cubicBezTo>
                    <a:cubicBezTo>
                      <a:pt x="149" y="153"/>
                      <a:pt x="147" y="150"/>
                      <a:pt x="146" y="145"/>
                    </a:cubicBezTo>
                    <a:cubicBezTo>
                      <a:pt x="144" y="141"/>
                      <a:pt x="142" y="138"/>
                      <a:pt x="141" y="134"/>
                    </a:cubicBezTo>
                    <a:cubicBezTo>
                      <a:pt x="138" y="124"/>
                      <a:pt x="140" y="113"/>
                      <a:pt x="137" y="102"/>
                    </a:cubicBezTo>
                    <a:cubicBezTo>
                      <a:pt x="136" y="98"/>
                      <a:pt x="136" y="96"/>
                      <a:pt x="132" y="94"/>
                    </a:cubicBezTo>
                    <a:cubicBezTo>
                      <a:pt x="127" y="92"/>
                      <a:pt x="121" y="90"/>
                      <a:pt x="115" y="88"/>
                    </a:cubicBezTo>
                    <a:cubicBezTo>
                      <a:pt x="113" y="88"/>
                      <a:pt x="110" y="87"/>
                      <a:pt x="108" y="86"/>
                    </a:cubicBezTo>
                    <a:cubicBezTo>
                      <a:pt x="108" y="85"/>
                      <a:pt x="109" y="84"/>
                      <a:pt x="109" y="83"/>
                    </a:cubicBezTo>
                    <a:cubicBezTo>
                      <a:pt x="110" y="82"/>
                      <a:pt x="111" y="81"/>
                      <a:pt x="111" y="81"/>
                    </a:cubicBezTo>
                    <a:cubicBezTo>
                      <a:pt x="111" y="79"/>
                      <a:pt x="112" y="78"/>
                      <a:pt x="113" y="76"/>
                    </a:cubicBezTo>
                    <a:cubicBezTo>
                      <a:pt x="113" y="76"/>
                      <a:pt x="113" y="75"/>
                      <a:pt x="114" y="74"/>
                    </a:cubicBezTo>
                    <a:cubicBezTo>
                      <a:pt x="116" y="74"/>
                      <a:pt x="117" y="74"/>
                      <a:pt x="118" y="72"/>
                    </a:cubicBezTo>
                    <a:cubicBezTo>
                      <a:pt x="118" y="69"/>
                      <a:pt x="118" y="66"/>
                      <a:pt x="118" y="62"/>
                    </a:cubicBezTo>
                    <a:cubicBezTo>
                      <a:pt x="118" y="62"/>
                      <a:pt x="118" y="60"/>
                      <a:pt x="119" y="59"/>
                    </a:cubicBezTo>
                    <a:cubicBezTo>
                      <a:pt x="123" y="54"/>
                      <a:pt x="122" y="50"/>
                      <a:pt x="124" y="45"/>
                    </a:cubicBezTo>
                    <a:cubicBezTo>
                      <a:pt x="125" y="43"/>
                      <a:pt x="127" y="43"/>
                      <a:pt x="128" y="42"/>
                    </a:cubicBezTo>
                    <a:cubicBezTo>
                      <a:pt x="131" y="38"/>
                      <a:pt x="129" y="36"/>
                      <a:pt x="128" y="31"/>
                    </a:cubicBezTo>
                    <a:cubicBezTo>
                      <a:pt x="127" y="28"/>
                      <a:pt x="126" y="25"/>
                      <a:pt x="125" y="21"/>
                    </a:cubicBezTo>
                    <a:cubicBezTo>
                      <a:pt x="121" y="14"/>
                      <a:pt x="112" y="7"/>
                      <a:pt x="105" y="5"/>
                    </a:cubicBezTo>
                    <a:cubicBezTo>
                      <a:pt x="98" y="2"/>
                      <a:pt x="87" y="0"/>
                      <a:pt x="81" y="4"/>
                    </a:cubicBezTo>
                    <a:cubicBezTo>
                      <a:pt x="76" y="7"/>
                      <a:pt x="71" y="14"/>
                      <a:pt x="68"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rgbClr val="000000"/>
                  </a:solidFill>
                  <a:latin typeface="Arial" panose="020B0604020202020204" pitchFamily="34" charset="0"/>
                  <a:ea typeface="微软雅黑" panose="020B0503020204020204" pitchFamily="34" charset="-122"/>
                </a:endParaRPr>
              </a:p>
            </p:txBody>
          </p:sp>
          <p:sp>
            <p:nvSpPr>
              <p:cNvPr id="26" name="Freeform 5"/>
              <p:cNvSpPr/>
              <p:nvPr/>
            </p:nvSpPr>
            <p:spPr bwMode="auto">
              <a:xfrm>
                <a:off x="1381" y="2614"/>
                <a:ext cx="441" cy="276"/>
              </a:xfrm>
              <a:custGeom>
                <a:avLst/>
                <a:gdLst>
                  <a:gd name="T0" fmla="*/ 16 w 118"/>
                  <a:gd name="T1" fmla="*/ 71 h 74"/>
                  <a:gd name="T2" fmla="*/ 77 w 118"/>
                  <a:gd name="T3" fmla="*/ 54 h 74"/>
                  <a:gd name="T4" fmla="*/ 83 w 118"/>
                  <a:gd name="T5" fmla="*/ 22 h 74"/>
                  <a:gd name="T6" fmla="*/ 95 w 118"/>
                  <a:gd name="T7" fmla="*/ 17 h 74"/>
                  <a:gd name="T8" fmla="*/ 97 w 118"/>
                  <a:gd name="T9" fmla="*/ 11 h 74"/>
                  <a:gd name="T10" fmla="*/ 97 w 118"/>
                  <a:gd name="T11" fmla="*/ 8 h 74"/>
                  <a:gd name="T12" fmla="*/ 118 w 118"/>
                  <a:gd name="T13" fmla="*/ 6 h 74"/>
                  <a:gd name="T14" fmla="*/ 116 w 118"/>
                  <a:gd name="T15" fmla="*/ 0 h 74"/>
                  <a:gd name="T16" fmla="*/ 49 w 118"/>
                  <a:gd name="T17" fmla="*/ 13 h 74"/>
                  <a:gd name="T18" fmla="*/ 49 w 118"/>
                  <a:gd name="T19" fmla="*/ 13 h 74"/>
                  <a:gd name="T20" fmla="*/ 31 w 118"/>
                  <a:gd name="T21" fmla="*/ 26 h 74"/>
                  <a:gd name="T22" fmla="*/ 14 w 118"/>
                  <a:gd name="T23" fmla="*/ 31 h 74"/>
                  <a:gd name="T24" fmla="*/ 16 w 118"/>
                  <a:gd name="T25" fmla="*/ 34 h 74"/>
                  <a:gd name="T26" fmla="*/ 20 w 118"/>
                  <a:gd name="T27" fmla="*/ 39 h 74"/>
                  <a:gd name="T28" fmla="*/ 0 w 118"/>
                  <a:gd name="T29" fmla="*/ 74 h 74"/>
                  <a:gd name="T30" fmla="*/ 16 w 118"/>
                  <a:gd name="T31"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74">
                    <a:moveTo>
                      <a:pt x="16" y="71"/>
                    </a:moveTo>
                    <a:cubicBezTo>
                      <a:pt x="36" y="65"/>
                      <a:pt x="57" y="59"/>
                      <a:pt x="77" y="54"/>
                    </a:cubicBezTo>
                    <a:cubicBezTo>
                      <a:pt x="79" y="43"/>
                      <a:pt x="79" y="32"/>
                      <a:pt x="83" y="22"/>
                    </a:cubicBezTo>
                    <a:cubicBezTo>
                      <a:pt x="87" y="21"/>
                      <a:pt x="91" y="19"/>
                      <a:pt x="95" y="17"/>
                    </a:cubicBezTo>
                    <a:cubicBezTo>
                      <a:pt x="96" y="15"/>
                      <a:pt x="96" y="13"/>
                      <a:pt x="97" y="11"/>
                    </a:cubicBezTo>
                    <a:cubicBezTo>
                      <a:pt x="97" y="10"/>
                      <a:pt x="97" y="9"/>
                      <a:pt x="97" y="8"/>
                    </a:cubicBezTo>
                    <a:cubicBezTo>
                      <a:pt x="104" y="7"/>
                      <a:pt x="111" y="6"/>
                      <a:pt x="118" y="6"/>
                    </a:cubicBezTo>
                    <a:cubicBezTo>
                      <a:pt x="117" y="4"/>
                      <a:pt x="116" y="2"/>
                      <a:pt x="116" y="0"/>
                    </a:cubicBezTo>
                    <a:cubicBezTo>
                      <a:pt x="95" y="1"/>
                      <a:pt x="73" y="5"/>
                      <a:pt x="49" y="13"/>
                    </a:cubicBezTo>
                    <a:cubicBezTo>
                      <a:pt x="49" y="13"/>
                      <a:pt x="49" y="13"/>
                      <a:pt x="49" y="13"/>
                    </a:cubicBezTo>
                    <a:cubicBezTo>
                      <a:pt x="43" y="17"/>
                      <a:pt x="37" y="22"/>
                      <a:pt x="31" y="26"/>
                    </a:cubicBezTo>
                    <a:cubicBezTo>
                      <a:pt x="25" y="28"/>
                      <a:pt x="19" y="30"/>
                      <a:pt x="14" y="31"/>
                    </a:cubicBezTo>
                    <a:cubicBezTo>
                      <a:pt x="14" y="32"/>
                      <a:pt x="15" y="33"/>
                      <a:pt x="16" y="34"/>
                    </a:cubicBezTo>
                    <a:cubicBezTo>
                      <a:pt x="17" y="36"/>
                      <a:pt x="18" y="37"/>
                      <a:pt x="20" y="39"/>
                    </a:cubicBezTo>
                    <a:cubicBezTo>
                      <a:pt x="5" y="47"/>
                      <a:pt x="1" y="59"/>
                      <a:pt x="0" y="74"/>
                    </a:cubicBezTo>
                    <a:cubicBezTo>
                      <a:pt x="5" y="73"/>
                      <a:pt x="11" y="72"/>
                      <a:pt x="16" y="71"/>
                    </a:cubicBezTo>
                    <a:close/>
                  </a:path>
                </a:pathLst>
              </a:custGeom>
              <a:solidFill>
                <a:srgbClr val="007EEA"/>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dirty="0">
                  <a:solidFill>
                    <a:srgbClr val="000000"/>
                  </a:solidFill>
                  <a:latin typeface="Arial" panose="020B0604020202020204" pitchFamily="34" charset="0"/>
                  <a:ea typeface="微软雅黑" panose="020B0503020204020204" pitchFamily="34" charset="-122"/>
                </a:endParaRPr>
              </a:p>
            </p:txBody>
          </p:sp>
        </p:grpSp>
      </p:grpSp>
      <p:grpSp>
        <p:nvGrpSpPr>
          <p:cNvPr id="27" name="组合 26"/>
          <p:cNvGrpSpPr/>
          <p:nvPr/>
        </p:nvGrpSpPr>
        <p:grpSpPr>
          <a:xfrm>
            <a:off x="1972275" y="1059004"/>
            <a:ext cx="2056774" cy="667754"/>
            <a:chOff x="1979613" y="1335723"/>
            <a:chExt cx="2592387" cy="935037"/>
          </a:xfrm>
        </p:grpSpPr>
        <p:sp>
          <p:nvSpPr>
            <p:cNvPr id="28" name="Line 13"/>
            <p:cNvSpPr>
              <a:spLocks noChangeShapeType="1"/>
            </p:cNvSpPr>
            <p:nvPr/>
          </p:nvSpPr>
          <p:spPr bwMode="auto">
            <a:xfrm flipV="1">
              <a:off x="1979613" y="1337310"/>
              <a:ext cx="933450" cy="933450"/>
            </a:xfrm>
            <a:prstGeom prst="line">
              <a:avLst/>
            </a:prstGeom>
            <a:noFill/>
            <a:ln w="9525">
              <a:solidFill>
                <a:srgbClr val="007EEA"/>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rgbClr val="000000"/>
                </a:solidFill>
                <a:latin typeface="Arial" panose="020B0604020202020204" pitchFamily="34" charset="0"/>
                <a:ea typeface="微软雅黑" panose="020B0503020204020204" pitchFamily="34" charset="-122"/>
              </a:endParaRPr>
            </a:p>
          </p:txBody>
        </p:sp>
        <p:sp>
          <p:nvSpPr>
            <p:cNvPr id="29" name="Line 16"/>
            <p:cNvSpPr>
              <a:spLocks noChangeShapeType="1"/>
            </p:cNvSpPr>
            <p:nvPr/>
          </p:nvSpPr>
          <p:spPr bwMode="auto">
            <a:xfrm>
              <a:off x="2916238" y="1335723"/>
              <a:ext cx="1655762" cy="0"/>
            </a:xfrm>
            <a:prstGeom prst="line">
              <a:avLst/>
            </a:prstGeom>
            <a:noFill/>
            <a:ln w="9525">
              <a:solidFill>
                <a:srgbClr val="007EEA"/>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rgbClr val="000000"/>
                </a:solidFill>
                <a:latin typeface="Arial" panose="020B0604020202020204" pitchFamily="34" charset="0"/>
                <a:ea typeface="微软雅黑" panose="020B0503020204020204" pitchFamily="34" charset="-122"/>
              </a:endParaRPr>
            </a:p>
          </p:txBody>
        </p:sp>
      </p:grpSp>
      <p:sp>
        <p:nvSpPr>
          <p:cNvPr id="30" name="Rectangle 17"/>
          <p:cNvSpPr>
            <a:spLocks noChangeArrowheads="1"/>
          </p:cNvSpPr>
          <p:nvPr/>
        </p:nvSpPr>
        <p:spPr bwMode="auto">
          <a:xfrm>
            <a:off x="1964718" y="1733561"/>
            <a:ext cx="2051629" cy="335012"/>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931" tIns="43966" rIns="87931" bIns="43966">
            <a:spAutoFit/>
          </a:bodyPr>
          <a:lstStyle/>
          <a:p>
            <a:r>
              <a:rPr lang="zh-CN" altLang="en-US" sz="1600" b="1" dirty="0">
                <a:solidFill>
                  <a:srgbClr val="000000"/>
                </a:solidFill>
                <a:latin typeface="Arial" panose="020B0604020202020204" pitchFamily="34" charset="0"/>
                <a:ea typeface="微软雅黑" panose="020B0503020204020204" pitchFamily="34" charset="-122"/>
              </a:rPr>
              <a:t>单击添加文字内容</a:t>
            </a:r>
          </a:p>
        </p:txBody>
      </p:sp>
      <p:sp>
        <p:nvSpPr>
          <p:cNvPr id="31" name="Rectangle 18"/>
          <p:cNvSpPr>
            <a:spLocks noChangeArrowheads="1"/>
          </p:cNvSpPr>
          <p:nvPr/>
        </p:nvSpPr>
        <p:spPr bwMode="auto">
          <a:xfrm>
            <a:off x="2470435" y="4305104"/>
            <a:ext cx="2030340" cy="30423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931" tIns="43966" rIns="87931" bIns="43966">
            <a:spAutoFit/>
          </a:bodyPr>
          <a:lstStyle/>
          <a:p>
            <a:r>
              <a:rPr lang="zh-CN" altLang="en-US" sz="1400" dirty="0">
                <a:solidFill>
                  <a:srgbClr val="000000"/>
                </a:solidFill>
                <a:latin typeface="Arial" panose="020B0604020202020204" pitchFamily="34" charset="0"/>
                <a:ea typeface="微软雅黑" panose="020B0503020204020204" pitchFamily="34" charset="-122"/>
              </a:rPr>
              <a:t>单击此处添加文字内容</a:t>
            </a:r>
          </a:p>
        </p:txBody>
      </p:sp>
      <p:sp>
        <p:nvSpPr>
          <p:cNvPr id="32" name="Rectangle 19"/>
          <p:cNvSpPr>
            <a:spLocks noChangeArrowheads="1"/>
          </p:cNvSpPr>
          <p:nvPr/>
        </p:nvSpPr>
        <p:spPr bwMode="auto">
          <a:xfrm>
            <a:off x="2476840" y="4082606"/>
            <a:ext cx="2023934" cy="335012"/>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931" tIns="43966" rIns="87931" bIns="43966">
            <a:spAutoFit/>
          </a:bodyPr>
          <a:lstStyle/>
          <a:p>
            <a:r>
              <a:rPr lang="zh-CN" altLang="en-US" sz="1600" b="1" dirty="0">
                <a:solidFill>
                  <a:srgbClr val="000000"/>
                </a:solidFill>
                <a:latin typeface="Arial" panose="020B0604020202020204" pitchFamily="34" charset="0"/>
                <a:ea typeface="微软雅黑" panose="020B0503020204020204" pitchFamily="34" charset="-122"/>
              </a:rPr>
              <a:t>单击添加文字内容</a:t>
            </a:r>
          </a:p>
        </p:txBody>
      </p:sp>
      <p:sp>
        <p:nvSpPr>
          <p:cNvPr id="33" name="Rectangle 20"/>
          <p:cNvSpPr>
            <a:spLocks noChangeArrowheads="1"/>
          </p:cNvSpPr>
          <p:nvPr/>
        </p:nvSpPr>
        <p:spPr bwMode="auto">
          <a:xfrm>
            <a:off x="1958312" y="1979021"/>
            <a:ext cx="2058034" cy="304234"/>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931" tIns="43966" rIns="87931" bIns="43966">
            <a:spAutoFit/>
          </a:bodyPr>
          <a:lstStyle/>
          <a:p>
            <a:r>
              <a:rPr lang="zh-CN" altLang="en-US" sz="1400" dirty="0">
                <a:solidFill>
                  <a:srgbClr val="000000"/>
                </a:solidFill>
                <a:latin typeface="Arial" panose="020B0604020202020204" pitchFamily="34" charset="0"/>
                <a:ea typeface="微软雅黑" panose="020B0503020204020204" pitchFamily="34" charset="-122"/>
              </a:rPr>
              <a:t>单击此处添加文字内容</a:t>
            </a:r>
          </a:p>
        </p:txBody>
      </p:sp>
      <p:sp>
        <p:nvSpPr>
          <p:cNvPr id="34" name="AutoShape 39"/>
          <p:cNvSpPr>
            <a:spLocks noChangeArrowheads="1"/>
          </p:cNvSpPr>
          <p:nvPr/>
        </p:nvSpPr>
        <p:spPr bwMode="auto">
          <a:xfrm>
            <a:off x="4099330" y="1188473"/>
            <a:ext cx="3592366" cy="1002652"/>
          </a:xfrm>
          <a:prstGeom prst="roundRect">
            <a:avLst>
              <a:gd name="adj" fmla="val 2872"/>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87931" tIns="43966" rIns="87931" bIns="43966" numCol="1" anchor="ctr" anchorCtr="0" compatLnSpc="1"/>
          <a:lstStyle/>
          <a:p>
            <a:pPr algn="ctr">
              <a:lnSpc>
                <a:spcPct val="150000"/>
              </a:lnSpc>
              <a:buClr>
                <a:srgbClr val="007EEA"/>
              </a:buClr>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单击此处添加文字内容</a:t>
            </a:r>
            <a:endParaRPr lang="en-US" altLang="zh-CN" sz="1400" kern="0" dirty="0">
              <a:solidFill>
                <a:srgbClr val="000000"/>
              </a:solidFill>
              <a:latin typeface="微软雅黑" panose="020B0503020204020204" pitchFamily="34" charset="-122"/>
              <a:ea typeface="微软雅黑" panose="020B0503020204020204" pitchFamily="34" charset="-122"/>
            </a:endParaRPr>
          </a:p>
          <a:p>
            <a:pPr algn="ctr">
              <a:lnSpc>
                <a:spcPct val="150000"/>
              </a:lnSpc>
              <a:buClr>
                <a:srgbClr val="007EEA"/>
              </a:buClr>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单击此处添加文字内容</a:t>
            </a:r>
          </a:p>
          <a:p>
            <a:pPr algn="ctr">
              <a:lnSpc>
                <a:spcPct val="150000"/>
              </a:lnSpc>
              <a:buClr>
                <a:srgbClr val="007EEA"/>
              </a:buClr>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单击此处添加文字内容</a:t>
            </a:r>
          </a:p>
        </p:txBody>
      </p:sp>
      <p:sp>
        <p:nvSpPr>
          <p:cNvPr id="35" name="AutoShape 38"/>
          <p:cNvSpPr>
            <a:spLocks noChangeArrowheads="1"/>
          </p:cNvSpPr>
          <p:nvPr/>
        </p:nvSpPr>
        <p:spPr bwMode="auto">
          <a:xfrm>
            <a:off x="4099582" y="906567"/>
            <a:ext cx="3592114" cy="252187"/>
          </a:xfrm>
          <a:prstGeom prst="roundRect">
            <a:avLst>
              <a:gd name="adj" fmla="val 16667"/>
            </a:avLst>
          </a:prstGeom>
          <a:gradFill flip="none" rotWithShape="1">
            <a:gsLst>
              <a:gs pos="0">
                <a:srgbClr val="007EEA"/>
              </a:gs>
              <a:gs pos="100000">
                <a:srgbClr val="005EAC"/>
              </a:gs>
            </a:gsLst>
            <a:lin ang="2700000" scaled="1"/>
            <a:tileRect/>
          </a:gradFill>
          <a:ln w="9525" algn="ctr">
            <a:noFill/>
            <a:miter lim="800000"/>
          </a:ln>
          <a:effectLst/>
        </p:spPr>
        <p:txBody>
          <a:bodyPr wrap="none" lIns="87931" tIns="43966" rIns="87931" bIns="43966" anchor="ctr"/>
          <a:lstStyle/>
          <a:p>
            <a:pPr algn="ctr">
              <a:defRPr/>
            </a:pPr>
            <a:r>
              <a:rPr lang="zh-CN" altLang="en-US" b="1" kern="0" dirty="0">
                <a:solidFill>
                  <a:srgbClr val="FFFFFF"/>
                </a:solidFill>
                <a:effectLst>
                  <a:outerShdw blurRad="38100" dist="38100" dir="2700000" algn="tl">
                    <a:srgbClr val="000000">
                      <a:alpha val="43137"/>
                    </a:srgbClr>
                  </a:outerShdw>
                </a:effectLst>
                <a:ea typeface="微软雅黑" panose="020B0503020204020204" pitchFamily="34" charset="-122"/>
                <a:cs typeface="Arial" panose="020B0604020202020204" pitchFamily="34" charset="0"/>
              </a:rPr>
              <a:t>标题文字内容</a:t>
            </a:r>
          </a:p>
        </p:txBody>
      </p:sp>
      <p:sp>
        <p:nvSpPr>
          <p:cNvPr id="36" name="AutoShape 39"/>
          <p:cNvSpPr>
            <a:spLocks noChangeArrowheads="1"/>
          </p:cNvSpPr>
          <p:nvPr/>
        </p:nvSpPr>
        <p:spPr bwMode="auto">
          <a:xfrm>
            <a:off x="4099330" y="2802875"/>
            <a:ext cx="3592366" cy="1002652"/>
          </a:xfrm>
          <a:prstGeom prst="roundRect">
            <a:avLst>
              <a:gd name="adj" fmla="val 2872"/>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87931" tIns="43966" rIns="87931" bIns="43966" numCol="1" anchor="ctr" anchorCtr="0" compatLnSpc="1"/>
          <a:lstStyle/>
          <a:p>
            <a:pPr algn="ctr">
              <a:lnSpc>
                <a:spcPct val="150000"/>
              </a:lnSpc>
              <a:buClr>
                <a:srgbClr val="007EEA"/>
              </a:buClr>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单击此处添加文字内容</a:t>
            </a:r>
            <a:endParaRPr lang="en-US" altLang="zh-CN" sz="1400" kern="0" dirty="0">
              <a:solidFill>
                <a:srgbClr val="000000"/>
              </a:solidFill>
              <a:latin typeface="微软雅黑" panose="020B0503020204020204" pitchFamily="34" charset="-122"/>
              <a:ea typeface="微软雅黑" panose="020B0503020204020204" pitchFamily="34" charset="-122"/>
            </a:endParaRPr>
          </a:p>
          <a:p>
            <a:pPr algn="ctr">
              <a:lnSpc>
                <a:spcPct val="150000"/>
              </a:lnSpc>
              <a:buClr>
                <a:srgbClr val="007EEA"/>
              </a:buClr>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单击此处添加文字内容</a:t>
            </a:r>
          </a:p>
          <a:p>
            <a:pPr algn="ctr">
              <a:lnSpc>
                <a:spcPct val="150000"/>
              </a:lnSpc>
              <a:buClr>
                <a:srgbClr val="007EEA"/>
              </a:buClr>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单击此处添加文字内容</a:t>
            </a:r>
          </a:p>
        </p:txBody>
      </p:sp>
      <p:sp>
        <p:nvSpPr>
          <p:cNvPr id="57" name="AutoShape 38"/>
          <p:cNvSpPr>
            <a:spLocks noChangeArrowheads="1"/>
          </p:cNvSpPr>
          <p:nvPr/>
        </p:nvSpPr>
        <p:spPr bwMode="auto">
          <a:xfrm>
            <a:off x="4099582" y="2520969"/>
            <a:ext cx="3592114" cy="252187"/>
          </a:xfrm>
          <a:prstGeom prst="roundRect">
            <a:avLst>
              <a:gd name="adj" fmla="val 16667"/>
            </a:avLst>
          </a:prstGeom>
          <a:gradFill flip="none" rotWithShape="1">
            <a:gsLst>
              <a:gs pos="0">
                <a:srgbClr val="FFCC00"/>
              </a:gs>
              <a:gs pos="100000">
                <a:srgbClr val="FF9900"/>
              </a:gs>
            </a:gsLst>
            <a:lin ang="2700000" scaled="1"/>
            <a:tileRect/>
          </a:gradFill>
          <a:ln w="9525" algn="ctr">
            <a:noFill/>
            <a:miter lim="800000"/>
          </a:ln>
          <a:effectLst/>
        </p:spPr>
        <p:txBody>
          <a:bodyPr wrap="none" lIns="87931" tIns="43966" rIns="87931" bIns="43966" anchor="ctr"/>
          <a:lstStyle/>
          <a:p>
            <a:pPr algn="ctr">
              <a:defRPr/>
            </a:pPr>
            <a:r>
              <a:rPr lang="zh-CN" altLang="en-US" b="1" kern="0" dirty="0">
                <a:solidFill>
                  <a:srgbClr val="FFFFFF"/>
                </a:solidFill>
                <a:effectLst>
                  <a:outerShdw blurRad="38100" dist="38100" dir="2700000" algn="tl">
                    <a:srgbClr val="000000">
                      <a:alpha val="43137"/>
                    </a:srgbClr>
                  </a:outerShdw>
                </a:effectLst>
                <a:ea typeface="微软雅黑" panose="020B0503020204020204" pitchFamily="34" charset="-122"/>
                <a:cs typeface="Arial" panose="020B0604020202020204" pitchFamily="34" charset="0"/>
              </a:rPr>
              <a:t>标题文字内容</a:t>
            </a:r>
          </a:p>
        </p:txBody>
      </p:sp>
      <p:grpSp>
        <p:nvGrpSpPr>
          <p:cNvPr id="58" name="组合 57"/>
          <p:cNvGrpSpPr/>
          <p:nvPr/>
        </p:nvGrpSpPr>
        <p:grpSpPr>
          <a:xfrm>
            <a:off x="2095707" y="2656400"/>
            <a:ext cx="1942159" cy="823073"/>
            <a:chOff x="2402689" y="2777994"/>
            <a:chExt cx="1941822" cy="914243"/>
          </a:xfrm>
        </p:grpSpPr>
        <p:sp>
          <p:nvSpPr>
            <p:cNvPr id="59" name="Line 14"/>
            <p:cNvSpPr>
              <a:spLocks noChangeShapeType="1"/>
            </p:cNvSpPr>
            <p:nvPr/>
          </p:nvSpPr>
          <p:spPr bwMode="auto">
            <a:xfrm flipV="1">
              <a:off x="2402689" y="2777994"/>
              <a:ext cx="914243" cy="914243"/>
            </a:xfrm>
            <a:prstGeom prst="line">
              <a:avLst/>
            </a:prstGeom>
            <a:noFill/>
            <a:ln w="9525">
              <a:solidFill>
                <a:srgbClr val="FF66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solidFill>
                  <a:srgbClr val="000000"/>
                </a:solidFill>
                <a:latin typeface="Arial" panose="020B0604020202020204" pitchFamily="34" charset="0"/>
                <a:ea typeface="微软雅黑" panose="020B0503020204020204" pitchFamily="34" charset="-122"/>
              </a:endParaRPr>
            </a:p>
          </p:txBody>
        </p:sp>
        <p:sp>
          <p:nvSpPr>
            <p:cNvPr id="60" name="Line 15"/>
            <p:cNvSpPr>
              <a:spLocks noChangeShapeType="1"/>
            </p:cNvSpPr>
            <p:nvPr/>
          </p:nvSpPr>
          <p:spPr bwMode="auto">
            <a:xfrm>
              <a:off x="3316932" y="2779253"/>
              <a:ext cx="1027579" cy="0"/>
            </a:xfrm>
            <a:prstGeom prst="line">
              <a:avLst/>
            </a:prstGeom>
            <a:noFill/>
            <a:ln w="9525">
              <a:solidFill>
                <a:srgbClr val="FF6600"/>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solidFill>
                  <a:srgbClr val="000000"/>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ppt_x"/>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31"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250" fill="hold"/>
                                        <p:tgtEl>
                                          <p:spTgt spid="30"/>
                                        </p:tgtEl>
                                        <p:attrNameLst>
                                          <p:attrName>ppt_w</p:attrName>
                                        </p:attrNameLst>
                                      </p:cBhvr>
                                      <p:tavLst>
                                        <p:tav tm="0">
                                          <p:val>
                                            <p:fltVal val="0"/>
                                          </p:val>
                                        </p:tav>
                                        <p:tav tm="100000">
                                          <p:val>
                                            <p:strVal val="#ppt_w"/>
                                          </p:val>
                                        </p:tav>
                                      </p:tavLst>
                                    </p:anim>
                                    <p:anim calcmode="lin" valueType="num">
                                      <p:cBhvr>
                                        <p:cTn id="16" dur="250" fill="hold"/>
                                        <p:tgtEl>
                                          <p:spTgt spid="30"/>
                                        </p:tgtEl>
                                        <p:attrNameLst>
                                          <p:attrName>ppt_h</p:attrName>
                                        </p:attrNameLst>
                                      </p:cBhvr>
                                      <p:tavLst>
                                        <p:tav tm="0">
                                          <p:val>
                                            <p:fltVal val="0"/>
                                          </p:val>
                                        </p:tav>
                                        <p:tav tm="100000">
                                          <p:val>
                                            <p:strVal val="#ppt_h"/>
                                          </p:val>
                                        </p:tav>
                                      </p:tavLst>
                                    </p:anim>
                                    <p:anim calcmode="lin" valueType="num">
                                      <p:cBhvr>
                                        <p:cTn id="17" dur="250" fill="hold"/>
                                        <p:tgtEl>
                                          <p:spTgt spid="30"/>
                                        </p:tgtEl>
                                        <p:attrNameLst>
                                          <p:attrName>style.rotation</p:attrName>
                                        </p:attrNameLst>
                                      </p:cBhvr>
                                      <p:tavLst>
                                        <p:tav tm="0">
                                          <p:val>
                                            <p:fltVal val="90"/>
                                          </p:val>
                                        </p:tav>
                                        <p:tav tm="100000">
                                          <p:val>
                                            <p:fltVal val="0"/>
                                          </p:val>
                                        </p:tav>
                                      </p:tavLst>
                                    </p:anim>
                                    <p:animEffect transition="in" filter="fade">
                                      <p:cBhvr>
                                        <p:cTn id="18" dur="250"/>
                                        <p:tgtEl>
                                          <p:spTgt spid="3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250" fill="hold"/>
                                        <p:tgtEl>
                                          <p:spTgt spid="33"/>
                                        </p:tgtEl>
                                        <p:attrNameLst>
                                          <p:attrName>ppt_w</p:attrName>
                                        </p:attrNameLst>
                                      </p:cBhvr>
                                      <p:tavLst>
                                        <p:tav tm="0">
                                          <p:val>
                                            <p:fltVal val="0"/>
                                          </p:val>
                                        </p:tav>
                                        <p:tav tm="100000">
                                          <p:val>
                                            <p:strVal val="#ppt_w"/>
                                          </p:val>
                                        </p:tav>
                                      </p:tavLst>
                                    </p:anim>
                                    <p:anim calcmode="lin" valueType="num">
                                      <p:cBhvr>
                                        <p:cTn id="22" dur="250" fill="hold"/>
                                        <p:tgtEl>
                                          <p:spTgt spid="33"/>
                                        </p:tgtEl>
                                        <p:attrNameLst>
                                          <p:attrName>ppt_h</p:attrName>
                                        </p:attrNameLst>
                                      </p:cBhvr>
                                      <p:tavLst>
                                        <p:tav tm="0">
                                          <p:val>
                                            <p:fltVal val="0"/>
                                          </p:val>
                                        </p:tav>
                                        <p:tav tm="100000">
                                          <p:val>
                                            <p:strVal val="#ppt_h"/>
                                          </p:val>
                                        </p:tav>
                                      </p:tavLst>
                                    </p:anim>
                                    <p:anim calcmode="lin" valueType="num">
                                      <p:cBhvr>
                                        <p:cTn id="23" dur="250" fill="hold"/>
                                        <p:tgtEl>
                                          <p:spTgt spid="33"/>
                                        </p:tgtEl>
                                        <p:attrNameLst>
                                          <p:attrName>style.rotation</p:attrName>
                                        </p:attrNameLst>
                                      </p:cBhvr>
                                      <p:tavLst>
                                        <p:tav tm="0">
                                          <p:val>
                                            <p:fltVal val="90"/>
                                          </p:val>
                                        </p:tav>
                                        <p:tav tm="100000">
                                          <p:val>
                                            <p:fltVal val="0"/>
                                          </p:val>
                                        </p:tav>
                                      </p:tavLst>
                                    </p:anim>
                                    <p:animEffect transition="in" filter="fade">
                                      <p:cBhvr>
                                        <p:cTn id="24" dur="250"/>
                                        <p:tgtEl>
                                          <p:spTgt spid="33"/>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250" fill="hold"/>
                                        <p:tgtEl>
                                          <p:spTgt spid="35"/>
                                        </p:tgtEl>
                                        <p:attrNameLst>
                                          <p:attrName>ppt_w</p:attrName>
                                        </p:attrNameLst>
                                      </p:cBhvr>
                                      <p:tavLst>
                                        <p:tav tm="0">
                                          <p:val>
                                            <p:fltVal val="0"/>
                                          </p:val>
                                        </p:tav>
                                        <p:tav tm="100000">
                                          <p:val>
                                            <p:strVal val="#ppt_w"/>
                                          </p:val>
                                        </p:tav>
                                      </p:tavLst>
                                    </p:anim>
                                    <p:anim calcmode="lin" valueType="num">
                                      <p:cBhvr>
                                        <p:cTn id="33" dur="250" fill="hold"/>
                                        <p:tgtEl>
                                          <p:spTgt spid="35"/>
                                        </p:tgtEl>
                                        <p:attrNameLst>
                                          <p:attrName>ppt_h</p:attrName>
                                        </p:attrNameLst>
                                      </p:cBhvr>
                                      <p:tavLst>
                                        <p:tav tm="0">
                                          <p:val>
                                            <p:fltVal val="0"/>
                                          </p:val>
                                        </p:tav>
                                        <p:tav tm="100000">
                                          <p:val>
                                            <p:strVal val="#ppt_h"/>
                                          </p:val>
                                        </p:tav>
                                      </p:tavLst>
                                    </p:anim>
                                    <p:animEffect transition="in" filter="fade">
                                      <p:cBhvr>
                                        <p:cTn id="34" dur="250"/>
                                        <p:tgtEl>
                                          <p:spTgt spid="35"/>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34"/>
                                        </p:tgtEl>
                                        <p:attrNameLst>
                                          <p:attrName>style.visibility</p:attrName>
                                        </p:attrNameLst>
                                      </p:cBhvr>
                                      <p:to>
                                        <p:strVal val="visible"/>
                                      </p:to>
                                    </p:set>
                                    <p:anim calcmode="lin" valueType="num">
                                      <p:cBhvr>
                                        <p:cTn id="37" dur="250" fill="hold"/>
                                        <p:tgtEl>
                                          <p:spTgt spid="34"/>
                                        </p:tgtEl>
                                        <p:attrNameLst>
                                          <p:attrName>ppt_w</p:attrName>
                                        </p:attrNameLst>
                                      </p:cBhvr>
                                      <p:tavLst>
                                        <p:tav tm="0">
                                          <p:val>
                                            <p:fltVal val="0"/>
                                          </p:val>
                                        </p:tav>
                                        <p:tav tm="100000">
                                          <p:val>
                                            <p:strVal val="#ppt_w"/>
                                          </p:val>
                                        </p:tav>
                                      </p:tavLst>
                                    </p:anim>
                                    <p:anim calcmode="lin" valueType="num">
                                      <p:cBhvr>
                                        <p:cTn id="38" dur="250" fill="hold"/>
                                        <p:tgtEl>
                                          <p:spTgt spid="34"/>
                                        </p:tgtEl>
                                        <p:attrNameLst>
                                          <p:attrName>ppt_h</p:attrName>
                                        </p:attrNameLst>
                                      </p:cBhvr>
                                      <p:tavLst>
                                        <p:tav tm="0">
                                          <p:val>
                                            <p:fltVal val="0"/>
                                          </p:val>
                                        </p:tav>
                                        <p:tav tm="100000">
                                          <p:val>
                                            <p:strVal val="#ppt_h"/>
                                          </p:val>
                                        </p:tav>
                                      </p:tavLst>
                                    </p:anim>
                                    <p:animEffect transition="in" filter="fade">
                                      <p:cBhvr>
                                        <p:cTn id="39" dur="250"/>
                                        <p:tgtEl>
                                          <p:spTgt spid="34"/>
                                        </p:tgtEl>
                                      </p:cBhvr>
                                    </p:animEffect>
                                  </p:childTnLst>
                                </p:cTn>
                              </p:par>
                            </p:childTnLst>
                          </p:cTn>
                        </p:par>
                        <p:par>
                          <p:cTn id="40" fill="hold">
                            <p:stCondLst>
                              <p:cond delay="2000"/>
                            </p:stCondLst>
                            <p:childTnLst>
                              <p:par>
                                <p:cTn id="41" presetID="31"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250" fill="hold"/>
                                        <p:tgtEl>
                                          <p:spTgt spid="32"/>
                                        </p:tgtEl>
                                        <p:attrNameLst>
                                          <p:attrName>ppt_w</p:attrName>
                                        </p:attrNameLst>
                                      </p:cBhvr>
                                      <p:tavLst>
                                        <p:tav tm="0">
                                          <p:val>
                                            <p:fltVal val="0"/>
                                          </p:val>
                                        </p:tav>
                                        <p:tav tm="100000">
                                          <p:val>
                                            <p:strVal val="#ppt_w"/>
                                          </p:val>
                                        </p:tav>
                                      </p:tavLst>
                                    </p:anim>
                                    <p:anim calcmode="lin" valueType="num">
                                      <p:cBhvr>
                                        <p:cTn id="44" dur="250" fill="hold"/>
                                        <p:tgtEl>
                                          <p:spTgt spid="32"/>
                                        </p:tgtEl>
                                        <p:attrNameLst>
                                          <p:attrName>ppt_h</p:attrName>
                                        </p:attrNameLst>
                                      </p:cBhvr>
                                      <p:tavLst>
                                        <p:tav tm="0">
                                          <p:val>
                                            <p:fltVal val="0"/>
                                          </p:val>
                                        </p:tav>
                                        <p:tav tm="100000">
                                          <p:val>
                                            <p:strVal val="#ppt_h"/>
                                          </p:val>
                                        </p:tav>
                                      </p:tavLst>
                                    </p:anim>
                                    <p:anim calcmode="lin" valueType="num">
                                      <p:cBhvr>
                                        <p:cTn id="45" dur="250" fill="hold"/>
                                        <p:tgtEl>
                                          <p:spTgt spid="32"/>
                                        </p:tgtEl>
                                        <p:attrNameLst>
                                          <p:attrName>style.rotation</p:attrName>
                                        </p:attrNameLst>
                                      </p:cBhvr>
                                      <p:tavLst>
                                        <p:tav tm="0">
                                          <p:val>
                                            <p:fltVal val="90"/>
                                          </p:val>
                                        </p:tav>
                                        <p:tav tm="100000">
                                          <p:val>
                                            <p:fltVal val="0"/>
                                          </p:val>
                                        </p:tav>
                                      </p:tavLst>
                                    </p:anim>
                                    <p:animEffect transition="in" filter="fade">
                                      <p:cBhvr>
                                        <p:cTn id="46" dur="250"/>
                                        <p:tgtEl>
                                          <p:spTgt spid="32"/>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250" fill="hold"/>
                                        <p:tgtEl>
                                          <p:spTgt spid="31"/>
                                        </p:tgtEl>
                                        <p:attrNameLst>
                                          <p:attrName>ppt_w</p:attrName>
                                        </p:attrNameLst>
                                      </p:cBhvr>
                                      <p:tavLst>
                                        <p:tav tm="0">
                                          <p:val>
                                            <p:fltVal val="0"/>
                                          </p:val>
                                        </p:tav>
                                        <p:tav tm="100000">
                                          <p:val>
                                            <p:strVal val="#ppt_w"/>
                                          </p:val>
                                        </p:tav>
                                      </p:tavLst>
                                    </p:anim>
                                    <p:anim calcmode="lin" valueType="num">
                                      <p:cBhvr>
                                        <p:cTn id="50" dur="250" fill="hold"/>
                                        <p:tgtEl>
                                          <p:spTgt spid="31"/>
                                        </p:tgtEl>
                                        <p:attrNameLst>
                                          <p:attrName>ppt_h</p:attrName>
                                        </p:attrNameLst>
                                      </p:cBhvr>
                                      <p:tavLst>
                                        <p:tav tm="0">
                                          <p:val>
                                            <p:fltVal val="0"/>
                                          </p:val>
                                        </p:tav>
                                        <p:tav tm="100000">
                                          <p:val>
                                            <p:strVal val="#ppt_h"/>
                                          </p:val>
                                        </p:tav>
                                      </p:tavLst>
                                    </p:anim>
                                    <p:anim calcmode="lin" valueType="num">
                                      <p:cBhvr>
                                        <p:cTn id="51" dur="250" fill="hold"/>
                                        <p:tgtEl>
                                          <p:spTgt spid="31"/>
                                        </p:tgtEl>
                                        <p:attrNameLst>
                                          <p:attrName>style.rotation</p:attrName>
                                        </p:attrNameLst>
                                      </p:cBhvr>
                                      <p:tavLst>
                                        <p:tav tm="0">
                                          <p:val>
                                            <p:fltVal val="90"/>
                                          </p:val>
                                        </p:tav>
                                        <p:tav tm="100000">
                                          <p:val>
                                            <p:fltVal val="0"/>
                                          </p:val>
                                        </p:tav>
                                      </p:tavLst>
                                    </p:anim>
                                    <p:animEffect transition="in" filter="fade">
                                      <p:cBhvr>
                                        <p:cTn id="52" dur="250"/>
                                        <p:tgtEl>
                                          <p:spTgt spid="31"/>
                                        </p:tgtEl>
                                      </p:cBhvr>
                                    </p:animEffect>
                                  </p:childTnLst>
                                </p:cTn>
                              </p:par>
                            </p:childTnLst>
                          </p:cTn>
                        </p:par>
                        <p:par>
                          <p:cTn id="53" fill="hold">
                            <p:stCondLst>
                              <p:cond delay="2500"/>
                            </p:stCondLst>
                            <p:childTnLst>
                              <p:par>
                                <p:cTn id="54" presetID="22" presetClass="entr" presetSubtype="8" fill="hold" nodeType="after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left)">
                                      <p:cBhvr>
                                        <p:cTn id="56" dur="500"/>
                                        <p:tgtEl>
                                          <p:spTgt spid="58"/>
                                        </p:tgtEl>
                                      </p:cBhvr>
                                    </p:animEffect>
                                  </p:childTnLst>
                                </p:cTn>
                              </p:par>
                            </p:childTnLst>
                          </p:cTn>
                        </p:par>
                        <p:par>
                          <p:cTn id="57" fill="hold">
                            <p:stCondLst>
                              <p:cond delay="3000"/>
                            </p:stCondLst>
                            <p:childTnLst>
                              <p:par>
                                <p:cTn id="58" presetID="53" presetClass="entr" presetSubtype="16"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250" fill="hold"/>
                                        <p:tgtEl>
                                          <p:spTgt spid="57"/>
                                        </p:tgtEl>
                                        <p:attrNameLst>
                                          <p:attrName>ppt_w</p:attrName>
                                        </p:attrNameLst>
                                      </p:cBhvr>
                                      <p:tavLst>
                                        <p:tav tm="0">
                                          <p:val>
                                            <p:fltVal val="0"/>
                                          </p:val>
                                        </p:tav>
                                        <p:tav tm="100000">
                                          <p:val>
                                            <p:strVal val="#ppt_w"/>
                                          </p:val>
                                        </p:tav>
                                      </p:tavLst>
                                    </p:anim>
                                    <p:anim calcmode="lin" valueType="num">
                                      <p:cBhvr>
                                        <p:cTn id="61" dur="250" fill="hold"/>
                                        <p:tgtEl>
                                          <p:spTgt spid="57"/>
                                        </p:tgtEl>
                                        <p:attrNameLst>
                                          <p:attrName>ppt_h</p:attrName>
                                        </p:attrNameLst>
                                      </p:cBhvr>
                                      <p:tavLst>
                                        <p:tav tm="0">
                                          <p:val>
                                            <p:fltVal val="0"/>
                                          </p:val>
                                        </p:tav>
                                        <p:tav tm="100000">
                                          <p:val>
                                            <p:strVal val="#ppt_h"/>
                                          </p:val>
                                        </p:tav>
                                      </p:tavLst>
                                    </p:anim>
                                    <p:animEffect transition="in" filter="fade">
                                      <p:cBhvr>
                                        <p:cTn id="62" dur="250"/>
                                        <p:tgtEl>
                                          <p:spTgt spid="57"/>
                                        </p:tgtEl>
                                      </p:cBhvr>
                                    </p:animEffect>
                                  </p:childTnLst>
                                </p:cTn>
                              </p:par>
                              <p:par>
                                <p:cTn id="63" presetID="53" presetClass="entr" presetSubtype="16" fill="hold" grpId="0" nodeType="withEffect">
                                  <p:stCondLst>
                                    <p:cond delay="500"/>
                                  </p:stCondLst>
                                  <p:childTnLst>
                                    <p:set>
                                      <p:cBhvr>
                                        <p:cTn id="64" dur="1" fill="hold">
                                          <p:stCondLst>
                                            <p:cond delay="0"/>
                                          </p:stCondLst>
                                        </p:cTn>
                                        <p:tgtEl>
                                          <p:spTgt spid="36"/>
                                        </p:tgtEl>
                                        <p:attrNameLst>
                                          <p:attrName>style.visibility</p:attrName>
                                        </p:attrNameLst>
                                      </p:cBhvr>
                                      <p:to>
                                        <p:strVal val="visible"/>
                                      </p:to>
                                    </p:set>
                                    <p:anim calcmode="lin" valueType="num">
                                      <p:cBhvr>
                                        <p:cTn id="65" dur="250" fill="hold"/>
                                        <p:tgtEl>
                                          <p:spTgt spid="36"/>
                                        </p:tgtEl>
                                        <p:attrNameLst>
                                          <p:attrName>ppt_w</p:attrName>
                                        </p:attrNameLst>
                                      </p:cBhvr>
                                      <p:tavLst>
                                        <p:tav tm="0">
                                          <p:val>
                                            <p:fltVal val="0"/>
                                          </p:val>
                                        </p:tav>
                                        <p:tav tm="100000">
                                          <p:val>
                                            <p:strVal val="#ppt_w"/>
                                          </p:val>
                                        </p:tav>
                                      </p:tavLst>
                                    </p:anim>
                                    <p:anim calcmode="lin" valueType="num">
                                      <p:cBhvr>
                                        <p:cTn id="66" dur="250" fill="hold"/>
                                        <p:tgtEl>
                                          <p:spTgt spid="36"/>
                                        </p:tgtEl>
                                        <p:attrNameLst>
                                          <p:attrName>ppt_h</p:attrName>
                                        </p:attrNameLst>
                                      </p:cBhvr>
                                      <p:tavLst>
                                        <p:tav tm="0">
                                          <p:val>
                                            <p:fltVal val="0"/>
                                          </p:val>
                                        </p:tav>
                                        <p:tav tm="100000">
                                          <p:val>
                                            <p:strVal val="#ppt_h"/>
                                          </p:val>
                                        </p:tav>
                                      </p:tavLst>
                                    </p:anim>
                                    <p:animEffect transition="in" filter="fade">
                                      <p:cBhvr>
                                        <p:cTn id="67"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0" grpId="0"/>
      <p:bldP spid="31" grpId="0"/>
      <p:bldP spid="32" grpId="0"/>
      <p:bldP spid="33" grpId="0"/>
      <p:bldP spid="34" grpId="0" animBg="1"/>
      <p:bldP spid="35" grpId="0" animBg="1"/>
      <p:bldP spid="36" grpId="0" animBg="1"/>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19" name="Freeform 6"/>
          <p:cNvSpPr/>
          <p:nvPr/>
        </p:nvSpPr>
        <p:spPr bwMode="auto">
          <a:xfrm>
            <a:off x="990450" y="1221862"/>
            <a:ext cx="2916539" cy="347938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0070C0"/>
          </a:solidFill>
          <a:ln>
            <a:noFill/>
          </a:ln>
        </p:spPr>
        <p:txBody>
          <a:bodyPr lIns="91432" tIns="45716" rIns="91432" bIns="45716"/>
          <a:lstStyle/>
          <a:p>
            <a:endParaRPr lang="zh-CN" altLang="en-US" b="0"/>
          </a:p>
        </p:txBody>
      </p:sp>
      <p:sp>
        <p:nvSpPr>
          <p:cNvPr id="20" name="Freeform 6"/>
          <p:cNvSpPr/>
          <p:nvPr/>
        </p:nvSpPr>
        <p:spPr bwMode="auto">
          <a:xfrm>
            <a:off x="3491880" y="2584330"/>
            <a:ext cx="1931240" cy="2303844"/>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00B0F0"/>
          </a:solidFill>
          <a:ln>
            <a:noFill/>
          </a:ln>
        </p:spPr>
        <p:txBody>
          <a:bodyPr lIns="91432" tIns="45716" rIns="91432" bIns="45716"/>
          <a:lstStyle/>
          <a:p>
            <a:endParaRPr lang="zh-CN" altLang="en-US" b="0"/>
          </a:p>
        </p:txBody>
      </p:sp>
      <p:sp>
        <p:nvSpPr>
          <p:cNvPr id="21" name="椭圆 7"/>
          <p:cNvSpPr>
            <a:spLocks noChangeArrowheads="1"/>
          </p:cNvSpPr>
          <p:nvPr/>
        </p:nvSpPr>
        <p:spPr bwMode="auto">
          <a:xfrm>
            <a:off x="3131840" y="1077600"/>
            <a:ext cx="774070" cy="774070"/>
          </a:xfrm>
          <a:prstGeom prst="ellipse">
            <a:avLst/>
          </a:prstGeom>
          <a:solidFill>
            <a:schemeClr val="accent3">
              <a:lumMod val="40000"/>
              <a:lumOff val="60000"/>
            </a:schemeClr>
          </a:solidFill>
          <a:ln w="9525" cmpd="sng">
            <a:solidFill>
              <a:srgbClr val="F8F8F8"/>
            </a:solidFill>
            <a:round/>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0"/>
          </a:p>
        </p:txBody>
      </p:sp>
      <p:sp>
        <p:nvSpPr>
          <p:cNvPr id="22" name="椭圆 8"/>
          <p:cNvSpPr>
            <a:spLocks noChangeArrowheads="1"/>
          </p:cNvSpPr>
          <p:nvPr/>
        </p:nvSpPr>
        <p:spPr bwMode="auto">
          <a:xfrm>
            <a:off x="5050990" y="2542105"/>
            <a:ext cx="646807" cy="646807"/>
          </a:xfrm>
          <a:prstGeom prst="ellipse">
            <a:avLst/>
          </a:prstGeom>
          <a:solidFill>
            <a:schemeClr val="accent3">
              <a:lumMod val="40000"/>
              <a:lumOff val="60000"/>
            </a:schemeClr>
          </a:solidFill>
          <a:ln w="9525" cmpd="sng">
            <a:solidFill>
              <a:srgbClr val="F8F8F8"/>
            </a:solidFill>
            <a:round/>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b="0"/>
          </a:p>
        </p:txBody>
      </p:sp>
      <p:sp>
        <p:nvSpPr>
          <p:cNvPr id="23" name="TextBox 9"/>
          <p:cNvSpPr txBox="1">
            <a:spLocks noChangeArrowheads="1"/>
          </p:cNvSpPr>
          <p:nvPr/>
        </p:nvSpPr>
        <p:spPr bwMode="auto">
          <a:xfrm>
            <a:off x="3134803" y="1203598"/>
            <a:ext cx="952489" cy="55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0" dirty="0"/>
              <a:t>75%</a:t>
            </a:r>
            <a:endParaRPr lang="zh-CN" altLang="en-US" sz="3000" b="0" dirty="0"/>
          </a:p>
        </p:txBody>
      </p:sp>
      <p:sp>
        <p:nvSpPr>
          <p:cNvPr id="24" name="TextBox 10"/>
          <p:cNvSpPr txBox="1">
            <a:spLocks noChangeArrowheads="1"/>
          </p:cNvSpPr>
          <p:nvPr/>
        </p:nvSpPr>
        <p:spPr bwMode="auto">
          <a:xfrm>
            <a:off x="4999856" y="2653283"/>
            <a:ext cx="801806"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0" dirty="0"/>
              <a:t>34%</a:t>
            </a:r>
            <a:endParaRPr lang="zh-CN" altLang="en-US" sz="2400" b="0" dirty="0"/>
          </a:p>
        </p:txBody>
      </p:sp>
      <p:sp>
        <p:nvSpPr>
          <p:cNvPr id="25" name="TextBox 11"/>
          <p:cNvSpPr txBox="1">
            <a:spLocks noChangeArrowheads="1"/>
          </p:cNvSpPr>
          <p:nvPr/>
        </p:nvSpPr>
        <p:spPr bwMode="auto">
          <a:xfrm>
            <a:off x="1835696" y="1410919"/>
            <a:ext cx="1127216"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0" dirty="0" smtClean="0">
                <a:solidFill>
                  <a:schemeClr val="bg1"/>
                </a:solidFill>
                <a:latin typeface="微软雅黑" panose="020B0503020204020204" pitchFamily="34" charset="-122"/>
                <a:ea typeface="微软雅黑" panose="020B0503020204020204" pitchFamily="34" charset="-122"/>
              </a:rPr>
              <a:t>目 标</a:t>
            </a:r>
            <a:endParaRPr lang="zh-CN" altLang="en-US" sz="3200" b="0" dirty="0">
              <a:solidFill>
                <a:schemeClr val="bg1"/>
              </a:solidFill>
              <a:latin typeface="微软雅黑" panose="020B0503020204020204" pitchFamily="34" charset="-122"/>
              <a:ea typeface="微软雅黑" panose="020B0503020204020204" pitchFamily="34" charset="-122"/>
            </a:endParaRPr>
          </a:p>
        </p:txBody>
      </p:sp>
      <p:sp>
        <p:nvSpPr>
          <p:cNvPr id="26" name="TextBox 12"/>
          <p:cNvSpPr txBox="1">
            <a:spLocks noChangeArrowheads="1"/>
          </p:cNvSpPr>
          <p:nvPr/>
        </p:nvSpPr>
        <p:spPr bwMode="auto">
          <a:xfrm>
            <a:off x="1331640" y="1995686"/>
            <a:ext cx="2274221" cy="160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dirty="0">
                <a:solidFill>
                  <a:srgbClr val="F8F8F8"/>
                </a:solidFill>
                <a:latin typeface="微软雅黑" panose="020B0503020204020204" pitchFamily="34" charset="-122"/>
                <a:ea typeface="微软雅黑" panose="020B0503020204020204" pitchFamily="34" charset="-122"/>
              </a:rPr>
              <a:t>请输入您的文字对目标进行说明请输入您的文字对目标进行说明请输入您的文字对目标进行说明</a:t>
            </a:r>
          </a:p>
          <a:p>
            <a:pPr algn="ctr" eaLnBrk="1" hangingPunct="1"/>
            <a:endParaRPr lang="zh-CN" altLang="en-US" sz="1600" b="0" dirty="0">
              <a:solidFill>
                <a:srgbClr val="F8F8F8"/>
              </a:solidFill>
              <a:latin typeface="微软雅黑" panose="020B0503020204020204" pitchFamily="34" charset="-122"/>
              <a:ea typeface="微软雅黑" panose="020B0503020204020204" pitchFamily="34" charset="-122"/>
            </a:endParaRPr>
          </a:p>
        </p:txBody>
      </p:sp>
      <p:sp>
        <p:nvSpPr>
          <p:cNvPr id="27" name="TextBox 13"/>
          <p:cNvSpPr txBox="1">
            <a:spLocks noChangeArrowheads="1"/>
          </p:cNvSpPr>
          <p:nvPr/>
        </p:nvSpPr>
        <p:spPr bwMode="auto">
          <a:xfrm>
            <a:off x="3886357" y="2789502"/>
            <a:ext cx="1127216"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0" dirty="0" smtClean="0">
                <a:solidFill>
                  <a:srgbClr val="F8F8F8"/>
                </a:solidFill>
                <a:latin typeface="微软雅黑" panose="020B0503020204020204" pitchFamily="34" charset="-122"/>
                <a:ea typeface="微软雅黑" panose="020B0503020204020204" pitchFamily="34" charset="-122"/>
              </a:rPr>
              <a:t>实 际</a:t>
            </a:r>
            <a:endParaRPr lang="zh-CN" altLang="en-US" sz="3200" b="0" dirty="0">
              <a:solidFill>
                <a:srgbClr val="F8F8F8"/>
              </a:solidFill>
              <a:latin typeface="微软雅黑" panose="020B0503020204020204" pitchFamily="34" charset="-122"/>
              <a:ea typeface="微软雅黑" panose="020B0503020204020204" pitchFamily="34" charset="-122"/>
            </a:endParaRPr>
          </a:p>
        </p:txBody>
      </p:sp>
      <p:sp>
        <p:nvSpPr>
          <p:cNvPr id="28" name="TextBox 14"/>
          <p:cNvSpPr txBox="1">
            <a:spLocks noChangeArrowheads="1"/>
          </p:cNvSpPr>
          <p:nvPr/>
        </p:nvSpPr>
        <p:spPr bwMode="auto">
          <a:xfrm>
            <a:off x="3635896" y="3387750"/>
            <a:ext cx="1638668"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b="0">
                <a:solidFill>
                  <a:srgbClr val="F8F8F8"/>
                </a:solidFill>
                <a:latin typeface="微软雅黑" panose="020B0503020204020204" pitchFamily="34" charset="-122"/>
                <a:ea typeface="微软雅黑" panose="020B0503020204020204" pitchFamily="34" charset="-122"/>
              </a:rPr>
              <a:t>请输入您的文字对实际情况进行说明</a:t>
            </a:r>
          </a:p>
        </p:txBody>
      </p:sp>
      <p:sp>
        <p:nvSpPr>
          <p:cNvPr id="29" name="TextBox 15"/>
          <p:cNvSpPr txBox="1">
            <a:spLocks noChangeArrowheads="1"/>
          </p:cNvSpPr>
          <p:nvPr/>
        </p:nvSpPr>
        <p:spPr bwMode="auto">
          <a:xfrm>
            <a:off x="4818707" y="1232610"/>
            <a:ext cx="3392789" cy="92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0" dirty="0">
                <a:latin typeface="微软雅黑" panose="020B0503020204020204" pitchFamily="34" charset="-122"/>
                <a:ea typeface="微软雅黑" panose="020B0503020204020204" pitchFamily="34" charset="-122"/>
              </a:rPr>
              <a:t>请输入您的文字请输入您的文字请输入您的文字请输入您的文字请输入您的文字</a:t>
            </a:r>
          </a:p>
        </p:txBody>
      </p:sp>
      <p:sp>
        <p:nvSpPr>
          <p:cNvPr id="32" name="TextBox 16"/>
          <p:cNvSpPr txBox="1">
            <a:spLocks noChangeArrowheads="1"/>
          </p:cNvSpPr>
          <p:nvPr/>
        </p:nvSpPr>
        <p:spPr bwMode="auto">
          <a:xfrm>
            <a:off x="6156176" y="2650671"/>
            <a:ext cx="1844649" cy="147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0" dirty="0">
                <a:latin typeface="微软雅黑" panose="020B0503020204020204" pitchFamily="34" charset="-122"/>
                <a:ea typeface="微软雅黑" panose="020B0503020204020204" pitchFamily="34" charset="-122"/>
              </a:rPr>
              <a:t>请输入您的文字请输入您的文字请输入您的文字请输入您的文字请输入您的文字</a:t>
            </a:r>
          </a:p>
        </p:txBody>
      </p:sp>
    </p:spTree>
  </p:cSld>
  <p:clrMapOvr>
    <a:masterClrMapping/>
  </p:clrMapOvr>
  <mc:AlternateContent xmlns:mc="http://schemas.openxmlformats.org/markup-compatibility/2006" xmlns:p14="http://schemas.microsoft.com/office/powerpoint/2010/main">
    <mc:Choice Requires="p14">
      <p:transition spd="slow" p14:dur="1400" advClick="0" advTm="2000">
        <p14:doors dir="vert"/>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435">
                                          <p:stCondLst>
                                            <p:cond delay="0"/>
                                          </p:stCondLst>
                                        </p:cTn>
                                        <p:tgtEl>
                                          <p:spTgt spid="19"/>
                                        </p:tgtEl>
                                      </p:cBhvr>
                                    </p:animEffect>
                                    <p:anim calcmode="lin" valueType="num">
                                      <p:cBhvr>
                                        <p:cTn id="12" dur="1367"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19"/>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19"/>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19"/>
                                        </p:tgtEl>
                                        <p:attrNameLst>
                                          <p:attrName>ppt_y</p:attrName>
                                        </p:attrNameLst>
                                      </p:cBhvr>
                                      <p:tavLst>
                                        <p:tav tm="0" fmla="#ppt_y-sin(pi*$)/81">
                                          <p:val>
                                            <p:fltVal val="0"/>
                                          </p:val>
                                        </p:tav>
                                        <p:tav tm="100000">
                                          <p:val>
                                            <p:fltVal val="1"/>
                                          </p:val>
                                        </p:tav>
                                      </p:tavLst>
                                    </p:anim>
                                    <p:animScale>
                                      <p:cBhvr>
                                        <p:cTn id="17" dur="20">
                                          <p:stCondLst>
                                            <p:cond delay="487"/>
                                          </p:stCondLst>
                                        </p:cTn>
                                        <p:tgtEl>
                                          <p:spTgt spid="19"/>
                                        </p:tgtEl>
                                      </p:cBhvr>
                                      <p:to x="100000" y="60000"/>
                                    </p:animScale>
                                    <p:animScale>
                                      <p:cBhvr>
                                        <p:cTn id="18" dur="124" decel="50000">
                                          <p:stCondLst>
                                            <p:cond delay="507"/>
                                          </p:stCondLst>
                                        </p:cTn>
                                        <p:tgtEl>
                                          <p:spTgt spid="19"/>
                                        </p:tgtEl>
                                      </p:cBhvr>
                                      <p:to x="100000" y="100000"/>
                                    </p:animScale>
                                    <p:animScale>
                                      <p:cBhvr>
                                        <p:cTn id="19" dur="20">
                                          <p:stCondLst>
                                            <p:cond delay="984"/>
                                          </p:stCondLst>
                                        </p:cTn>
                                        <p:tgtEl>
                                          <p:spTgt spid="19"/>
                                        </p:tgtEl>
                                      </p:cBhvr>
                                      <p:to x="100000" y="80000"/>
                                    </p:animScale>
                                    <p:animScale>
                                      <p:cBhvr>
                                        <p:cTn id="20" dur="124" decel="50000">
                                          <p:stCondLst>
                                            <p:cond delay="1004"/>
                                          </p:stCondLst>
                                        </p:cTn>
                                        <p:tgtEl>
                                          <p:spTgt spid="19"/>
                                        </p:tgtEl>
                                      </p:cBhvr>
                                      <p:to x="100000" y="100000"/>
                                    </p:animScale>
                                    <p:animScale>
                                      <p:cBhvr>
                                        <p:cTn id="21" dur="20">
                                          <p:stCondLst>
                                            <p:cond delay="1231"/>
                                          </p:stCondLst>
                                        </p:cTn>
                                        <p:tgtEl>
                                          <p:spTgt spid="19"/>
                                        </p:tgtEl>
                                      </p:cBhvr>
                                      <p:to x="100000" y="90000"/>
                                    </p:animScale>
                                    <p:animScale>
                                      <p:cBhvr>
                                        <p:cTn id="22" dur="124" decel="50000">
                                          <p:stCondLst>
                                            <p:cond delay="1251"/>
                                          </p:stCondLst>
                                        </p:cTn>
                                        <p:tgtEl>
                                          <p:spTgt spid="19"/>
                                        </p:tgtEl>
                                      </p:cBhvr>
                                      <p:to x="100000" y="100000"/>
                                    </p:animScale>
                                    <p:animScale>
                                      <p:cBhvr>
                                        <p:cTn id="23" dur="20">
                                          <p:stCondLst>
                                            <p:cond delay="1356"/>
                                          </p:stCondLst>
                                        </p:cTn>
                                        <p:tgtEl>
                                          <p:spTgt spid="19"/>
                                        </p:tgtEl>
                                      </p:cBhvr>
                                      <p:to x="100000" y="95000"/>
                                    </p:animScale>
                                    <p:animScale>
                                      <p:cBhvr>
                                        <p:cTn id="24" dur="124" decel="50000">
                                          <p:stCondLst>
                                            <p:cond delay="1376"/>
                                          </p:stCondLst>
                                        </p:cTn>
                                        <p:tgtEl>
                                          <p:spTgt spid="19"/>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435">
                                          <p:stCondLst>
                                            <p:cond delay="0"/>
                                          </p:stCondLst>
                                        </p:cTn>
                                        <p:tgtEl>
                                          <p:spTgt spid="20"/>
                                        </p:tgtEl>
                                      </p:cBhvr>
                                    </p:animEffect>
                                    <p:anim calcmode="lin" valueType="num">
                                      <p:cBhvr>
                                        <p:cTn id="28" dur="1367"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9" dur="498"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0" dur="498" tmFilter="0, 0; 0.125,0.2665; 0.25,0.4; 0.375,0.465; 0.5,0.5;  0.625,0.535; 0.75,0.6; 0.875,0.7335; 1,1">
                                          <p:stCondLst>
                                            <p:cond delay="498"/>
                                          </p:stCondLst>
                                        </p:cTn>
                                        <p:tgtEl>
                                          <p:spTgt spid="20"/>
                                        </p:tgtEl>
                                        <p:attrNameLst>
                                          <p:attrName>ppt_y</p:attrName>
                                        </p:attrNameLst>
                                      </p:cBhvr>
                                      <p:tavLst>
                                        <p:tav tm="0" fmla="#ppt_y-sin(pi*$)/9">
                                          <p:val>
                                            <p:fltVal val="0"/>
                                          </p:val>
                                        </p:tav>
                                        <p:tav tm="100000">
                                          <p:val>
                                            <p:fltVal val="1"/>
                                          </p:val>
                                        </p:tav>
                                      </p:tavLst>
                                    </p:anim>
                                    <p:anim calcmode="lin" valueType="num">
                                      <p:cBhvr>
                                        <p:cTn id="31" dur="249" tmFilter="0, 0; 0.125,0.2665; 0.25,0.4; 0.375,0.465; 0.5,0.5;  0.625,0.535; 0.75,0.6; 0.875,0.7335; 1,1">
                                          <p:stCondLst>
                                            <p:cond delay="993"/>
                                          </p:stCondLst>
                                        </p:cTn>
                                        <p:tgtEl>
                                          <p:spTgt spid="20"/>
                                        </p:tgtEl>
                                        <p:attrNameLst>
                                          <p:attrName>ppt_y</p:attrName>
                                        </p:attrNameLst>
                                      </p:cBhvr>
                                      <p:tavLst>
                                        <p:tav tm="0" fmla="#ppt_y-sin(pi*$)/27">
                                          <p:val>
                                            <p:fltVal val="0"/>
                                          </p:val>
                                        </p:tav>
                                        <p:tav tm="100000">
                                          <p:val>
                                            <p:fltVal val="1"/>
                                          </p:val>
                                        </p:tav>
                                      </p:tavLst>
                                    </p:anim>
                                    <p:anim calcmode="lin" valueType="num">
                                      <p:cBhvr>
                                        <p:cTn id="32" dur="123" tmFilter="0, 0; 0.125,0.2665; 0.25,0.4; 0.375,0.465; 0.5,0.5;  0.625,0.535; 0.75,0.6; 0.875,0.7335; 1,1">
                                          <p:stCondLst>
                                            <p:cond delay="1242"/>
                                          </p:stCondLst>
                                        </p:cTn>
                                        <p:tgtEl>
                                          <p:spTgt spid="20"/>
                                        </p:tgtEl>
                                        <p:attrNameLst>
                                          <p:attrName>ppt_y</p:attrName>
                                        </p:attrNameLst>
                                      </p:cBhvr>
                                      <p:tavLst>
                                        <p:tav tm="0" fmla="#ppt_y-sin(pi*$)/81">
                                          <p:val>
                                            <p:fltVal val="0"/>
                                          </p:val>
                                        </p:tav>
                                        <p:tav tm="100000">
                                          <p:val>
                                            <p:fltVal val="1"/>
                                          </p:val>
                                        </p:tav>
                                      </p:tavLst>
                                    </p:anim>
                                    <p:animScale>
                                      <p:cBhvr>
                                        <p:cTn id="33" dur="20">
                                          <p:stCondLst>
                                            <p:cond delay="487"/>
                                          </p:stCondLst>
                                        </p:cTn>
                                        <p:tgtEl>
                                          <p:spTgt spid="20"/>
                                        </p:tgtEl>
                                      </p:cBhvr>
                                      <p:to x="100000" y="60000"/>
                                    </p:animScale>
                                    <p:animScale>
                                      <p:cBhvr>
                                        <p:cTn id="34" dur="124" decel="50000">
                                          <p:stCondLst>
                                            <p:cond delay="507"/>
                                          </p:stCondLst>
                                        </p:cTn>
                                        <p:tgtEl>
                                          <p:spTgt spid="20"/>
                                        </p:tgtEl>
                                      </p:cBhvr>
                                      <p:to x="100000" y="100000"/>
                                    </p:animScale>
                                    <p:animScale>
                                      <p:cBhvr>
                                        <p:cTn id="35" dur="20">
                                          <p:stCondLst>
                                            <p:cond delay="984"/>
                                          </p:stCondLst>
                                        </p:cTn>
                                        <p:tgtEl>
                                          <p:spTgt spid="20"/>
                                        </p:tgtEl>
                                      </p:cBhvr>
                                      <p:to x="100000" y="80000"/>
                                    </p:animScale>
                                    <p:animScale>
                                      <p:cBhvr>
                                        <p:cTn id="36" dur="124" decel="50000">
                                          <p:stCondLst>
                                            <p:cond delay="1004"/>
                                          </p:stCondLst>
                                        </p:cTn>
                                        <p:tgtEl>
                                          <p:spTgt spid="20"/>
                                        </p:tgtEl>
                                      </p:cBhvr>
                                      <p:to x="100000" y="100000"/>
                                    </p:animScale>
                                    <p:animScale>
                                      <p:cBhvr>
                                        <p:cTn id="37" dur="20">
                                          <p:stCondLst>
                                            <p:cond delay="1231"/>
                                          </p:stCondLst>
                                        </p:cTn>
                                        <p:tgtEl>
                                          <p:spTgt spid="20"/>
                                        </p:tgtEl>
                                      </p:cBhvr>
                                      <p:to x="100000" y="90000"/>
                                    </p:animScale>
                                    <p:animScale>
                                      <p:cBhvr>
                                        <p:cTn id="38" dur="124" decel="50000">
                                          <p:stCondLst>
                                            <p:cond delay="1251"/>
                                          </p:stCondLst>
                                        </p:cTn>
                                        <p:tgtEl>
                                          <p:spTgt spid="20"/>
                                        </p:tgtEl>
                                      </p:cBhvr>
                                      <p:to x="100000" y="100000"/>
                                    </p:animScale>
                                    <p:animScale>
                                      <p:cBhvr>
                                        <p:cTn id="39" dur="20">
                                          <p:stCondLst>
                                            <p:cond delay="1356"/>
                                          </p:stCondLst>
                                        </p:cTn>
                                        <p:tgtEl>
                                          <p:spTgt spid="20"/>
                                        </p:tgtEl>
                                      </p:cBhvr>
                                      <p:to x="100000" y="95000"/>
                                    </p:animScale>
                                    <p:animScale>
                                      <p:cBhvr>
                                        <p:cTn id="40" dur="124" decel="50000">
                                          <p:stCondLst>
                                            <p:cond delay="1376"/>
                                          </p:stCondLst>
                                        </p:cTn>
                                        <p:tgtEl>
                                          <p:spTgt spid="20"/>
                                        </p:tgtEl>
                                      </p:cBhvr>
                                      <p:to x="100000" y="100000"/>
                                    </p:animScale>
                                  </p:childTnLst>
                                </p:cTn>
                              </p:par>
                            </p:childTnLst>
                          </p:cTn>
                        </p:par>
                        <p:par>
                          <p:cTn id="41" fill="hold">
                            <p:stCondLst>
                              <p:cond delay="2000"/>
                            </p:stCondLst>
                            <p:childTnLst>
                              <p:par>
                                <p:cTn id="42" presetID="31"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 calcmode="lin" valueType="num">
                                      <p:cBhvr>
                                        <p:cTn id="46" dur="500" fill="hold"/>
                                        <p:tgtEl>
                                          <p:spTgt spid="25"/>
                                        </p:tgtEl>
                                        <p:attrNameLst>
                                          <p:attrName>style.rotation</p:attrName>
                                        </p:attrNameLst>
                                      </p:cBhvr>
                                      <p:tavLst>
                                        <p:tav tm="0">
                                          <p:val>
                                            <p:fltVal val="90"/>
                                          </p:val>
                                        </p:tav>
                                        <p:tav tm="100000">
                                          <p:val>
                                            <p:fltVal val="0"/>
                                          </p:val>
                                        </p:tav>
                                      </p:tavLst>
                                    </p:anim>
                                    <p:animEffect transition="in" filter="fade">
                                      <p:cBhvr>
                                        <p:cTn id="47" dur="500"/>
                                        <p:tgtEl>
                                          <p:spTgt spid="25"/>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90"/>
                                          </p:val>
                                        </p:tav>
                                        <p:tav tm="100000">
                                          <p:val>
                                            <p:fltVal val="0"/>
                                          </p:val>
                                        </p:tav>
                                      </p:tavLst>
                                    </p:anim>
                                    <p:animEffect transition="in" filter="fade">
                                      <p:cBhvr>
                                        <p:cTn id="53" dur="500"/>
                                        <p:tgtEl>
                                          <p:spTgt spid="26"/>
                                        </p:tgtEl>
                                      </p:cBhvr>
                                    </p:animEffect>
                                  </p:childTnLst>
                                </p:cTn>
                              </p:par>
                            </p:childTnLst>
                          </p:cTn>
                        </p:par>
                        <p:par>
                          <p:cTn id="54" fill="hold">
                            <p:stCondLst>
                              <p:cond delay="2500"/>
                            </p:stCondLst>
                            <p:childTnLst>
                              <p:par>
                                <p:cTn id="55" presetID="52"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Scale>
                                      <p:cBhvr>
                                        <p:cTn id="57"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8" dur="1000" decel="50000" fill="hold">
                                          <p:stCondLst>
                                            <p:cond delay="0"/>
                                          </p:stCondLst>
                                        </p:cTn>
                                        <p:tgtEl>
                                          <p:spTgt spid="21"/>
                                        </p:tgtEl>
                                        <p:attrNameLst>
                                          <p:attrName>ppt_x</p:attrName>
                                          <p:attrName>ppt_y</p:attrName>
                                        </p:attrNameLst>
                                      </p:cBhvr>
                                      <p:rCtr x="0" y="0"/>
                                    </p:animMotion>
                                    <p:animEffect transition="in" filter="fade">
                                      <p:cBhvr>
                                        <p:cTn id="59" dur="1000"/>
                                        <p:tgtEl>
                                          <p:spTgt spid="21"/>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Scale>
                                      <p:cBhvr>
                                        <p:cTn id="62"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3" dur="1000" decel="50000" fill="hold">
                                          <p:stCondLst>
                                            <p:cond delay="0"/>
                                          </p:stCondLst>
                                        </p:cTn>
                                        <p:tgtEl>
                                          <p:spTgt spid="23"/>
                                        </p:tgtEl>
                                        <p:attrNameLst>
                                          <p:attrName>ppt_x</p:attrName>
                                          <p:attrName>ppt_y</p:attrName>
                                        </p:attrNameLst>
                                      </p:cBhvr>
                                      <p:rCtr x="0" y="0"/>
                                    </p:animMotion>
                                    <p:animEffect transition="in" filter="fade">
                                      <p:cBhvr>
                                        <p:cTn id="64" dur="1000"/>
                                        <p:tgtEl>
                                          <p:spTgt spid="23"/>
                                        </p:tgtEl>
                                      </p:cBhvr>
                                    </p:animEffect>
                                  </p:childTnLst>
                                </p:cTn>
                              </p:par>
                            </p:childTnLst>
                          </p:cTn>
                        </p:par>
                        <p:par>
                          <p:cTn id="65" fill="hold">
                            <p:stCondLst>
                              <p:cond delay="3500"/>
                            </p:stCondLst>
                            <p:childTnLst>
                              <p:par>
                                <p:cTn id="66" presetID="22" presetClass="entr" presetSubtype="2"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right)">
                                      <p:cBhvr>
                                        <p:cTn id="68" dur="500"/>
                                        <p:tgtEl>
                                          <p:spTgt spid="29"/>
                                        </p:tgtEl>
                                      </p:cBhvr>
                                    </p:animEffect>
                                  </p:childTnLst>
                                </p:cTn>
                              </p:par>
                            </p:childTnLst>
                          </p:cTn>
                        </p:par>
                        <p:par>
                          <p:cTn id="69" fill="hold">
                            <p:stCondLst>
                              <p:cond delay="4000"/>
                            </p:stCondLst>
                            <p:childTnLst>
                              <p:par>
                                <p:cTn id="70" presetID="31"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 calcmode="lin" valueType="num">
                                      <p:cBhvr>
                                        <p:cTn id="74" dur="500" fill="hold"/>
                                        <p:tgtEl>
                                          <p:spTgt spid="27"/>
                                        </p:tgtEl>
                                        <p:attrNameLst>
                                          <p:attrName>style.rotation</p:attrName>
                                        </p:attrNameLst>
                                      </p:cBhvr>
                                      <p:tavLst>
                                        <p:tav tm="0">
                                          <p:val>
                                            <p:fltVal val="90"/>
                                          </p:val>
                                        </p:tav>
                                        <p:tav tm="100000">
                                          <p:val>
                                            <p:fltVal val="0"/>
                                          </p:val>
                                        </p:tav>
                                      </p:tavLst>
                                    </p:anim>
                                    <p:animEffect transition="in" filter="fade">
                                      <p:cBhvr>
                                        <p:cTn id="75" dur="500"/>
                                        <p:tgtEl>
                                          <p:spTgt spid="27"/>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 calcmode="lin" valueType="num">
                                      <p:cBhvr>
                                        <p:cTn id="80" dur="500" fill="hold"/>
                                        <p:tgtEl>
                                          <p:spTgt spid="28"/>
                                        </p:tgtEl>
                                        <p:attrNameLst>
                                          <p:attrName>style.rotation</p:attrName>
                                        </p:attrNameLst>
                                      </p:cBhvr>
                                      <p:tavLst>
                                        <p:tav tm="0">
                                          <p:val>
                                            <p:fltVal val="90"/>
                                          </p:val>
                                        </p:tav>
                                        <p:tav tm="100000">
                                          <p:val>
                                            <p:fltVal val="0"/>
                                          </p:val>
                                        </p:tav>
                                      </p:tavLst>
                                    </p:anim>
                                    <p:animEffect transition="in" filter="fade">
                                      <p:cBhvr>
                                        <p:cTn id="81" dur="500"/>
                                        <p:tgtEl>
                                          <p:spTgt spid="28"/>
                                        </p:tgtEl>
                                      </p:cBhvr>
                                    </p:animEffect>
                                  </p:childTnLst>
                                </p:cTn>
                              </p:par>
                            </p:childTnLst>
                          </p:cTn>
                        </p:par>
                        <p:par>
                          <p:cTn id="82" fill="hold">
                            <p:stCondLst>
                              <p:cond delay="4500"/>
                            </p:stCondLst>
                            <p:childTnLst>
                              <p:par>
                                <p:cTn id="83" presetID="52" presetClass="entr" presetSubtype="0"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Scale>
                                      <p:cBhvr>
                                        <p:cTn id="8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6" dur="1000" decel="50000" fill="hold">
                                          <p:stCondLst>
                                            <p:cond delay="0"/>
                                          </p:stCondLst>
                                        </p:cTn>
                                        <p:tgtEl>
                                          <p:spTgt spid="22"/>
                                        </p:tgtEl>
                                        <p:attrNameLst>
                                          <p:attrName>ppt_x</p:attrName>
                                          <p:attrName>ppt_y</p:attrName>
                                        </p:attrNameLst>
                                      </p:cBhvr>
                                      <p:rCtr x="0" y="0"/>
                                    </p:animMotion>
                                    <p:animEffect transition="in" filter="fade">
                                      <p:cBhvr>
                                        <p:cTn id="87" dur="1000"/>
                                        <p:tgtEl>
                                          <p:spTgt spid="22"/>
                                        </p:tgtEl>
                                      </p:cBhvr>
                                    </p:animEffect>
                                  </p:childTnLst>
                                </p:cTn>
                              </p:par>
                              <p:par>
                                <p:cTn id="88" presetID="52" presetClass="entr" presetSubtype="0"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Scale>
                                      <p:cBhvr>
                                        <p:cTn id="90"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91" dur="1000" decel="50000" fill="hold">
                                          <p:stCondLst>
                                            <p:cond delay="0"/>
                                          </p:stCondLst>
                                        </p:cTn>
                                        <p:tgtEl>
                                          <p:spTgt spid="24"/>
                                        </p:tgtEl>
                                        <p:attrNameLst>
                                          <p:attrName>ppt_x</p:attrName>
                                          <p:attrName>ppt_y</p:attrName>
                                        </p:attrNameLst>
                                      </p:cBhvr>
                                      <p:rCtr x="0" y="0"/>
                                    </p:animMotion>
                                    <p:animEffect transition="in" filter="fade">
                                      <p:cBhvr>
                                        <p:cTn id="92" dur="1000"/>
                                        <p:tgtEl>
                                          <p:spTgt spid="24"/>
                                        </p:tgtEl>
                                      </p:cBhvr>
                                    </p:animEffect>
                                  </p:childTnLst>
                                </p:cTn>
                              </p:par>
                            </p:childTnLst>
                          </p:cTn>
                        </p:par>
                        <p:par>
                          <p:cTn id="93" fill="hold">
                            <p:stCondLst>
                              <p:cond delay="5500"/>
                            </p:stCondLst>
                            <p:childTnLst>
                              <p:par>
                                <p:cTn id="94" presetID="22" presetClass="entr" presetSubtype="2" fill="hold" grpId="0" nodeType="after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right)">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9" grpId="0" animBg="1"/>
      <p:bldP spid="20" grpId="0" animBg="1"/>
      <p:bldP spid="21" grpId="0" animBg="1" autoUpdateAnimBg="0"/>
      <p:bldP spid="22" grpId="0" animBg="1"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P spid="3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3"/>
          <p:cNvSpPr>
            <a:spLocks noChangeArrowheads="1"/>
          </p:cNvSpPr>
          <p:nvPr/>
        </p:nvSpPr>
        <p:spPr bwMode="auto">
          <a:xfrm>
            <a:off x="1245567" y="1217141"/>
            <a:ext cx="6854825" cy="3048000"/>
          </a:xfrm>
          <a:prstGeom prst="rect">
            <a:avLst/>
          </a:prstGeom>
          <a:solidFill>
            <a:srgbClr val="0070C0"/>
          </a:solidFill>
          <a:ln>
            <a:noFill/>
          </a:ln>
          <a:effectLst>
            <a:outerShdw blurRad="139700" dist="38100" dir="2700000" algn="tl" rotWithShape="0">
              <a:prstClr val="black">
                <a:alpha val="40000"/>
              </a:prstClr>
            </a:outerShdw>
          </a:effectLst>
        </p:spPr>
        <p:txBody>
          <a:bodyPr wrap="none" anchor="ctr"/>
          <a:lstStyle/>
          <a:p>
            <a:endParaRPr lang="zh-CN" altLang="en-US"/>
          </a:p>
        </p:txBody>
      </p:sp>
      <p:sp>
        <p:nvSpPr>
          <p:cNvPr id="11" name="Rectangle 44"/>
          <p:cNvSpPr>
            <a:spLocks noChangeArrowheads="1"/>
          </p:cNvSpPr>
          <p:nvPr/>
        </p:nvSpPr>
        <p:spPr bwMode="auto">
          <a:xfrm>
            <a:off x="1321767" y="1293341"/>
            <a:ext cx="6692900" cy="2874962"/>
          </a:xfrm>
          <a:prstGeom prst="rect">
            <a:avLst/>
          </a:prstGeom>
          <a:solidFill>
            <a:schemeClr val="bg1"/>
          </a:solidFill>
          <a:ln w="9525" algn="ctr">
            <a:solidFill>
              <a:schemeClr val="tx1"/>
            </a:solidFill>
            <a:prstDash val="dash"/>
            <a:miter lim="800000"/>
          </a:ln>
          <a:effectLst/>
          <a:extLs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nchor="ctr"/>
          <a:lstStyle/>
          <a:p>
            <a:endParaRPr lang="zh-CN" altLang="en-US"/>
          </a:p>
        </p:txBody>
      </p:sp>
      <p:sp>
        <p:nvSpPr>
          <p:cNvPr id="12" name="Rectangle 30"/>
          <p:cNvSpPr>
            <a:spLocks noChangeArrowheads="1"/>
          </p:cNvSpPr>
          <p:nvPr/>
        </p:nvSpPr>
        <p:spPr bwMode="auto">
          <a:xfrm>
            <a:off x="1966292" y="1952153"/>
            <a:ext cx="54721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a:t>
            </a:r>
          </a:p>
          <a:p>
            <a:pPr eaLnBrk="1" hangingPunct="1">
              <a:lnSpc>
                <a:spcPct val="120000"/>
              </a:lnSpc>
            </a:pPr>
            <a:endParaRPr lang="zh-CN" altLang="en-US" sz="1500" dirty="0"/>
          </a:p>
          <a:p>
            <a:pPr eaLnBrk="1" hangingPunct="1">
              <a:lnSpc>
                <a:spcPct val="120000"/>
              </a:lnSpc>
            </a:pPr>
            <a:endParaRPr lang="zh-CN" altLang="en-US" sz="1500" dirty="0"/>
          </a:p>
        </p:txBody>
      </p:sp>
      <p:pic>
        <p:nvPicPr>
          <p:cNvPr id="15" name="Picture 36"/>
          <p:cNvPicPr>
            <a:picLocks noChangeAspect="1" noChangeArrowheads="1"/>
          </p:cNvPicPr>
          <p:nvPr/>
        </p:nvPicPr>
        <p:blipFill>
          <a:blip r:embed="rId3" cstate="email"/>
          <a:stretch>
            <a:fillRect/>
          </a:stretch>
        </p:blipFill>
        <p:spPr bwMode="auto">
          <a:xfrm>
            <a:off x="5195707" y="974255"/>
            <a:ext cx="1253064" cy="7048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37"/>
          <p:cNvPicPr>
            <a:picLocks noChangeAspect="1" noChangeArrowheads="1"/>
          </p:cNvPicPr>
          <p:nvPr/>
        </p:nvPicPr>
        <p:blipFill>
          <a:blip r:embed="rId4" cstate="email"/>
          <a:stretch>
            <a:fillRect/>
          </a:stretch>
        </p:blipFill>
        <p:spPr bwMode="auto">
          <a:xfrm>
            <a:off x="6574805" y="960214"/>
            <a:ext cx="1223962" cy="6884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40"/>
          <p:cNvPicPr>
            <a:picLocks noChangeAspect="1" noChangeArrowheads="1"/>
          </p:cNvPicPr>
          <p:nvPr/>
        </p:nvPicPr>
        <p:blipFill>
          <a:blip r:embed="rId5" cstate="email">
            <a:duotone>
              <a:schemeClr val="accent2">
                <a:shade val="45000"/>
                <a:satMod val="135000"/>
              </a:schemeClr>
              <a:prstClr val="white"/>
            </a:duotone>
          </a:blip>
          <a:srcRect/>
          <a:stretch>
            <a:fillRect/>
          </a:stretch>
        </p:blipFill>
        <p:spPr bwMode="auto">
          <a:xfrm>
            <a:off x="1101105" y="1348903"/>
            <a:ext cx="1957387" cy="6604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pic>
      <p:sp>
        <p:nvSpPr>
          <p:cNvPr id="20" name="Text Box 5"/>
          <p:cNvSpPr txBox="1">
            <a:spLocks noChangeArrowheads="1"/>
          </p:cNvSpPr>
          <p:nvPr/>
        </p:nvSpPr>
        <p:spPr bwMode="auto">
          <a:xfrm>
            <a:off x="1258267" y="1340966"/>
            <a:ext cx="1944688"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700" dirty="0">
                <a:solidFill>
                  <a:schemeClr val="bg1"/>
                </a:solidFill>
                <a:latin typeface="微软雅黑" panose="020B0503020204020204" pitchFamily="34" charset="-122"/>
                <a:ea typeface="微软雅黑" panose="020B0503020204020204" pitchFamily="34" charset="-122"/>
              </a:rPr>
              <a:t>前 言</a:t>
            </a: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3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lide(fromLeft)">
                                      <p:cBhvr>
                                        <p:cTn id="16" dur="500"/>
                                        <p:tgtEl>
                                          <p:spTgt spid="17"/>
                                        </p:tgtEl>
                                      </p:cBhvr>
                                    </p:animEffect>
                                  </p:childTnLst>
                                </p:cTn>
                              </p:par>
                            </p:childTnLst>
                          </p:cTn>
                        </p:par>
                        <p:par>
                          <p:cTn id="17" fill="hold">
                            <p:stCondLst>
                              <p:cond delay="1000"/>
                            </p:stCondLst>
                            <p:childTnLst>
                              <p:par>
                                <p:cTn id="18" presetID="47" presetClass="entr" presetSubtype="0" fill="hold" grpId="0" nodeType="afterEffect">
                                  <p:stCondLst>
                                    <p:cond delay="0"/>
                                  </p:stCondLst>
                                  <p:iterate type="lt">
                                    <p:tmPct val="0"/>
                                  </p:iterate>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12" presetClass="entr" presetSubtype="8" fill="hold" grpId="0" nodeType="withEffect">
                                  <p:stCondLst>
                                    <p:cond delay="700"/>
                                  </p:stCondLst>
                                  <p:childTnLst>
                                    <p:set>
                                      <p:cBhvr>
                                        <p:cTn id="24" dur="1" fill="hold">
                                          <p:stCondLst>
                                            <p:cond delay="0"/>
                                          </p:stCondLst>
                                        </p:cTn>
                                        <p:tgtEl>
                                          <p:spTgt spid="12"/>
                                        </p:tgtEl>
                                        <p:attrNameLst>
                                          <p:attrName>style.visibility</p:attrName>
                                        </p:attrNameLst>
                                      </p:cBhvr>
                                      <p:to>
                                        <p:strVal val="visible"/>
                                      </p:to>
                                    </p:set>
                                    <p:animEffect transition="in" filter="slide(fromLeft)">
                                      <p:cBhvr>
                                        <p:cTn id="25" dur="500"/>
                                        <p:tgtEl>
                                          <p:spTgt spid="12"/>
                                        </p:tgtEl>
                                      </p:cBhvr>
                                    </p:animEffect>
                                  </p:childTnLst>
                                </p:cTn>
                              </p:par>
                            </p:childTnLst>
                          </p:cTn>
                        </p:par>
                        <p:par>
                          <p:cTn id="26" fill="hold">
                            <p:stCondLst>
                              <p:cond delay="2500"/>
                            </p:stCondLst>
                            <p:childTnLst>
                              <p:par>
                                <p:cTn id="27" presetID="5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Scale>
                                      <p:cBhvr>
                                        <p:cTn id="29"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5"/>
                                        </p:tgtEl>
                                        <p:attrNameLst>
                                          <p:attrName>ppt_x</p:attrName>
                                          <p:attrName>ppt_y</p:attrName>
                                        </p:attrNameLst>
                                      </p:cBhvr>
                                    </p:animMotion>
                                    <p:animEffect transition="in" filter="fade">
                                      <p:cBhvr>
                                        <p:cTn id="31" dur="1000"/>
                                        <p:tgtEl>
                                          <p:spTgt spid="15"/>
                                        </p:tgtEl>
                                      </p:cBhvr>
                                    </p:animEffect>
                                  </p:childTnLst>
                                </p:cTn>
                              </p:par>
                              <p:par>
                                <p:cTn id="32" presetID="52" presetClass="entr" presetSubtype="0" fill="hold" nodeType="withEffect">
                                  <p:stCondLst>
                                    <p:cond delay="600"/>
                                  </p:stCondLst>
                                  <p:childTnLst>
                                    <p:set>
                                      <p:cBhvr>
                                        <p:cTn id="33" dur="1" fill="hold">
                                          <p:stCondLst>
                                            <p:cond delay="0"/>
                                          </p:stCondLst>
                                        </p:cTn>
                                        <p:tgtEl>
                                          <p:spTgt spid="16"/>
                                        </p:tgtEl>
                                        <p:attrNameLst>
                                          <p:attrName>style.visibility</p:attrName>
                                        </p:attrNameLst>
                                      </p:cBhvr>
                                      <p:to>
                                        <p:strVal val="visible"/>
                                      </p:to>
                                    </p:set>
                                    <p:animScale>
                                      <p:cBhvr>
                                        <p:cTn id="34"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6"/>
                                        </p:tgtEl>
                                        <p:attrNameLst>
                                          <p:attrName>ppt_x</p:attrName>
                                          <p:attrName>ppt_y</p:attrName>
                                        </p:attrNameLst>
                                      </p:cBhvr>
                                    </p:animMotion>
                                    <p:animEffect transition="in" filter="fade">
                                      <p:cBhvr>
                                        <p:cTn id="3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bwMode="auto">
          <a:xfrm>
            <a:off x="958850" y="1563638"/>
            <a:ext cx="2768600" cy="1570037"/>
            <a:chOff x="958486" y="1157048"/>
            <a:chExt cx="2768506" cy="1569660"/>
          </a:xfrm>
        </p:grpSpPr>
        <p:grpSp>
          <p:nvGrpSpPr>
            <p:cNvPr id="23" name="组合 39"/>
            <p:cNvGrpSpPr/>
            <p:nvPr/>
          </p:nvGrpSpPr>
          <p:grpSpPr bwMode="auto">
            <a:xfrm>
              <a:off x="1010221" y="1358009"/>
              <a:ext cx="2716771" cy="1162022"/>
              <a:chOff x="1067371" y="1358009"/>
              <a:chExt cx="2716771" cy="1162022"/>
            </a:xfrm>
          </p:grpSpPr>
          <p:sp>
            <p:nvSpPr>
              <p:cNvPr id="35" name="矩形 34"/>
              <p:cNvSpPr/>
              <p:nvPr/>
            </p:nvSpPr>
            <p:spPr>
              <a:xfrm>
                <a:off x="1068022" y="1493517"/>
                <a:ext cx="1022315" cy="9237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p:nvSpPr>
            <p:spPr>
              <a:xfrm>
                <a:off x="2003027" y="1358612"/>
                <a:ext cx="1781115" cy="830064"/>
              </a:xfrm>
              <a:prstGeom prst="rect">
                <a:avLst/>
              </a:prstGeom>
            </p:spPr>
            <p:txBody>
              <a:bodyPr wrap="none">
                <a:spAutoFit/>
              </a:bodyPr>
              <a:lstStyle/>
              <a:p>
                <a:pPr fontAlgn="auto">
                  <a:spcBef>
                    <a:spcPts val="0"/>
                  </a:spcBef>
                  <a:spcAft>
                    <a:spcPts val="0"/>
                  </a:spcAft>
                  <a:defRPr/>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目  录</a:t>
                </a:r>
              </a:p>
            </p:txBody>
          </p:sp>
          <p:sp>
            <p:nvSpPr>
              <p:cNvPr id="37"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dirty="0">
                    <a:solidFill>
                      <a:srgbClr val="C00000"/>
                    </a:solidFill>
                    <a:latin typeface="Arial" panose="020B0604020202020204" pitchFamily="34" charset="0"/>
                    <a:cs typeface="Arial" panose="020B0604020202020204" pitchFamily="34" charset="0"/>
                  </a:rPr>
                  <a:t>ONTENTS</a:t>
                </a:r>
                <a:endParaRPr lang="zh-CN" altLang="en-US" sz="2500" b="1" dirty="0">
                  <a:solidFill>
                    <a:srgbClr val="C00000"/>
                  </a:solidFill>
                  <a:latin typeface="Arial" panose="020B0604020202020204" pitchFamily="34" charset="0"/>
                  <a:cs typeface="Arial" panose="020B0604020202020204" pitchFamily="34" charset="0"/>
                </a:endParaRPr>
              </a:p>
            </p:txBody>
          </p:sp>
        </p:grpSp>
        <p:sp>
          <p:nvSpPr>
            <p:cNvPr id="34" name="矩形 33"/>
            <p:cNvSpPr/>
            <p:nvPr/>
          </p:nvSpPr>
          <p:spPr>
            <a:xfrm>
              <a:off x="958486" y="1157048"/>
              <a:ext cx="1074333" cy="1569660"/>
            </a:xfrm>
            <a:prstGeom prst="rect">
              <a:avLst/>
            </a:prstGeom>
          </p:spPr>
          <p:txBody>
            <a:bodyPr wrap="none">
              <a:spAutoFit/>
            </a:bodyPr>
            <a:lstStyle/>
            <a:p>
              <a:pPr fontAlgn="auto">
                <a:spcBef>
                  <a:spcPts val="0"/>
                </a:spcBef>
                <a:spcAft>
                  <a:spcPts val="0"/>
                </a:spcAft>
                <a:defRPr/>
              </a:pPr>
              <a:r>
                <a:rPr lang="en-US" altLang="zh-CN"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38" name="组合 8"/>
          <p:cNvGrpSpPr/>
          <p:nvPr/>
        </p:nvGrpSpPr>
        <p:grpSpPr bwMode="auto">
          <a:xfrm>
            <a:off x="4124325" y="1212056"/>
            <a:ext cx="4073525" cy="500063"/>
            <a:chOff x="4181203" y="1479950"/>
            <a:chExt cx="4074491" cy="499624"/>
          </a:xfrm>
        </p:grpSpPr>
        <p:sp>
          <p:nvSpPr>
            <p:cNvPr id="39" name="矩形 38"/>
            <p:cNvSpPr/>
            <p:nvPr/>
          </p:nvSpPr>
          <p:spPr bwMode="auto">
            <a:xfrm>
              <a:off x="4181203" y="1522775"/>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0" name="椭圆 39"/>
            <p:cNvSpPr/>
            <p:nvPr/>
          </p:nvSpPr>
          <p:spPr bwMode="auto">
            <a:xfrm>
              <a:off x="4305301" y="156537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1" name="矩形 11"/>
            <p:cNvSpPr>
              <a:spLocks noChangeArrowheads="1"/>
            </p:cNvSpPr>
            <p:nvPr/>
          </p:nvSpPr>
          <p:spPr bwMode="auto">
            <a:xfrm>
              <a:off x="4216136" y="1479950"/>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1</a:t>
              </a:r>
            </a:p>
          </p:txBody>
        </p:sp>
        <p:sp>
          <p:nvSpPr>
            <p:cNvPr id="42" name="TextBox 41"/>
            <p:cNvSpPr txBox="1"/>
            <p:nvPr/>
          </p:nvSpPr>
          <p:spPr bwMode="auto">
            <a:xfrm>
              <a:off x="5318123" y="1565600"/>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3" name="组合 13"/>
          <p:cNvGrpSpPr/>
          <p:nvPr/>
        </p:nvGrpSpPr>
        <p:grpSpPr bwMode="auto">
          <a:xfrm>
            <a:off x="4124325" y="1793081"/>
            <a:ext cx="4073525" cy="500063"/>
            <a:chOff x="4181203" y="2060522"/>
            <a:chExt cx="4074491" cy="499624"/>
          </a:xfrm>
        </p:grpSpPr>
        <p:sp>
          <p:nvSpPr>
            <p:cNvPr id="44" name="矩形 43"/>
            <p:cNvSpPr/>
            <p:nvPr/>
          </p:nvSpPr>
          <p:spPr bwMode="auto">
            <a:xfrm>
              <a:off x="4181203" y="2103347"/>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5" name="椭圆 44"/>
            <p:cNvSpPr/>
            <p:nvPr/>
          </p:nvSpPr>
          <p:spPr bwMode="auto">
            <a:xfrm>
              <a:off x="4305301" y="2145948"/>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6" name="矩形 16"/>
            <p:cNvSpPr>
              <a:spLocks noChangeArrowheads="1"/>
            </p:cNvSpPr>
            <p:nvPr/>
          </p:nvSpPr>
          <p:spPr bwMode="auto">
            <a:xfrm>
              <a:off x="4216136" y="2060522"/>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2</a:t>
              </a:r>
            </a:p>
          </p:txBody>
        </p:sp>
        <p:sp>
          <p:nvSpPr>
            <p:cNvPr id="47" name="TextBox 46"/>
            <p:cNvSpPr txBox="1"/>
            <p:nvPr/>
          </p:nvSpPr>
          <p:spPr bwMode="auto">
            <a:xfrm>
              <a:off x="5318123" y="2131897"/>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8" name="组合 18"/>
          <p:cNvGrpSpPr/>
          <p:nvPr/>
        </p:nvGrpSpPr>
        <p:grpSpPr bwMode="auto">
          <a:xfrm>
            <a:off x="4124325" y="2359819"/>
            <a:ext cx="4073525" cy="498475"/>
            <a:chOff x="4181203" y="2626579"/>
            <a:chExt cx="4074491" cy="499624"/>
          </a:xfrm>
        </p:grpSpPr>
        <p:sp>
          <p:nvSpPr>
            <p:cNvPr id="49" name="矩形 48"/>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0" name="椭圆 49"/>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1"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3</a:t>
              </a:r>
            </a:p>
          </p:txBody>
        </p:sp>
        <p:sp>
          <p:nvSpPr>
            <p:cNvPr id="52" name="TextBox 51"/>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53" name="组合 23"/>
          <p:cNvGrpSpPr/>
          <p:nvPr/>
        </p:nvGrpSpPr>
        <p:grpSpPr bwMode="auto">
          <a:xfrm>
            <a:off x="3835400" y="1243806"/>
            <a:ext cx="68176" cy="3899694"/>
            <a:chOff x="6966170" y="1570075"/>
            <a:chExt cx="63500" cy="2204256"/>
          </a:xfrm>
        </p:grpSpPr>
        <p:cxnSp>
          <p:nvCxnSpPr>
            <p:cNvPr id="54" name="直接连接符 53"/>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5" name="直接连接符 54"/>
            <p:cNvCxnSpPr/>
            <p:nvPr/>
          </p:nvCxnSpPr>
          <p:spPr bwMode="auto">
            <a:xfrm>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6" name="组合 26"/>
          <p:cNvGrpSpPr/>
          <p:nvPr/>
        </p:nvGrpSpPr>
        <p:grpSpPr bwMode="auto">
          <a:xfrm>
            <a:off x="3835400" y="1248048"/>
            <a:ext cx="69850" cy="2140432"/>
            <a:chOff x="6966170" y="1570075"/>
            <a:chExt cx="63500" cy="2204256"/>
          </a:xfrm>
        </p:grpSpPr>
        <p:cxnSp>
          <p:nvCxnSpPr>
            <p:cNvPr id="57" name="直接连接符 56"/>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8" name="直接连接符 57"/>
            <p:cNvCxnSpPr/>
            <p:nvPr/>
          </p:nvCxnSpPr>
          <p:spPr bwMode="auto">
            <a:xfrm>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9" name="组合 18"/>
          <p:cNvGrpSpPr/>
          <p:nvPr/>
        </p:nvGrpSpPr>
        <p:grpSpPr bwMode="auto">
          <a:xfrm>
            <a:off x="4124325" y="2938363"/>
            <a:ext cx="4073525" cy="498475"/>
            <a:chOff x="4181203" y="2626579"/>
            <a:chExt cx="4074491" cy="499624"/>
          </a:xfrm>
        </p:grpSpPr>
        <p:sp>
          <p:nvSpPr>
            <p:cNvPr id="60" name="矩形 59"/>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1" name="椭圆 60"/>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2"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dirty="0" smtClean="0">
                  <a:solidFill>
                    <a:srgbClr val="262626"/>
                  </a:solidFill>
                  <a:latin typeface="微软雅黑" panose="020B0503020204020204" pitchFamily="34" charset="-122"/>
                  <a:ea typeface="微软雅黑" panose="020B0503020204020204" pitchFamily="34" charset="-122"/>
                </a:rPr>
                <a:t>4</a:t>
              </a:r>
              <a:endParaRPr lang="en-US" altLang="zh-CN" sz="2000" dirty="0">
                <a:solidFill>
                  <a:srgbClr val="262626"/>
                </a:solidFill>
                <a:latin typeface="微软雅黑" panose="020B0503020204020204" pitchFamily="34" charset="-122"/>
                <a:ea typeface="微软雅黑" panose="020B0503020204020204" pitchFamily="34" charset="-122"/>
              </a:endParaRPr>
            </a:p>
          </p:txBody>
        </p:sp>
        <p:sp>
          <p:nvSpPr>
            <p:cNvPr id="63" name="TextBox 62"/>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40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400" fill="hold"/>
                                        <p:tgtEl>
                                          <p:spTgt spid="53"/>
                                        </p:tgtEl>
                                        <p:attrNameLst>
                                          <p:attrName>ppt_x</p:attrName>
                                        </p:attrNameLst>
                                      </p:cBhvr>
                                      <p:tavLst>
                                        <p:tav tm="0">
                                          <p:val>
                                            <p:strVal val="#ppt_x"/>
                                          </p:val>
                                        </p:tav>
                                        <p:tav tm="100000">
                                          <p:val>
                                            <p:strVal val="#ppt_x"/>
                                          </p:val>
                                        </p:tav>
                                      </p:tavLst>
                                    </p:anim>
                                    <p:anim calcmode="lin" valueType="num">
                                      <p:cBhvr additive="base">
                                        <p:cTn id="8" dur="400" fill="hold"/>
                                        <p:tgtEl>
                                          <p:spTgt spid="53"/>
                                        </p:tgtEl>
                                        <p:attrNameLst>
                                          <p:attrName>ppt_y</p:attrName>
                                        </p:attrNameLst>
                                      </p:cBhvr>
                                      <p:tavLst>
                                        <p:tav tm="0">
                                          <p:val>
                                            <p:strVal val="1+#ppt_h/2"/>
                                          </p:val>
                                        </p:tav>
                                        <p:tav tm="100000">
                                          <p:val>
                                            <p:strVal val="#ppt_y"/>
                                          </p:val>
                                        </p:tav>
                                      </p:tavLst>
                                    </p:anim>
                                  </p:childTnLst>
                                </p:cTn>
                              </p:par>
                              <p:par>
                                <p:cTn id="9" presetID="22" presetClass="exit" presetSubtype="4" fill="hold" nodeType="withEffect">
                                  <p:stCondLst>
                                    <p:cond delay="800"/>
                                  </p:stCondLst>
                                  <p:childTnLst>
                                    <p:animEffect transition="out" filter="wipe(down)">
                                      <p:cBhvr>
                                        <p:cTn id="10" dur="200"/>
                                        <p:tgtEl>
                                          <p:spTgt spid="53"/>
                                        </p:tgtEl>
                                      </p:cBhvr>
                                    </p:animEffect>
                                    <p:set>
                                      <p:cBhvr>
                                        <p:cTn id="11" dur="1" fill="hold">
                                          <p:stCondLst>
                                            <p:cond delay="199"/>
                                          </p:stCondLst>
                                        </p:cTn>
                                        <p:tgtEl>
                                          <p:spTgt spid="53"/>
                                        </p:tgtEl>
                                        <p:attrNameLst>
                                          <p:attrName>style.visibility</p:attrName>
                                        </p:attrNameLst>
                                      </p:cBhvr>
                                      <p:to>
                                        <p:strVal val="hidden"/>
                                      </p:to>
                                    </p:set>
                                  </p:childTnLst>
                                </p:cTn>
                              </p:par>
                              <p:par>
                                <p:cTn id="12" presetID="1" presetClass="entr" presetSubtype="0" fill="hold" nodeType="withEffect">
                                  <p:stCondLst>
                                    <p:cond delay="800"/>
                                  </p:stCondLst>
                                  <p:childTnLst>
                                    <p:set>
                                      <p:cBhvr>
                                        <p:cTn id="13" dur="1" fill="hold">
                                          <p:stCondLst>
                                            <p:cond delay="0"/>
                                          </p:stCondLst>
                                        </p:cTn>
                                        <p:tgtEl>
                                          <p:spTgt spid="56"/>
                                        </p:tgtEl>
                                        <p:attrNameLst>
                                          <p:attrName>style.visibility</p:attrName>
                                        </p:attrNameLst>
                                      </p:cBhvr>
                                      <p:to>
                                        <p:strVal val="visible"/>
                                      </p:to>
                                    </p:set>
                                  </p:childTnLst>
                                </p:cTn>
                              </p:par>
                              <p:par>
                                <p:cTn id="14" presetID="12" presetClass="entr" presetSubtype="2" fill="hold" nodeType="withEffect">
                                  <p:stCondLst>
                                    <p:cond delay="100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300"/>
                                        <p:tgtEl>
                                          <p:spTgt spid="20"/>
                                        </p:tgtEl>
                                        <p:attrNameLst>
                                          <p:attrName>ppt_x</p:attrName>
                                        </p:attrNameLst>
                                      </p:cBhvr>
                                      <p:tavLst>
                                        <p:tav tm="0">
                                          <p:val>
                                            <p:strVal val="#ppt_x+#ppt_w*1.125000"/>
                                          </p:val>
                                        </p:tav>
                                        <p:tav tm="100000">
                                          <p:val>
                                            <p:strVal val="#ppt_x"/>
                                          </p:val>
                                        </p:tav>
                                      </p:tavLst>
                                    </p:anim>
                                    <p:animEffect transition="in" filter="wipe(left)">
                                      <p:cBhvr>
                                        <p:cTn id="17" dur="300"/>
                                        <p:tgtEl>
                                          <p:spTgt spid="20"/>
                                        </p:tgtEl>
                                      </p:cBhvr>
                                    </p:animEffect>
                                  </p:childTnLst>
                                </p:cTn>
                              </p:par>
                              <p:par>
                                <p:cTn id="18" presetID="2" presetClass="entr" presetSubtype="2" fill="hold" nodeType="withEffect">
                                  <p:stCondLst>
                                    <p:cond delay="120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300" fill="hold"/>
                                        <p:tgtEl>
                                          <p:spTgt spid="38"/>
                                        </p:tgtEl>
                                        <p:attrNameLst>
                                          <p:attrName>ppt_x</p:attrName>
                                        </p:attrNameLst>
                                      </p:cBhvr>
                                      <p:tavLst>
                                        <p:tav tm="0">
                                          <p:val>
                                            <p:strVal val="1+#ppt_w/2"/>
                                          </p:val>
                                        </p:tav>
                                        <p:tav tm="100000">
                                          <p:val>
                                            <p:strVal val="#ppt_x"/>
                                          </p:val>
                                        </p:tav>
                                      </p:tavLst>
                                    </p:anim>
                                    <p:anim calcmode="lin" valueType="num">
                                      <p:cBhvr additive="base">
                                        <p:cTn id="21" dur="300" fill="hold"/>
                                        <p:tgtEl>
                                          <p:spTgt spid="3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30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300" fill="hold"/>
                                        <p:tgtEl>
                                          <p:spTgt spid="43"/>
                                        </p:tgtEl>
                                        <p:attrNameLst>
                                          <p:attrName>ppt_x</p:attrName>
                                        </p:attrNameLst>
                                      </p:cBhvr>
                                      <p:tavLst>
                                        <p:tav tm="0">
                                          <p:val>
                                            <p:strVal val="1+#ppt_w/2"/>
                                          </p:val>
                                        </p:tav>
                                        <p:tav tm="100000">
                                          <p:val>
                                            <p:strVal val="#ppt_x"/>
                                          </p:val>
                                        </p:tav>
                                      </p:tavLst>
                                    </p:anim>
                                    <p:anim calcmode="lin" valueType="num">
                                      <p:cBhvr additive="base">
                                        <p:cTn id="25" dur="300" fill="hold"/>
                                        <p:tgtEl>
                                          <p:spTgt spid="43"/>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40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300" fill="hold"/>
                                        <p:tgtEl>
                                          <p:spTgt spid="48"/>
                                        </p:tgtEl>
                                        <p:attrNameLst>
                                          <p:attrName>ppt_x</p:attrName>
                                        </p:attrNameLst>
                                      </p:cBhvr>
                                      <p:tavLst>
                                        <p:tav tm="0">
                                          <p:val>
                                            <p:strVal val="1+#ppt_w/2"/>
                                          </p:val>
                                        </p:tav>
                                        <p:tav tm="100000">
                                          <p:val>
                                            <p:strVal val="#ppt_x"/>
                                          </p:val>
                                        </p:tav>
                                      </p:tavLst>
                                    </p:anim>
                                    <p:anim calcmode="lin" valueType="num">
                                      <p:cBhvr additive="base">
                                        <p:cTn id="29" dur="300" fill="hold"/>
                                        <p:tgtEl>
                                          <p:spTgt spid="4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150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300" fill="hold"/>
                                        <p:tgtEl>
                                          <p:spTgt spid="59"/>
                                        </p:tgtEl>
                                        <p:attrNameLst>
                                          <p:attrName>ppt_x</p:attrName>
                                        </p:attrNameLst>
                                      </p:cBhvr>
                                      <p:tavLst>
                                        <p:tav tm="0">
                                          <p:val>
                                            <p:strVal val="1+#ppt_w/2"/>
                                          </p:val>
                                        </p:tav>
                                        <p:tav tm="100000">
                                          <p:val>
                                            <p:strVal val="#ppt_x"/>
                                          </p:val>
                                        </p:tav>
                                      </p:tavLst>
                                    </p:anim>
                                    <p:anim calcmode="lin" valueType="num">
                                      <p:cBhvr additive="base">
                                        <p:cTn id="33" dur="300" fill="hold"/>
                                        <p:tgtEl>
                                          <p:spTgt spid="59"/>
                                        </p:tgtEl>
                                        <p:attrNameLst>
                                          <p:attrName>ppt_y</p:attrName>
                                        </p:attrNameLst>
                                      </p:cBhvr>
                                      <p:tavLst>
                                        <p:tav tm="0">
                                          <p:val>
                                            <p:strVal val="#ppt_y"/>
                                          </p:val>
                                        </p:tav>
                                        <p:tav tm="100000">
                                          <p:val>
                                            <p:strVal val="#ppt_y"/>
                                          </p:val>
                                        </p:tav>
                                      </p:tavLst>
                                    </p:anim>
                                  </p:childTnLst>
                                </p:cTn>
                              </p:par>
                            </p:childTnLst>
                          </p:cTn>
                        </p:par>
                        <p:par>
                          <p:cTn id="34" fill="hold">
                            <p:stCondLst>
                              <p:cond delay="900"/>
                            </p:stCondLst>
                            <p:childTnLst>
                              <p:par>
                                <p:cTn id="35" presetID="26" presetClass="emph" presetSubtype="0" fill="hold" nodeType="afterEffect">
                                  <p:stCondLst>
                                    <p:cond delay="250"/>
                                  </p:stCondLst>
                                  <p:childTnLst>
                                    <p:animEffect transition="out" filter="fade">
                                      <p:cBhvr>
                                        <p:cTn id="36" dur="500" tmFilter="0, 0; .2, .5; .8, .5; 1, 0"/>
                                        <p:tgtEl>
                                          <p:spTgt spid="48"/>
                                        </p:tgtEl>
                                      </p:cBhvr>
                                    </p:animEffect>
                                    <p:animScale>
                                      <p:cBhvr>
                                        <p:cTn id="37" dur="250" autoRev="1" fill="hold"/>
                                        <p:tgtEl>
                                          <p:spTgt spid="48"/>
                                        </p:tgtEl>
                                      </p:cBhvr>
                                      <p:by x="105000" y="105000"/>
                                    </p:animScale>
                                  </p:childTnLst>
                                </p:cTn>
                              </p:par>
                            </p:childTnLst>
                          </p:cTn>
                        </p:par>
                        <p:par>
                          <p:cTn id="38" fill="hold">
                            <p:stCondLst>
                              <p:cond delay="1650"/>
                            </p:stCondLst>
                            <p:childTnLst>
                              <p:par>
                                <p:cTn id="39" presetID="2" presetClass="exit" presetSubtype="4" fill="hold" nodeType="afterEffect">
                                  <p:stCondLst>
                                    <p:cond delay="0"/>
                                  </p:stCondLst>
                                  <p:childTnLst>
                                    <p:anim calcmode="lin" valueType="num">
                                      <p:cBhvr additive="base">
                                        <p:cTn id="40" dur="500"/>
                                        <p:tgtEl>
                                          <p:spTgt spid="38"/>
                                        </p:tgtEl>
                                        <p:attrNameLst>
                                          <p:attrName>ppt_x</p:attrName>
                                        </p:attrNameLst>
                                      </p:cBhvr>
                                      <p:tavLst>
                                        <p:tav tm="0">
                                          <p:val>
                                            <p:strVal val="ppt_x"/>
                                          </p:val>
                                        </p:tav>
                                        <p:tav tm="100000">
                                          <p:val>
                                            <p:strVal val="ppt_x"/>
                                          </p:val>
                                        </p:tav>
                                      </p:tavLst>
                                    </p:anim>
                                    <p:anim calcmode="lin" valueType="num">
                                      <p:cBhvr additive="base">
                                        <p:cTn id="41" dur="500"/>
                                        <p:tgtEl>
                                          <p:spTgt spid="38"/>
                                        </p:tgtEl>
                                        <p:attrNameLst>
                                          <p:attrName>ppt_y</p:attrName>
                                        </p:attrNameLst>
                                      </p:cBhvr>
                                      <p:tavLst>
                                        <p:tav tm="0">
                                          <p:val>
                                            <p:strVal val="ppt_y"/>
                                          </p:val>
                                        </p:tav>
                                        <p:tav tm="100000">
                                          <p:val>
                                            <p:strVal val="1+ppt_h/2"/>
                                          </p:val>
                                        </p:tav>
                                      </p:tavLst>
                                    </p:anim>
                                    <p:set>
                                      <p:cBhvr>
                                        <p:cTn id="42" dur="1" fill="hold">
                                          <p:stCondLst>
                                            <p:cond delay="499"/>
                                          </p:stCondLst>
                                        </p:cTn>
                                        <p:tgtEl>
                                          <p:spTgt spid="38"/>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43"/>
                                        </p:tgtEl>
                                        <p:attrNameLst>
                                          <p:attrName>ppt_x</p:attrName>
                                        </p:attrNameLst>
                                      </p:cBhvr>
                                      <p:tavLst>
                                        <p:tav tm="0">
                                          <p:val>
                                            <p:strVal val="ppt_x"/>
                                          </p:val>
                                        </p:tav>
                                        <p:tav tm="100000">
                                          <p:val>
                                            <p:strVal val="ppt_x"/>
                                          </p:val>
                                        </p:tav>
                                      </p:tavLst>
                                    </p:anim>
                                    <p:anim calcmode="lin" valueType="num">
                                      <p:cBhvr additive="base">
                                        <p:cTn id="45" dur="500"/>
                                        <p:tgtEl>
                                          <p:spTgt spid="43"/>
                                        </p:tgtEl>
                                        <p:attrNameLst>
                                          <p:attrName>ppt_y</p:attrName>
                                        </p:attrNameLst>
                                      </p:cBhvr>
                                      <p:tavLst>
                                        <p:tav tm="0">
                                          <p:val>
                                            <p:strVal val="ppt_y"/>
                                          </p:val>
                                        </p:tav>
                                        <p:tav tm="100000">
                                          <p:val>
                                            <p:strVal val="1+ppt_h/2"/>
                                          </p:val>
                                        </p:tav>
                                      </p:tavLst>
                                    </p:anim>
                                    <p:set>
                                      <p:cBhvr>
                                        <p:cTn id="46" dur="1" fill="hold">
                                          <p:stCondLst>
                                            <p:cond delay="499"/>
                                          </p:stCondLst>
                                        </p:cTn>
                                        <p:tgtEl>
                                          <p:spTgt spid="43"/>
                                        </p:tgtEl>
                                        <p:attrNameLst>
                                          <p:attrName>style.visibility</p:attrName>
                                        </p:attrNameLst>
                                      </p:cBhvr>
                                      <p:to>
                                        <p:strVal val="hidden"/>
                                      </p:to>
                                    </p:set>
                                  </p:childTnLst>
                                </p:cTn>
                              </p:par>
                              <p:par>
                                <p:cTn id="47" presetID="2" presetClass="exit" presetSubtype="4" fill="hold" nodeType="withEffect">
                                  <p:stCondLst>
                                    <p:cond delay="0"/>
                                  </p:stCondLst>
                                  <p:childTnLst>
                                    <p:anim calcmode="lin" valueType="num">
                                      <p:cBhvr additive="base">
                                        <p:cTn id="48" dur="500"/>
                                        <p:tgtEl>
                                          <p:spTgt spid="59"/>
                                        </p:tgtEl>
                                        <p:attrNameLst>
                                          <p:attrName>ppt_x</p:attrName>
                                        </p:attrNameLst>
                                      </p:cBhvr>
                                      <p:tavLst>
                                        <p:tav tm="0">
                                          <p:val>
                                            <p:strVal val="ppt_x"/>
                                          </p:val>
                                        </p:tav>
                                        <p:tav tm="100000">
                                          <p:val>
                                            <p:strVal val="ppt_x"/>
                                          </p:val>
                                        </p:tav>
                                      </p:tavLst>
                                    </p:anim>
                                    <p:anim calcmode="lin" valueType="num">
                                      <p:cBhvr additive="base">
                                        <p:cTn id="49" dur="500"/>
                                        <p:tgtEl>
                                          <p:spTgt spid="59"/>
                                        </p:tgtEl>
                                        <p:attrNameLst>
                                          <p:attrName>ppt_y</p:attrName>
                                        </p:attrNameLst>
                                      </p:cBhvr>
                                      <p:tavLst>
                                        <p:tav tm="0">
                                          <p:val>
                                            <p:strVal val="ppt_y"/>
                                          </p:val>
                                        </p:tav>
                                        <p:tav tm="100000">
                                          <p:val>
                                            <p:strVal val="1+ppt_h/2"/>
                                          </p:val>
                                        </p:tav>
                                      </p:tavLst>
                                    </p:anim>
                                    <p:set>
                                      <p:cBhvr>
                                        <p:cTn id="50" dur="1" fill="hold">
                                          <p:stCondLst>
                                            <p:cond delay="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11" name="Rectangle 5"/>
          <p:cNvSpPr>
            <a:spLocks noChangeArrowheads="1"/>
          </p:cNvSpPr>
          <p:nvPr/>
        </p:nvSpPr>
        <p:spPr bwMode="auto">
          <a:xfrm>
            <a:off x="6539600" y="1981293"/>
            <a:ext cx="122368" cy="486886"/>
          </a:xfrm>
          <a:prstGeom prst="rect">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931" tIns="43966" rIns="87931" bIns="43966" numCol="1" spcCol="0" rtlCol="0" fromWordArt="0" anchor="ctr" anchorCtr="0" forceAA="0" compatLnSpc="1">
            <a:noAutofit/>
          </a:bodyPr>
          <a:lstStyle/>
          <a:p>
            <a:pPr algn="ct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2" name="Rectangle 6"/>
          <p:cNvSpPr>
            <a:spLocks noChangeArrowheads="1"/>
          </p:cNvSpPr>
          <p:nvPr/>
        </p:nvSpPr>
        <p:spPr bwMode="auto">
          <a:xfrm>
            <a:off x="6784336" y="1981293"/>
            <a:ext cx="101390" cy="486886"/>
          </a:xfrm>
          <a:prstGeom prst="rect">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931" tIns="43966" rIns="87931" bIns="43966" numCol="1" spcCol="0" rtlCol="0" fromWordArt="0" anchor="ctr" anchorCtr="0" forceAA="0" compatLnSpc="1">
            <a:noAutofit/>
          </a:bodyPr>
          <a:lstStyle/>
          <a:p>
            <a:pPr algn="ct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3" name="Rectangle 7"/>
          <p:cNvSpPr>
            <a:spLocks noChangeArrowheads="1"/>
          </p:cNvSpPr>
          <p:nvPr/>
        </p:nvSpPr>
        <p:spPr bwMode="auto">
          <a:xfrm>
            <a:off x="7006929" y="1981293"/>
            <a:ext cx="122368" cy="486886"/>
          </a:xfrm>
          <a:prstGeom prst="rect">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931" tIns="43966" rIns="87931" bIns="43966" numCol="1" spcCol="0" rtlCol="0" fromWordArt="0" anchor="ctr" anchorCtr="0" forceAA="0" compatLnSpc="1">
            <a:noAutofit/>
          </a:bodyPr>
          <a:lstStyle/>
          <a:p>
            <a:pPr algn="ct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4" name="Rectangle 8"/>
          <p:cNvSpPr>
            <a:spLocks noChangeArrowheads="1"/>
          </p:cNvSpPr>
          <p:nvPr/>
        </p:nvSpPr>
        <p:spPr bwMode="auto">
          <a:xfrm>
            <a:off x="7230687" y="1981293"/>
            <a:ext cx="122368" cy="486886"/>
          </a:xfrm>
          <a:prstGeom prst="rect">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931" tIns="43966" rIns="87931" bIns="43966" numCol="1" spcCol="0" rtlCol="0" fromWordArt="0" anchor="ctr" anchorCtr="0" forceAA="0" compatLnSpc="1">
            <a:noAutofit/>
          </a:bodyPr>
          <a:lstStyle/>
          <a:p>
            <a:pPr algn="ct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5" name="Rectangle 9"/>
          <p:cNvSpPr>
            <a:spLocks noChangeArrowheads="1"/>
          </p:cNvSpPr>
          <p:nvPr/>
        </p:nvSpPr>
        <p:spPr bwMode="auto">
          <a:xfrm>
            <a:off x="7474257" y="1981293"/>
            <a:ext cx="122368" cy="486886"/>
          </a:xfrm>
          <a:prstGeom prst="rect">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931" tIns="43966" rIns="87931" bIns="43966" numCol="1" spcCol="0" rtlCol="0" fromWordArt="0" anchor="ctr" anchorCtr="0" forceAA="0" compatLnSpc="1">
            <a:noAutofit/>
          </a:bodyPr>
          <a:lstStyle/>
          <a:p>
            <a:pPr algn="ct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6" name="Freeform 10"/>
          <p:cNvSpPr>
            <a:spLocks noEditPoints="1"/>
          </p:cNvSpPr>
          <p:nvPr/>
        </p:nvSpPr>
        <p:spPr bwMode="auto">
          <a:xfrm>
            <a:off x="6296028" y="1795280"/>
            <a:ext cx="1727136" cy="859927"/>
          </a:xfrm>
          <a:custGeom>
            <a:avLst/>
            <a:gdLst>
              <a:gd name="T0" fmla="*/ 82 w 85"/>
              <a:gd name="T1" fmla="*/ 13 h 46"/>
              <a:gd name="T2" fmla="*/ 77 w 85"/>
              <a:gd name="T3" fmla="*/ 13 h 46"/>
              <a:gd name="T4" fmla="*/ 77 w 85"/>
              <a:gd name="T5" fmla="*/ 8 h 46"/>
              <a:gd name="T6" fmla="*/ 69 w 85"/>
              <a:gd name="T7" fmla="*/ 0 h 46"/>
              <a:gd name="T8" fmla="*/ 8 w 85"/>
              <a:gd name="T9" fmla="*/ 0 h 46"/>
              <a:gd name="T10" fmla="*/ 0 w 85"/>
              <a:gd name="T11" fmla="*/ 8 h 46"/>
              <a:gd name="T12" fmla="*/ 0 w 85"/>
              <a:gd name="T13" fmla="*/ 38 h 46"/>
              <a:gd name="T14" fmla="*/ 8 w 85"/>
              <a:gd name="T15" fmla="*/ 46 h 46"/>
              <a:gd name="T16" fmla="*/ 69 w 85"/>
              <a:gd name="T17" fmla="*/ 46 h 46"/>
              <a:gd name="T18" fmla="*/ 77 w 85"/>
              <a:gd name="T19" fmla="*/ 38 h 46"/>
              <a:gd name="T20" fmla="*/ 77 w 85"/>
              <a:gd name="T21" fmla="*/ 33 h 46"/>
              <a:gd name="T22" fmla="*/ 82 w 85"/>
              <a:gd name="T23" fmla="*/ 33 h 46"/>
              <a:gd name="T24" fmla="*/ 85 w 85"/>
              <a:gd name="T25" fmla="*/ 31 h 46"/>
              <a:gd name="T26" fmla="*/ 85 w 85"/>
              <a:gd name="T27" fmla="*/ 15 h 46"/>
              <a:gd name="T28" fmla="*/ 82 w 85"/>
              <a:gd name="T29" fmla="*/ 13 h 46"/>
              <a:gd name="T30" fmla="*/ 72 w 85"/>
              <a:gd name="T31" fmla="*/ 38 h 46"/>
              <a:gd name="T32" fmla="*/ 69 w 85"/>
              <a:gd name="T33" fmla="*/ 41 h 46"/>
              <a:gd name="T34" fmla="*/ 8 w 85"/>
              <a:gd name="T35" fmla="*/ 41 h 46"/>
              <a:gd name="T36" fmla="*/ 5 w 85"/>
              <a:gd name="T37" fmla="*/ 38 h 46"/>
              <a:gd name="T38" fmla="*/ 5 w 85"/>
              <a:gd name="T39" fmla="*/ 8 h 46"/>
              <a:gd name="T40" fmla="*/ 8 w 85"/>
              <a:gd name="T41" fmla="*/ 5 h 46"/>
              <a:gd name="T42" fmla="*/ 69 w 85"/>
              <a:gd name="T43" fmla="*/ 5 h 46"/>
              <a:gd name="T44" fmla="*/ 72 w 85"/>
              <a:gd name="T45" fmla="*/ 8 h 46"/>
              <a:gd name="T46" fmla="*/ 72 w 85"/>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46">
                <a:moveTo>
                  <a:pt x="82" y="13"/>
                </a:moveTo>
                <a:cubicBezTo>
                  <a:pt x="77" y="13"/>
                  <a:pt x="77" y="13"/>
                  <a:pt x="77" y="13"/>
                </a:cubicBezTo>
                <a:cubicBezTo>
                  <a:pt x="77" y="8"/>
                  <a:pt x="77" y="8"/>
                  <a:pt x="77" y="8"/>
                </a:cubicBezTo>
                <a:cubicBezTo>
                  <a:pt x="77" y="3"/>
                  <a:pt x="74" y="0"/>
                  <a:pt x="69" y="0"/>
                </a:cubicBezTo>
                <a:cubicBezTo>
                  <a:pt x="8" y="0"/>
                  <a:pt x="8" y="0"/>
                  <a:pt x="8" y="0"/>
                </a:cubicBezTo>
                <a:cubicBezTo>
                  <a:pt x="4" y="0"/>
                  <a:pt x="0" y="3"/>
                  <a:pt x="0" y="8"/>
                </a:cubicBezTo>
                <a:cubicBezTo>
                  <a:pt x="0" y="38"/>
                  <a:pt x="0" y="38"/>
                  <a:pt x="0" y="38"/>
                </a:cubicBezTo>
                <a:cubicBezTo>
                  <a:pt x="0" y="43"/>
                  <a:pt x="4" y="46"/>
                  <a:pt x="8" y="46"/>
                </a:cubicBezTo>
                <a:cubicBezTo>
                  <a:pt x="69" y="46"/>
                  <a:pt x="69" y="46"/>
                  <a:pt x="69" y="46"/>
                </a:cubicBezTo>
                <a:cubicBezTo>
                  <a:pt x="74" y="46"/>
                  <a:pt x="77" y="43"/>
                  <a:pt x="77" y="38"/>
                </a:cubicBezTo>
                <a:cubicBezTo>
                  <a:pt x="77" y="33"/>
                  <a:pt x="77" y="33"/>
                  <a:pt x="77" y="33"/>
                </a:cubicBezTo>
                <a:cubicBezTo>
                  <a:pt x="82" y="33"/>
                  <a:pt x="82" y="33"/>
                  <a:pt x="82" y="33"/>
                </a:cubicBezTo>
                <a:cubicBezTo>
                  <a:pt x="84" y="33"/>
                  <a:pt x="85" y="32"/>
                  <a:pt x="85" y="31"/>
                </a:cubicBezTo>
                <a:cubicBezTo>
                  <a:pt x="85" y="15"/>
                  <a:pt x="85" y="15"/>
                  <a:pt x="85" y="15"/>
                </a:cubicBezTo>
                <a:cubicBezTo>
                  <a:pt x="85" y="14"/>
                  <a:pt x="84" y="13"/>
                  <a:pt x="82" y="13"/>
                </a:cubicBezTo>
                <a:close/>
                <a:moveTo>
                  <a:pt x="72" y="38"/>
                </a:moveTo>
                <a:cubicBezTo>
                  <a:pt x="72" y="40"/>
                  <a:pt x="71" y="41"/>
                  <a:pt x="69" y="41"/>
                </a:cubicBezTo>
                <a:cubicBezTo>
                  <a:pt x="8" y="41"/>
                  <a:pt x="8" y="41"/>
                  <a:pt x="8" y="41"/>
                </a:cubicBezTo>
                <a:cubicBezTo>
                  <a:pt x="7" y="41"/>
                  <a:pt x="5" y="40"/>
                  <a:pt x="5" y="38"/>
                </a:cubicBezTo>
                <a:cubicBezTo>
                  <a:pt x="5" y="8"/>
                  <a:pt x="5" y="8"/>
                  <a:pt x="5" y="8"/>
                </a:cubicBezTo>
                <a:cubicBezTo>
                  <a:pt x="5" y="6"/>
                  <a:pt x="7" y="5"/>
                  <a:pt x="8" y="5"/>
                </a:cubicBezTo>
                <a:cubicBezTo>
                  <a:pt x="69" y="5"/>
                  <a:pt x="69" y="5"/>
                  <a:pt x="69" y="5"/>
                </a:cubicBezTo>
                <a:cubicBezTo>
                  <a:pt x="71" y="5"/>
                  <a:pt x="72" y="6"/>
                  <a:pt x="72" y="8"/>
                </a:cubicBezTo>
                <a:lnTo>
                  <a:pt x="72" y="38"/>
                </a:lnTo>
                <a:close/>
              </a:path>
            </a:pathLst>
          </a:cu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931" tIns="43966" rIns="87931" bIns="43966" numCol="1" spcCol="0" rtlCol="0" fromWordArt="0" anchor="ctr" anchorCtr="0" forceAA="0" compatLnSpc="1">
            <a:noAutofit/>
          </a:bodyPr>
          <a:lstStyle/>
          <a:p>
            <a:pPr algn="ct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7" name="Rectangle 11"/>
          <p:cNvSpPr>
            <a:spLocks noChangeArrowheads="1"/>
          </p:cNvSpPr>
          <p:nvPr/>
        </p:nvSpPr>
        <p:spPr bwMode="auto">
          <a:xfrm>
            <a:off x="3827593" y="1985236"/>
            <a:ext cx="129931" cy="485031"/>
          </a:xfrm>
          <a:prstGeom prst="rect">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931" tIns="43966" rIns="87931" bIns="43966" numCol="1" spcCol="0" rtlCol="0" fromWordArt="0" anchor="ctr" anchorCtr="0" forceAA="0" compatLnSpc="1">
            <a:noAutofit/>
          </a:bodyPr>
          <a:lstStyle/>
          <a:p>
            <a:pPr algn="ct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8" name="Rectangle 12"/>
          <p:cNvSpPr>
            <a:spLocks noChangeArrowheads="1"/>
          </p:cNvSpPr>
          <p:nvPr/>
        </p:nvSpPr>
        <p:spPr bwMode="auto">
          <a:xfrm>
            <a:off x="4086219" y="1985236"/>
            <a:ext cx="129931" cy="485031"/>
          </a:xfrm>
          <a:prstGeom prst="rect">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931" tIns="43966" rIns="87931" bIns="43966" numCol="1" spcCol="0" rtlCol="0" fromWordArt="0" anchor="ctr" anchorCtr="0" forceAA="0" compatLnSpc="1">
            <a:noAutofit/>
          </a:bodyPr>
          <a:lstStyle/>
          <a:p>
            <a:pPr algn="ct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9" name="Rectangle 13"/>
          <p:cNvSpPr>
            <a:spLocks noChangeArrowheads="1"/>
          </p:cNvSpPr>
          <p:nvPr/>
        </p:nvSpPr>
        <p:spPr bwMode="auto">
          <a:xfrm>
            <a:off x="4323808" y="1985236"/>
            <a:ext cx="129931" cy="485031"/>
          </a:xfrm>
          <a:prstGeom prst="rect">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931" tIns="43966" rIns="87931" bIns="43966" numCol="1" spcCol="0" rtlCol="0" fromWordArt="0" anchor="ctr" anchorCtr="0" forceAA="0" compatLnSpc="1">
            <a:noAutofit/>
          </a:bodyPr>
          <a:lstStyle/>
          <a:p>
            <a:pPr algn="ct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0" name="Freeform 14"/>
          <p:cNvSpPr>
            <a:spLocks noEditPoints="1"/>
          </p:cNvSpPr>
          <p:nvPr/>
        </p:nvSpPr>
        <p:spPr bwMode="auto">
          <a:xfrm>
            <a:off x="3591240" y="1799931"/>
            <a:ext cx="1811617" cy="856652"/>
          </a:xfrm>
          <a:custGeom>
            <a:avLst/>
            <a:gdLst>
              <a:gd name="T0" fmla="*/ 81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1 w 84"/>
              <a:gd name="T23" fmla="*/ 33 h 46"/>
              <a:gd name="T24" fmla="*/ 84 w 84"/>
              <a:gd name="T25" fmla="*/ 31 h 46"/>
              <a:gd name="T26" fmla="*/ 84 w 84"/>
              <a:gd name="T27" fmla="*/ 15 h 46"/>
              <a:gd name="T28" fmla="*/ 81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1"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1" y="33"/>
                  <a:pt x="81" y="33"/>
                  <a:pt x="81" y="33"/>
                </a:cubicBezTo>
                <a:cubicBezTo>
                  <a:pt x="83" y="33"/>
                  <a:pt x="84" y="32"/>
                  <a:pt x="84" y="31"/>
                </a:cubicBezTo>
                <a:cubicBezTo>
                  <a:pt x="84" y="15"/>
                  <a:pt x="84" y="15"/>
                  <a:pt x="84" y="15"/>
                </a:cubicBezTo>
                <a:cubicBezTo>
                  <a:pt x="84" y="14"/>
                  <a:pt x="83" y="13"/>
                  <a:pt x="81"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931" tIns="43966" rIns="87931" bIns="43966" numCol="1" spcCol="0" rtlCol="0" fromWordArt="0" anchor="ctr" anchorCtr="0" forceAA="0" compatLnSpc="1">
            <a:noAutofit/>
          </a:bodyPr>
          <a:lstStyle/>
          <a:p>
            <a:pPr algn="ct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2" name="Freeform 16"/>
          <p:cNvSpPr>
            <a:spLocks noEditPoints="1"/>
          </p:cNvSpPr>
          <p:nvPr/>
        </p:nvSpPr>
        <p:spPr bwMode="auto">
          <a:xfrm>
            <a:off x="843853" y="1799932"/>
            <a:ext cx="1812853" cy="856650"/>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931" tIns="43966" rIns="87931" bIns="43966" numCol="1" spcCol="0" rtlCol="0" fromWordArt="0" anchor="ctr" anchorCtr="0" forceAA="0" compatLnSpc="1">
            <a:noAutofit/>
          </a:bodyPr>
          <a:lstStyle/>
          <a:p>
            <a:pPr algn="ct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3" name="Rectangle 15"/>
          <p:cNvSpPr>
            <a:spLocks noChangeArrowheads="1"/>
          </p:cNvSpPr>
          <p:nvPr/>
        </p:nvSpPr>
        <p:spPr bwMode="auto">
          <a:xfrm>
            <a:off x="1094712" y="1985741"/>
            <a:ext cx="129931" cy="485030"/>
          </a:xfrm>
          <a:prstGeom prst="rect">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931" tIns="43966" rIns="87931" bIns="43966" numCol="1" spcCol="0" rtlCol="0" fromWordArt="0" anchor="ctr" anchorCtr="0" forceAA="0" compatLnSpc="1">
            <a:noAutofit/>
          </a:bodyPr>
          <a:lstStyle/>
          <a:p>
            <a:pPr algn="ct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24" name="TextBox 104"/>
          <p:cNvSpPr txBox="1"/>
          <p:nvPr/>
        </p:nvSpPr>
        <p:spPr>
          <a:xfrm>
            <a:off x="899291" y="2728727"/>
            <a:ext cx="1505300" cy="354263"/>
          </a:xfrm>
          <a:prstGeom prst="rect">
            <a:avLst/>
          </a:prstGeom>
          <a:noFill/>
        </p:spPr>
        <p:txBody>
          <a:bodyPr wrap="none" lIns="87931" tIns="43966" rIns="87931" bIns="43966"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单击添加标题</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矩形 1"/>
          <p:cNvSpPr>
            <a:spLocks noChangeArrowheads="1"/>
          </p:cNvSpPr>
          <p:nvPr/>
        </p:nvSpPr>
        <p:spPr bwMode="auto">
          <a:xfrm>
            <a:off x="567720" y="3079633"/>
            <a:ext cx="2164403" cy="91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31" tIns="43966" rIns="87931" bIns="43966">
            <a:spAutoFit/>
          </a:bodyPr>
          <a:lstStyle/>
          <a:p>
            <a:pPr>
              <a:lnSpc>
                <a:spcPct val="120000"/>
              </a:lnSpc>
              <a:defRPr/>
            </a:pPr>
            <a:r>
              <a:rPr lang="zh-CN" altLang="en-US" sz="1100" kern="0" dirty="0">
                <a:solidFill>
                  <a:schemeClr val="tx1">
                    <a:lumMod val="95000"/>
                    <a:lumOff val="5000"/>
                  </a:schemeClr>
                </a:solidFill>
                <a:effectLst>
                  <a:glow rad="165100">
                    <a:schemeClr val="bg1"/>
                  </a:glow>
                </a:effectLst>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100" kern="0" dirty="0">
              <a:solidFill>
                <a:schemeClr val="tx1">
                  <a:lumMod val="95000"/>
                  <a:lumOff val="5000"/>
                </a:schemeClr>
              </a:solidFill>
              <a:effectLst>
                <a:glow rad="165100">
                  <a:schemeClr val="bg1"/>
                </a:glow>
              </a:effectLst>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3060037" y="3162368"/>
            <a:ext cx="0" cy="921550"/>
          </a:xfrm>
          <a:prstGeom prst="line">
            <a:avLst/>
          </a:prstGeom>
          <a:ln w="127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104"/>
          <p:cNvSpPr txBox="1"/>
          <p:nvPr/>
        </p:nvSpPr>
        <p:spPr>
          <a:xfrm>
            <a:off x="3665359" y="2728727"/>
            <a:ext cx="1505300" cy="354263"/>
          </a:xfrm>
          <a:prstGeom prst="rect">
            <a:avLst/>
          </a:prstGeom>
          <a:noFill/>
        </p:spPr>
        <p:txBody>
          <a:bodyPr wrap="none" lIns="87931" tIns="43966" rIns="87931" bIns="43966"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单击添加标题</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TextBox 104"/>
          <p:cNvSpPr txBox="1"/>
          <p:nvPr/>
        </p:nvSpPr>
        <p:spPr>
          <a:xfrm>
            <a:off x="6429511" y="2728727"/>
            <a:ext cx="1505300" cy="354263"/>
          </a:xfrm>
          <a:prstGeom prst="rect">
            <a:avLst/>
          </a:prstGeom>
          <a:noFill/>
        </p:spPr>
        <p:txBody>
          <a:bodyPr wrap="none" lIns="87931" tIns="43966" rIns="87931" bIns="43966" rtlCol="0">
            <a:spAutoFit/>
          </a:bodyPr>
          <a:lstStyle/>
          <a:p>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单击添加标题</a:t>
            </a:r>
            <a:endParaRPr lang="en-US" altLang="zh-CN"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矩形 1"/>
          <p:cNvSpPr>
            <a:spLocks noChangeArrowheads="1"/>
          </p:cNvSpPr>
          <p:nvPr/>
        </p:nvSpPr>
        <p:spPr bwMode="auto">
          <a:xfrm>
            <a:off x="3455125" y="3079633"/>
            <a:ext cx="2164403" cy="91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31" tIns="43966" rIns="87931" bIns="43966">
            <a:spAutoFit/>
          </a:bodyPr>
          <a:lstStyle/>
          <a:p>
            <a:pPr>
              <a:lnSpc>
                <a:spcPct val="120000"/>
              </a:lnSpc>
              <a:defRPr/>
            </a:pPr>
            <a:r>
              <a:rPr lang="zh-CN" altLang="en-US" sz="1100" kern="0" dirty="0">
                <a:solidFill>
                  <a:schemeClr val="tx1">
                    <a:lumMod val="95000"/>
                    <a:lumOff val="5000"/>
                  </a:schemeClr>
                </a:solidFill>
                <a:effectLst>
                  <a:glow rad="165100">
                    <a:schemeClr val="bg1"/>
                  </a:glow>
                </a:effectLst>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100" kern="0" dirty="0">
              <a:solidFill>
                <a:schemeClr val="tx1">
                  <a:lumMod val="95000"/>
                  <a:lumOff val="5000"/>
                </a:schemeClr>
              </a:solidFill>
              <a:effectLst>
                <a:glow rad="165100">
                  <a:schemeClr val="bg1"/>
                </a:glow>
              </a:effectLst>
              <a:latin typeface="微软雅黑" panose="020B0503020204020204" pitchFamily="34" charset="-122"/>
              <a:ea typeface="微软雅黑" panose="020B0503020204020204" pitchFamily="34" charset="-122"/>
            </a:endParaRPr>
          </a:p>
        </p:txBody>
      </p:sp>
      <p:sp>
        <p:nvSpPr>
          <p:cNvPr id="30" name="矩形 1"/>
          <p:cNvSpPr>
            <a:spLocks noChangeArrowheads="1"/>
          </p:cNvSpPr>
          <p:nvPr/>
        </p:nvSpPr>
        <p:spPr bwMode="auto">
          <a:xfrm>
            <a:off x="6296029" y="3079633"/>
            <a:ext cx="2164403" cy="91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31" tIns="43966" rIns="87931" bIns="43966">
            <a:spAutoFit/>
          </a:bodyPr>
          <a:lstStyle/>
          <a:p>
            <a:pPr>
              <a:lnSpc>
                <a:spcPct val="120000"/>
              </a:lnSpc>
              <a:defRPr/>
            </a:pPr>
            <a:r>
              <a:rPr lang="zh-CN" altLang="en-US" sz="1100" kern="0" dirty="0">
                <a:solidFill>
                  <a:schemeClr val="tx1">
                    <a:lumMod val="95000"/>
                    <a:lumOff val="5000"/>
                  </a:schemeClr>
                </a:solidFill>
                <a:effectLst>
                  <a:glow rad="165100">
                    <a:schemeClr val="bg1"/>
                  </a:glow>
                </a:effectLst>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100" kern="0" dirty="0">
              <a:solidFill>
                <a:schemeClr val="tx1">
                  <a:lumMod val="95000"/>
                  <a:lumOff val="5000"/>
                </a:schemeClr>
              </a:solidFill>
              <a:effectLst>
                <a:glow rad="165100">
                  <a:schemeClr val="bg1"/>
                </a:glow>
              </a:effectLst>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5965456" y="3162368"/>
            <a:ext cx="0" cy="921550"/>
          </a:xfrm>
          <a:prstGeom prst="line">
            <a:avLst/>
          </a:prstGeom>
          <a:ln w="127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24643" y="1426256"/>
            <a:ext cx="509532" cy="354263"/>
          </a:xfrm>
          <a:prstGeom prst="rect">
            <a:avLst/>
          </a:prstGeom>
          <a:noFill/>
        </p:spPr>
        <p:txBody>
          <a:bodyPr wrap="none" lIns="87931" tIns="43966" rIns="87931" bIns="43966" rtlCol="0">
            <a:spAutoFit/>
          </a:bodyPr>
          <a:lstStyle/>
          <a:p>
            <a:r>
              <a:rPr lang="en-US" altLang="zh-CN" dirty="0" smtClean="0">
                <a:solidFill>
                  <a:srgbClr val="0070C0"/>
                </a:solidFill>
                <a:latin typeface="MNgaiHKS-Bold" pitchFamily="50" charset="-128"/>
                <a:ea typeface="MNgaiHKS-Bold" pitchFamily="50" charset="-128"/>
              </a:rPr>
              <a:t>20%</a:t>
            </a:r>
            <a:endParaRPr lang="zh-CN" altLang="en-US" dirty="0">
              <a:solidFill>
                <a:srgbClr val="0070C0"/>
              </a:solidFill>
              <a:latin typeface="MNgaiHKS-Bold" pitchFamily="50" charset="-128"/>
              <a:ea typeface="MNgaiHKS-Bold" pitchFamily="50" charset="-128"/>
            </a:endParaRPr>
          </a:p>
        </p:txBody>
      </p:sp>
      <p:sp>
        <p:nvSpPr>
          <p:cNvPr id="33" name="TextBox 32"/>
          <p:cNvSpPr txBox="1"/>
          <p:nvPr/>
        </p:nvSpPr>
        <p:spPr>
          <a:xfrm>
            <a:off x="4096814" y="1426256"/>
            <a:ext cx="509532" cy="354263"/>
          </a:xfrm>
          <a:prstGeom prst="rect">
            <a:avLst/>
          </a:prstGeom>
          <a:noFill/>
        </p:spPr>
        <p:txBody>
          <a:bodyPr wrap="none" lIns="87931" tIns="43966" rIns="87931" bIns="43966" rtlCol="0">
            <a:spAutoFit/>
          </a:bodyPr>
          <a:lstStyle/>
          <a:p>
            <a:r>
              <a:rPr lang="en-US" altLang="zh-CN" dirty="0">
                <a:solidFill>
                  <a:srgbClr val="0070C0"/>
                </a:solidFill>
                <a:latin typeface="MNgaiHKS-Bold" pitchFamily="50" charset="-128"/>
                <a:ea typeface="MNgaiHKS-Bold" pitchFamily="50" charset="-128"/>
              </a:rPr>
              <a:t>6</a:t>
            </a:r>
            <a:r>
              <a:rPr lang="en-US" altLang="zh-CN" dirty="0" smtClean="0">
                <a:solidFill>
                  <a:srgbClr val="0070C0"/>
                </a:solidFill>
                <a:latin typeface="MNgaiHKS-Bold" pitchFamily="50" charset="-128"/>
                <a:ea typeface="MNgaiHKS-Bold" pitchFamily="50" charset="-128"/>
              </a:rPr>
              <a:t>0%</a:t>
            </a:r>
            <a:endParaRPr lang="zh-CN" altLang="en-US" dirty="0">
              <a:solidFill>
                <a:srgbClr val="0070C0"/>
              </a:solidFill>
              <a:latin typeface="MNgaiHKS-Bold" pitchFamily="50" charset="-128"/>
              <a:ea typeface="MNgaiHKS-Bold" pitchFamily="50" charset="-128"/>
            </a:endParaRPr>
          </a:p>
        </p:txBody>
      </p:sp>
      <p:sp>
        <p:nvSpPr>
          <p:cNvPr id="34" name="TextBox 33"/>
          <p:cNvSpPr txBox="1"/>
          <p:nvPr/>
        </p:nvSpPr>
        <p:spPr>
          <a:xfrm>
            <a:off x="6794314" y="1426256"/>
            <a:ext cx="620174" cy="354263"/>
          </a:xfrm>
          <a:prstGeom prst="rect">
            <a:avLst/>
          </a:prstGeom>
          <a:noFill/>
        </p:spPr>
        <p:txBody>
          <a:bodyPr wrap="none" lIns="87931" tIns="43966" rIns="87931" bIns="43966" rtlCol="0">
            <a:spAutoFit/>
          </a:bodyPr>
          <a:lstStyle/>
          <a:p>
            <a:r>
              <a:rPr lang="en-US" altLang="zh-CN" dirty="0" smtClean="0">
                <a:solidFill>
                  <a:srgbClr val="0070C0"/>
                </a:solidFill>
                <a:latin typeface="MNgaiHKS-Bold" pitchFamily="50" charset="-128"/>
                <a:ea typeface="MNgaiHKS-Bold" pitchFamily="50" charset="-128"/>
              </a:rPr>
              <a:t>100%</a:t>
            </a:r>
            <a:endParaRPr lang="zh-CN" altLang="en-US" dirty="0">
              <a:solidFill>
                <a:srgbClr val="0070C0"/>
              </a:solidFill>
              <a:latin typeface="MNgaiHKS-Bold" pitchFamily="50" charset="-128"/>
              <a:ea typeface="MNgaiHKS-Bold" pitchFamily="50" charset="-128"/>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anim calcmode="lin" valueType="num">
                                      <p:cBhvr>
                                        <p:cTn id="25" dur="500" fill="hold"/>
                                        <p:tgtEl>
                                          <p:spTgt spid="32"/>
                                        </p:tgtEl>
                                        <p:attrNameLst>
                                          <p:attrName>ppt_x</p:attrName>
                                        </p:attrNameLst>
                                      </p:cBhvr>
                                      <p:tavLst>
                                        <p:tav tm="0">
                                          <p:val>
                                            <p:strVal val="#ppt_x"/>
                                          </p:val>
                                        </p:tav>
                                        <p:tav tm="100000">
                                          <p:val>
                                            <p:strVal val="#ppt_x"/>
                                          </p:val>
                                        </p:tav>
                                      </p:tavLst>
                                    </p:anim>
                                    <p:anim calcmode="lin" valueType="num">
                                      <p:cBhvr>
                                        <p:cTn id="26" dur="500" fill="hold"/>
                                        <p:tgtEl>
                                          <p:spTgt spid="32"/>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anim calcmode="lin" valueType="num">
                                      <p:cBhvr>
                                        <p:cTn id="36" dur="500" fill="hold"/>
                                        <p:tgtEl>
                                          <p:spTgt spid="25"/>
                                        </p:tgtEl>
                                        <p:attrNameLst>
                                          <p:attrName>ppt_x</p:attrName>
                                        </p:attrNameLst>
                                      </p:cBhvr>
                                      <p:tavLst>
                                        <p:tav tm="0">
                                          <p:val>
                                            <p:strVal val="#ppt_x"/>
                                          </p:val>
                                        </p:tav>
                                        <p:tav tm="100000">
                                          <p:val>
                                            <p:strVal val="#ppt_x"/>
                                          </p:val>
                                        </p:tav>
                                      </p:tavLst>
                                    </p:anim>
                                    <p:anim calcmode="lin" valueType="num">
                                      <p:cBhvr>
                                        <p:cTn id="37" dur="5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2500"/>
                            </p:stCondLst>
                            <p:childTnLst>
                              <p:par>
                                <p:cTn id="50" presetID="47"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strVal val="#ppt_x"/>
                                          </p:val>
                                        </p:tav>
                                        <p:tav tm="100000">
                                          <p:val>
                                            <p:strVal val="#ppt_x"/>
                                          </p:val>
                                        </p:tav>
                                      </p:tavLst>
                                    </p:anim>
                                    <p:anim calcmode="lin" valueType="num">
                                      <p:cBhvr>
                                        <p:cTn id="54" dur="500" fill="hold"/>
                                        <p:tgtEl>
                                          <p:spTgt spid="33"/>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42"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anim calcmode="lin" valueType="num">
                                      <p:cBhvr>
                                        <p:cTn id="59" dur="500" fill="hold"/>
                                        <p:tgtEl>
                                          <p:spTgt spid="27"/>
                                        </p:tgtEl>
                                        <p:attrNameLst>
                                          <p:attrName>ppt_x</p:attrName>
                                        </p:attrNameLst>
                                      </p:cBhvr>
                                      <p:tavLst>
                                        <p:tav tm="0">
                                          <p:val>
                                            <p:strVal val="#ppt_x"/>
                                          </p:val>
                                        </p:tav>
                                        <p:tav tm="100000">
                                          <p:val>
                                            <p:strVal val="#ppt_x"/>
                                          </p:val>
                                        </p:tav>
                                      </p:tavLst>
                                    </p:anim>
                                    <p:anim calcmode="lin" valueType="num">
                                      <p:cBhvr>
                                        <p:cTn id="60" dur="500" fill="hold"/>
                                        <p:tgtEl>
                                          <p:spTgt spid="2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strVal val="#ppt_x"/>
                                          </p:val>
                                        </p:tav>
                                        <p:tav tm="100000">
                                          <p:val>
                                            <p:strVal val="#ppt_x"/>
                                          </p:val>
                                        </p:tav>
                                      </p:tavLst>
                                    </p:anim>
                                    <p:anim calcmode="lin" valueType="num">
                                      <p:cBhvr>
                                        <p:cTn id="65" dur="5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up)">
                                      <p:cBhvr>
                                        <p:cTn id="69" dur="500"/>
                                        <p:tgtEl>
                                          <p:spTgt spid="31"/>
                                        </p:tgtEl>
                                      </p:cBhvr>
                                    </p:animEffect>
                                  </p:childTnLst>
                                </p:cTn>
                              </p:par>
                            </p:childTnLst>
                          </p:cTn>
                        </p:par>
                        <p:par>
                          <p:cTn id="70" fill="hold">
                            <p:stCondLst>
                              <p:cond delay="4000"/>
                            </p:stCondLst>
                            <p:childTnLst>
                              <p:par>
                                <p:cTn id="71" presetID="1" presetClass="entr" presetSubtype="0"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par>
                                <p:cTn id="73" presetID="1" presetClass="entr" presetSubtype="0" fill="hold" grpId="0" nodeType="withEffect">
                                  <p:stCondLst>
                                    <p:cond delay="250"/>
                                  </p:stCondLst>
                                  <p:childTnLst>
                                    <p:set>
                                      <p:cBhvr>
                                        <p:cTn id="74" dur="1" fill="hold">
                                          <p:stCondLst>
                                            <p:cond delay="0"/>
                                          </p:stCondLst>
                                        </p:cTn>
                                        <p:tgtEl>
                                          <p:spTgt spid="12"/>
                                        </p:tgtEl>
                                        <p:attrNameLst>
                                          <p:attrName>style.visibility</p:attrName>
                                        </p:attrNameLst>
                                      </p:cBhvr>
                                      <p:to>
                                        <p:strVal val="visible"/>
                                      </p:to>
                                    </p:set>
                                  </p:childTnLst>
                                </p:cTn>
                              </p:par>
                              <p:par>
                                <p:cTn id="75" presetID="1" presetClass="entr" presetSubtype="0" fill="hold" grpId="0" nodeType="withEffect">
                                  <p:stCondLst>
                                    <p:cond delay="500"/>
                                  </p:stCondLst>
                                  <p:childTnLst>
                                    <p:set>
                                      <p:cBhvr>
                                        <p:cTn id="76" dur="1" fill="hold">
                                          <p:stCondLst>
                                            <p:cond delay="0"/>
                                          </p:stCondLst>
                                        </p:cTn>
                                        <p:tgtEl>
                                          <p:spTgt spid="13"/>
                                        </p:tgtEl>
                                        <p:attrNameLst>
                                          <p:attrName>style.visibility</p:attrName>
                                        </p:attrNameLst>
                                      </p:cBhvr>
                                      <p:to>
                                        <p:strVal val="visible"/>
                                      </p:to>
                                    </p:set>
                                  </p:childTnLst>
                                </p:cTn>
                              </p:par>
                              <p:par>
                                <p:cTn id="77" presetID="1" presetClass="entr" presetSubtype="0" fill="hold" grpId="0" nodeType="withEffect">
                                  <p:stCondLst>
                                    <p:cond delay="750"/>
                                  </p:stCondLst>
                                  <p:childTnLst>
                                    <p:set>
                                      <p:cBhvr>
                                        <p:cTn id="78" dur="1" fill="hold">
                                          <p:stCondLst>
                                            <p:cond delay="0"/>
                                          </p:stCondLst>
                                        </p:cTn>
                                        <p:tgtEl>
                                          <p:spTgt spid="14"/>
                                        </p:tgtEl>
                                        <p:attrNameLst>
                                          <p:attrName>style.visibility</p:attrName>
                                        </p:attrNameLst>
                                      </p:cBhvr>
                                      <p:to>
                                        <p:strVal val="visible"/>
                                      </p:to>
                                    </p:set>
                                  </p:childTnLst>
                                </p:cTn>
                              </p:par>
                              <p:par>
                                <p:cTn id="79" presetID="1" presetClass="entr" presetSubtype="0" fill="hold" grpId="0" nodeType="withEffect">
                                  <p:stCondLst>
                                    <p:cond delay="1000"/>
                                  </p:stCondLst>
                                  <p:childTnLst>
                                    <p:set>
                                      <p:cBhvr>
                                        <p:cTn id="80" dur="1" fill="hold">
                                          <p:stCondLst>
                                            <p:cond delay="0"/>
                                          </p:stCondLst>
                                        </p:cTn>
                                        <p:tgtEl>
                                          <p:spTgt spid="15"/>
                                        </p:tgtEl>
                                        <p:attrNameLst>
                                          <p:attrName>style.visibility</p:attrName>
                                        </p:attrNameLst>
                                      </p:cBhvr>
                                      <p:to>
                                        <p:strVal val="visible"/>
                                      </p:to>
                                    </p:set>
                                  </p:childTnLst>
                                </p:cTn>
                              </p:par>
                            </p:childTnLst>
                          </p:cTn>
                        </p:par>
                        <p:par>
                          <p:cTn id="81" fill="hold">
                            <p:stCondLst>
                              <p:cond delay="4000"/>
                            </p:stCondLst>
                            <p:childTnLst>
                              <p:par>
                                <p:cTn id="82" presetID="42" presetClass="entr" presetSubtype="0" fill="hold" grpId="0"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4500"/>
                            </p:stCondLst>
                            <p:childTnLst>
                              <p:par>
                                <p:cTn id="88" presetID="42" presetClass="entr" presetSubtype="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anim calcmode="lin" valueType="num">
                                      <p:cBhvr>
                                        <p:cTn id="91" dur="500" fill="hold"/>
                                        <p:tgtEl>
                                          <p:spTgt spid="28"/>
                                        </p:tgtEl>
                                        <p:attrNameLst>
                                          <p:attrName>ppt_x</p:attrName>
                                        </p:attrNameLst>
                                      </p:cBhvr>
                                      <p:tavLst>
                                        <p:tav tm="0">
                                          <p:val>
                                            <p:strVal val="#ppt_x"/>
                                          </p:val>
                                        </p:tav>
                                        <p:tav tm="100000">
                                          <p:val>
                                            <p:strVal val="#ppt_x"/>
                                          </p:val>
                                        </p:tav>
                                      </p:tavLst>
                                    </p:anim>
                                    <p:anim calcmode="lin" valueType="num">
                                      <p:cBhvr>
                                        <p:cTn id="92" dur="500" fill="hold"/>
                                        <p:tgtEl>
                                          <p:spTgt spid="2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anim calcmode="lin" valueType="num">
                                      <p:cBhvr>
                                        <p:cTn id="96" dur="500" fill="hold"/>
                                        <p:tgtEl>
                                          <p:spTgt spid="30"/>
                                        </p:tgtEl>
                                        <p:attrNameLst>
                                          <p:attrName>ppt_x</p:attrName>
                                        </p:attrNameLst>
                                      </p:cBhvr>
                                      <p:tavLst>
                                        <p:tav tm="0">
                                          <p:val>
                                            <p:strVal val="#ppt_x"/>
                                          </p:val>
                                        </p:tav>
                                        <p:tav tm="100000">
                                          <p:val>
                                            <p:strVal val="#ppt_x"/>
                                          </p:val>
                                        </p:tav>
                                      </p:tavLst>
                                    </p:anim>
                                    <p:anim calcmode="lin" valueType="num">
                                      <p:cBhvr>
                                        <p:cTn id="97"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p:bldP spid="25" grpId="0"/>
      <p:bldP spid="27" grpId="0"/>
      <p:bldP spid="28" grpId="0"/>
      <p:bldP spid="29" grpId="0"/>
      <p:bldP spid="30" grpId="0"/>
      <p:bldP spid="32" grpId="0"/>
      <p:bldP spid="33"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grpSp>
        <p:nvGrpSpPr>
          <p:cNvPr id="69" name="组合 68"/>
          <p:cNvGrpSpPr/>
          <p:nvPr/>
        </p:nvGrpSpPr>
        <p:grpSpPr>
          <a:xfrm>
            <a:off x="2907371" y="2228928"/>
            <a:ext cx="1396490" cy="727196"/>
            <a:chOff x="2835362" y="2781789"/>
            <a:chExt cx="1712377" cy="990764"/>
          </a:xfrm>
        </p:grpSpPr>
        <p:sp>
          <p:nvSpPr>
            <p:cNvPr id="70" name="Freeform 7"/>
            <p:cNvSpPr/>
            <p:nvPr/>
          </p:nvSpPr>
          <p:spPr bwMode="auto">
            <a:xfrm>
              <a:off x="2835362" y="3547049"/>
              <a:ext cx="811815"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71" name="Freeform 12"/>
            <p:cNvSpPr/>
            <p:nvPr/>
          </p:nvSpPr>
          <p:spPr bwMode="auto">
            <a:xfrm>
              <a:off x="3616625"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72" name="Freeform 13"/>
            <p:cNvSpPr/>
            <p:nvPr/>
          </p:nvSpPr>
          <p:spPr bwMode="auto">
            <a:xfrm>
              <a:off x="3546792"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73" name="组合 72"/>
          <p:cNvGrpSpPr/>
          <p:nvPr/>
        </p:nvGrpSpPr>
        <p:grpSpPr>
          <a:xfrm>
            <a:off x="1720200" y="2184410"/>
            <a:ext cx="1446323" cy="809418"/>
            <a:chOff x="1648191" y="2732324"/>
            <a:chExt cx="1773483" cy="1102788"/>
          </a:xfrm>
        </p:grpSpPr>
        <p:sp>
          <p:nvSpPr>
            <p:cNvPr id="74" name="Freeform 6"/>
            <p:cNvSpPr/>
            <p:nvPr/>
          </p:nvSpPr>
          <p:spPr bwMode="auto">
            <a:xfrm>
              <a:off x="1648191" y="3474305"/>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75" name="Freeform 10"/>
            <p:cNvSpPr/>
            <p:nvPr/>
          </p:nvSpPr>
          <p:spPr bwMode="auto">
            <a:xfrm>
              <a:off x="2429455" y="2745418"/>
              <a:ext cx="992219" cy="1089694"/>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sp>
          <p:nvSpPr>
            <p:cNvPr id="76" name="Freeform 11"/>
            <p:cNvSpPr/>
            <p:nvPr/>
          </p:nvSpPr>
          <p:spPr bwMode="auto">
            <a:xfrm>
              <a:off x="2237413"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77" name="组合 76"/>
          <p:cNvGrpSpPr/>
          <p:nvPr/>
        </p:nvGrpSpPr>
        <p:grpSpPr>
          <a:xfrm>
            <a:off x="4734683" y="2228928"/>
            <a:ext cx="1402422" cy="727196"/>
            <a:chOff x="4662674" y="2781789"/>
            <a:chExt cx="1719651" cy="990764"/>
          </a:xfrm>
        </p:grpSpPr>
        <p:sp>
          <p:nvSpPr>
            <p:cNvPr id="78" name="Freeform 2"/>
            <p:cNvSpPr/>
            <p:nvPr/>
          </p:nvSpPr>
          <p:spPr bwMode="auto">
            <a:xfrm flipH="1">
              <a:off x="5579239" y="3547049"/>
              <a:ext cx="803086"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79" name="Freeform 18"/>
            <p:cNvSpPr/>
            <p:nvPr/>
          </p:nvSpPr>
          <p:spPr bwMode="auto">
            <a:xfrm flipH="1">
              <a:off x="4662674"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80" name="Freeform 19"/>
            <p:cNvSpPr/>
            <p:nvPr/>
          </p:nvSpPr>
          <p:spPr bwMode="auto">
            <a:xfrm flipH="1">
              <a:off x="5593788"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grpSp>
        <p:nvGrpSpPr>
          <p:cNvPr id="81" name="组合 80"/>
          <p:cNvGrpSpPr/>
          <p:nvPr/>
        </p:nvGrpSpPr>
        <p:grpSpPr>
          <a:xfrm>
            <a:off x="5852020" y="2184411"/>
            <a:ext cx="1445135" cy="804080"/>
            <a:chOff x="5780011" y="2732324"/>
            <a:chExt cx="1772026" cy="1095515"/>
          </a:xfrm>
        </p:grpSpPr>
        <p:sp>
          <p:nvSpPr>
            <p:cNvPr id="82" name="Freeform 4"/>
            <p:cNvSpPr/>
            <p:nvPr/>
          </p:nvSpPr>
          <p:spPr bwMode="auto">
            <a:xfrm flipH="1">
              <a:off x="6760590" y="3471396"/>
              <a:ext cx="791447" cy="356443"/>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83" name="Freeform 16"/>
            <p:cNvSpPr/>
            <p:nvPr/>
          </p:nvSpPr>
          <p:spPr bwMode="auto">
            <a:xfrm flipH="1">
              <a:off x="5780011" y="2732324"/>
              <a:ext cx="992219" cy="1089695"/>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84" name="Freeform 17"/>
            <p:cNvSpPr/>
            <p:nvPr/>
          </p:nvSpPr>
          <p:spPr bwMode="auto">
            <a:xfrm flipH="1">
              <a:off x="6772229"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85" name="Rectangle 20"/>
          <p:cNvSpPr>
            <a:spLocks noChangeArrowheads="1"/>
          </p:cNvSpPr>
          <p:nvPr/>
        </p:nvSpPr>
        <p:spPr bwMode="auto">
          <a:xfrm>
            <a:off x="888017" y="135899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srgbClr val="0070C0"/>
                </a:solidFill>
                <a:latin typeface="微软雅黑" panose="020B0503020204020204" pitchFamily="34" charset="-122"/>
                <a:ea typeface="微软雅黑" panose="020B0503020204020204" pitchFamily="34" charset="-122"/>
              </a:rPr>
              <a:t>单击添加文字</a:t>
            </a:r>
            <a:endParaRPr lang="zh-CN" altLang="en-US" sz="1200" b="1" dirty="0">
              <a:solidFill>
                <a:srgbClr val="0070C0"/>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rgbClr val="0070C0"/>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rgbClr val="0070C0"/>
                </a:solidFill>
                <a:latin typeface="微软雅黑" panose="020B0503020204020204" pitchFamily="34" charset="-122"/>
                <a:ea typeface="微软雅黑" panose="020B0503020204020204" pitchFamily="34" charset="-122"/>
              </a:rPr>
              <a:t>单击此处添加文字</a:t>
            </a:r>
          </a:p>
        </p:txBody>
      </p:sp>
      <p:sp>
        <p:nvSpPr>
          <p:cNvPr id="86" name="Line 21"/>
          <p:cNvSpPr>
            <a:spLocks noChangeShapeType="1"/>
          </p:cNvSpPr>
          <p:nvPr/>
        </p:nvSpPr>
        <p:spPr bwMode="auto">
          <a:xfrm flipV="1">
            <a:off x="904020" y="1437561"/>
            <a:ext cx="1" cy="781427"/>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87" name="Rectangle 22"/>
          <p:cNvSpPr>
            <a:spLocks noChangeArrowheads="1"/>
          </p:cNvSpPr>
          <p:nvPr/>
        </p:nvSpPr>
        <p:spPr bwMode="auto">
          <a:xfrm>
            <a:off x="3569917" y="135899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88" name="Line 23"/>
          <p:cNvSpPr>
            <a:spLocks noChangeShapeType="1"/>
          </p:cNvSpPr>
          <p:nvPr/>
        </p:nvSpPr>
        <p:spPr bwMode="auto">
          <a:xfrm flipV="1">
            <a:off x="3583009" y="1446727"/>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89" name="Rectangle 24"/>
          <p:cNvSpPr>
            <a:spLocks noChangeArrowheads="1"/>
          </p:cNvSpPr>
          <p:nvPr/>
        </p:nvSpPr>
        <p:spPr bwMode="auto">
          <a:xfrm>
            <a:off x="5866568" y="135899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90" name="Line 25"/>
          <p:cNvSpPr>
            <a:spLocks noChangeShapeType="1"/>
          </p:cNvSpPr>
          <p:nvPr/>
        </p:nvSpPr>
        <p:spPr bwMode="auto">
          <a:xfrm flipV="1">
            <a:off x="5866567" y="1445417"/>
            <a:ext cx="1" cy="781427"/>
          </a:xfrm>
          <a:prstGeom prst="line">
            <a:avLst/>
          </a:prstGeom>
          <a:noFill/>
          <a:ln w="12700">
            <a:solidFill>
              <a:srgbClr val="80808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1" name="Rectangle 26"/>
          <p:cNvSpPr>
            <a:spLocks noChangeArrowheads="1"/>
          </p:cNvSpPr>
          <p:nvPr/>
        </p:nvSpPr>
        <p:spPr bwMode="auto">
          <a:xfrm>
            <a:off x="2365462" y="3350221"/>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92" name="Line 27"/>
          <p:cNvSpPr>
            <a:spLocks noChangeShapeType="1"/>
          </p:cNvSpPr>
          <p:nvPr/>
        </p:nvSpPr>
        <p:spPr bwMode="auto">
          <a:xfrm flipV="1">
            <a:off x="2384374" y="2933838"/>
            <a:ext cx="1" cy="810523"/>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3" name="Rectangle 28"/>
          <p:cNvSpPr>
            <a:spLocks noChangeArrowheads="1"/>
          </p:cNvSpPr>
          <p:nvPr/>
        </p:nvSpPr>
        <p:spPr bwMode="auto">
          <a:xfrm>
            <a:off x="4744867" y="335676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94" name="Line 29"/>
          <p:cNvSpPr>
            <a:spLocks noChangeShapeType="1"/>
          </p:cNvSpPr>
          <p:nvPr/>
        </p:nvSpPr>
        <p:spPr bwMode="auto">
          <a:xfrm flipV="1">
            <a:off x="4753595" y="2876225"/>
            <a:ext cx="1" cy="875988"/>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5" name="Rectangle 30"/>
          <p:cNvSpPr>
            <a:spLocks noChangeArrowheads="1"/>
          </p:cNvSpPr>
          <p:nvPr/>
        </p:nvSpPr>
        <p:spPr bwMode="auto">
          <a:xfrm>
            <a:off x="7091565" y="335676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a:solidFill>
                  <a:prstClr val="black">
                    <a:lumMod val="75000"/>
                    <a:lumOff val="25000"/>
                  </a:prstClr>
                </a:solidFill>
                <a:latin typeface="微软雅黑" panose="020B0503020204020204" pitchFamily="34" charset="-122"/>
                <a:ea typeface="微软雅黑" panose="020B0503020204020204" pitchFamily="34" charset="-122"/>
              </a:rPr>
              <a:t>单击添加文字</a:t>
            </a:r>
            <a:endParaRPr lang="zh-CN" altLang="en-US" sz="1200">
              <a:solidFill>
                <a:prstClr val="black">
                  <a:lumMod val="75000"/>
                  <a:lumOff val="25000"/>
                </a:prstClr>
              </a:solidFill>
              <a:latin typeface="微软雅黑" panose="020B0503020204020204" pitchFamily="34" charset="-122"/>
              <a:ea typeface="微软雅黑" panose="020B0503020204020204" pitchFamily="34" charset="-122"/>
            </a:endParaRP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rPr>
              <a:t>单击此处添加文字</a:t>
            </a:r>
          </a:p>
        </p:txBody>
      </p:sp>
      <p:sp>
        <p:nvSpPr>
          <p:cNvPr id="96" name="Line 31"/>
          <p:cNvSpPr>
            <a:spLocks noChangeShapeType="1"/>
          </p:cNvSpPr>
          <p:nvPr/>
        </p:nvSpPr>
        <p:spPr bwMode="auto">
          <a:xfrm flipV="1">
            <a:off x="7100294" y="2967882"/>
            <a:ext cx="1" cy="803249"/>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solidFill>
              <a:ea typeface="微软雅黑" panose="020B0503020204020204" pitchFamily="34" charset="-122"/>
            </a:endParaRPr>
          </a:p>
        </p:txBody>
      </p:sp>
      <p:sp>
        <p:nvSpPr>
          <p:cNvPr id="97" name="WordArt 34"/>
          <p:cNvSpPr>
            <a:spLocks noChangeArrowheads="1" noChangeShapeType="1" noTextEdit="1"/>
          </p:cNvSpPr>
          <p:nvPr/>
        </p:nvSpPr>
        <p:spPr bwMode="auto">
          <a:xfrm>
            <a:off x="2585846" y="2687041"/>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2</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98" name="WordArt 35"/>
          <p:cNvSpPr>
            <a:spLocks noChangeArrowheads="1" noChangeShapeType="1" noTextEdit="1"/>
          </p:cNvSpPr>
          <p:nvPr/>
        </p:nvSpPr>
        <p:spPr bwMode="auto">
          <a:xfrm>
            <a:off x="3765742" y="2681804"/>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3</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99" name="WordArt 36"/>
          <p:cNvSpPr>
            <a:spLocks noChangeArrowheads="1" noChangeShapeType="1" noTextEdit="1"/>
          </p:cNvSpPr>
          <p:nvPr/>
        </p:nvSpPr>
        <p:spPr bwMode="auto">
          <a:xfrm>
            <a:off x="4807426" y="2681804"/>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4</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00" name="WordArt 37"/>
          <p:cNvSpPr>
            <a:spLocks noChangeArrowheads="1" noChangeShapeType="1" noTextEdit="1"/>
          </p:cNvSpPr>
          <p:nvPr/>
        </p:nvSpPr>
        <p:spPr bwMode="auto">
          <a:xfrm>
            <a:off x="5933492" y="2687041"/>
            <a:ext cx="130513" cy="189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000000"/>
                </a:solidFill>
                <a:latin typeface="微软雅黑" panose="020B0503020204020204" pitchFamily="34" charset="-122"/>
                <a:ea typeface="微软雅黑" panose="020B0503020204020204" pitchFamily="34" charset="-122"/>
              </a:rPr>
              <a:t>5</a:t>
            </a:r>
            <a:endParaRPr lang="zh-CN" altLang="en-US" sz="3600" kern="10">
              <a:solidFill>
                <a:srgbClr val="000000"/>
              </a:solidFill>
              <a:latin typeface="微软雅黑" panose="020B0503020204020204" pitchFamily="34" charset="-122"/>
              <a:ea typeface="微软雅黑" panose="020B0503020204020204" pitchFamily="34" charset="-122"/>
            </a:endParaRPr>
          </a:p>
        </p:txBody>
      </p:sp>
      <p:sp>
        <p:nvSpPr>
          <p:cNvPr id="101" name="Freeform 39"/>
          <p:cNvSpPr/>
          <p:nvPr/>
        </p:nvSpPr>
        <p:spPr bwMode="auto">
          <a:xfrm>
            <a:off x="1985740" y="3381646"/>
            <a:ext cx="685722" cy="41147"/>
          </a:xfrm>
          <a:custGeom>
            <a:avLst/>
            <a:gdLst>
              <a:gd name="T0" fmla="*/ 2147483647 w 12"/>
              <a:gd name="T1" fmla="*/ 0 h 1587"/>
              <a:gd name="T2" fmla="*/ 0 w 12"/>
              <a:gd name="T3" fmla="*/ 0 h 1587"/>
              <a:gd name="T4" fmla="*/ 2147483647 w 12"/>
              <a:gd name="T5" fmla="*/ 0 h 1587"/>
              <a:gd name="T6" fmla="*/ 2147483647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nvGrpSpPr>
          <p:cNvPr id="102" name="组合 101"/>
          <p:cNvGrpSpPr/>
          <p:nvPr/>
        </p:nvGrpSpPr>
        <p:grpSpPr>
          <a:xfrm>
            <a:off x="7100294" y="2116322"/>
            <a:ext cx="1466492" cy="936491"/>
            <a:chOff x="7028286" y="2656671"/>
            <a:chExt cx="1798214" cy="1275918"/>
          </a:xfrm>
        </p:grpSpPr>
        <p:sp>
          <p:nvSpPr>
            <p:cNvPr id="103" name="Freeform 5"/>
            <p:cNvSpPr/>
            <p:nvPr/>
          </p:nvSpPr>
          <p:spPr bwMode="auto">
            <a:xfrm flipH="1">
              <a:off x="8058331" y="3596514"/>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smtClean="0">
                <a:solidFill>
                  <a:prstClr val="black"/>
                </a:solidFill>
                <a:ea typeface="微软雅黑" panose="020B0503020204020204" pitchFamily="34" charset="-122"/>
              </a:endParaRPr>
            </a:p>
          </p:txBody>
        </p:sp>
        <p:sp>
          <p:nvSpPr>
            <p:cNvPr id="104" name="Freeform 14"/>
            <p:cNvSpPr/>
            <p:nvPr/>
          </p:nvSpPr>
          <p:spPr bwMode="auto">
            <a:xfrm flipH="1">
              <a:off x="7028286"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black"/>
                </a:solidFill>
                <a:ea typeface="微软雅黑" panose="020B0503020204020204" pitchFamily="34" charset="-122"/>
              </a:endParaRPr>
            </a:p>
          </p:txBody>
        </p:sp>
        <p:sp>
          <p:nvSpPr>
            <p:cNvPr id="105" name="Freeform 15"/>
            <p:cNvSpPr/>
            <p:nvPr/>
          </p:nvSpPr>
          <p:spPr bwMode="auto">
            <a:xfrm flipH="1">
              <a:off x="8053967"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a typeface="微软雅黑" panose="020B0503020204020204" pitchFamily="34" charset="-122"/>
              </a:endParaRPr>
            </a:p>
          </p:txBody>
        </p:sp>
      </p:grpSp>
      <p:sp>
        <p:nvSpPr>
          <p:cNvPr id="106" name="WordArt 38"/>
          <p:cNvSpPr>
            <a:spLocks noChangeArrowheads="1" noChangeShapeType="1" noTextEdit="1"/>
          </p:cNvSpPr>
          <p:nvPr/>
        </p:nvSpPr>
        <p:spPr bwMode="auto">
          <a:xfrm>
            <a:off x="7187586" y="2740727"/>
            <a:ext cx="136446" cy="18900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srgbClr val="000000"/>
                </a:solidFill>
                <a:latin typeface="微软雅黑" panose="020B0503020204020204" pitchFamily="34" charset="-122"/>
                <a:ea typeface="微软雅黑" panose="020B0503020204020204" pitchFamily="34" charset="-122"/>
              </a:rPr>
              <a:t>6</a:t>
            </a:r>
            <a:endParaRPr lang="zh-CN" altLang="en-US" sz="3600" kern="10" dirty="0">
              <a:solidFill>
                <a:srgbClr val="000000"/>
              </a:solidFill>
              <a:latin typeface="微软雅黑" panose="020B0503020204020204" pitchFamily="34" charset="-122"/>
              <a:ea typeface="微软雅黑" panose="020B0503020204020204" pitchFamily="34" charset="-122"/>
            </a:endParaRPr>
          </a:p>
        </p:txBody>
      </p:sp>
      <p:grpSp>
        <p:nvGrpSpPr>
          <p:cNvPr id="123" name="组合 122"/>
          <p:cNvGrpSpPr/>
          <p:nvPr/>
        </p:nvGrpSpPr>
        <p:grpSpPr>
          <a:xfrm>
            <a:off x="323529" y="2116322"/>
            <a:ext cx="1574463" cy="939695"/>
            <a:chOff x="251520" y="2656671"/>
            <a:chExt cx="1930608" cy="1280282"/>
          </a:xfrm>
        </p:grpSpPr>
        <p:sp>
          <p:nvSpPr>
            <p:cNvPr id="124" name="Freeform 3"/>
            <p:cNvSpPr/>
            <p:nvPr/>
          </p:nvSpPr>
          <p:spPr bwMode="auto">
            <a:xfrm>
              <a:off x="251520" y="3603789"/>
              <a:ext cx="902017" cy="333164"/>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a:defRPr/>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125" name="Freeform 8"/>
            <p:cNvSpPr/>
            <p:nvPr/>
          </p:nvSpPr>
          <p:spPr bwMode="auto">
            <a:xfrm>
              <a:off x="1156447"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a:gsLst>
                <a:gs pos="0">
                  <a:srgbClr val="00B0F0"/>
                </a:gs>
                <a:gs pos="100000">
                  <a:srgbClr val="0070C0"/>
                </a:gs>
              </a:gsLst>
              <a:path path="circle">
                <a:fillToRect l="100000" t="100000"/>
              </a:path>
            </a:gradFill>
            <a:ln>
              <a:noFill/>
            </a:ln>
          </p:spPr>
          <p:txBody>
            <a:bodyPr wrap="none" anchor="ctr"/>
            <a:lstStyle/>
            <a:p>
              <a:endParaRPr lang="zh-CN" altLang="en-US">
                <a:solidFill>
                  <a:prstClr val="black"/>
                </a:solidFill>
                <a:ea typeface="微软雅黑" panose="020B0503020204020204" pitchFamily="34" charset="-122"/>
              </a:endParaRPr>
            </a:p>
          </p:txBody>
        </p:sp>
        <p:sp>
          <p:nvSpPr>
            <p:cNvPr id="126" name="Freeform 9"/>
            <p:cNvSpPr/>
            <p:nvPr/>
          </p:nvSpPr>
          <p:spPr bwMode="auto">
            <a:xfrm>
              <a:off x="810189"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a:gsLst>
                <a:gs pos="0">
                  <a:srgbClr val="00B0F0"/>
                </a:gs>
                <a:gs pos="100000">
                  <a:srgbClr val="0070C0"/>
                </a:gs>
              </a:gsLst>
              <a:path path="circle">
                <a:fillToRect l="100000" t="100000"/>
              </a:path>
            </a:gradFill>
            <a:ln>
              <a:noFill/>
            </a:ln>
          </p:spPr>
          <p:txBody>
            <a:bodyPr wrap="none" anchor="ctr"/>
            <a:lstStyle/>
            <a:p>
              <a:endParaRPr lang="zh-CN" altLang="en-US">
                <a:solidFill>
                  <a:prstClr val="black"/>
                </a:solidFill>
                <a:ea typeface="微软雅黑" panose="020B0503020204020204" pitchFamily="34" charset="-122"/>
              </a:endParaRPr>
            </a:p>
          </p:txBody>
        </p:sp>
      </p:grpSp>
      <p:sp>
        <p:nvSpPr>
          <p:cNvPr id="127" name="WordArt 33"/>
          <p:cNvSpPr>
            <a:spLocks noChangeArrowheads="1" noChangeShapeType="1" noTextEdit="1"/>
          </p:cNvSpPr>
          <p:nvPr/>
        </p:nvSpPr>
        <p:spPr bwMode="auto">
          <a:xfrm>
            <a:off x="1350664" y="2755129"/>
            <a:ext cx="103225" cy="189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srgbClr val="000000"/>
                </a:solidFill>
                <a:latin typeface="微软雅黑" panose="020B0503020204020204" pitchFamily="34" charset="-122"/>
                <a:ea typeface="微软雅黑" panose="020B0503020204020204" pitchFamily="34" charset="-122"/>
              </a:rPr>
              <a:t>1</a:t>
            </a:r>
            <a:endParaRPr lang="zh-CN" altLang="en-US" sz="3600" kern="1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par>
                                <p:cTn id="8" presetID="37" presetClass="entr" presetSubtype="0"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1000"/>
                                        <p:tgtEl>
                                          <p:spTgt spid="123"/>
                                        </p:tgtEl>
                                      </p:cBhvr>
                                    </p:animEffect>
                                    <p:anim calcmode="lin" valueType="num">
                                      <p:cBhvr>
                                        <p:cTn id="11" dur="1000" fill="hold"/>
                                        <p:tgtEl>
                                          <p:spTgt spid="123"/>
                                        </p:tgtEl>
                                        <p:attrNameLst>
                                          <p:attrName>ppt_x</p:attrName>
                                        </p:attrNameLst>
                                      </p:cBhvr>
                                      <p:tavLst>
                                        <p:tav tm="0">
                                          <p:val>
                                            <p:strVal val="#ppt_x"/>
                                          </p:val>
                                        </p:tav>
                                        <p:tav tm="100000">
                                          <p:val>
                                            <p:strVal val="#ppt_x"/>
                                          </p:val>
                                        </p:tav>
                                      </p:tavLst>
                                    </p:anim>
                                    <p:anim calcmode="lin" valueType="num">
                                      <p:cBhvr>
                                        <p:cTn id="12" dur="900" decel="100000" fill="hold"/>
                                        <p:tgtEl>
                                          <p:spTgt spid="12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25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1000"/>
                                        <p:tgtEl>
                                          <p:spTgt spid="73"/>
                                        </p:tgtEl>
                                      </p:cBhvr>
                                    </p:animEffect>
                                    <p:anim calcmode="lin" valueType="num">
                                      <p:cBhvr>
                                        <p:cTn id="17" dur="1000" fill="hold"/>
                                        <p:tgtEl>
                                          <p:spTgt spid="73"/>
                                        </p:tgtEl>
                                        <p:attrNameLst>
                                          <p:attrName>ppt_x</p:attrName>
                                        </p:attrNameLst>
                                      </p:cBhvr>
                                      <p:tavLst>
                                        <p:tav tm="0">
                                          <p:val>
                                            <p:strVal val="#ppt_x"/>
                                          </p:val>
                                        </p:tav>
                                        <p:tav tm="100000">
                                          <p:val>
                                            <p:strVal val="#ppt_x"/>
                                          </p:val>
                                        </p:tav>
                                      </p:tavLst>
                                    </p:anim>
                                    <p:anim calcmode="lin" valueType="num">
                                      <p:cBhvr>
                                        <p:cTn id="18" dur="900" decel="100000" fill="hold"/>
                                        <p:tgtEl>
                                          <p:spTgt spid="7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50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1000"/>
                                        <p:tgtEl>
                                          <p:spTgt spid="69"/>
                                        </p:tgtEl>
                                      </p:cBhvr>
                                    </p:animEffect>
                                    <p:anim calcmode="lin" valueType="num">
                                      <p:cBhvr>
                                        <p:cTn id="23" dur="1000" fill="hold"/>
                                        <p:tgtEl>
                                          <p:spTgt spid="69"/>
                                        </p:tgtEl>
                                        <p:attrNameLst>
                                          <p:attrName>ppt_x</p:attrName>
                                        </p:attrNameLst>
                                      </p:cBhvr>
                                      <p:tavLst>
                                        <p:tav tm="0">
                                          <p:val>
                                            <p:strVal val="#ppt_x"/>
                                          </p:val>
                                        </p:tav>
                                        <p:tav tm="100000">
                                          <p:val>
                                            <p:strVal val="#ppt_x"/>
                                          </p:val>
                                        </p:tav>
                                      </p:tavLst>
                                    </p:anim>
                                    <p:anim calcmode="lin" valueType="num">
                                      <p:cBhvr>
                                        <p:cTn id="24" dur="900" decel="100000" fill="hold"/>
                                        <p:tgtEl>
                                          <p:spTgt spid="6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75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1000"/>
                                        <p:tgtEl>
                                          <p:spTgt spid="77"/>
                                        </p:tgtEl>
                                      </p:cBhvr>
                                    </p:animEffect>
                                    <p:anim calcmode="lin" valueType="num">
                                      <p:cBhvr>
                                        <p:cTn id="29" dur="1000" fill="hold"/>
                                        <p:tgtEl>
                                          <p:spTgt spid="77"/>
                                        </p:tgtEl>
                                        <p:attrNameLst>
                                          <p:attrName>ppt_x</p:attrName>
                                        </p:attrNameLst>
                                      </p:cBhvr>
                                      <p:tavLst>
                                        <p:tav tm="0">
                                          <p:val>
                                            <p:strVal val="#ppt_x"/>
                                          </p:val>
                                        </p:tav>
                                        <p:tav tm="100000">
                                          <p:val>
                                            <p:strVal val="#ppt_x"/>
                                          </p:val>
                                        </p:tav>
                                      </p:tavLst>
                                    </p:anim>
                                    <p:anim calcmode="lin" valueType="num">
                                      <p:cBhvr>
                                        <p:cTn id="30" dur="900" decel="100000" fill="hold"/>
                                        <p:tgtEl>
                                          <p:spTgt spid="7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100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1250"/>
                                  </p:stCondLst>
                                  <p:childTnLst>
                                    <p:set>
                                      <p:cBhvr>
                                        <p:cTn id="39" dur="1" fill="hold">
                                          <p:stCondLst>
                                            <p:cond delay="0"/>
                                          </p:stCondLst>
                                        </p:cTn>
                                        <p:tgtEl>
                                          <p:spTgt spid="102"/>
                                        </p:tgtEl>
                                        <p:attrNameLst>
                                          <p:attrName>style.visibility</p:attrName>
                                        </p:attrNameLst>
                                      </p:cBhvr>
                                      <p:to>
                                        <p:strVal val="visible"/>
                                      </p:to>
                                    </p:set>
                                    <p:animEffect transition="in" filter="fade">
                                      <p:cBhvr>
                                        <p:cTn id="40" dur="1000"/>
                                        <p:tgtEl>
                                          <p:spTgt spid="102"/>
                                        </p:tgtEl>
                                      </p:cBhvr>
                                    </p:animEffect>
                                    <p:anim calcmode="lin" valueType="num">
                                      <p:cBhvr>
                                        <p:cTn id="41" dur="1000" fill="hold"/>
                                        <p:tgtEl>
                                          <p:spTgt spid="102"/>
                                        </p:tgtEl>
                                        <p:attrNameLst>
                                          <p:attrName>ppt_x</p:attrName>
                                        </p:attrNameLst>
                                      </p:cBhvr>
                                      <p:tavLst>
                                        <p:tav tm="0">
                                          <p:val>
                                            <p:strVal val="#ppt_x"/>
                                          </p:val>
                                        </p:tav>
                                        <p:tav tm="100000">
                                          <p:val>
                                            <p:strVal val="#ppt_x"/>
                                          </p:val>
                                        </p:tav>
                                      </p:tavLst>
                                    </p:anim>
                                    <p:anim calcmode="lin" valueType="num">
                                      <p:cBhvr>
                                        <p:cTn id="42" dur="900" decel="100000" fill="hold"/>
                                        <p:tgtEl>
                                          <p:spTgt spid="102"/>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500"/>
                                        <p:tgtEl>
                                          <p:spTgt spid="106"/>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99"/>
                                        </p:tgtEl>
                                        <p:attrNameLst>
                                          <p:attrName>style.visibility</p:attrName>
                                        </p:attrNameLst>
                                      </p:cBhvr>
                                      <p:to>
                                        <p:strVal val="visible"/>
                                      </p:to>
                                    </p:set>
                                    <p:animEffect transition="in" filter="fade">
                                      <p:cBhvr>
                                        <p:cTn id="53" dur="500"/>
                                        <p:tgtEl>
                                          <p:spTgt spid="99"/>
                                        </p:tgtEl>
                                      </p:cBhvr>
                                    </p:animEffect>
                                  </p:childTnLst>
                                </p:cTn>
                              </p:par>
                              <p:par>
                                <p:cTn id="54" presetID="10" presetClass="entr" presetSubtype="0" fill="hold" grpId="0" nodeType="withEffect">
                                  <p:stCondLst>
                                    <p:cond delay="75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500"/>
                                        <p:tgtEl>
                                          <p:spTgt spid="98"/>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97"/>
                                        </p:tgtEl>
                                        <p:attrNameLst>
                                          <p:attrName>style.visibility</p:attrName>
                                        </p:attrNameLst>
                                      </p:cBhvr>
                                      <p:to>
                                        <p:strVal val="visible"/>
                                      </p:to>
                                    </p:set>
                                    <p:animEffect transition="in" filter="fade">
                                      <p:cBhvr>
                                        <p:cTn id="59" dur="500"/>
                                        <p:tgtEl>
                                          <p:spTgt spid="97"/>
                                        </p:tgtEl>
                                      </p:cBhvr>
                                    </p:animEffect>
                                  </p:childTnLst>
                                </p:cTn>
                              </p:par>
                              <p:par>
                                <p:cTn id="60" presetID="10" presetClass="entr" presetSubtype="0" fill="hold" grpId="0" nodeType="withEffect">
                                  <p:stCondLst>
                                    <p:cond delay="1250"/>
                                  </p:stCondLst>
                                  <p:childTnLst>
                                    <p:set>
                                      <p:cBhvr>
                                        <p:cTn id="61" dur="1" fill="hold">
                                          <p:stCondLst>
                                            <p:cond delay="0"/>
                                          </p:stCondLst>
                                        </p:cTn>
                                        <p:tgtEl>
                                          <p:spTgt spid="127"/>
                                        </p:tgtEl>
                                        <p:attrNameLst>
                                          <p:attrName>style.visibility</p:attrName>
                                        </p:attrNameLst>
                                      </p:cBhvr>
                                      <p:to>
                                        <p:strVal val="visible"/>
                                      </p:to>
                                    </p:set>
                                    <p:animEffect transition="in" filter="fade">
                                      <p:cBhvr>
                                        <p:cTn id="62" dur="500"/>
                                        <p:tgtEl>
                                          <p:spTgt spid="127"/>
                                        </p:tgtEl>
                                      </p:cBhvr>
                                    </p:animEffect>
                                  </p:childTnLst>
                                </p:cTn>
                              </p:par>
                            </p:childTnLst>
                          </p:cTn>
                        </p:par>
                        <p:par>
                          <p:cTn id="63" fill="hold">
                            <p:stCondLst>
                              <p:cond delay="1000"/>
                            </p:stCondLst>
                            <p:childTnLst>
                              <p:par>
                                <p:cTn id="64" presetID="22" presetClass="entr" presetSubtype="4"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down)">
                                      <p:cBhvr>
                                        <p:cTn id="66" dur="500"/>
                                        <p:tgtEl>
                                          <p:spTgt spid="86"/>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wipe(down)">
                                      <p:cBhvr>
                                        <p:cTn id="69" dur="500"/>
                                        <p:tgtEl>
                                          <p:spTgt spid="8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down)">
                                      <p:cBhvr>
                                        <p:cTn id="72" dur="500"/>
                                        <p:tgtEl>
                                          <p:spTgt spid="90"/>
                                        </p:tgtEl>
                                      </p:cBhvr>
                                    </p:animEffect>
                                  </p:childTnLst>
                                </p:cTn>
                              </p:par>
                            </p:childTnLst>
                          </p:cTn>
                        </p:par>
                        <p:par>
                          <p:cTn id="73" fill="hold">
                            <p:stCondLst>
                              <p:cond delay="1500"/>
                            </p:stCondLst>
                            <p:childTnLst>
                              <p:par>
                                <p:cTn id="74" presetID="22" presetClass="entr" presetSubtype="1"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Effect transition="in" filter="wipe(up)">
                                      <p:cBhvr>
                                        <p:cTn id="76" dur="500"/>
                                        <p:tgtEl>
                                          <p:spTgt spid="92"/>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wipe(up)">
                                      <p:cBhvr>
                                        <p:cTn id="79" dur="500"/>
                                        <p:tgtEl>
                                          <p:spTgt spid="94"/>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up)">
                                      <p:cBhvr>
                                        <p:cTn id="82" dur="500"/>
                                        <p:tgtEl>
                                          <p:spTgt spid="96"/>
                                        </p:tgtEl>
                                      </p:cBhvr>
                                    </p:animEffect>
                                  </p:childTnLst>
                                </p:cTn>
                              </p:par>
                            </p:childTnLst>
                          </p:cTn>
                        </p:par>
                        <p:par>
                          <p:cTn id="83" fill="hold">
                            <p:stCondLst>
                              <p:cond delay="2000"/>
                            </p:stCondLst>
                            <p:childTnLst>
                              <p:par>
                                <p:cTn id="84" presetID="18" presetClass="entr" presetSubtype="3"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strips(upRight)">
                                      <p:cBhvr>
                                        <p:cTn id="86" dur="500"/>
                                        <p:tgtEl>
                                          <p:spTgt spid="85"/>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87"/>
                                        </p:tgtEl>
                                        <p:attrNameLst>
                                          <p:attrName>style.visibility</p:attrName>
                                        </p:attrNameLst>
                                      </p:cBhvr>
                                      <p:to>
                                        <p:strVal val="visible"/>
                                      </p:to>
                                    </p:set>
                                    <p:animEffect transition="in" filter="strips(upRight)">
                                      <p:cBhvr>
                                        <p:cTn id="89" dur="500"/>
                                        <p:tgtEl>
                                          <p:spTgt spid="87"/>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89"/>
                                        </p:tgtEl>
                                        <p:attrNameLst>
                                          <p:attrName>style.visibility</p:attrName>
                                        </p:attrNameLst>
                                      </p:cBhvr>
                                      <p:to>
                                        <p:strVal val="visible"/>
                                      </p:to>
                                    </p:set>
                                    <p:animEffect transition="in" filter="strips(upRight)">
                                      <p:cBhvr>
                                        <p:cTn id="92" dur="500"/>
                                        <p:tgtEl>
                                          <p:spTgt spid="89"/>
                                        </p:tgtEl>
                                      </p:cBhvr>
                                    </p:animEffect>
                                  </p:childTnLst>
                                </p:cTn>
                              </p:par>
                            </p:childTnLst>
                          </p:cTn>
                        </p:par>
                        <p:par>
                          <p:cTn id="93" fill="hold">
                            <p:stCondLst>
                              <p:cond delay="2500"/>
                            </p:stCondLst>
                            <p:childTnLst>
                              <p:par>
                                <p:cTn id="94" presetID="18" presetClass="entr" presetSubtype="9" fill="hold" grpId="0" nodeType="afterEffect">
                                  <p:stCondLst>
                                    <p:cond delay="0"/>
                                  </p:stCondLst>
                                  <p:childTnLst>
                                    <p:set>
                                      <p:cBhvr>
                                        <p:cTn id="95" dur="1" fill="hold">
                                          <p:stCondLst>
                                            <p:cond delay="0"/>
                                          </p:stCondLst>
                                        </p:cTn>
                                        <p:tgtEl>
                                          <p:spTgt spid="91"/>
                                        </p:tgtEl>
                                        <p:attrNameLst>
                                          <p:attrName>style.visibility</p:attrName>
                                        </p:attrNameLst>
                                      </p:cBhvr>
                                      <p:to>
                                        <p:strVal val="visible"/>
                                      </p:to>
                                    </p:set>
                                    <p:animEffect transition="in" filter="strips(upLeft)">
                                      <p:cBhvr>
                                        <p:cTn id="96" dur="500"/>
                                        <p:tgtEl>
                                          <p:spTgt spid="91"/>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93"/>
                                        </p:tgtEl>
                                        <p:attrNameLst>
                                          <p:attrName>style.visibility</p:attrName>
                                        </p:attrNameLst>
                                      </p:cBhvr>
                                      <p:to>
                                        <p:strVal val="visible"/>
                                      </p:to>
                                    </p:set>
                                    <p:animEffect transition="in" filter="strips(upLeft)">
                                      <p:cBhvr>
                                        <p:cTn id="99" dur="500"/>
                                        <p:tgtEl>
                                          <p:spTgt spid="93"/>
                                        </p:tgtEl>
                                      </p:cBhvr>
                                    </p:animEffect>
                                  </p:childTnLst>
                                </p:cTn>
                              </p:par>
                              <p:par>
                                <p:cTn id="100" presetID="18" presetClass="entr" presetSubtype="9" fill="hold" grpId="0" nodeType="withEffect">
                                  <p:stCondLst>
                                    <p:cond delay="0"/>
                                  </p:stCondLst>
                                  <p:childTnLst>
                                    <p:set>
                                      <p:cBhvr>
                                        <p:cTn id="101" dur="1" fill="hold">
                                          <p:stCondLst>
                                            <p:cond delay="0"/>
                                          </p:stCondLst>
                                        </p:cTn>
                                        <p:tgtEl>
                                          <p:spTgt spid="95"/>
                                        </p:tgtEl>
                                        <p:attrNameLst>
                                          <p:attrName>style.visibility</p:attrName>
                                        </p:attrNameLst>
                                      </p:cBhvr>
                                      <p:to>
                                        <p:strVal val="visible"/>
                                      </p:to>
                                    </p:set>
                                    <p:animEffect transition="in" filter="strips(upLeft)">
                                      <p:cBhvr>
                                        <p:cTn id="10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85" grpId="0"/>
      <p:bldP spid="86" grpId="0" animBg="1"/>
      <p:bldP spid="87" grpId="0"/>
      <p:bldP spid="88" grpId="0" animBg="1"/>
      <p:bldP spid="89" grpId="0"/>
      <p:bldP spid="90" grpId="0" animBg="1"/>
      <p:bldP spid="91" grpId="0"/>
      <p:bldP spid="92" grpId="0" animBg="1"/>
      <p:bldP spid="93" grpId="0"/>
      <p:bldP spid="94" grpId="0" animBg="1"/>
      <p:bldP spid="95" grpId="0"/>
      <p:bldP spid="96" grpId="0" animBg="1"/>
      <p:bldP spid="97" grpId="0"/>
      <p:bldP spid="98" grpId="0"/>
      <p:bldP spid="99" grpId="0"/>
      <p:bldP spid="100" grpId="0"/>
      <p:bldP spid="106" grpId="0"/>
      <p:bldP spid="1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grpSp>
        <p:nvGrpSpPr>
          <p:cNvPr id="12" name="组合 11"/>
          <p:cNvGrpSpPr/>
          <p:nvPr/>
        </p:nvGrpSpPr>
        <p:grpSpPr bwMode="auto">
          <a:xfrm>
            <a:off x="3977208" y="1347614"/>
            <a:ext cx="3305175" cy="846534"/>
            <a:chOff x="5233607" y="1431798"/>
            <a:chExt cx="4406900" cy="1128713"/>
          </a:xfrm>
        </p:grpSpPr>
        <p:sp>
          <p:nvSpPr>
            <p:cNvPr id="13" name="圆角矩形 12"/>
            <p:cNvSpPr/>
            <p:nvPr/>
          </p:nvSpPr>
          <p:spPr>
            <a:xfrm>
              <a:off x="5233607" y="1431798"/>
              <a:ext cx="4406900" cy="1128713"/>
            </a:xfrm>
            <a:prstGeom prst="roundRect">
              <a:avLst/>
            </a:prstGeom>
            <a:solidFill>
              <a:srgbClr val="00A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矩形 35"/>
            <p:cNvSpPr>
              <a:spLocks noChangeArrowheads="1"/>
            </p:cNvSpPr>
            <p:nvPr/>
          </p:nvSpPr>
          <p:spPr bwMode="auto">
            <a:xfrm>
              <a:off x="5776532" y="1677740"/>
              <a:ext cx="3740579"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900" b="0" dirty="0">
                  <a:solidFill>
                    <a:schemeClr val="bg1"/>
                  </a:solidFill>
                </a:rPr>
                <a:t>添加文本说明</a:t>
              </a:r>
              <a:r>
                <a:rPr lang="zh-CN" altLang="en-US" sz="900" b="0" dirty="0" smtClean="0">
                  <a:solidFill>
                    <a:schemeClr val="bg1"/>
                  </a:solidFill>
                </a:rPr>
                <a:t>内容添加</a:t>
              </a:r>
              <a:r>
                <a:rPr lang="zh-CN" altLang="en-US" sz="900" b="0" dirty="0">
                  <a:solidFill>
                    <a:schemeClr val="bg1"/>
                  </a:solidFill>
                </a:rPr>
                <a:t>文本说明</a:t>
              </a:r>
              <a:r>
                <a:rPr lang="zh-CN" altLang="en-US" sz="900" b="0" dirty="0" smtClean="0">
                  <a:solidFill>
                    <a:schemeClr val="bg1"/>
                  </a:solidFill>
                </a:rPr>
                <a:t>内容添加</a:t>
              </a:r>
              <a:r>
                <a:rPr lang="zh-CN" altLang="en-US" sz="900" b="0" dirty="0">
                  <a:solidFill>
                    <a:schemeClr val="bg1"/>
                  </a:solidFill>
                </a:rPr>
                <a:t>文本说明</a:t>
              </a:r>
              <a:r>
                <a:rPr lang="zh-CN" altLang="en-US" sz="900" b="0" dirty="0" smtClean="0">
                  <a:solidFill>
                    <a:schemeClr val="bg1"/>
                  </a:solidFill>
                </a:rPr>
                <a:t>内容</a:t>
              </a:r>
              <a:r>
                <a:rPr lang="zh-CN" altLang="en-US" sz="900" b="0" dirty="0">
                  <a:solidFill>
                    <a:schemeClr val="bg1"/>
                  </a:solidFill>
                </a:rPr>
                <a:t>添加文本说明内容添加文本说明内容添加文本说明内容</a:t>
              </a:r>
            </a:p>
            <a:p>
              <a:endParaRPr lang="zh-CN" altLang="en-US" sz="900" b="0" dirty="0">
                <a:solidFill>
                  <a:schemeClr val="bg1"/>
                </a:solidFill>
              </a:endParaRPr>
            </a:p>
          </p:txBody>
        </p:sp>
      </p:grpSp>
      <p:grpSp>
        <p:nvGrpSpPr>
          <p:cNvPr id="15" name="组合 14"/>
          <p:cNvGrpSpPr/>
          <p:nvPr/>
        </p:nvGrpSpPr>
        <p:grpSpPr bwMode="auto">
          <a:xfrm>
            <a:off x="3977208" y="2429892"/>
            <a:ext cx="3305175" cy="846535"/>
            <a:chOff x="5233607" y="2874455"/>
            <a:chExt cx="4406900" cy="1128713"/>
          </a:xfrm>
        </p:grpSpPr>
        <p:sp>
          <p:nvSpPr>
            <p:cNvPr id="16" name="圆角矩形 15"/>
            <p:cNvSpPr/>
            <p:nvPr/>
          </p:nvSpPr>
          <p:spPr>
            <a:xfrm>
              <a:off x="5233607" y="2874455"/>
              <a:ext cx="4406900" cy="1128713"/>
            </a:xfrm>
            <a:prstGeom prst="roundRect">
              <a:avLst/>
            </a:prstGeom>
            <a:solidFill>
              <a:srgbClr val="00A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7" name="矩形 35"/>
            <p:cNvSpPr>
              <a:spLocks noChangeArrowheads="1"/>
            </p:cNvSpPr>
            <p:nvPr/>
          </p:nvSpPr>
          <p:spPr bwMode="auto">
            <a:xfrm>
              <a:off x="5786058" y="3077150"/>
              <a:ext cx="37405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900" b="0" dirty="0">
                  <a:solidFill>
                    <a:schemeClr val="bg1"/>
                  </a:solidFill>
                </a:rPr>
                <a:t>添加文本说明内容添加文本说明内容添加文本说明内容添加文本说明内容添加文本说明内容添加文本说明内容</a:t>
              </a:r>
            </a:p>
          </p:txBody>
        </p:sp>
      </p:grpSp>
      <p:grpSp>
        <p:nvGrpSpPr>
          <p:cNvPr id="18" name="组合 17"/>
          <p:cNvGrpSpPr/>
          <p:nvPr/>
        </p:nvGrpSpPr>
        <p:grpSpPr bwMode="auto">
          <a:xfrm>
            <a:off x="3977208" y="3512170"/>
            <a:ext cx="3305175" cy="846534"/>
            <a:chOff x="5233607" y="4317112"/>
            <a:chExt cx="4406900" cy="1128713"/>
          </a:xfrm>
        </p:grpSpPr>
        <p:sp>
          <p:nvSpPr>
            <p:cNvPr id="19" name="圆角矩形 18"/>
            <p:cNvSpPr/>
            <p:nvPr/>
          </p:nvSpPr>
          <p:spPr>
            <a:xfrm>
              <a:off x="5233607" y="4317112"/>
              <a:ext cx="4406900" cy="1128713"/>
            </a:xfrm>
            <a:prstGeom prst="roundRect">
              <a:avLst/>
            </a:prstGeom>
            <a:solidFill>
              <a:srgbClr val="00AE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0" name="矩形 35"/>
            <p:cNvSpPr>
              <a:spLocks noChangeArrowheads="1"/>
            </p:cNvSpPr>
            <p:nvPr/>
          </p:nvSpPr>
          <p:spPr bwMode="auto">
            <a:xfrm>
              <a:off x="5786058" y="4498848"/>
              <a:ext cx="3740579" cy="67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900" b="0" dirty="0">
                  <a:solidFill>
                    <a:schemeClr val="bg1"/>
                  </a:solidFill>
                </a:rPr>
                <a:t>添加文本说明内容添加文本说明内容添加文本说明内容添加文本说明内容添加文本说明内容添加文本说明内容</a:t>
              </a:r>
            </a:p>
          </p:txBody>
        </p:sp>
      </p:grpSp>
      <p:sp>
        <p:nvSpPr>
          <p:cNvPr id="21" name="五边形 20"/>
          <p:cNvSpPr/>
          <p:nvPr/>
        </p:nvSpPr>
        <p:spPr>
          <a:xfrm>
            <a:off x="3000896" y="1557164"/>
            <a:ext cx="1390650" cy="427434"/>
          </a:xfrm>
          <a:prstGeom prst="homePlate">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dirty="0"/>
              <a:t> </a:t>
            </a:r>
            <a:r>
              <a:rPr lang="zh-CN" altLang="en-US" sz="1500" b="1" kern="0" dirty="0">
                <a:solidFill>
                  <a:srgbClr val="F8F8F8"/>
                </a:solidFill>
                <a:latin typeface="Arial" panose="020B0604020202020204" pitchFamily="34" charset="0"/>
                <a:ea typeface="微软雅黑" panose="020B0503020204020204" pitchFamily="34" charset="-122"/>
              </a:rPr>
              <a:t>分标题一</a:t>
            </a:r>
          </a:p>
        </p:txBody>
      </p:sp>
      <p:sp>
        <p:nvSpPr>
          <p:cNvPr id="22" name="五边形 21"/>
          <p:cNvSpPr/>
          <p:nvPr/>
        </p:nvSpPr>
        <p:spPr>
          <a:xfrm>
            <a:off x="3000896" y="2585864"/>
            <a:ext cx="1390650" cy="426244"/>
          </a:xfrm>
          <a:prstGeom prst="homePlate">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dirty="0"/>
              <a:t> </a:t>
            </a:r>
            <a:r>
              <a:rPr lang="zh-CN" altLang="en-US" sz="1500" b="1" kern="0" dirty="0">
                <a:solidFill>
                  <a:srgbClr val="F8F8F8"/>
                </a:solidFill>
                <a:latin typeface="Arial" panose="020B0604020202020204" pitchFamily="34" charset="0"/>
                <a:ea typeface="微软雅黑" panose="020B0503020204020204" pitchFamily="34" charset="-122"/>
              </a:rPr>
              <a:t>分标题二</a:t>
            </a:r>
          </a:p>
        </p:txBody>
      </p:sp>
      <p:sp>
        <p:nvSpPr>
          <p:cNvPr id="23" name="五边形 22"/>
          <p:cNvSpPr/>
          <p:nvPr/>
        </p:nvSpPr>
        <p:spPr>
          <a:xfrm>
            <a:off x="2993752" y="3657426"/>
            <a:ext cx="1390650" cy="426244"/>
          </a:xfrm>
          <a:prstGeom prst="homePlate">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hangingPunct="1">
              <a:defRPr/>
            </a:pPr>
            <a:r>
              <a:rPr lang="en-US" altLang="zh-CN" dirty="0"/>
              <a:t> </a:t>
            </a:r>
            <a:r>
              <a:rPr lang="zh-CN" altLang="en-US" sz="1500" b="1" kern="0" dirty="0">
                <a:solidFill>
                  <a:srgbClr val="F8F8F8"/>
                </a:solidFill>
                <a:latin typeface="Arial" panose="020B0604020202020204" pitchFamily="34" charset="0"/>
                <a:ea typeface="微软雅黑" panose="020B0503020204020204" pitchFamily="34" charset="-122"/>
              </a:rPr>
              <a:t>分标题三</a:t>
            </a:r>
          </a:p>
        </p:txBody>
      </p:sp>
      <p:sp>
        <p:nvSpPr>
          <p:cNvPr id="24" name="任意多边形 58"/>
          <p:cNvSpPr/>
          <p:nvPr/>
        </p:nvSpPr>
        <p:spPr bwMode="auto">
          <a:xfrm>
            <a:off x="2230562" y="1844104"/>
            <a:ext cx="756047" cy="959644"/>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5" name="任意多边形 59"/>
          <p:cNvSpPr/>
          <p:nvPr/>
        </p:nvSpPr>
        <p:spPr bwMode="auto">
          <a:xfrm>
            <a:off x="2144837" y="2806129"/>
            <a:ext cx="841772" cy="38100"/>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6" name="任意多边形 60"/>
          <p:cNvSpPr/>
          <p:nvPr/>
        </p:nvSpPr>
        <p:spPr bwMode="auto">
          <a:xfrm flipV="1">
            <a:off x="2230562" y="2807320"/>
            <a:ext cx="756047" cy="1047750"/>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000000"/>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27" name="椭圆 61"/>
          <p:cNvSpPr>
            <a:spLocks noChangeArrowheads="1"/>
          </p:cNvSpPr>
          <p:nvPr/>
        </p:nvSpPr>
        <p:spPr bwMode="auto">
          <a:xfrm>
            <a:off x="1331640" y="2329879"/>
            <a:ext cx="1041797" cy="1039416"/>
          </a:xfrm>
          <a:prstGeom prst="ellipse">
            <a:avLst/>
          </a:prstGeom>
          <a:solidFill>
            <a:schemeClr val="accent2"/>
          </a:solidFill>
          <a:ln>
            <a:solidFill>
              <a:schemeClr val="bg1"/>
            </a:solid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b="1" kern="0" dirty="0">
                <a:solidFill>
                  <a:srgbClr val="F8F8F8"/>
                </a:solidFill>
                <a:ea typeface="微软雅黑" panose="020B0503020204020204" pitchFamily="34" charset="-122"/>
              </a:rPr>
              <a:t>添加</a:t>
            </a:r>
            <a:endParaRPr lang="en-US" altLang="zh-CN" b="1" kern="0" dirty="0">
              <a:solidFill>
                <a:srgbClr val="F8F8F8"/>
              </a:solidFill>
              <a:ea typeface="微软雅黑" panose="020B0503020204020204" pitchFamily="34" charset="-122"/>
            </a:endParaRPr>
          </a:p>
          <a:p>
            <a:pPr algn="ctr" eaLnBrk="1" hangingPunct="1">
              <a:buFont typeface="Arial" panose="020B0604020202020204" pitchFamily="34" charset="0"/>
              <a:buNone/>
              <a:defRPr/>
            </a:pPr>
            <a:r>
              <a:rPr lang="zh-CN" altLang="en-US" b="1" kern="0" dirty="0">
                <a:solidFill>
                  <a:srgbClr val="F8F8F8"/>
                </a:solidFill>
                <a:ea typeface="微软雅黑" panose="020B0503020204020204" pitchFamily="34" charset="-122"/>
              </a:rPr>
              <a:t>标题</a:t>
            </a:r>
          </a:p>
        </p:txBody>
      </p:sp>
    </p:spTree>
  </p:cSld>
  <p:clrMapOvr>
    <a:masterClrMapping/>
  </p:clrMapOvr>
  <mc:AlternateContent xmlns:mc="http://schemas.openxmlformats.org/markup-compatibility/2006" xmlns:p14="http://schemas.microsoft.com/office/powerpoint/2010/main">
    <mc:Choice Requires="p14">
      <p:transition spd="slow" p14:dur="2500" advClick="0" advTm="2000">
        <p:checker/>
      </p:transition>
    </mc:Choice>
    <mc:Fallback xmlns="">
      <p:transition spd="slow" advClick="0"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22" grpId="0" animBg="1"/>
      <p:bldP spid="23"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16" name="椭圆 15"/>
          <p:cNvSpPr/>
          <p:nvPr/>
        </p:nvSpPr>
        <p:spPr>
          <a:xfrm>
            <a:off x="1021744" y="1176189"/>
            <a:ext cx="1940841" cy="19407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7" name="椭圆 16"/>
          <p:cNvSpPr/>
          <p:nvPr/>
        </p:nvSpPr>
        <p:spPr>
          <a:xfrm>
            <a:off x="905134" y="1059582"/>
            <a:ext cx="2174063" cy="2173985"/>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18" name="矩形 17"/>
          <p:cNvSpPr/>
          <p:nvPr/>
        </p:nvSpPr>
        <p:spPr>
          <a:xfrm>
            <a:off x="1146202" y="1652043"/>
            <a:ext cx="1691926" cy="1066458"/>
          </a:xfrm>
          <a:prstGeom prst="rect">
            <a:avLst/>
          </a:prstGeom>
        </p:spPr>
        <p:txBody>
          <a:bodyPr wrap="square" lIns="98565" tIns="49282" rIns="98565" bIns="49282">
            <a:spAutoFit/>
          </a:bodyPr>
          <a:lstStyle/>
          <a:p>
            <a:pPr lvl="0" algn="ctr"/>
            <a:r>
              <a:rPr lang="zh-CN" altLang="en-US" sz="2600" b="1" dirty="0" smtClean="0">
                <a:solidFill>
                  <a:schemeClr val="bg1"/>
                </a:solidFill>
                <a:latin typeface="微软雅黑" panose="020B0503020204020204" pitchFamily="34" charset="-122"/>
                <a:ea typeface="微软雅黑" panose="020B0503020204020204" pitchFamily="34" charset="-122"/>
              </a:rPr>
              <a:t>相关主题</a:t>
            </a:r>
            <a:endParaRPr lang="en-US" altLang="zh-CN" sz="2600" b="1" dirty="0" smtClean="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smtClean="0">
                <a:solidFill>
                  <a:schemeClr val="bg1"/>
                </a:solidFill>
                <a:latin typeface="微软雅黑" panose="020B0503020204020204" pitchFamily="34" charset="-122"/>
                <a:ea typeface="微软雅黑" panose="020B0503020204020204" pitchFamily="34" charset="-122"/>
              </a:rPr>
              <a:t>此处</a:t>
            </a:r>
            <a:r>
              <a:rPr lang="zh-CN" altLang="en-US" sz="1300" dirty="0">
                <a:solidFill>
                  <a:schemeClr val="bg1"/>
                </a:solidFill>
                <a:latin typeface="微软雅黑" panose="020B0503020204020204" pitchFamily="34" charset="-122"/>
                <a:ea typeface="微软雅黑" panose="020B0503020204020204" pitchFamily="34" charset="-122"/>
              </a:rPr>
              <a:t>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19" name="文本框 7"/>
          <p:cNvSpPr txBox="1">
            <a:spLocks noChangeArrowheads="1"/>
          </p:cNvSpPr>
          <p:nvPr/>
        </p:nvSpPr>
        <p:spPr bwMode="auto">
          <a:xfrm>
            <a:off x="1015664"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0" name="椭圆 19"/>
          <p:cNvSpPr/>
          <p:nvPr/>
        </p:nvSpPr>
        <p:spPr>
          <a:xfrm>
            <a:off x="3532342" y="1176189"/>
            <a:ext cx="1940841" cy="19407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1" name="椭圆 20"/>
          <p:cNvSpPr/>
          <p:nvPr/>
        </p:nvSpPr>
        <p:spPr>
          <a:xfrm>
            <a:off x="3415731" y="1059582"/>
            <a:ext cx="2174063" cy="2173985"/>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2" name="矩形 21"/>
          <p:cNvSpPr/>
          <p:nvPr/>
        </p:nvSpPr>
        <p:spPr>
          <a:xfrm>
            <a:off x="3656799" y="1652043"/>
            <a:ext cx="1691926" cy="1061791"/>
          </a:xfrm>
          <a:prstGeom prst="rect">
            <a:avLst/>
          </a:prstGeom>
        </p:spPr>
        <p:txBody>
          <a:bodyPr wrap="square" lIns="98565" tIns="49282" rIns="98565" bIns="49282">
            <a:spAutoFit/>
          </a:bodyPr>
          <a:lstStyle/>
          <a:p>
            <a:pPr lvl="0" algn="ctr"/>
            <a:r>
              <a:rPr lang="zh-CN" altLang="en-US" sz="2600" dirty="0">
                <a:solidFill>
                  <a:schemeClr val="bg1"/>
                </a:solidFill>
                <a:latin typeface="微软雅黑" panose="020B0503020204020204" pitchFamily="34" charset="-122"/>
                <a:ea typeface="微软雅黑" panose="020B0503020204020204" pitchFamily="34" charset="-122"/>
              </a:rPr>
              <a:t>相关主题</a:t>
            </a:r>
            <a:endParaRPr lang="en-US" altLang="zh-CN" sz="2600"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smtClean="0">
                <a:solidFill>
                  <a:schemeClr val="bg1"/>
                </a:solidFill>
                <a:latin typeface="微软雅黑" panose="020B0503020204020204" pitchFamily="34" charset="-122"/>
                <a:ea typeface="微软雅黑" panose="020B0503020204020204" pitchFamily="34" charset="-122"/>
              </a:rPr>
              <a:t>此处</a:t>
            </a:r>
            <a:r>
              <a:rPr lang="zh-CN" altLang="en-US" sz="1300" dirty="0">
                <a:solidFill>
                  <a:schemeClr val="bg1"/>
                </a:solidFill>
                <a:latin typeface="微软雅黑" panose="020B0503020204020204" pitchFamily="34" charset="-122"/>
                <a:ea typeface="微软雅黑" panose="020B0503020204020204" pitchFamily="34" charset="-122"/>
              </a:rPr>
              <a:t>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3" name="文本框 7"/>
          <p:cNvSpPr txBox="1">
            <a:spLocks noChangeArrowheads="1"/>
          </p:cNvSpPr>
          <p:nvPr/>
        </p:nvSpPr>
        <p:spPr bwMode="auto">
          <a:xfrm>
            <a:off x="3526260"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
        <p:nvSpPr>
          <p:cNvPr id="24" name="椭圆 23"/>
          <p:cNvSpPr/>
          <p:nvPr/>
        </p:nvSpPr>
        <p:spPr>
          <a:xfrm>
            <a:off x="6042940" y="1176189"/>
            <a:ext cx="1940841" cy="19407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5" name="椭圆 24"/>
          <p:cNvSpPr/>
          <p:nvPr/>
        </p:nvSpPr>
        <p:spPr>
          <a:xfrm>
            <a:off x="5926329" y="1059582"/>
            <a:ext cx="2174063" cy="2173985"/>
          </a:xfrm>
          <a:prstGeom prst="ellipse">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solidFill>
                <a:schemeClr val="tx1"/>
              </a:solidFill>
            </a:endParaRPr>
          </a:p>
        </p:txBody>
      </p:sp>
      <p:sp>
        <p:nvSpPr>
          <p:cNvPr id="26" name="矩形 25"/>
          <p:cNvSpPr/>
          <p:nvPr/>
        </p:nvSpPr>
        <p:spPr>
          <a:xfrm>
            <a:off x="6167396" y="1652043"/>
            <a:ext cx="1691926" cy="1061791"/>
          </a:xfrm>
          <a:prstGeom prst="rect">
            <a:avLst/>
          </a:prstGeom>
        </p:spPr>
        <p:txBody>
          <a:bodyPr wrap="square" lIns="98565" tIns="49282" rIns="98565" bIns="49282">
            <a:spAutoFit/>
          </a:bodyPr>
          <a:lstStyle/>
          <a:p>
            <a:pPr lvl="0" algn="ctr"/>
            <a:r>
              <a:rPr lang="zh-CN" altLang="en-US" sz="2600" dirty="0">
                <a:solidFill>
                  <a:schemeClr val="bg1"/>
                </a:solidFill>
                <a:latin typeface="微软雅黑" panose="020B0503020204020204" pitchFamily="34" charset="-122"/>
                <a:ea typeface="微软雅黑" panose="020B0503020204020204" pitchFamily="34" charset="-122"/>
              </a:rPr>
              <a:t>相关主题</a:t>
            </a:r>
            <a:endParaRPr lang="en-US" altLang="zh-CN" sz="2600" dirty="0">
              <a:solidFill>
                <a:schemeClr val="bg1"/>
              </a:solidFill>
              <a:latin typeface="微软雅黑" panose="020B0503020204020204" pitchFamily="34" charset="-122"/>
              <a:ea typeface="微软雅黑" panose="020B0503020204020204" pitchFamily="34" charset="-122"/>
            </a:endParaRPr>
          </a:p>
          <a:p>
            <a:pPr algn="ctr">
              <a:spcBef>
                <a:spcPts val="1295"/>
              </a:spcBef>
            </a:pPr>
            <a:r>
              <a:rPr lang="zh-CN" altLang="en-US" sz="1300" dirty="0" smtClean="0">
                <a:solidFill>
                  <a:schemeClr val="bg1"/>
                </a:solidFill>
                <a:latin typeface="微软雅黑" panose="020B0503020204020204" pitchFamily="34" charset="-122"/>
                <a:ea typeface="微软雅黑" panose="020B0503020204020204" pitchFamily="34" charset="-122"/>
              </a:rPr>
              <a:t>此处</a:t>
            </a:r>
            <a:r>
              <a:rPr lang="zh-CN" altLang="en-US" sz="1300" dirty="0">
                <a:solidFill>
                  <a:schemeClr val="bg1"/>
                </a:solidFill>
                <a:latin typeface="微软雅黑" panose="020B0503020204020204" pitchFamily="34" charset="-122"/>
                <a:ea typeface="微软雅黑" panose="020B0503020204020204" pitchFamily="34" charset="-122"/>
              </a:rPr>
              <a:t>添加详细的说明文字做简要说明</a:t>
            </a:r>
            <a:endParaRPr lang="en-US" altLang="zh-CN" sz="1300" dirty="0">
              <a:solidFill>
                <a:schemeClr val="bg1"/>
              </a:solidFill>
              <a:latin typeface="微软雅黑" panose="020B0503020204020204" pitchFamily="34" charset="-122"/>
              <a:ea typeface="微软雅黑" panose="020B0503020204020204" pitchFamily="34" charset="-122"/>
            </a:endParaRPr>
          </a:p>
        </p:txBody>
      </p:sp>
      <p:sp>
        <p:nvSpPr>
          <p:cNvPr id="27" name="文本框 7"/>
          <p:cNvSpPr txBox="1">
            <a:spLocks noChangeArrowheads="1"/>
          </p:cNvSpPr>
          <p:nvPr/>
        </p:nvSpPr>
        <p:spPr bwMode="auto">
          <a:xfrm>
            <a:off x="6036857" y="3466138"/>
            <a:ext cx="1953006" cy="112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500" b="1" dirty="0">
                <a:latin typeface="微软雅黑" panose="020B0503020204020204" pitchFamily="34" charset="-122"/>
              </a:rPr>
              <a:t>添加文本信息</a:t>
            </a:r>
            <a:endParaRPr lang="en-US" altLang="zh-CN" sz="1500" b="1" dirty="0">
              <a:latin typeface="微软雅黑" panose="020B0503020204020204" pitchFamily="34" charset="-122"/>
            </a:endParaRPr>
          </a:p>
          <a:p>
            <a:pPr algn="ctr">
              <a:lnSpc>
                <a:spcPct val="150000"/>
              </a:lnSpc>
              <a:spcBef>
                <a:spcPts val="325"/>
              </a:spcBef>
            </a:pPr>
            <a:r>
              <a:rPr lang="zh-CN" altLang="en-US" sz="1300" dirty="0">
                <a:latin typeface="微软雅黑" panose="020B0503020204020204" pitchFamily="34" charset="-122"/>
              </a:rPr>
              <a:t>添加对图片的说明文字添加对图片的说明文字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750"/>
                                        <p:tgtEl>
                                          <p:spTgt spid="1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childTnLst>
                          </p:cTn>
                        </p:par>
                        <p:par>
                          <p:cTn id="25" fill="hold">
                            <p:stCondLst>
                              <p:cond delay="2500"/>
                            </p:stCondLst>
                            <p:childTnLst>
                              <p:par>
                                <p:cTn id="26" presetID="21" presetClass="entr" presetSubtype="1"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heel(1)">
                                      <p:cBhvr>
                                        <p:cTn id="28" dur="750"/>
                                        <p:tgtEl>
                                          <p:spTgt spid="21"/>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par>
                          <p:cTn id="35" fill="hold">
                            <p:stCondLst>
                              <p:cond delay="4000"/>
                            </p:stCondLst>
                            <p:childTnLst>
                              <p:par>
                                <p:cTn id="36" presetID="22" presetClass="entr" presetSubtype="4"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4500"/>
                            </p:stCondLst>
                            <p:childTnLst>
                              <p:par>
                                <p:cTn id="43" presetID="21"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750"/>
                                        <p:tgtEl>
                                          <p:spTgt spid="25"/>
                                        </p:tgtEl>
                                      </p:cBhvr>
                                    </p:animEffect>
                                  </p:childTnLst>
                                </p:cTn>
                              </p:par>
                            </p:childTnLst>
                          </p:cTn>
                        </p:par>
                        <p:par>
                          <p:cTn id="46" fill="hold">
                            <p:stCondLst>
                              <p:cond delay="55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p:bldP spid="19" grpId="0"/>
      <p:bldP spid="20" grpId="0" animBg="1"/>
      <p:bldP spid="21" grpId="0" animBg="1"/>
      <p:bldP spid="22" grpId="0"/>
      <p:bldP spid="23" grpId="0"/>
      <p:bldP spid="24" grpId="0" animBg="1"/>
      <p:bldP spid="25" grpId="0" animBg="1"/>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46" name="Line 13"/>
          <p:cNvSpPr>
            <a:spLocks noChangeShapeType="1"/>
          </p:cNvSpPr>
          <p:nvPr/>
        </p:nvSpPr>
        <p:spPr bwMode="auto">
          <a:xfrm>
            <a:off x="539552" y="2828133"/>
            <a:ext cx="8136904" cy="0"/>
          </a:xfrm>
          <a:prstGeom prst="line">
            <a:avLst/>
          </a:prstGeom>
          <a:noFill/>
          <a:ln w="101600">
            <a:solidFill>
              <a:srgbClr val="0070C0"/>
            </a:solidFill>
            <a:round/>
            <a:tailEnd type="triangle" w="med" len="med"/>
          </a:ln>
          <a:effectLst/>
        </p:spPr>
        <p:txBody>
          <a:bodyPr/>
          <a:lstStyle/>
          <a:p>
            <a:pPr fontAlgn="auto">
              <a:spcBef>
                <a:spcPts val="0"/>
              </a:spcBef>
              <a:spcAft>
                <a:spcPts val="0"/>
              </a:spcAft>
              <a:defRPr/>
            </a:pPr>
            <a:endParaRPr lang="zh-CN" altLang="en-US">
              <a:ln>
                <a:solidFill>
                  <a:srgbClr val="FFD347"/>
                </a:solidFill>
              </a:ln>
              <a:latin typeface="微软雅黑" panose="020B0503020204020204" pitchFamily="34" charset="-122"/>
              <a:ea typeface="微软雅黑" panose="020B0503020204020204" pitchFamily="34" charset="-122"/>
              <a:cs typeface="宋体" panose="02010600030101010101" pitchFamily="2" charset="-122"/>
            </a:endParaRPr>
          </a:p>
        </p:txBody>
      </p:sp>
      <p:sp>
        <p:nvSpPr>
          <p:cNvPr id="47" name="AutoShape 2"/>
          <p:cNvSpPr>
            <a:spLocks noChangeArrowheads="1"/>
          </p:cNvSpPr>
          <p:nvPr/>
        </p:nvSpPr>
        <p:spPr bwMode="auto">
          <a:xfrm>
            <a:off x="1664468" y="1213646"/>
            <a:ext cx="1619250" cy="1351598"/>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pPr fontAlgn="auto">
              <a:spcBef>
                <a:spcPts val="0"/>
              </a:spcBef>
              <a:spcAft>
                <a:spcPts val="0"/>
              </a:spcAft>
              <a:defRPr/>
            </a:pPr>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8" name="Line 16"/>
          <p:cNvSpPr>
            <a:spLocks noChangeShapeType="1"/>
          </p:cNvSpPr>
          <p:nvPr/>
        </p:nvSpPr>
        <p:spPr bwMode="auto">
          <a:xfrm flipH="1">
            <a:off x="1831156" y="1372238"/>
            <a:ext cx="0" cy="1453038"/>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49" name="Group 138"/>
          <p:cNvGrpSpPr/>
          <p:nvPr/>
        </p:nvGrpSpPr>
        <p:grpSpPr bwMode="auto">
          <a:xfrm>
            <a:off x="1736470" y="2744248"/>
            <a:ext cx="182151" cy="163895"/>
            <a:chOff x="1661" y="2750"/>
            <a:chExt cx="250" cy="250"/>
          </a:xfrm>
        </p:grpSpPr>
        <p:sp>
          <p:nvSpPr>
            <p:cNvPr id="50"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51"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52" name="TextBox 57"/>
          <p:cNvSpPr txBox="1">
            <a:spLocks noChangeArrowheads="1"/>
          </p:cNvSpPr>
          <p:nvPr/>
        </p:nvSpPr>
        <p:spPr bwMode="auto">
          <a:xfrm>
            <a:off x="1835571"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53" name="TextBox 57"/>
          <p:cNvSpPr txBox="1">
            <a:spLocks noChangeArrowheads="1"/>
          </p:cNvSpPr>
          <p:nvPr/>
        </p:nvSpPr>
        <p:spPr bwMode="auto">
          <a:xfrm>
            <a:off x="1853034" y="1603695"/>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54" name="AutoShape 17"/>
          <p:cNvSpPr>
            <a:spLocks noChangeArrowheads="1"/>
          </p:cNvSpPr>
          <p:nvPr/>
        </p:nvSpPr>
        <p:spPr bwMode="auto">
          <a:xfrm>
            <a:off x="863724" y="3098167"/>
            <a:ext cx="1692052" cy="121337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5" name="TextBox 57"/>
          <p:cNvSpPr txBox="1">
            <a:spLocks noChangeArrowheads="1"/>
          </p:cNvSpPr>
          <p:nvPr/>
        </p:nvSpPr>
        <p:spPr bwMode="auto">
          <a:xfrm>
            <a:off x="1052638" y="3191035"/>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56" name="TextBox 57"/>
          <p:cNvSpPr txBox="1">
            <a:spLocks noChangeArrowheads="1"/>
          </p:cNvSpPr>
          <p:nvPr/>
        </p:nvSpPr>
        <p:spPr bwMode="auto">
          <a:xfrm>
            <a:off x="1057399" y="3414245"/>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57" name="Line 18"/>
          <p:cNvSpPr>
            <a:spLocks noChangeShapeType="1"/>
          </p:cNvSpPr>
          <p:nvPr/>
        </p:nvSpPr>
        <p:spPr bwMode="auto">
          <a:xfrm flipH="1">
            <a:off x="1025649" y="2830991"/>
            <a:ext cx="1588" cy="522923"/>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58" name="Group 138"/>
          <p:cNvGrpSpPr/>
          <p:nvPr/>
        </p:nvGrpSpPr>
        <p:grpSpPr bwMode="auto">
          <a:xfrm>
            <a:off x="941666" y="2740980"/>
            <a:ext cx="182211" cy="163934"/>
            <a:chOff x="1661" y="2750"/>
            <a:chExt cx="250" cy="250"/>
          </a:xfrm>
        </p:grpSpPr>
        <p:sp>
          <p:nvSpPr>
            <p:cNvPr id="59"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60"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61" name="AutoShape 5"/>
          <p:cNvSpPr>
            <a:spLocks noChangeArrowheads="1"/>
          </p:cNvSpPr>
          <p:nvPr/>
        </p:nvSpPr>
        <p:spPr bwMode="auto">
          <a:xfrm>
            <a:off x="3391669" y="3108168"/>
            <a:ext cx="1700213" cy="1213377"/>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2" name="TextBox 57"/>
          <p:cNvSpPr txBox="1">
            <a:spLocks noChangeArrowheads="1"/>
          </p:cNvSpPr>
          <p:nvPr/>
        </p:nvSpPr>
        <p:spPr bwMode="auto">
          <a:xfrm>
            <a:off x="3534543" y="3189607"/>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63" name="TextBox 57"/>
          <p:cNvSpPr txBox="1">
            <a:spLocks noChangeArrowheads="1"/>
          </p:cNvSpPr>
          <p:nvPr/>
        </p:nvSpPr>
        <p:spPr bwMode="auto">
          <a:xfrm>
            <a:off x="3550221" y="3414245"/>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64" name="Line 18"/>
          <p:cNvSpPr>
            <a:spLocks noChangeShapeType="1"/>
          </p:cNvSpPr>
          <p:nvPr/>
        </p:nvSpPr>
        <p:spPr bwMode="auto">
          <a:xfrm flipH="1">
            <a:off x="3544068" y="2830991"/>
            <a:ext cx="1588" cy="52292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65" name="Group 138"/>
          <p:cNvGrpSpPr/>
          <p:nvPr/>
        </p:nvGrpSpPr>
        <p:grpSpPr bwMode="auto">
          <a:xfrm>
            <a:off x="3459819" y="2740980"/>
            <a:ext cx="182252" cy="163991"/>
            <a:chOff x="1661" y="2750"/>
            <a:chExt cx="250" cy="250"/>
          </a:xfrm>
        </p:grpSpPr>
        <p:sp>
          <p:nvSpPr>
            <p:cNvPr id="66"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67"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68" name="AutoShape 2"/>
          <p:cNvSpPr>
            <a:spLocks noChangeArrowheads="1"/>
          </p:cNvSpPr>
          <p:nvPr/>
        </p:nvSpPr>
        <p:spPr bwMode="auto">
          <a:xfrm>
            <a:off x="4033018" y="1213646"/>
            <a:ext cx="1619250" cy="1351598"/>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69" name="TextBox 57"/>
          <p:cNvSpPr txBox="1">
            <a:spLocks noChangeArrowheads="1"/>
          </p:cNvSpPr>
          <p:nvPr/>
        </p:nvSpPr>
        <p:spPr bwMode="auto">
          <a:xfrm>
            <a:off x="4211835" y="1273653"/>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70" name="TextBox 57"/>
          <p:cNvSpPr txBox="1">
            <a:spLocks noChangeArrowheads="1"/>
          </p:cNvSpPr>
          <p:nvPr/>
        </p:nvSpPr>
        <p:spPr bwMode="auto">
          <a:xfrm>
            <a:off x="4213422" y="1577977"/>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a:t>
            </a:r>
            <a:r>
              <a:rPr lang="zh-CN" altLang="en-US" sz="1200" b="1" dirty="0" smtClean="0">
                <a:solidFill>
                  <a:schemeClr val="bg1"/>
                </a:solidFill>
                <a:latin typeface="微软雅黑" panose="020B0503020204020204" pitchFamily="34" charset="-122"/>
                <a:ea typeface="微软雅黑" panose="020B0503020204020204" pitchFamily="34" charset="-122"/>
              </a:rPr>
              <a:t>内容</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dirty="0" smtClean="0">
                <a:solidFill>
                  <a:schemeClr val="bg1"/>
                </a:solidFill>
                <a:latin typeface="微软雅黑" panose="020B0503020204020204" pitchFamily="34" charset="-122"/>
                <a:ea typeface="微软雅黑" panose="020B0503020204020204" pitchFamily="34" charset="-122"/>
              </a:rPr>
              <a:t>添加</a:t>
            </a:r>
            <a:r>
              <a:rPr lang="zh-CN" altLang="en-US" sz="1200" b="1" dirty="0">
                <a:solidFill>
                  <a:schemeClr val="bg1"/>
                </a:solidFill>
                <a:latin typeface="微软雅黑" panose="020B0503020204020204" pitchFamily="34" charset="-122"/>
                <a:ea typeface="微软雅黑" panose="020B0503020204020204" pitchFamily="34" charset="-122"/>
              </a:rPr>
              <a:t>文本说明内容</a:t>
            </a: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
        <p:nvSpPr>
          <p:cNvPr id="71" name="Line 16"/>
          <p:cNvSpPr>
            <a:spLocks noChangeShapeType="1"/>
          </p:cNvSpPr>
          <p:nvPr/>
        </p:nvSpPr>
        <p:spPr bwMode="auto">
          <a:xfrm flipH="1">
            <a:off x="4191768" y="1372238"/>
            <a:ext cx="0" cy="1453038"/>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72" name="Group 138"/>
          <p:cNvGrpSpPr/>
          <p:nvPr/>
        </p:nvGrpSpPr>
        <p:grpSpPr bwMode="auto">
          <a:xfrm>
            <a:off x="4096481" y="2744248"/>
            <a:ext cx="182151" cy="163895"/>
            <a:chOff x="1661" y="2750"/>
            <a:chExt cx="250" cy="250"/>
          </a:xfrm>
        </p:grpSpPr>
        <p:sp>
          <p:nvSpPr>
            <p:cNvPr id="73"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74"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75" name="AutoShape 6"/>
          <p:cNvSpPr>
            <a:spLocks noChangeArrowheads="1"/>
          </p:cNvSpPr>
          <p:nvPr/>
        </p:nvSpPr>
        <p:spPr bwMode="auto">
          <a:xfrm>
            <a:off x="5631631" y="3098167"/>
            <a:ext cx="1681162" cy="121337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76" name="Line 7"/>
          <p:cNvSpPr>
            <a:spLocks noChangeShapeType="1"/>
          </p:cNvSpPr>
          <p:nvPr/>
        </p:nvSpPr>
        <p:spPr bwMode="auto">
          <a:xfrm flipH="1">
            <a:off x="5768157" y="2830991"/>
            <a:ext cx="3175" cy="522923"/>
          </a:xfrm>
          <a:prstGeom prst="line">
            <a:avLst/>
          </a:prstGeom>
          <a:noFill/>
          <a:ln w="19050">
            <a:solidFill>
              <a:srgbClr val="FFFF00"/>
            </a:solidFill>
            <a:prstDash val="sysDot"/>
            <a:round/>
            <a:headEnd type="oval" w="med" len="med"/>
            <a:tailEnd type="oval" w="med" len="med"/>
          </a:ln>
          <a:effectLst/>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77" name="Group 138"/>
          <p:cNvGrpSpPr/>
          <p:nvPr/>
        </p:nvGrpSpPr>
        <p:grpSpPr bwMode="auto">
          <a:xfrm>
            <a:off x="5684855" y="2743837"/>
            <a:ext cx="182144" cy="163971"/>
            <a:chOff x="1661" y="2750"/>
            <a:chExt cx="250" cy="250"/>
          </a:xfrm>
        </p:grpSpPr>
        <p:sp>
          <p:nvSpPr>
            <p:cNvPr id="78"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79"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80" name="TextBox 57"/>
          <p:cNvSpPr txBox="1">
            <a:spLocks noChangeArrowheads="1"/>
          </p:cNvSpPr>
          <p:nvPr/>
        </p:nvSpPr>
        <p:spPr bwMode="auto">
          <a:xfrm>
            <a:off x="5812607" y="3199608"/>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81" name="TextBox 57"/>
          <p:cNvSpPr txBox="1">
            <a:spLocks noChangeArrowheads="1"/>
          </p:cNvSpPr>
          <p:nvPr/>
        </p:nvSpPr>
        <p:spPr bwMode="auto">
          <a:xfrm>
            <a:off x="5830069" y="3414245"/>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82" name="AutoShape 4"/>
          <p:cNvSpPr>
            <a:spLocks noChangeArrowheads="1"/>
          </p:cNvSpPr>
          <p:nvPr/>
        </p:nvSpPr>
        <p:spPr bwMode="auto">
          <a:xfrm>
            <a:off x="6409506" y="1212938"/>
            <a:ext cx="1619250" cy="1352354"/>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3" name="Line 14"/>
          <p:cNvSpPr>
            <a:spLocks noChangeShapeType="1"/>
          </p:cNvSpPr>
          <p:nvPr/>
        </p:nvSpPr>
        <p:spPr bwMode="auto">
          <a:xfrm flipH="1">
            <a:off x="6560318" y="1399383"/>
            <a:ext cx="0" cy="142589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84" name="Group 138"/>
          <p:cNvGrpSpPr/>
          <p:nvPr/>
        </p:nvGrpSpPr>
        <p:grpSpPr bwMode="auto">
          <a:xfrm>
            <a:off x="6476927" y="2747138"/>
            <a:ext cx="182151" cy="163863"/>
            <a:chOff x="1661" y="2750"/>
            <a:chExt cx="250" cy="250"/>
          </a:xfrm>
        </p:grpSpPr>
        <p:sp>
          <p:nvSpPr>
            <p:cNvPr id="85"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86"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87" name="TextBox 57"/>
          <p:cNvSpPr txBox="1">
            <a:spLocks noChangeArrowheads="1"/>
          </p:cNvSpPr>
          <p:nvPr/>
        </p:nvSpPr>
        <p:spPr bwMode="auto">
          <a:xfrm>
            <a:off x="6596832" y="1273653"/>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88" name="TextBox 57"/>
          <p:cNvSpPr txBox="1">
            <a:spLocks noChangeArrowheads="1"/>
          </p:cNvSpPr>
          <p:nvPr/>
        </p:nvSpPr>
        <p:spPr bwMode="auto">
          <a:xfrm>
            <a:off x="6596832" y="1610838"/>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a:t>
            </a:r>
            <a:r>
              <a:rPr lang="zh-CN" altLang="en-US" sz="1200" b="1" dirty="0" smtClean="0">
                <a:solidFill>
                  <a:schemeClr val="bg1"/>
                </a:solidFill>
                <a:latin typeface="微软雅黑" panose="020B0503020204020204" pitchFamily="34" charset="-122"/>
                <a:ea typeface="微软雅黑" panose="020B0503020204020204" pitchFamily="34" charset="-122"/>
              </a:rPr>
              <a:t>内容</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pPr>
            <a:r>
              <a:rPr lang="zh-CN" altLang="en-US" sz="1200" b="1" dirty="0" smtClean="0">
                <a:solidFill>
                  <a:schemeClr val="bg1"/>
                </a:solidFill>
                <a:latin typeface="微软雅黑" panose="020B0503020204020204" pitchFamily="34" charset="-122"/>
                <a:ea typeface="微软雅黑" panose="020B0503020204020204" pitchFamily="34" charset="-122"/>
              </a:rPr>
              <a:t>添加</a:t>
            </a:r>
            <a:r>
              <a:rPr lang="zh-CN" altLang="en-US" sz="1200" b="1" dirty="0">
                <a:solidFill>
                  <a:schemeClr val="bg1"/>
                </a:solidFill>
                <a:latin typeface="微软雅黑" panose="020B0503020204020204" pitchFamily="34" charset="-122"/>
                <a:ea typeface="微软雅黑" panose="020B0503020204020204" pitchFamily="34" charset="-122"/>
              </a:rPr>
              <a:t>文本说明内容</a:t>
            </a:r>
          </a:p>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Tree>
  </p:cSld>
  <p:clrMapOvr>
    <a:masterClrMapping/>
  </p:clrMapOvr>
  <mc:AlternateContent xmlns:mc="http://schemas.openxmlformats.org/markup-compatibility/2006" xmlns:p14="http://schemas.microsoft.com/office/powerpoint/2010/main">
    <mc:Choice Requires="p14">
      <p:transition spd="slow" p14:dur="110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1000"/>
                                        <p:tgtEl>
                                          <p:spTgt spid="46"/>
                                        </p:tgtEl>
                                      </p:cBhvr>
                                    </p:animEffect>
                                  </p:childTnLst>
                                </p:cTn>
                              </p:par>
                            </p:childTnLst>
                          </p:cTn>
                        </p:par>
                        <p:par>
                          <p:cTn id="12" fill="hold">
                            <p:stCondLst>
                              <p:cond delay="1500"/>
                            </p:stCondLst>
                            <p:childTnLst>
                              <p:par>
                                <p:cTn id="13" presetID="23" presetClass="entr" presetSubtype="32"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250" fill="hold"/>
                                        <p:tgtEl>
                                          <p:spTgt spid="58"/>
                                        </p:tgtEl>
                                        <p:attrNameLst>
                                          <p:attrName>ppt_w</p:attrName>
                                        </p:attrNameLst>
                                      </p:cBhvr>
                                      <p:tavLst>
                                        <p:tav tm="0">
                                          <p:val>
                                            <p:strVal val="4*#ppt_w"/>
                                          </p:val>
                                        </p:tav>
                                        <p:tav tm="100000">
                                          <p:val>
                                            <p:strVal val="#ppt_w"/>
                                          </p:val>
                                        </p:tav>
                                      </p:tavLst>
                                    </p:anim>
                                    <p:anim calcmode="lin" valueType="num">
                                      <p:cBhvr>
                                        <p:cTn id="16" dur="250" fill="hold"/>
                                        <p:tgtEl>
                                          <p:spTgt spid="58"/>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250"/>
                                  </p:stCondLst>
                                  <p:childTnLst>
                                    <p:set>
                                      <p:cBhvr>
                                        <p:cTn id="18" dur="1" fill="hold">
                                          <p:stCondLst>
                                            <p:cond delay="0"/>
                                          </p:stCondLst>
                                        </p:cTn>
                                        <p:tgtEl>
                                          <p:spTgt spid="49"/>
                                        </p:tgtEl>
                                        <p:attrNameLst>
                                          <p:attrName>style.visibility</p:attrName>
                                        </p:attrNameLst>
                                      </p:cBhvr>
                                      <p:to>
                                        <p:strVal val="visible"/>
                                      </p:to>
                                    </p:set>
                                    <p:anim calcmode="lin" valueType="num">
                                      <p:cBhvr>
                                        <p:cTn id="19" dur="250" fill="hold"/>
                                        <p:tgtEl>
                                          <p:spTgt spid="49"/>
                                        </p:tgtEl>
                                        <p:attrNameLst>
                                          <p:attrName>ppt_w</p:attrName>
                                        </p:attrNameLst>
                                      </p:cBhvr>
                                      <p:tavLst>
                                        <p:tav tm="0">
                                          <p:val>
                                            <p:strVal val="4*#ppt_w"/>
                                          </p:val>
                                        </p:tav>
                                        <p:tav tm="100000">
                                          <p:val>
                                            <p:strVal val="#ppt_w"/>
                                          </p:val>
                                        </p:tav>
                                      </p:tavLst>
                                    </p:anim>
                                    <p:anim calcmode="lin" valueType="num">
                                      <p:cBhvr>
                                        <p:cTn id="20" dur="250" fill="hold"/>
                                        <p:tgtEl>
                                          <p:spTgt spid="49"/>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500"/>
                                  </p:stCondLst>
                                  <p:childTnLst>
                                    <p:set>
                                      <p:cBhvr>
                                        <p:cTn id="22" dur="1" fill="hold">
                                          <p:stCondLst>
                                            <p:cond delay="0"/>
                                          </p:stCondLst>
                                        </p:cTn>
                                        <p:tgtEl>
                                          <p:spTgt spid="65"/>
                                        </p:tgtEl>
                                        <p:attrNameLst>
                                          <p:attrName>style.visibility</p:attrName>
                                        </p:attrNameLst>
                                      </p:cBhvr>
                                      <p:to>
                                        <p:strVal val="visible"/>
                                      </p:to>
                                    </p:set>
                                    <p:anim calcmode="lin" valueType="num">
                                      <p:cBhvr>
                                        <p:cTn id="23" dur="250" fill="hold"/>
                                        <p:tgtEl>
                                          <p:spTgt spid="65"/>
                                        </p:tgtEl>
                                        <p:attrNameLst>
                                          <p:attrName>ppt_w</p:attrName>
                                        </p:attrNameLst>
                                      </p:cBhvr>
                                      <p:tavLst>
                                        <p:tav tm="0">
                                          <p:val>
                                            <p:strVal val="4*#ppt_w"/>
                                          </p:val>
                                        </p:tav>
                                        <p:tav tm="100000">
                                          <p:val>
                                            <p:strVal val="#ppt_w"/>
                                          </p:val>
                                        </p:tav>
                                      </p:tavLst>
                                    </p:anim>
                                    <p:anim calcmode="lin" valueType="num">
                                      <p:cBhvr>
                                        <p:cTn id="24" dur="250" fill="hold"/>
                                        <p:tgtEl>
                                          <p:spTgt spid="65"/>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750"/>
                                  </p:stCondLst>
                                  <p:childTnLst>
                                    <p:set>
                                      <p:cBhvr>
                                        <p:cTn id="26" dur="1" fill="hold">
                                          <p:stCondLst>
                                            <p:cond delay="0"/>
                                          </p:stCondLst>
                                        </p:cTn>
                                        <p:tgtEl>
                                          <p:spTgt spid="72"/>
                                        </p:tgtEl>
                                        <p:attrNameLst>
                                          <p:attrName>style.visibility</p:attrName>
                                        </p:attrNameLst>
                                      </p:cBhvr>
                                      <p:to>
                                        <p:strVal val="visible"/>
                                      </p:to>
                                    </p:set>
                                    <p:anim calcmode="lin" valueType="num">
                                      <p:cBhvr>
                                        <p:cTn id="27" dur="250" fill="hold"/>
                                        <p:tgtEl>
                                          <p:spTgt spid="72"/>
                                        </p:tgtEl>
                                        <p:attrNameLst>
                                          <p:attrName>ppt_w</p:attrName>
                                        </p:attrNameLst>
                                      </p:cBhvr>
                                      <p:tavLst>
                                        <p:tav tm="0">
                                          <p:val>
                                            <p:strVal val="4*#ppt_w"/>
                                          </p:val>
                                        </p:tav>
                                        <p:tav tm="100000">
                                          <p:val>
                                            <p:strVal val="#ppt_w"/>
                                          </p:val>
                                        </p:tav>
                                      </p:tavLst>
                                    </p:anim>
                                    <p:anim calcmode="lin" valueType="num">
                                      <p:cBhvr>
                                        <p:cTn id="28" dur="250" fill="hold"/>
                                        <p:tgtEl>
                                          <p:spTgt spid="72"/>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1000"/>
                                  </p:stCondLst>
                                  <p:childTnLst>
                                    <p:set>
                                      <p:cBhvr>
                                        <p:cTn id="30" dur="1" fill="hold">
                                          <p:stCondLst>
                                            <p:cond delay="0"/>
                                          </p:stCondLst>
                                        </p:cTn>
                                        <p:tgtEl>
                                          <p:spTgt spid="77"/>
                                        </p:tgtEl>
                                        <p:attrNameLst>
                                          <p:attrName>style.visibility</p:attrName>
                                        </p:attrNameLst>
                                      </p:cBhvr>
                                      <p:to>
                                        <p:strVal val="visible"/>
                                      </p:to>
                                    </p:set>
                                    <p:anim calcmode="lin" valueType="num">
                                      <p:cBhvr>
                                        <p:cTn id="31" dur="250" fill="hold"/>
                                        <p:tgtEl>
                                          <p:spTgt spid="77"/>
                                        </p:tgtEl>
                                        <p:attrNameLst>
                                          <p:attrName>ppt_w</p:attrName>
                                        </p:attrNameLst>
                                      </p:cBhvr>
                                      <p:tavLst>
                                        <p:tav tm="0">
                                          <p:val>
                                            <p:strVal val="4*#ppt_w"/>
                                          </p:val>
                                        </p:tav>
                                        <p:tav tm="100000">
                                          <p:val>
                                            <p:strVal val="#ppt_w"/>
                                          </p:val>
                                        </p:tav>
                                      </p:tavLst>
                                    </p:anim>
                                    <p:anim calcmode="lin" valueType="num">
                                      <p:cBhvr>
                                        <p:cTn id="32" dur="250" fill="hold"/>
                                        <p:tgtEl>
                                          <p:spTgt spid="77"/>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1250"/>
                                  </p:stCondLst>
                                  <p:childTnLst>
                                    <p:set>
                                      <p:cBhvr>
                                        <p:cTn id="34" dur="1" fill="hold">
                                          <p:stCondLst>
                                            <p:cond delay="0"/>
                                          </p:stCondLst>
                                        </p:cTn>
                                        <p:tgtEl>
                                          <p:spTgt spid="84"/>
                                        </p:tgtEl>
                                        <p:attrNameLst>
                                          <p:attrName>style.visibility</p:attrName>
                                        </p:attrNameLst>
                                      </p:cBhvr>
                                      <p:to>
                                        <p:strVal val="visible"/>
                                      </p:to>
                                    </p:set>
                                    <p:anim calcmode="lin" valueType="num">
                                      <p:cBhvr>
                                        <p:cTn id="35" dur="250" fill="hold"/>
                                        <p:tgtEl>
                                          <p:spTgt spid="84"/>
                                        </p:tgtEl>
                                        <p:attrNameLst>
                                          <p:attrName>ppt_w</p:attrName>
                                        </p:attrNameLst>
                                      </p:cBhvr>
                                      <p:tavLst>
                                        <p:tav tm="0">
                                          <p:val>
                                            <p:strVal val="4*#ppt_w"/>
                                          </p:val>
                                        </p:tav>
                                        <p:tav tm="100000">
                                          <p:val>
                                            <p:strVal val="#ppt_w"/>
                                          </p:val>
                                        </p:tav>
                                      </p:tavLst>
                                    </p:anim>
                                    <p:anim calcmode="lin" valueType="num">
                                      <p:cBhvr>
                                        <p:cTn id="36" dur="250" fill="hold"/>
                                        <p:tgtEl>
                                          <p:spTgt spid="84"/>
                                        </p:tgtEl>
                                        <p:attrNameLst>
                                          <p:attrName>ppt_h</p:attrName>
                                        </p:attrNameLst>
                                      </p:cBhvr>
                                      <p:tavLst>
                                        <p:tav tm="0">
                                          <p:val>
                                            <p:strVal val="4*#ppt_h"/>
                                          </p:val>
                                        </p:tav>
                                        <p:tav tm="100000">
                                          <p:val>
                                            <p:strVal val="#ppt_h"/>
                                          </p:val>
                                        </p:tav>
                                      </p:tavLst>
                                    </p:anim>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up)">
                                      <p:cBhvr>
                                        <p:cTn id="40" dur="500"/>
                                        <p:tgtEl>
                                          <p:spTgt spid="5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up)">
                                      <p:cBhvr>
                                        <p:cTn id="43" dur="500"/>
                                        <p:tgtEl>
                                          <p:spTgt spid="6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up)">
                                      <p:cBhvr>
                                        <p:cTn id="46" dur="500"/>
                                        <p:tgtEl>
                                          <p:spTgt spid="7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down)">
                                      <p:cBhvr>
                                        <p:cTn id="49" dur="500"/>
                                        <p:tgtEl>
                                          <p:spTgt spid="4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down)">
                                      <p:cBhvr>
                                        <p:cTn id="52" dur="500"/>
                                        <p:tgtEl>
                                          <p:spTgt spid="7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down)">
                                      <p:cBhvr>
                                        <p:cTn id="55" dur="500"/>
                                        <p:tgtEl>
                                          <p:spTgt spid="83"/>
                                        </p:tgtEl>
                                      </p:cBhvr>
                                    </p:animEffect>
                                  </p:childTnLst>
                                </p:cTn>
                              </p:par>
                            </p:childTnLst>
                          </p:cTn>
                        </p:par>
                        <p:par>
                          <p:cTn id="56" fill="hold">
                            <p:stCondLst>
                              <p:cond delay="2500"/>
                            </p:stCondLst>
                            <p:childTnLst>
                              <p:par>
                                <p:cTn id="57" presetID="21" presetClass="entr" presetSubtype="1"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heel(1)">
                                      <p:cBhvr>
                                        <p:cTn id="59" dur="1000"/>
                                        <p:tgtEl>
                                          <p:spTgt spid="47"/>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wheel(1)">
                                      <p:cBhvr>
                                        <p:cTn id="62" dur="1000"/>
                                        <p:tgtEl>
                                          <p:spTgt spid="68"/>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heel(1)">
                                      <p:cBhvr>
                                        <p:cTn id="65" dur="1000"/>
                                        <p:tgtEl>
                                          <p:spTgt spid="82"/>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wheel(1)">
                                      <p:cBhvr>
                                        <p:cTn id="68" dur="1000"/>
                                        <p:tgtEl>
                                          <p:spTgt spid="54"/>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heel(1)">
                                      <p:cBhvr>
                                        <p:cTn id="71" dur="1000"/>
                                        <p:tgtEl>
                                          <p:spTgt spid="61"/>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wheel(1)">
                                      <p:cBhvr>
                                        <p:cTn id="74" dur="1000"/>
                                        <p:tgtEl>
                                          <p:spTgt spid="75"/>
                                        </p:tgtEl>
                                      </p:cBhvr>
                                    </p:animEffect>
                                  </p:childTnLst>
                                </p:cTn>
                              </p:par>
                            </p:childTnLst>
                          </p:cTn>
                        </p:par>
                        <p:par>
                          <p:cTn id="75" fill="hold">
                            <p:stCondLst>
                              <p:cond delay="3500"/>
                            </p:stCondLst>
                            <p:childTnLst>
                              <p:par>
                                <p:cTn id="76" presetID="42" presetClass="entr" presetSubtype="0"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strVal val="#ppt_x"/>
                                          </p:val>
                                        </p:tav>
                                        <p:tav tm="100000">
                                          <p:val>
                                            <p:strVal val="#ppt_x"/>
                                          </p:val>
                                        </p:tav>
                                      </p:tavLst>
                                    </p:anim>
                                    <p:anim calcmode="lin" valueType="num">
                                      <p:cBhvr>
                                        <p:cTn id="80" dur="500" fill="hold"/>
                                        <p:tgtEl>
                                          <p:spTgt spid="5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anim calcmode="lin" valueType="num">
                                      <p:cBhvr>
                                        <p:cTn id="84" dur="500" fill="hold"/>
                                        <p:tgtEl>
                                          <p:spTgt spid="53"/>
                                        </p:tgtEl>
                                        <p:attrNameLst>
                                          <p:attrName>ppt_x</p:attrName>
                                        </p:attrNameLst>
                                      </p:cBhvr>
                                      <p:tavLst>
                                        <p:tav tm="0">
                                          <p:val>
                                            <p:strVal val="#ppt_x"/>
                                          </p:val>
                                        </p:tav>
                                        <p:tav tm="100000">
                                          <p:val>
                                            <p:strVal val="#ppt_x"/>
                                          </p:val>
                                        </p:tav>
                                      </p:tavLst>
                                    </p:anim>
                                    <p:anim calcmode="lin" valueType="num">
                                      <p:cBhvr>
                                        <p:cTn id="85" dur="500" fill="hold"/>
                                        <p:tgtEl>
                                          <p:spTgt spid="5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fade">
                                      <p:cBhvr>
                                        <p:cTn id="88" dur="500"/>
                                        <p:tgtEl>
                                          <p:spTgt spid="69"/>
                                        </p:tgtEl>
                                      </p:cBhvr>
                                    </p:animEffect>
                                    <p:anim calcmode="lin" valueType="num">
                                      <p:cBhvr>
                                        <p:cTn id="89" dur="500" fill="hold"/>
                                        <p:tgtEl>
                                          <p:spTgt spid="69"/>
                                        </p:tgtEl>
                                        <p:attrNameLst>
                                          <p:attrName>ppt_x</p:attrName>
                                        </p:attrNameLst>
                                      </p:cBhvr>
                                      <p:tavLst>
                                        <p:tav tm="0">
                                          <p:val>
                                            <p:strVal val="#ppt_x"/>
                                          </p:val>
                                        </p:tav>
                                        <p:tav tm="100000">
                                          <p:val>
                                            <p:strVal val="#ppt_x"/>
                                          </p:val>
                                        </p:tav>
                                      </p:tavLst>
                                    </p:anim>
                                    <p:anim calcmode="lin" valueType="num">
                                      <p:cBhvr>
                                        <p:cTn id="90" dur="500" fill="hold"/>
                                        <p:tgtEl>
                                          <p:spTgt spid="69"/>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anim calcmode="lin" valueType="num">
                                      <p:cBhvr>
                                        <p:cTn id="94" dur="500" fill="hold"/>
                                        <p:tgtEl>
                                          <p:spTgt spid="70"/>
                                        </p:tgtEl>
                                        <p:attrNameLst>
                                          <p:attrName>ppt_x</p:attrName>
                                        </p:attrNameLst>
                                      </p:cBhvr>
                                      <p:tavLst>
                                        <p:tav tm="0">
                                          <p:val>
                                            <p:strVal val="#ppt_x"/>
                                          </p:val>
                                        </p:tav>
                                        <p:tav tm="100000">
                                          <p:val>
                                            <p:strVal val="#ppt_x"/>
                                          </p:val>
                                        </p:tav>
                                      </p:tavLst>
                                    </p:anim>
                                    <p:anim calcmode="lin" valueType="num">
                                      <p:cBhvr>
                                        <p:cTn id="95" dur="500" fill="hold"/>
                                        <p:tgtEl>
                                          <p:spTgt spid="7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fade">
                                      <p:cBhvr>
                                        <p:cTn id="98" dur="500"/>
                                        <p:tgtEl>
                                          <p:spTgt spid="87"/>
                                        </p:tgtEl>
                                      </p:cBhvr>
                                    </p:animEffect>
                                    <p:anim calcmode="lin" valueType="num">
                                      <p:cBhvr>
                                        <p:cTn id="99" dur="500" fill="hold"/>
                                        <p:tgtEl>
                                          <p:spTgt spid="87"/>
                                        </p:tgtEl>
                                        <p:attrNameLst>
                                          <p:attrName>ppt_x</p:attrName>
                                        </p:attrNameLst>
                                      </p:cBhvr>
                                      <p:tavLst>
                                        <p:tav tm="0">
                                          <p:val>
                                            <p:strVal val="#ppt_x"/>
                                          </p:val>
                                        </p:tav>
                                        <p:tav tm="100000">
                                          <p:val>
                                            <p:strVal val="#ppt_x"/>
                                          </p:val>
                                        </p:tav>
                                      </p:tavLst>
                                    </p:anim>
                                    <p:anim calcmode="lin" valueType="num">
                                      <p:cBhvr>
                                        <p:cTn id="100" dur="500" fill="hold"/>
                                        <p:tgtEl>
                                          <p:spTgt spid="8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fade">
                                      <p:cBhvr>
                                        <p:cTn id="103" dur="500"/>
                                        <p:tgtEl>
                                          <p:spTgt spid="88"/>
                                        </p:tgtEl>
                                      </p:cBhvr>
                                    </p:animEffect>
                                    <p:anim calcmode="lin" valueType="num">
                                      <p:cBhvr>
                                        <p:cTn id="104" dur="500" fill="hold"/>
                                        <p:tgtEl>
                                          <p:spTgt spid="88"/>
                                        </p:tgtEl>
                                        <p:attrNameLst>
                                          <p:attrName>ppt_x</p:attrName>
                                        </p:attrNameLst>
                                      </p:cBhvr>
                                      <p:tavLst>
                                        <p:tav tm="0">
                                          <p:val>
                                            <p:strVal val="#ppt_x"/>
                                          </p:val>
                                        </p:tav>
                                        <p:tav tm="100000">
                                          <p:val>
                                            <p:strVal val="#ppt_x"/>
                                          </p:val>
                                        </p:tav>
                                      </p:tavLst>
                                    </p:anim>
                                    <p:anim calcmode="lin" valueType="num">
                                      <p:cBhvr>
                                        <p:cTn id="105" dur="500" fill="hold"/>
                                        <p:tgtEl>
                                          <p:spTgt spid="8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anim calcmode="lin" valueType="num">
                                      <p:cBhvr>
                                        <p:cTn id="109" dur="500" fill="hold"/>
                                        <p:tgtEl>
                                          <p:spTgt spid="55"/>
                                        </p:tgtEl>
                                        <p:attrNameLst>
                                          <p:attrName>ppt_x</p:attrName>
                                        </p:attrNameLst>
                                      </p:cBhvr>
                                      <p:tavLst>
                                        <p:tav tm="0">
                                          <p:val>
                                            <p:strVal val="#ppt_x"/>
                                          </p:val>
                                        </p:tav>
                                        <p:tav tm="100000">
                                          <p:val>
                                            <p:strVal val="#ppt_x"/>
                                          </p:val>
                                        </p:tav>
                                      </p:tavLst>
                                    </p:anim>
                                    <p:anim calcmode="lin" valueType="num">
                                      <p:cBhvr>
                                        <p:cTn id="110" dur="500" fill="hold"/>
                                        <p:tgtEl>
                                          <p:spTgt spid="5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animEffect transition="in" filter="fade">
                                      <p:cBhvr>
                                        <p:cTn id="113" dur="500"/>
                                        <p:tgtEl>
                                          <p:spTgt spid="56"/>
                                        </p:tgtEl>
                                      </p:cBhvr>
                                    </p:animEffect>
                                    <p:anim calcmode="lin" valueType="num">
                                      <p:cBhvr>
                                        <p:cTn id="114" dur="500" fill="hold"/>
                                        <p:tgtEl>
                                          <p:spTgt spid="56"/>
                                        </p:tgtEl>
                                        <p:attrNameLst>
                                          <p:attrName>ppt_x</p:attrName>
                                        </p:attrNameLst>
                                      </p:cBhvr>
                                      <p:tavLst>
                                        <p:tav tm="0">
                                          <p:val>
                                            <p:strVal val="#ppt_x"/>
                                          </p:val>
                                        </p:tav>
                                        <p:tav tm="100000">
                                          <p:val>
                                            <p:strVal val="#ppt_x"/>
                                          </p:val>
                                        </p:tav>
                                      </p:tavLst>
                                    </p:anim>
                                    <p:anim calcmode="lin" valueType="num">
                                      <p:cBhvr>
                                        <p:cTn id="115" dur="500" fill="hold"/>
                                        <p:tgtEl>
                                          <p:spTgt spid="5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62"/>
                                        </p:tgtEl>
                                        <p:attrNameLst>
                                          <p:attrName>style.visibility</p:attrName>
                                        </p:attrNameLst>
                                      </p:cBhvr>
                                      <p:to>
                                        <p:strVal val="visible"/>
                                      </p:to>
                                    </p:set>
                                    <p:animEffect transition="in" filter="fade">
                                      <p:cBhvr>
                                        <p:cTn id="118" dur="500"/>
                                        <p:tgtEl>
                                          <p:spTgt spid="62"/>
                                        </p:tgtEl>
                                      </p:cBhvr>
                                    </p:animEffect>
                                    <p:anim calcmode="lin" valueType="num">
                                      <p:cBhvr>
                                        <p:cTn id="119" dur="500" fill="hold"/>
                                        <p:tgtEl>
                                          <p:spTgt spid="62"/>
                                        </p:tgtEl>
                                        <p:attrNameLst>
                                          <p:attrName>ppt_x</p:attrName>
                                        </p:attrNameLst>
                                      </p:cBhvr>
                                      <p:tavLst>
                                        <p:tav tm="0">
                                          <p:val>
                                            <p:strVal val="#ppt_x"/>
                                          </p:val>
                                        </p:tav>
                                        <p:tav tm="100000">
                                          <p:val>
                                            <p:strVal val="#ppt_x"/>
                                          </p:val>
                                        </p:tav>
                                      </p:tavLst>
                                    </p:anim>
                                    <p:anim calcmode="lin" valueType="num">
                                      <p:cBhvr>
                                        <p:cTn id="120" dur="500" fill="hold"/>
                                        <p:tgtEl>
                                          <p:spTgt spid="62"/>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fade">
                                      <p:cBhvr>
                                        <p:cTn id="123" dur="500"/>
                                        <p:tgtEl>
                                          <p:spTgt spid="63"/>
                                        </p:tgtEl>
                                      </p:cBhvr>
                                    </p:animEffect>
                                    <p:anim calcmode="lin" valueType="num">
                                      <p:cBhvr>
                                        <p:cTn id="124" dur="500" fill="hold"/>
                                        <p:tgtEl>
                                          <p:spTgt spid="63"/>
                                        </p:tgtEl>
                                        <p:attrNameLst>
                                          <p:attrName>ppt_x</p:attrName>
                                        </p:attrNameLst>
                                      </p:cBhvr>
                                      <p:tavLst>
                                        <p:tav tm="0">
                                          <p:val>
                                            <p:strVal val="#ppt_x"/>
                                          </p:val>
                                        </p:tav>
                                        <p:tav tm="100000">
                                          <p:val>
                                            <p:strVal val="#ppt_x"/>
                                          </p:val>
                                        </p:tav>
                                      </p:tavLst>
                                    </p:anim>
                                    <p:anim calcmode="lin" valueType="num">
                                      <p:cBhvr>
                                        <p:cTn id="125" dur="500" fill="hold"/>
                                        <p:tgtEl>
                                          <p:spTgt spid="63"/>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80"/>
                                        </p:tgtEl>
                                        <p:attrNameLst>
                                          <p:attrName>style.visibility</p:attrName>
                                        </p:attrNameLst>
                                      </p:cBhvr>
                                      <p:to>
                                        <p:strVal val="visible"/>
                                      </p:to>
                                    </p:set>
                                    <p:animEffect transition="in" filter="fade">
                                      <p:cBhvr>
                                        <p:cTn id="128" dur="500"/>
                                        <p:tgtEl>
                                          <p:spTgt spid="80"/>
                                        </p:tgtEl>
                                      </p:cBhvr>
                                    </p:animEffect>
                                    <p:anim calcmode="lin" valueType="num">
                                      <p:cBhvr>
                                        <p:cTn id="129" dur="500" fill="hold"/>
                                        <p:tgtEl>
                                          <p:spTgt spid="80"/>
                                        </p:tgtEl>
                                        <p:attrNameLst>
                                          <p:attrName>ppt_x</p:attrName>
                                        </p:attrNameLst>
                                      </p:cBhvr>
                                      <p:tavLst>
                                        <p:tav tm="0">
                                          <p:val>
                                            <p:strVal val="#ppt_x"/>
                                          </p:val>
                                        </p:tav>
                                        <p:tav tm="100000">
                                          <p:val>
                                            <p:strVal val="#ppt_x"/>
                                          </p:val>
                                        </p:tav>
                                      </p:tavLst>
                                    </p:anim>
                                    <p:anim calcmode="lin" valueType="num">
                                      <p:cBhvr>
                                        <p:cTn id="130" dur="500" fill="hold"/>
                                        <p:tgtEl>
                                          <p:spTgt spid="8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81"/>
                                        </p:tgtEl>
                                        <p:attrNameLst>
                                          <p:attrName>style.visibility</p:attrName>
                                        </p:attrNameLst>
                                      </p:cBhvr>
                                      <p:to>
                                        <p:strVal val="visible"/>
                                      </p:to>
                                    </p:set>
                                    <p:animEffect transition="in" filter="fade">
                                      <p:cBhvr>
                                        <p:cTn id="133" dur="500"/>
                                        <p:tgtEl>
                                          <p:spTgt spid="81"/>
                                        </p:tgtEl>
                                      </p:cBhvr>
                                    </p:animEffect>
                                    <p:anim calcmode="lin" valueType="num">
                                      <p:cBhvr>
                                        <p:cTn id="134" dur="500" fill="hold"/>
                                        <p:tgtEl>
                                          <p:spTgt spid="81"/>
                                        </p:tgtEl>
                                        <p:attrNameLst>
                                          <p:attrName>ppt_x</p:attrName>
                                        </p:attrNameLst>
                                      </p:cBhvr>
                                      <p:tavLst>
                                        <p:tav tm="0">
                                          <p:val>
                                            <p:strVal val="#ppt_x"/>
                                          </p:val>
                                        </p:tav>
                                        <p:tav tm="100000">
                                          <p:val>
                                            <p:strVal val="#ppt_x"/>
                                          </p:val>
                                        </p:tav>
                                      </p:tavLst>
                                    </p:anim>
                                    <p:anim calcmode="lin" valueType="num">
                                      <p:cBhvr>
                                        <p:cTn id="135" dur="5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animBg="1"/>
      <p:bldP spid="48" grpId="0" animBg="1"/>
      <p:bldP spid="52" grpId="0"/>
      <p:bldP spid="53" grpId="0"/>
      <p:bldP spid="54" grpId="0" animBg="1"/>
      <p:bldP spid="55" grpId="0"/>
      <p:bldP spid="56" grpId="0"/>
      <p:bldP spid="57" grpId="0" animBg="1"/>
      <p:bldP spid="61" grpId="0" animBg="1"/>
      <p:bldP spid="62" grpId="0"/>
      <p:bldP spid="63" grpId="0"/>
      <p:bldP spid="64" grpId="0" animBg="1"/>
      <p:bldP spid="68" grpId="0" animBg="1"/>
      <p:bldP spid="69" grpId="0"/>
      <p:bldP spid="70" grpId="0"/>
      <p:bldP spid="71" grpId="0" animBg="1"/>
      <p:bldP spid="75" grpId="0" animBg="1"/>
      <p:bldP spid="76" grpId="0" animBg="1"/>
      <p:bldP spid="80" grpId="0"/>
      <p:bldP spid="81" grpId="0"/>
      <p:bldP spid="82" grpId="0" animBg="1"/>
      <p:bldP spid="83" grpId="0" animBg="1"/>
      <p:bldP spid="87" grpId="0"/>
      <p:bldP spid="8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43" name="右箭头 42"/>
          <p:cNvSpPr/>
          <p:nvPr/>
        </p:nvSpPr>
        <p:spPr>
          <a:xfrm>
            <a:off x="251520" y="987574"/>
            <a:ext cx="5040000" cy="122413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右箭头 43"/>
          <p:cNvSpPr/>
          <p:nvPr/>
        </p:nvSpPr>
        <p:spPr>
          <a:xfrm>
            <a:off x="2123728" y="1563638"/>
            <a:ext cx="5040000" cy="122413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右箭头 44"/>
          <p:cNvSpPr/>
          <p:nvPr/>
        </p:nvSpPr>
        <p:spPr>
          <a:xfrm>
            <a:off x="3923368" y="2139702"/>
            <a:ext cx="5040000" cy="1224136"/>
          </a:xfrm>
          <a:prstGeom prst="right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23528" y="2067694"/>
            <a:ext cx="1530900" cy="932563"/>
          </a:xfrm>
          <a:prstGeom prst="rect">
            <a:avLst/>
          </a:prstGeom>
        </p:spPr>
        <p:txBody>
          <a:bodyPr wrap="square">
            <a:spAutoFit/>
          </a:bodyPr>
          <a:lstStyle/>
          <a:p>
            <a:pPr algn="just">
              <a:lnSpc>
                <a:spcPct val="13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添加说明</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文字单击此处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添加说明</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251520" y="1430365"/>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此处添加标题</a:t>
            </a:r>
            <a:endPar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8" name="TextBox 47"/>
          <p:cNvSpPr txBox="1"/>
          <p:nvPr/>
        </p:nvSpPr>
        <p:spPr>
          <a:xfrm>
            <a:off x="2123728" y="2017172"/>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此处添加标题</a:t>
            </a:r>
            <a:endPar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9" name="矩形 48"/>
          <p:cNvSpPr/>
          <p:nvPr/>
        </p:nvSpPr>
        <p:spPr>
          <a:xfrm>
            <a:off x="2267744" y="2715766"/>
            <a:ext cx="1530900" cy="932563"/>
          </a:xfrm>
          <a:prstGeom prst="rect">
            <a:avLst/>
          </a:prstGeom>
        </p:spPr>
        <p:txBody>
          <a:bodyPr wrap="square">
            <a:spAutoFit/>
          </a:bodyPr>
          <a:lstStyle/>
          <a:p>
            <a:pPr algn="just">
              <a:lnSpc>
                <a:spcPct val="13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4121220" y="3247405"/>
            <a:ext cx="1530900" cy="932563"/>
          </a:xfrm>
          <a:prstGeom prst="rect">
            <a:avLst/>
          </a:prstGeom>
        </p:spPr>
        <p:txBody>
          <a:bodyPr wrap="square">
            <a:spAutoFit/>
          </a:bodyPr>
          <a:lstStyle/>
          <a:p>
            <a:pPr algn="just">
              <a:lnSpc>
                <a:spcPct val="130000"/>
              </a:lnSpc>
              <a:spcAft>
                <a:spcPts val="600"/>
              </a:spcAft>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3923928" y="2593236"/>
            <a:ext cx="172819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此处添加标题</a:t>
            </a:r>
            <a:endParaRPr kumimoji="0" lang="zh-CN" altLang="en-US"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2" name="圆角矩形 51"/>
          <p:cNvSpPr/>
          <p:nvPr/>
        </p:nvSpPr>
        <p:spPr>
          <a:xfrm>
            <a:off x="6012160" y="3507854"/>
            <a:ext cx="2520280" cy="122413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084168" y="3639383"/>
            <a:ext cx="2376264" cy="957185"/>
          </a:xfrm>
          <a:prstGeom prst="rect">
            <a:avLst/>
          </a:prstGeom>
        </p:spPr>
        <p:txBody>
          <a:bodyPr wrap="square">
            <a:spAutoFit/>
          </a:bodyPr>
          <a:lstStyle/>
          <a:p>
            <a:pPr lvl="0">
              <a:lnSpc>
                <a:spcPct val="150000"/>
              </a:lnSpc>
              <a:defRPr/>
            </a:pPr>
            <a:r>
              <a:rPr kumimoji="0" lang="zh-CN" altLang="en-US" sz="1300" b="0"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请输入文本内容请输入文本</a:t>
            </a:r>
            <a:r>
              <a:rPr lang="zh-CN" altLang="en-US" sz="13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内容请输入文本内容输入文本内容输入文本内容</a:t>
            </a:r>
            <a:endParaRPr kumimoji="0" lang="zh-CN" altLang="en-US" sz="1300" b="0" i="0" u="none" strike="noStrike" kern="0" cap="none" spc="0" normalizeH="0" baseline="0" noProof="0" dirty="0" smtClean="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flip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0-#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right)">
                                      <p:cBhvr>
                                        <p:cTn id="26" dur="500"/>
                                        <p:tgtEl>
                                          <p:spTgt spid="47"/>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up)">
                                      <p:cBhvr>
                                        <p:cTn id="30" dur="500"/>
                                        <p:tgtEl>
                                          <p:spTgt spid="46"/>
                                        </p:tgtEl>
                                      </p:cBhvr>
                                    </p:animEffect>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right)">
                                      <p:cBhvr>
                                        <p:cTn id="34" dur="500"/>
                                        <p:tgtEl>
                                          <p:spTgt spid="48"/>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up)">
                                      <p:cBhvr>
                                        <p:cTn id="38" dur="500"/>
                                        <p:tgtEl>
                                          <p:spTgt spid="49"/>
                                        </p:tgtEl>
                                      </p:cBhvr>
                                    </p:animEffect>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right)">
                                      <p:cBhvr>
                                        <p:cTn id="42" dur="500"/>
                                        <p:tgtEl>
                                          <p:spTgt spid="5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000"/>
                            </p:stCondLst>
                            <p:childTnLst>
                              <p:par>
                                <p:cTn id="48" presetID="21" presetClass="entr" presetSubtype="1"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heel(1)">
                                      <p:cBhvr>
                                        <p:cTn id="50" dur="1000"/>
                                        <p:tgtEl>
                                          <p:spTgt spid="52"/>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3" grpId="0" animBg="1"/>
      <p:bldP spid="44" grpId="0" animBg="1"/>
      <p:bldP spid="45" grpId="0" animBg="1"/>
      <p:bldP spid="46" grpId="0"/>
      <p:bldP spid="47" grpId="0"/>
      <p:bldP spid="48" grpId="0"/>
      <p:bldP spid="49" grpId="0"/>
      <p:bldP spid="50" grpId="0"/>
      <p:bldP spid="51" grpId="0"/>
      <p:bldP spid="52" grpId="0" animBg="1"/>
      <p:bldP spid="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61" name="任意多边形 14"/>
          <p:cNvSpPr>
            <a:spLocks noChangeArrowheads="1"/>
          </p:cNvSpPr>
          <p:nvPr/>
        </p:nvSpPr>
        <p:spPr bwMode="auto">
          <a:xfrm rot="1723431">
            <a:off x="2682011" y="2450525"/>
            <a:ext cx="1816100" cy="1339850"/>
          </a:xfrm>
          <a:custGeom>
            <a:avLst/>
            <a:gdLst>
              <a:gd name="T0" fmla="*/ 0 w 2351321"/>
              <a:gd name="T1" fmla="*/ 0 h 1732770"/>
              <a:gd name="T2" fmla="*/ 2351321 w 2351321"/>
              <a:gd name="T3" fmla="*/ 1732770 h 1732770"/>
            </a:gdLst>
            <a:ahLst/>
            <a:cxnLst/>
            <a:rect l="T0" t="T1" r="T2" b="T3"/>
            <a:pathLst>
              <a:path w="2351321" h="1732770">
                <a:moveTo>
                  <a:pt x="1516639" y="0"/>
                </a:moveTo>
                <a:lnTo>
                  <a:pt x="2302371" y="743002"/>
                </a:lnTo>
                <a:cubicBezTo>
                  <a:pt x="2370314" y="1065730"/>
                  <a:pt x="2367934" y="1403106"/>
                  <a:pt x="2292691" y="1732770"/>
                </a:cubicBezTo>
                <a:lnTo>
                  <a:pt x="0" y="1209479"/>
                </a:lnTo>
                <a:close/>
              </a:path>
            </a:pathLst>
          </a:custGeom>
          <a:solidFill>
            <a:srgbClr val="0070C0"/>
          </a:solidFill>
          <a:ln w="25400" cmpd="sng">
            <a:solidFill>
              <a:srgbClr val="FFFFFF"/>
            </a:solidFill>
            <a:miter lim="800000"/>
          </a:ln>
        </p:spPr>
        <p:txBody>
          <a:bodyPr lIns="2385060" tIns="1267461" rIns="133604" bIns="1612899" anchor="ctr"/>
          <a:lstStyle/>
          <a:p>
            <a:pPr algn="ctr">
              <a:lnSpc>
                <a:spcPct val="90000"/>
              </a:lnSpc>
              <a:spcAft>
                <a:spcPct val="35000"/>
              </a:spcAft>
            </a:pPr>
            <a:endParaRPr lang="zh-CN" altLang="en-US" sz="3800">
              <a:solidFill>
                <a:srgbClr val="FFFFFF"/>
              </a:solidFill>
              <a:latin typeface="Calibri" panose="020F0502020204030204" pitchFamily="34" charset="0"/>
              <a:sym typeface="宋体" panose="02010600030101010101" pitchFamily="2" charset="-122"/>
            </a:endParaRPr>
          </a:p>
        </p:txBody>
      </p:sp>
      <p:sp>
        <p:nvSpPr>
          <p:cNvPr id="62" name="任意多边形 15"/>
          <p:cNvSpPr>
            <a:spLocks noChangeArrowheads="1"/>
          </p:cNvSpPr>
          <p:nvPr/>
        </p:nvSpPr>
        <p:spPr bwMode="auto">
          <a:xfrm rot="1723431">
            <a:off x="829399" y="1094800"/>
            <a:ext cx="3635375" cy="3635375"/>
          </a:xfrm>
          <a:custGeom>
            <a:avLst/>
            <a:gdLst>
              <a:gd name="T0" fmla="*/ 3370965 w 3413760"/>
              <a:gd name="T1" fmla="*/ 2086696 h 3413760"/>
              <a:gd name="T2" fmla="*/ 2447467 w 3413760"/>
              <a:gd name="T3" fmla="*/ 3244726 h 3413760"/>
              <a:gd name="T4" fmla="*/ 1706880 w 3413760"/>
              <a:gd name="T5" fmla="*/ 1706880 h 3413760"/>
              <a:gd name="T6" fmla="*/ 3370965 w 3413760"/>
              <a:gd name="T7" fmla="*/ 2086696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0070C0"/>
          </a:solidFill>
          <a:ln w="25400" cmpd="sng">
            <a:solidFill>
              <a:srgbClr val="FFFFFF"/>
            </a:solidFill>
            <a:miter lim="800000"/>
          </a:ln>
        </p:spPr>
        <p:txBody>
          <a:bodyPr lIns="2244090" tIns="2081530" rIns="374650" bIns="781050" anchor="ctr"/>
          <a:lstStyle/>
          <a:p>
            <a:pPr algn="ctr">
              <a:lnSpc>
                <a:spcPct val="90000"/>
              </a:lnSpc>
              <a:spcAft>
                <a:spcPct val="35000"/>
              </a:spcAft>
            </a:pPr>
            <a:endParaRPr lang="zh-CN" altLang="en-US" sz="3900">
              <a:solidFill>
                <a:srgbClr val="FFFFFF"/>
              </a:solidFill>
              <a:latin typeface="Calibri" panose="020F0502020204030204" pitchFamily="34" charset="0"/>
              <a:sym typeface="宋体" panose="02010600030101010101" pitchFamily="2" charset="-122"/>
            </a:endParaRPr>
          </a:p>
        </p:txBody>
      </p:sp>
      <p:sp>
        <p:nvSpPr>
          <p:cNvPr id="63" name="任意多边形 16"/>
          <p:cNvSpPr>
            <a:spLocks noChangeArrowheads="1"/>
          </p:cNvSpPr>
          <p:nvPr/>
        </p:nvSpPr>
        <p:spPr bwMode="auto">
          <a:xfrm rot="1723431">
            <a:off x="829399" y="1094800"/>
            <a:ext cx="3635375" cy="3635375"/>
          </a:xfrm>
          <a:custGeom>
            <a:avLst/>
            <a:gdLst>
              <a:gd name="T0" fmla="*/ 2447430 w 3413760"/>
              <a:gd name="T1" fmla="*/ 3244744 h 3413760"/>
              <a:gd name="T2" fmla="*/ 966292 w 3413760"/>
              <a:gd name="T3" fmla="*/ 3244726 h 3413760"/>
              <a:gd name="T4" fmla="*/ 1706880 w 3413760"/>
              <a:gd name="T5" fmla="*/ 1706880 h 3413760"/>
              <a:gd name="T6" fmla="*/ 2447430 w 3413760"/>
              <a:gd name="T7" fmla="*/ 3244744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0070C0"/>
          </a:solidFill>
          <a:ln w="25400" cmpd="sng">
            <a:solidFill>
              <a:srgbClr val="FFFFFF"/>
            </a:solidFill>
            <a:miter lim="800000"/>
          </a:ln>
        </p:spPr>
        <p:txBody>
          <a:bodyPr lIns="1299210" tIns="2731771" rIns="1299210" bIns="130809" anchor="ctr"/>
          <a:lstStyle/>
          <a:p>
            <a:pPr algn="ctr">
              <a:lnSpc>
                <a:spcPct val="90000"/>
              </a:lnSpc>
              <a:spcAft>
                <a:spcPct val="35000"/>
              </a:spcAft>
            </a:pPr>
            <a:endParaRPr lang="zh-CN" altLang="en-US" sz="3900">
              <a:solidFill>
                <a:srgbClr val="FFFFFF"/>
              </a:solidFill>
              <a:latin typeface="Calibri" panose="020F0502020204030204" pitchFamily="34" charset="0"/>
              <a:sym typeface="宋体" panose="02010600030101010101" pitchFamily="2" charset="-122"/>
            </a:endParaRPr>
          </a:p>
        </p:txBody>
      </p:sp>
      <p:sp>
        <p:nvSpPr>
          <p:cNvPr id="64" name="任意多边形 17"/>
          <p:cNvSpPr>
            <a:spLocks noChangeArrowheads="1"/>
          </p:cNvSpPr>
          <p:nvPr/>
        </p:nvSpPr>
        <p:spPr bwMode="auto">
          <a:xfrm rot="1723431">
            <a:off x="829399" y="1094800"/>
            <a:ext cx="3635375" cy="3635375"/>
          </a:xfrm>
          <a:custGeom>
            <a:avLst/>
            <a:gdLst>
              <a:gd name="T0" fmla="*/ 966292 w 3413760"/>
              <a:gd name="T1" fmla="*/ 3244726 h 3413760"/>
              <a:gd name="T2" fmla="*/ 42795 w 3413760"/>
              <a:gd name="T3" fmla="*/ 2086696 h 3413760"/>
              <a:gd name="T4" fmla="*/ 1706880 w 3413760"/>
              <a:gd name="T5" fmla="*/ 1706880 h 3413760"/>
              <a:gd name="T6" fmla="*/ 966292 w 3413760"/>
              <a:gd name="T7" fmla="*/ 3244726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966292" y="3244726"/>
                </a:moveTo>
                <a:cubicBezTo>
                  <a:pt x="498287" y="3019347"/>
                  <a:pt x="158382" y="2593118"/>
                  <a:pt x="42795" y="2086696"/>
                </a:cubicBezTo>
                <a:lnTo>
                  <a:pt x="1706880" y="1706880"/>
                </a:lnTo>
                <a:lnTo>
                  <a:pt x="966292" y="3244726"/>
                </a:lnTo>
                <a:close/>
              </a:path>
            </a:pathLst>
          </a:custGeom>
          <a:solidFill>
            <a:srgbClr val="0070C0"/>
          </a:solidFill>
          <a:ln w="25400" cmpd="sng">
            <a:solidFill>
              <a:srgbClr val="FFFFFF"/>
            </a:solidFill>
            <a:miter lim="800000"/>
          </a:ln>
        </p:spPr>
        <p:txBody>
          <a:bodyPr lIns="374650" tIns="2081530" rIns="2244090" bIns="781050" anchor="ctr"/>
          <a:lstStyle/>
          <a:p>
            <a:pPr algn="ctr">
              <a:lnSpc>
                <a:spcPct val="90000"/>
              </a:lnSpc>
              <a:spcAft>
                <a:spcPct val="35000"/>
              </a:spcAft>
            </a:pPr>
            <a:endParaRPr lang="zh-CN" altLang="en-US" sz="3900">
              <a:solidFill>
                <a:srgbClr val="FFFFFF"/>
              </a:solidFill>
              <a:latin typeface="Calibri" panose="020F0502020204030204" pitchFamily="34" charset="0"/>
              <a:sym typeface="宋体" panose="02010600030101010101" pitchFamily="2" charset="-122"/>
            </a:endParaRPr>
          </a:p>
        </p:txBody>
      </p:sp>
      <p:sp>
        <p:nvSpPr>
          <p:cNvPr id="65" name="任意多边形 18"/>
          <p:cNvSpPr>
            <a:spLocks noChangeArrowheads="1"/>
          </p:cNvSpPr>
          <p:nvPr/>
        </p:nvSpPr>
        <p:spPr bwMode="auto">
          <a:xfrm rot="1723431">
            <a:off x="829399" y="1094800"/>
            <a:ext cx="3635375" cy="3635375"/>
          </a:xfrm>
          <a:custGeom>
            <a:avLst/>
            <a:gdLst>
              <a:gd name="T0" fmla="*/ 42795 w 3413760"/>
              <a:gd name="T1" fmla="*/ 2086695 h 3413760"/>
              <a:gd name="T2" fmla="*/ 372387 w 3413760"/>
              <a:gd name="T3" fmla="*/ 642658 h 3413760"/>
              <a:gd name="T4" fmla="*/ 1706880 w 3413760"/>
              <a:gd name="T5" fmla="*/ 1706880 h 3413760"/>
              <a:gd name="T6" fmla="*/ 42795 w 3413760"/>
              <a:gd name="T7" fmla="*/ 2086695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42795" y="2086695"/>
                </a:moveTo>
                <a:cubicBezTo>
                  <a:pt x="-72792" y="1580274"/>
                  <a:pt x="48519" y="1048777"/>
                  <a:pt x="372387" y="642658"/>
                </a:cubicBezTo>
                <a:lnTo>
                  <a:pt x="1706880" y="1706880"/>
                </a:lnTo>
                <a:lnTo>
                  <a:pt x="42795" y="2086695"/>
                </a:lnTo>
                <a:close/>
              </a:path>
            </a:pathLst>
          </a:custGeom>
          <a:solidFill>
            <a:srgbClr val="0070C0"/>
          </a:solidFill>
          <a:ln w="25400" cmpd="sng">
            <a:solidFill>
              <a:srgbClr val="FFFFFF"/>
            </a:solidFill>
            <a:miter lim="800000"/>
          </a:ln>
        </p:spPr>
        <p:txBody>
          <a:bodyPr lIns="124714" tIns="1258571" rIns="2376170" bIns="1604009" anchor="ctr"/>
          <a:lstStyle/>
          <a:p>
            <a:pPr algn="ctr">
              <a:lnSpc>
                <a:spcPct val="90000"/>
              </a:lnSpc>
              <a:spcAft>
                <a:spcPct val="35000"/>
              </a:spcAft>
            </a:pPr>
            <a:endParaRPr lang="zh-CN" altLang="en-US" sz="3100">
              <a:solidFill>
                <a:srgbClr val="FFFFFF"/>
              </a:solidFill>
              <a:latin typeface="Calibri" panose="020F0502020204030204" pitchFamily="34" charset="0"/>
              <a:sym typeface="宋体" panose="02010600030101010101" pitchFamily="2" charset="-122"/>
            </a:endParaRPr>
          </a:p>
        </p:txBody>
      </p:sp>
      <p:sp>
        <p:nvSpPr>
          <p:cNvPr id="66" name="任意多边形 19"/>
          <p:cNvSpPr>
            <a:spLocks noChangeArrowheads="1"/>
          </p:cNvSpPr>
          <p:nvPr/>
        </p:nvSpPr>
        <p:spPr bwMode="auto">
          <a:xfrm rot="1723431">
            <a:off x="829399" y="1094800"/>
            <a:ext cx="3635375" cy="3635375"/>
          </a:xfrm>
          <a:custGeom>
            <a:avLst/>
            <a:gdLst>
              <a:gd name="T0" fmla="*/ 372387 w 3413760"/>
              <a:gd name="T1" fmla="*/ 642658 h 3413760"/>
              <a:gd name="T2" fmla="*/ 1706880 w 3413760"/>
              <a:gd name="T3" fmla="*/ 0 h 3413760"/>
              <a:gd name="T4" fmla="*/ 1706880 w 3413760"/>
              <a:gd name="T5" fmla="*/ 1706880 h 3413760"/>
              <a:gd name="T6" fmla="*/ 372387 w 3413760"/>
              <a:gd name="T7" fmla="*/ 642658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72387" y="642658"/>
                </a:moveTo>
                <a:cubicBezTo>
                  <a:pt x="696256" y="236539"/>
                  <a:pt x="1187434" y="0"/>
                  <a:pt x="1706880" y="0"/>
                </a:cubicBezTo>
                <a:lnTo>
                  <a:pt x="1706880" y="1706880"/>
                </a:lnTo>
                <a:lnTo>
                  <a:pt x="372387" y="642658"/>
                </a:lnTo>
                <a:close/>
              </a:path>
            </a:pathLst>
          </a:custGeom>
          <a:solidFill>
            <a:srgbClr val="0070C0"/>
          </a:solidFill>
          <a:ln w="25400" cmpd="sng">
            <a:solidFill>
              <a:srgbClr val="FFFFFF"/>
            </a:solidFill>
            <a:miter lim="800000"/>
          </a:ln>
        </p:spPr>
        <p:txBody>
          <a:bodyPr lIns="776478" tIns="361951" rIns="1776222" bIns="2536189" anchor="ctr"/>
          <a:lstStyle/>
          <a:p>
            <a:pPr algn="ctr">
              <a:lnSpc>
                <a:spcPct val="90000"/>
              </a:lnSpc>
              <a:spcAft>
                <a:spcPct val="35000"/>
              </a:spcAft>
            </a:pPr>
            <a:endParaRPr lang="zh-CN" altLang="en-US" sz="2900">
              <a:solidFill>
                <a:srgbClr val="FFFFFF"/>
              </a:solidFill>
              <a:latin typeface="Calibri" panose="020F0502020204030204" pitchFamily="34" charset="0"/>
              <a:sym typeface="宋体" panose="02010600030101010101" pitchFamily="2" charset="-122"/>
            </a:endParaRPr>
          </a:p>
        </p:txBody>
      </p:sp>
      <p:sp>
        <p:nvSpPr>
          <p:cNvPr id="67" name="椭圆 20"/>
          <p:cNvSpPr>
            <a:spLocks noChangeArrowheads="1"/>
          </p:cNvSpPr>
          <p:nvPr/>
        </p:nvSpPr>
        <p:spPr bwMode="auto">
          <a:xfrm>
            <a:off x="2407374" y="2682300"/>
            <a:ext cx="506412" cy="506413"/>
          </a:xfrm>
          <a:prstGeom prst="ellipse">
            <a:avLst/>
          </a:prstGeom>
          <a:solidFill>
            <a:srgbClr val="FFC000"/>
          </a:solidFill>
          <a:ln w="25400" cmpd="sng">
            <a:solidFill>
              <a:schemeClr val="bg1"/>
            </a:solidFill>
            <a:miter lim="800000"/>
          </a:ln>
        </p:spPr>
        <p:txBody>
          <a:bodyPr anchor="ctr"/>
          <a:lstStyle/>
          <a:p>
            <a:pPr algn="ctr"/>
            <a:endParaRPr lang="zh-CN" altLang="en-US">
              <a:solidFill>
                <a:srgbClr val="FFFFFF"/>
              </a:solidFill>
              <a:latin typeface="Calibri" panose="020F0502020204030204" pitchFamily="34" charset="0"/>
              <a:sym typeface="宋体" panose="02010600030101010101" pitchFamily="2" charset="-122"/>
            </a:endParaRPr>
          </a:p>
        </p:txBody>
      </p:sp>
      <p:sp>
        <p:nvSpPr>
          <p:cNvPr id="68" name="TextBox 21"/>
          <p:cNvSpPr>
            <a:spLocks noChangeArrowheads="1"/>
          </p:cNvSpPr>
          <p:nvPr/>
        </p:nvSpPr>
        <p:spPr bwMode="auto">
          <a:xfrm>
            <a:off x="2470874" y="2314000"/>
            <a:ext cx="40481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06</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69" name="TextBox 22"/>
          <p:cNvSpPr>
            <a:spLocks noChangeArrowheads="1"/>
          </p:cNvSpPr>
          <p:nvPr/>
        </p:nvSpPr>
        <p:spPr bwMode="auto">
          <a:xfrm>
            <a:off x="2097811" y="2456875"/>
            <a:ext cx="4032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05</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70" name="TextBox 23"/>
          <p:cNvSpPr>
            <a:spLocks noChangeArrowheads="1"/>
          </p:cNvSpPr>
          <p:nvPr/>
        </p:nvSpPr>
        <p:spPr bwMode="auto">
          <a:xfrm>
            <a:off x="2021611" y="2825175"/>
            <a:ext cx="4032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04</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71" name="TextBox 24"/>
          <p:cNvSpPr>
            <a:spLocks noChangeArrowheads="1"/>
          </p:cNvSpPr>
          <p:nvPr/>
        </p:nvSpPr>
        <p:spPr bwMode="auto">
          <a:xfrm>
            <a:off x="2237511" y="3129975"/>
            <a:ext cx="4048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03</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72" name="TextBox 25"/>
          <p:cNvSpPr>
            <a:spLocks noChangeArrowheads="1"/>
          </p:cNvSpPr>
          <p:nvPr/>
        </p:nvSpPr>
        <p:spPr bwMode="auto">
          <a:xfrm>
            <a:off x="2618511" y="3163313"/>
            <a:ext cx="40481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02</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73" name="TextBox 26"/>
          <p:cNvSpPr>
            <a:spLocks noChangeArrowheads="1"/>
          </p:cNvSpPr>
          <p:nvPr/>
        </p:nvSpPr>
        <p:spPr bwMode="auto">
          <a:xfrm>
            <a:off x="2904261" y="2860100"/>
            <a:ext cx="4032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01</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74" name="TextBox 27"/>
          <p:cNvSpPr>
            <a:spLocks noChangeArrowheads="1"/>
          </p:cNvSpPr>
          <p:nvPr/>
        </p:nvSpPr>
        <p:spPr bwMode="auto">
          <a:xfrm>
            <a:off x="2256561" y="1199575"/>
            <a:ext cx="8683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75" name="TextBox 28"/>
          <p:cNvSpPr>
            <a:spLocks noChangeArrowheads="1"/>
          </p:cNvSpPr>
          <p:nvPr/>
        </p:nvSpPr>
        <p:spPr bwMode="auto">
          <a:xfrm>
            <a:off x="926236" y="2690238"/>
            <a:ext cx="819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76" name="TextBox 29"/>
          <p:cNvSpPr>
            <a:spLocks noChangeArrowheads="1"/>
          </p:cNvSpPr>
          <p:nvPr/>
        </p:nvSpPr>
        <p:spPr bwMode="auto">
          <a:xfrm>
            <a:off x="1624736" y="3625275"/>
            <a:ext cx="863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77" name="TextBox 30"/>
          <p:cNvSpPr>
            <a:spLocks noChangeArrowheads="1"/>
          </p:cNvSpPr>
          <p:nvPr/>
        </p:nvSpPr>
        <p:spPr bwMode="auto">
          <a:xfrm>
            <a:off x="1281836" y="1701225"/>
            <a:ext cx="8397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78" name="TextBox 31"/>
          <p:cNvSpPr>
            <a:spLocks noChangeArrowheads="1"/>
          </p:cNvSpPr>
          <p:nvPr/>
        </p:nvSpPr>
        <p:spPr bwMode="auto">
          <a:xfrm>
            <a:off x="2694711" y="3687188"/>
            <a:ext cx="825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79" name="TextBox 32"/>
          <p:cNvSpPr>
            <a:spLocks noChangeArrowheads="1"/>
          </p:cNvSpPr>
          <p:nvPr/>
        </p:nvSpPr>
        <p:spPr bwMode="auto">
          <a:xfrm>
            <a:off x="3369399" y="2790250"/>
            <a:ext cx="8112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80" name="TextBox 33"/>
          <p:cNvSpPr>
            <a:spLocks noChangeArrowheads="1"/>
          </p:cNvSpPr>
          <p:nvPr/>
        </p:nvSpPr>
        <p:spPr bwMode="auto">
          <a:xfrm>
            <a:off x="4496320" y="1021775"/>
            <a:ext cx="3486150" cy="59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30000"/>
              </a:lnSpc>
            </a:pPr>
            <a:r>
              <a:rPr lang="zh-CN" altLang="en-US" sz="2800" b="1"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您的标题打在这里</a:t>
            </a:r>
          </a:p>
        </p:txBody>
      </p:sp>
      <p:sp>
        <p:nvSpPr>
          <p:cNvPr id="81" name="TextBox 34"/>
          <p:cNvSpPr>
            <a:spLocks noChangeArrowheads="1"/>
          </p:cNvSpPr>
          <p:nvPr/>
        </p:nvSpPr>
        <p:spPr bwMode="auto">
          <a:xfrm>
            <a:off x="4974158" y="1590100"/>
            <a:ext cx="32702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您的副标题打在这里或通过复制</a:t>
            </a:r>
          </a:p>
        </p:txBody>
      </p:sp>
      <p:sp>
        <p:nvSpPr>
          <p:cNvPr id="82" name="直接连接符 35"/>
          <p:cNvSpPr>
            <a:spLocks noChangeShapeType="1"/>
          </p:cNvSpPr>
          <p:nvPr/>
        </p:nvSpPr>
        <p:spPr bwMode="auto">
          <a:xfrm>
            <a:off x="4188345" y="1610738"/>
            <a:ext cx="3730625" cy="1587"/>
          </a:xfrm>
          <a:prstGeom prst="line">
            <a:avLst/>
          </a:prstGeom>
          <a:noFill/>
          <a:ln w="19050" cmpd="sng">
            <a:solidFill>
              <a:srgbClr val="0070C0"/>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83" name="六边形 36"/>
          <p:cNvSpPr>
            <a:spLocks noChangeArrowheads="1"/>
          </p:cNvSpPr>
          <p:nvPr/>
        </p:nvSpPr>
        <p:spPr bwMode="auto">
          <a:xfrm>
            <a:off x="5364089" y="2018297"/>
            <a:ext cx="1857970" cy="1603804"/>
          </a:xfrm>
          <a:prstGeom prst="hexagon">
            <a:avLst>
              <a:gd name="adj" fmla="val 24966"/>
              <a:gd name="vf" fmla="val 115470"/>
            </a:avLst>
          </a:prstGeom>
          <a:blipFill dpi="0" rotWithShape="1">
            <a:blip r:embed="rId3" cstate="email"/>
            <a:srcRect/>
            <a:stretch>
              <a:fillRect/>
            </a:stretch>
          </a:blip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84" name="六边形 37"/>
          <p:cNvSpPr>
            <a:spLocks noChangeArrowheads="1"/>
          </p:cNvSpPr>
          <p:nvPr/>
        </p:nvSpPr>
        <p:spPr bwMode="auto">
          <a:xfrm>
            <a:off x="6950595" y="3164900"/>
            <a:ext cx="1104900" cy="952500"/>
          </a:xfrm>
          <a:prstGeom prst="hexagon">
            <a:avLst>
              <a:gd name="adj" fmla="val 24999"/>
              <a:gd name="vf" fmla="val 115470"/>
            </a:avLst>
          </a:prstGeom>
          <a:blipFill dpi="0" rotWithShape="1">
            <a:blip r:embed="rId4" cstate="email"/>
            <a:srcRect/>
            <a:stretch>
              <a:fillRect/>
            </a:stretch>
          </a:blip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85" name="六边形 38"/>
          <p:cNvSpPr>
            <a:spLocks noChangeArrowheads="1"/>
          </p:cNvSpPr>
          <p:nvPr/>
        </p:nvSpPr>
        <p:spPr bwMode="auto">
          <a:xfrm>
            <a:off x="5188470" y="3282375"/>
            <a:ext cx="808038" cy="698500"/>
          </a:xfrm>
          <a:prstGeom prst="hexagon">
            <a:avLst>
              <a:gd name="adj" fmla="val 24941"/>
              <a:gd name="vf" fmla="val 115470"/>
            </a:avLst>
          </a:prstGeom>
          <a:blipFill dpi="0" rotWithShape="1">
            <a:blip r:embed="rId5" cstate="email">
              <a:duotone>
                <a:schemeClr val="accent2">
                  <a:shade val="45000"/>
                  <a:satMod val="135000"/>
                </a:schemeClr>
                <a:prstClr val="white"/>
              </a:duotone>
            </a:blip>
            <a:srcRect/>
            <a:stretch>
              <a:fillRect/>
            </a:stretch>
          </a:blip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86" name="六边形 39"/>
          <p:cNvSpPr>
            <a:spLocks noChangeArrowheads="1"/>
          </p:cNvSpPr>
          <p:nvPr/>
        </p:nvSpPr>
        <p:spPr bwMode="auto">
          <a:xfrm>
            <a:off x="7134745" y="2448938"/>
            <a:ext cx="614363" cy="531812"/>
          </a:xfrm>
          <a:prstGeom prst="hexagon">
            <a:avLst>
              <a:gd name="adj" fmla="val 24912"/>
              <a:gd name="vf" fmla="val 115470"/>
            </a:avLst>
          </a:prstGeom>
          <a:solidFill>
            <a:schemeClr val="bg1">
              <a:lumMod val="75000"/>
              <a:alpha val="62999"/>
            </a:schemeClr>
          </a:solid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heel(1)">
                                      <p:cBhvr>
                                        <p:cTn id="11" dur="1000"/>
                                        <p:tgtEl>
                                          <p:spTgt spid="6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par>
                                <p:cTn id="28" presetID="10" presetClass="entr" presetSubtype="0" fill="hold" grpId="0" nodeType="withEffect">
                                  <p:stCondLst>
                                    <p:cond delay="125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p:cBhvr>
                                        <p:cTn id="34" dur="500"/>
                                        <p:tgtEl>
                                          <p:spTgt spid="73"/>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72"/>
                                        </p:tgtEl>
                                        <p:attrNameLst>
                                          <p:attrName>style.visibility</p:attrName>
                                        </p:attrNameLst>
                                      </p:cBhvr>
                                      <p:to>
                                        <p:strVal val="visible"/>
                                      </p:to>
                                    </p:set>
                                    <p:animEffect>
                                      <p:cBhvr>
                                        <p:cTn id="37" dur="500"/>
                                        <p:tgtEl>
                                          <p:spTgt spid="72"/>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71"/>
                                        </p:tgtEl>
                                        <p:attrNameLst>
                                          <p:attrName>style.visibility</p:attrName>
                                        </p:attrNameLst>
                                      </p:cBhvr>
                                      <p:to>
                                        <p:strVal val="visible"/>
                                      </p:to>
                                    </p:set>
                                    <p:animEffect>
                                      <p:cBhvr>
                                        <p:cTn id="40" dur="500"/>
                                        <p:tgtEl>
                                          <p:spTgt spid="71"/>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70"/>
                                        </p:tgtEl>
                                        <p:attrNameLst>
                                          <p:attrName>style.visibility</p:attrName>
                                        </p:attrNameLst>
                                      </p:cBhvr>
                                      <p:to>
                                        <p:strVal val="visible"/>
                                      </p:to>
                                    </p:set>
                                    <p:animEffect>
                                      <p:cBhvr>
                                        <p:cTn id="43" dur="500"/>
                                        <p:tgtEl>
                                          <p:spTgt spid="70"/>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69"/>
                                        </p:tgtEl>
                                        <p:attrNameLst>
                                          <p:attrName>style.visibility</p:attrName>
                                        </p:attrNameLst>
                                      </p:cBhvr>
                                      <p:to>
                                        <p:strVal val="visible"/>
                                      </p:to>
                                    </p:set>
                                    <p:animEffect>
                                      <p:cBhvr>
                                        <p:cTn id="46" dur="500"/>
                                        <p:tgtEl>
                                          <p:spTgt spid="69"/>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68"/>
                                        </p:tgtEl>
                                        <p:attrNameLst>
                                          <p:attrName>style.visibility</p:attrName>
                                        </p:attrNameLst>
                                      </p:cBhvr>
                                      <p:to>
                                        <p:strVal val="visible"/>
                                      </p:to>
                                    </p:set>
                                    <p:animEffect>
                                      <p:cBhvr>
                                        <p:cTn id="49" dur="500"/>
                                        <p:tgtEl>
                                          <p:spTgt spid="68"/>
                                        </p:tgtEl>
                                      </p:cBhvr>
                                    </p:animEffect>
                                  </p:childTnLst>
                                </p:cTn>
                              </p:par>
                            </p:childTnLst>
                          </p:cTn>
                        </p:par>
                        <p:par>
                          <p:cTn id="50" fill="hold">
                            <p:stCondLst>
                              <p:cond delay="2500"/>
                            </p:stCondLst>
                            <p:childTnLst>
                              <p:par>
                                <p:cTn id="51" presetID="31" presetClass="entr" presetSubtype="0" fill="hold" grpId="0" nodeType="afterEffect">
                                  <p:stCondLst>
                                    <p:cond delay="0"/>
                                  </p:stCondLst>
                                  <p:childTnLst>
                                    <p:set>
                                      <p:cBhvr>
                                        <p:cTn id="52" dur="1" fill="hold">
                                          <p:stCondLst>
                                            <p:cond delay="0"/>
                                          </p:stCondLst>
                                        </p:cTn>
                                        <p:tgtEl>
                                          <p:spTgt spid="74"/>
                                        </p:tgtEl>
                                        <p:attrNameLst>
                                          <p:attrName>style.visibility</p:attrName>
                                        </p:attrNameLst>
                                      </p:cBhvr>
                                      <p:to>
                                        <p:strVal val="visible"/>
                                      </p:to>
                                    </p:set>
                                    <p:anim calcmode="lin" valueType="num">
                                      <p:cBhvr>
                                        <p:cTn id="53" dur="1000" fill="hold"/>
                                        <p:tgtEl>
                                          <p:spTgt spid="74"/>
                                        </p:tgtEl>
                                        <p:attrNameLst>
                                          <p:attrName>ppt_w</p:attrName>
                                        </p:attrNameLst>
                                      </p:cBhvr>
                                      <p:tavLst>
                                        <p:tav tm="0">
                                          <p:val>
                                            <p:fltVal val="0"/>
                                          </p:val>
                                        </p:tav>
                                        <p:tav tm="100000">
                                          <p:val>
                                            <p:strVal val="#ppt_w"/>
                                          </p:val>
                                        </p:tav>
                                      </p:tavLst>
                                    </p:anim>
                                    <p:anim calcmode="lin" valueType="num">
                                      <p:cBhvr>
                                        <p:cTn id="54" dur="1000" fill="hold"/>
                                        <p:tgtEl>
                                          <p:spTgt spid="74"/>
                                        </p:tgtEl>
                                        <p:attrNameLst>
                                          <p:attrName>ppt_h</p:attrName>
                                        </p:attrNameLst>
                                      </p:cBhvr>
                                      <p:tavLst>
                                        <p:tav tm="0">
                                          <p:val>
                                            <p:fltVal val="0"/>
                                          </p:val>
                                        </p:tav>
                                        <p:tav tm="100000">
                                          <p:val>
                                            <p:strVal val="#ppt_h"/>
                                          </p:val>
                                        </p:tav>
                                      </p:tavLst>
                                    </p:anim>
                                    <p:anim calcmode="lin" valueType="num">
                                      <p:cBhvr>
                                        <p:cTn id="55" dur="1000" fill="hold"/>
                                        <p:tgtEl>
                                          <p:spTgt spid="74"/>
                                        </p:tgtEl>
                                        <p:attrNameLst>
                                          <p:attrName>style.rotation</p:attrName>
                                        </p:attrNameLst>
                                      </p:cBhvr>
                                      <p:tavLst>
                                        <p:tav tm="0">
                                          <p:val>
                                            <p:fltVal val="90"/>
                                          </p:val>
                                        </p:tav>
                                        <p:tav tm="100000">
                                          <p:val>
                                            <p:fltVal val="0"/>
                                          </p:val>
                                        </p:tav>
                                      </p:tavLst>
                                    </p:anim>
                                    <p:animEffect>
                                      <p:cBhvr>
                                        <p:cTn id="56" dur="1000"/>
                                        <p:tgtEl>
                                          <p:spTgt spid="74"/>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p:cTn id="59" dur="500" fill="hold"/>
                                        <p:tgtEl>
                                          <p:spTgt spid="77"/>
                                        </p:tgtEl>
                                        <p:attrNameLst>
                                          <p:attrName>ppt_w</p:attrName>
                                        </p:attrNameLst>
                                      </p:cBhvr>
                                      <p:tavLst>
                                        <p:tav tm="0">
                                          <p:val>
                                            <p:fltVal val="0"/>
                                          </p:val>
                                        </p:tav>
                                        <p:tav tm="100000">
                                          <p:val>
                                            <p:strVal val="#ppt_w"/>
                                          </p:val>
                                        </p:tav>
                                      </p:tavLst>
                                    </p:anim>
                                    <p:anim calcmode="lin" valueType="num">
                                      <p:cBhvr>
                                        <p:cTn id="60" dur="500" fill="hold"/>
                                        <p:tgtEl>
                                          <p:spTgt spid="77"/>
                                        </p:tgtEl>
                                        <p:attrNameLst>
                                          <p:attrName>ppt_h</p:attrName>
                                        </p:attrNameLst>
                                      </p:cBhvr>
                                      <p:tavLst>
                                        <p:tav tm="0">
                                          <p:val>
                                            <p:fltVal val="0"/>
                                          </p:val>
                                        </p:tav>
                                        <p:tav tm="100000">
                                          <p:val>
                                            <p:strVal val="#ppt_h"/>
                                          </p:val>
                                        </p:tav>
                                      </p:tavLst>
                                    </p:anim>
                                    <p:anim calcmode="lin" valueType="num">
                                      <p:cBhvr>
                                        <p:cTn id="61" dur="500" fill="hold"/>
                                        <p:tgtEl>
                                          <p:spTgt spid="77"/>
                                        </p:tgtEl>
                                        <p:attrNameLst>
                                          <p:attrName>style.rotation</p:attrName>
                                        </p:attrNameLst>
                                      </p:cBhvr>
                                      <p:tavLst>
                                        <p:tav tm="0">
                                          <p:val>
                                            <p:fltVal val="90"/>
                                          </p:val>
                                        </p:tav>
                                        <p:tav tm="100000">
                                          <p:val>
                                            <p:fltVal val="0"/>
                                          </p:val>
                                        </p:tav>
                                      </p:tavLst>
                                    </p:anim>
                                    <p:animEffect>
                                      <p:cBhvr>
                                        <p:cTn id="62" dur="500"/>
                                        <p:tgtEl>
                                          <p:spTgt spid="77"/>
                                        </p:tgtEl>
                                      </p:cBhvr>
                                    </p:animEffect>
                                  </p:childTnLst>
                                </p:cTn>
                              </p:par>
                              <p:par>
                                <p:cTn id="63" presetID="31" presetClass="entr" presetSubtype="0" fill="hold" grpId="0" nodeType="withEffect">
                                  <p:stCondLst>
                                    <p:cond delay="250"/>
                                  </p:stCondLst>
                                  <p:childTnLst>
                                    <p:set>
                                      <p:cBhvr>
                                        <p:cTn id="64" dur="1" fill="hold">
                                          <p:stCondLst>
                                            <p:cond delay="0"/>
                                          </p:stCondLst>
                                        </p:cTn>
                                        <p:tgtEl>
                                          <p:spTgt spid="75"/>
                                        </p:tgtEl>
                                        <p:attrNameLst>
                                          <p:attrName>style.visibility</p:attrName>
                                        </p:attrNameLst>
                                      </p:cBhvr>
                                      <p:to>
                                        <p:strVal val="visible"/>
                                      </p:to>
                                    </p:set>
                                    <p:anim calcmode="lin" valueType="num">
                                      <p:cBhvr>
                                        <p:cTn id="65" dur="500" fill="hold"/>
                                        <p:tgtEl>
                                          <p:spTgt spid="75"/>
                                        </p:tgtEl>
                                        <p:attrNameLst>
                                          <p:attrName>ppt_w</p:attrName>
                                        </p:attrNameLst>
                                      </p:cBhvr>
                                      <p:tavLst>
                                        <p:tav tm="0">
                                          <p:val>
                                            <p:fltVal val="0"/>
                                          </p:val>
                                        </p:tav>
                                        <p:tav tm="100000">
                                          <p:val>
                                            <p:strVal val="#ppt_w"/>
                                          </p:val>
                                        </p:tav>
                                      </p:tavLst>
                                    </p:anim>
                                    <p:anim calcmode="lin" valueType="num">
                                      <p:cBhvr>
                                        <p:cTn id="66" dur="500" fill="hold"/>
                                        <p:tgtEl>
                                          <p:spTgt spid="75"/>
                                        </p:tgtEl>
                                        <p:attrNameLst>
                                          <p:attrName>ppt_h</p:attrName>
                                        </p:attrNameLst>
                                      </p:cBhvr>
                                      <p:tavLst>
                                        <p:tav tm="0">
                                          <p:val>
                                            <p:fltVal val="0"/>
                                          </p:val>
                                        </p:tav>
                                        <p:tav tm="100000">
                                          <p:val>
                                            <p:strVal val="#ppt_h"/>
                                          </p:val>
                                        </p:tav>
                                      </p:tavLst>
                                    </p:anim>
                                    <p:anim calcmode="lin" valueType="num">
                                      <p:cBhvr>
                                        <p:cTn id="67" dur="500" fill="hold"/>
                                        <p:tgtEl>
                                          <p:spTgt spid="75"/>
                                        </p:tgtEl>
                                        <p:attrNameLst>
                                          <p:attrName>style.rotation</p:attrName>
                                        </p:attrNameLst>
                                      </p:cBhvr>
                                      <p:tavLst>
                                        <p:tav tm="0">
                                          <p:val>
                                            <p:fltVal val="90"/>
                                          </p:val>
                                        </p:tav>
                                        <p:tav tm="100000">
                                          <p:val>
                                            <p:fltVal val="0"/>
                                          </p:val>
                                        </p:tav>
                                      </p:tavLst>
                                    </p:anim>
                                    <p:animEffect>
                                      <p:cBhvr>
                                        <p:cTn id="68" dur="500"/>
                                        <p:tgtEl>
                                          <p:spTgt spid="75"/>
                                        </p:tgtEl>
                                      </p:cBhvr>
                                    </p:animEffect>
                                  </p:childTnLst>
                                </p:cTn>
                              </p:par>
                              <p:par>
                                <p:cTn id="69" presetID="31" presetClass="entr" presetSubtype="0" fill="hold" grpId="0" nodeType="withEffect">
                                  <p:stCondLst>
                                    <p:cond delay="500"/>
                                  </p:stCondLst>
                                  <p:childTnLst>
                                    <p:set>
                                      <p:cBhvr>
                                        <p:cTn id="70" dur="1" fill="hold">
                                          <p:stCondLst>
                                            <p:cond delay="0"/>
                                          </p:stCondLst>
                                        </p:cTn>
                                        <p:tgtEl>
                                          <p:spTgt spid="76"/>
                                        </p:tgtEl>
                                        <p:attrNameLst>
                                          <p:attrName>style.visibility</p:attrName>
                                        </p:attrNameLst>
                                      </p:cBhvr>
                                      <p:to>
                                        <p:strVal val="visible"/>
                                      </p:to>
                                    </p:set>
                                    <p:anim calcmode="lin" valueType="num">
                                      <p:cBhvr>
                                        <p:cTn id="71" dur="500" fill="hold"/>
                                        <p:tgtEl>
                                          <p:spTgt spid="76"/>
                                        </p:tgtEl>
                                        <p:attrNameLst>
                                          <p:attrName>ppt_w</p:attrName>
                                        </p:attrNameLst>
                                      </p:cBhvr>
                                      <p:tavLst>
                                        <p:tav tm="0">
                                          <p:val>
                                            <p:fltVal val="0"/>
                                          </p:val>
                                        </p:tav>
                                        <p:tav tm="100000">
                                          <p:val>
                                            <p:strVal val="#ppt_w"/>
                                          </p:val>
                                        </p:tav>
                                      </p:tavLst>
                                    </p:anim>
                                    <p:anim calcmode="lin" valueType="num">
                                      <p:cBhvr>
                                        <p:cTn id="72" dur="500" fill="hold"/>
                                        <p:tgtEl>
                                          <p:spTgt spid="76"/>
                                        </p:tgtEl>
                                        <p:attrNameLst>
                                          <p:attrName>ppt_h</p:attrName>
                                        </p:attrNameLst>
                                      </p:cBhvr>
                                      <p:tavLst>
                                        <p:tav tm="0">
                                          <p:val>
                                            <p:fltVal val="0"/>
                                          </p:val>
                                        </p:tav>
                                        <p:tav tm="100000">
                                          <p:val>
                                            <p:strVal val="#ppt_h"/>
                                          </p:val>
                                        </p:tav>
                                      </p:tavLst>
                                    </p:anim>
                                    <p:anim calcmode="lin" valueType="num">
                                      <p:cBhvr>
                                        <p:cTn id="73" dur="500" fill="hold"/>
                                        <p:tgtEl>
                                          <p:spTgt spid="76"/>
                                        </p:tgtEl>
                                        <p:attrNameLst>
                                          <p:attrName>style.rotation</p:attrName>
                                        </p:attrNameLst>
                                      </p:cBhvr>
                                      <p:tavLst>
                                        <p:tav tm="0">
                                          <p:val>
                                            <p:fltVal val="90"/>
                                          </p:val>
                                        </p:tav>
                                        <p:tav tm="100000">
                                          <p:val>
                                            <p:fltVal val="0"/>
                                          </p:val>
                                        </p:tav>
                                      </p:tavLst>
                                    </p:anim>
                                    <p:animEffect>
                                      <p:cBhvr>
                                        <p:cTn id="74" dur="500"/>
                                        <p:tgtEl>
                                          <p:spTgt spid="76"/>
                                        </p:tgtEl>
                                      </p:cBhvr>
                                    </p:animEffect>
                                  </p:childTnLst>
                                </p:cTn>
                              </p:par>
                              <p:par>
                                <p:cTn id="75" presetID="31" presetClass="entr" presetSubtype="0" fill="hold" grpId="0" nodeType="withEffect">
                                  <p:stCondLst>
                                    <p:cond delay="75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 calcmode="lin" valueType="num">
                                      <p:cBhvr>
                                        <p:cTn id="79" dur="500" fill="hold"/>
                                        <p:tgtEl>
                                          <p:spTgt spid="78"/>
                                        </p:tgtEl>
                                        <p:attrNameLst>
                                          <p:attrName>style.rotation</p:attrName>
                                        </p:attrNameLst>
                                      </p:cBhvr>
                                      <p:tavLst>
                                        <p:tav tm="0">
                                          <p:val>
                                            <p:fltVal val="90"/>
                                          </p:val>
                                        </p:tav>
                                        <p:tav tm="100000">
                                          <p:val>
                                            <p:fltVal val="0"/>
                                          </p:val>
                                        </p:tav>
                                      </p:tavLst>
                                    </p:anim>
                                    <p:animEffect>
                                      <p:cBhvr>
                                        <p:cTn id="80" dur="500"/>
                                        <p:tgtEl>
                                          <p:spTgt spid="78"/>
                                        </p:tgtEl>
                                      </p:cBhvr>
                                    </p:animEffect>
                                  </p:childTnLst>
                                </p:cTn>
                              </p:par>
                              <p:par>
                                <p:cTn id="81" presetID="31" presetClass="entr" presetSubtype="0" fill="hold" grpId="0" nodeType="withEffect">
                                  <p:stCondLst>
                                    <p:cond delay="100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 calcmode="lin" valueType="num">
                                      <p:cBhvr>
                                        <p:cTn id="85" dur="500" fill="hold"/>
                                        <p:tgtEl>
                                          <p:spTgt spid="79"/>
                                        </p:tgtEl>
                                        <p:attrNameLst>
                                          <p:attrName>style.rotation</p:attrName>
                                        </p:attrNameLst>
                                      </p:cBhvr>
                                      <p:tavLst>
                                        <p:tav tm="0">
                                          <p:val>
                                            <p:fltVal val="90"/>
                                          </p:val>
                                        </p:tav>
                                        <p:tav tm="100000">
                                          <p:val>
                                            <p:fltVal val="0"/>
                                          </p:val>
                                        </p:tav>
                                      </p:tavLst>
                                    </p:anim>
                                    <p:animEffect>
                                      <p:cBhvr>
                                        <p:cTn id="86" dur="500"/>
                                        <p:tgtEl>
                                          <p:spTgt spid="79"/>
                                        </p:tgtEl>
                                      </p:cBhvr>
                                    </p:animEffect>
                                  </p:childTnLst>
                                </p:cTn>
                              </p:par>
                            </p:childTnLst>
                          </p:cTn>
                        </p:par>
                        <p:par>
                          <p:cTn id="87" fill="hold">
                            <p:stCondLst>
                              <p:cond delay="3500"/>
                            </p:stCondLst>
                            <p:childTnLst>
                              <p:par>
                                <p:cTn id="88" presetID="22" presetClass="entr" presetSubtype="2" fill="hold" grpId="0" nodeType="afterEffect">
                                  <p:stCondLst>
                                    <p:cond delay="0"/>
                                  </p:stCondLst>
                                  <p:childTnLst>
                                    <p:set>
                                      <p:cBhvr>
                                        <p:cTn id="89" dur="1" fill="hold">
                                          <p:stCondLst>
                                            <p:cond delay="0"/>
                                          </p:stCondLst>
                                        </p:cTn>
                                        <p:tgtEl>
                                          <p:spTgt spid="82"/>
                                        </p:tgtEl>
                                        <p:attrNameLst>
                                          <p:attrName>style.visibility</p:attrName>
                                        </p:attrNameLst>
                                      </p:cBhvr>
                                      <p:to>
                                        <p:strVal val="visible"/>
                                      </p:to>
                                    </p:set>
                                    <p:animEffect transition="in" filter="wipe(right)">
                                      <p:cBhvr>
                                        <p:cTn id="90" dur="500"/>
                                        <p:tgtEl>
                                          <p:spTgt spid="82"/>
                                        </p:tgtEl>
                                      </p:cBhvr>
                                    </p:animEffect>
                                  </p:childTnLst>
                                </p:cTn>
                              </p:par>
                            </p:childTnLst>
                          </p:cTn>
                        </p:par>
                        <p:par>
                          <p:cTn id="91" fill="hold">
                            <p:stCondLst>
                              <p:cond delay="4000"/>
                            </p:stCondLst>
                            <p:childTnLst>
                              <p:par>
                                <p:cTn id="92" presetID="42" presetClass="entr" presetSubtype="0"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Effect>
                                      <p:cBhvr>
                                        <p:cTn id="94" dur="1000"/>
                                        <p:tgtEl>
                                          <p:spTgt spid="80"/>
                                        </p:tgtEl>
                                      </p:cBhvr>
                                    </p:animEffect>
                                    <p:anim calcmode="lin" valueType="num">
                                      <p:cBhvr>
                                        <p:cTn id="95" dur="1000" fill="hold"/>
                                        <p:tgtEl>
                                          <p:spTgt spid="80"/>
                                        </p:tgtEl>
                                        <p:attrNameLst>
                                          <p:attrName>ppt_x</p:attrName>
                                        </p:attrNameLst>
                                      </p:cBhvr>
                                      <p:tavLst>
                                        <p:tav tm="0">
                                          <p:val>
                                            <p:strVal val="#ppt_x"/>
                                          </p:val>
                                        </p:tav>
                                        <p:tav tm="100000">
                                          <p:val>
                                            <p:strVal val="#ppt_x"/>
                                          </p:val>
                                        </p:tav>
                                      </p:tavLst>
                                    </p:anim>
                                    <p:anim calcmode="lin" valueType="num">
                                      <p:cBhvr>
                                        <p:cTn id="96" dur="1000" fill="hold"/>
                                        <p:tgtEl>
                                          <p:spTgt spid="80"/>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81"/>
                                        </p:tgtEl>
                                        <p:attrNameLst>
                                          <p:attrName>style.visibility</p:attrName>
                                        </p:attrNameLst>
                                      </p:cBhvr>
                                      <p:to>
                                        <p:strVal val="visible"/>
                                      </p:to>
                                    </p:set>
                                    <p:animEffect>
                                      <p:cBhvr>
                                        <p:cTn id="99" dur="1000"/>
                                        <p:tgtEl>
                                          <p:spTgt spid="81"/>
                                        </p:tgtEl>
                                      </p:cBhvr>
                                    </p:animEffect>
                                    <p:anim calcmode="lin" valueType="num">
                                      <p:cBhvr>
                                        <p:cTn id="100" dur="1000" fill="hold"/>
                                        <p:tgtEl>
                                          <p:spTgt spid="81"/>
                                        </p:tgtEl>
                                        <p:attrNameLst>
                                          <p:attrName>ppt_x</p:attrName>
                                        </p:attrNameLst>
                                      </p:cBhvr>
                                      <p:tavLst>
                                        <p:tav tm="0">
                                          <p:val>
                                            <p:strVal val="#ppt_x"/>
                                          </p:val>
                                        </p:tav>
                                        <p:tav tm="100000">
                                          <p:val>
                                            <p:strVal val="#ppt_x"/>
                                          </p:val>
                                        </p:tav>
                                      </p:tavLst>
                                    </p:anim>
                                    <p:anim calcmode="lin" valueType="num">
                                      <p:cBhvr>
                                        <p:cTn id="101" dur="1000" fill="hold"/>
                                        <p:tgtEl>
                                          <p:spTgt spid="81"/>
                                        </p:tgtEl>
                                        <p:attrNameLst>
                                          <p:attrName>ppt_y</p:attrName>
                                        </p:attrNameLst>
                                      </p:cBhvr>
                                      <p:tavLst>
                                        <p:tav tm="0">
                                          <p:val>
                                            <p:strVal val="#ppt_y-.1"/>
                                          </p:val>
                                        </p:tav>
                                        <p:tav tm="100000">
                                          <p:val>
                                            <p:strVal val="#ppt_y"/>
                                          </p:val>
                                        </p:tav>
                                      </p:tavLst>
                                    </p:anim>
                                  </p:childTnLst>
                                </p:cTn>
                              </p:par>
                            </p:childTnLst>
                          </p:cTn>
                        </p:par>
                        <p:par>
                          <p:cTn id="102" fill="hold">
                            <p:stCondLst>
                              <p:cond delay="5000"/>
                            </p:stCondLst>
                            <p:childTnLst>
                              <p:par>
                                <p:cTn id="103" presetID="23" presetClass="entr" presetSubtype="16" fill="hold" grpId="0" nodeType="afterEffect">
                                  <p:stCondLst>
                                    <p:cond delay="0"/>
                                  </p:stCondLst>
                                  <p:childTnLst>
                                    <p:set>
                                      <p:cBhvr>
                                        <p:cTn id="104" dur="1" fill="hold">
                                          <p:stCondLst>
                                            <p:cond delay="0"/>
                                          </p:stCondLst>
                                        </p:cTn>
                                        <p:tgtEl>
                                          <p:spTgt spid="83"/>
                                        </p:tgtEl>
                                        <p:attrNameLst>
                                          <p:attrName>style.visibility</p:attrName>
                                        </p:attrNameLst>
                                      </p:cBhvr>
                                      <p:to>
                                        <p:strVal val="visible"/>
                                      </p:to>
                                    </p:set>
                                    <p:anim calcmode="lin" valueType="num">
                                      <p:cBhvr>
                                        <p:cTn id="105" dur="500" fill="hold"/>
                                        <p:tgtEl>
                                          <p:spTgt spid="83"/>
                                        </p:tgtEl>
                                        <p:attrNameLst>
                                          <p:attrName>ppt_w</p:attrName>
                                        </p:attrNameLst>
                                      </p:cBhvr>
                                      <p:tavLst>
                                        <p:tav tm="0">
                                          <p:val>
                                            <p:fltVal val="0"/>
                                          </p:val>
                                        </p:tav>
                                        <p:tav tm="100000">
                                          <p:val>
                                            <p:strVal val="#ppt_w"/>
                                          </p:val>
                                        </p:tav>
                                      </p:tavLst>
                                    </p:anim>
                                    <p:anim calcmode="lin" valueType="num">
                                      <p:cBhvr>
                                        <p:cTn id="106" dur="500" fill="hold"/>
                                        <p:tgtEl>
                                          <p:spTgt spid="83"/>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200"/>
                                  </p:stCondLst>
                                  <p:childTnLst>
                                    <p:set>
                                      <p:cBhvr>
                                        <p:cTn id="108" dur="1" fill="hold">
                                          <p:stCondLst>
                                            <p:cond delay="0"/>
                                          </p:stCondLst>
                                        </p:cTn>
                                        <p:tgtEl>
                                          <p:spTgt spid="85"/>
                                        </p:tgtEl>
                                        <p:attrNameLst>
                                          <p:attrName>style.visibility</p:attrName>
                                        </p:attrNameLst>
                                      </p:cBhvr>
                                      <p:to>
                                        <p:strVal val="visible"/>
                                      </p:to>
                                    </p:set>
                                    <p:anim calcmode="lin" valueType="num">
                                      <p:cBhvr>
                                        <p:cTn id="109" dur="500" fill="hold"/>
                                        <p:tgtEl>
                                          <p:spTgt spid="85"/>
                                        </p:tgtEl>
                                        <p:attrNameLst>
                                          <p:attrName>ppt_w</p:attrName>
                                        </p:attrNameLst>
                                      </p:cBhvr>
                                      <p:tavLst>
                                        <p:tav tm="0">
                                          <p:val>
                                            <p:fltVal val="0"/>
                                          </p:val>
                                        </p:tav>
                                        <p:tav tm="100000">
                                          <p:val>
                                            <p:strVal val="#ppt_w"/>
                                          </p:val>
                                        </p:tav>
                                      </p:tavLst>
                                    </p:anim>
                                    <p:anim calcmode="lin" valueType="num">
                                      <p:cBhvr>
                                        <p:cTn id="110" dur="500" fill="hold"/>
                                        <p:tgtEl>
                                          <p:spTgt spid="85"/>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300"/>
                                  </p:stCondLst>
                                  <p:childTnLst>
                                    <p:set>
                                      <p:cBhvr>
                                        <p:cTn id="112" dur="1" fill="hold">
                                          <p:stCondLst>
                                            <p:cond delay="0"/>
                                          </p:stCondLst>
                                        </p:cTn>
                                        <p:tgtEl>
                                          <p:spTgt spid="84"/>
                                        </p:tgtEl>
                                        <p:attrNameLst>
                                          <p:attrName>style.visibility</p:attrName>
                                        </p:attrNameLst>
                                      </p:cBhvr>
                                      <p:to>
                                        <p:strVal val="visible"/>
                                      </p:to>
                                    </p:set>
                                    <p:anim calcmode="lin" valueType="num">
                                      <p:cBhvr>
                                        <p:cTn id="113" dur="500" fill="hold"/>
                                        <p:tgtEl>
                                          <p:spTgt spid="84"/>
                                        </p:tgtEl>
                                        <p:attrNameLst>
                                          <p:attrName>ppt_w</p:attrName>
                                        </p:attrNameLst>
                                      </p:cBhvr>
                                      <p:tavLst>
                                        <p:tav tm="0">
                                          <p:val>
                                            <p:fltVal val="0"/>
                                          </p:val>
                                        </p:tav>
                                        <p:tav tm="100000">
                                          <p:val>
                                            <p:strVal val="#ppt_w"/>
                                          </p:val>
                                        </p:tav>
                                      </p:tavLst>
                                    </p:anim>
                                    <p:anim calcmode="lin" valueType="num">
                                      <p:cBhvr>
                                        <p:cTn id="114" dur="500" fill="hold"/>
                                        <p:tgtEl>
                                          <p:spTgt spid="84"/>
                                        </p:tgtEl>
                                        <p:attrNameLst>
                                          <p:attrName>ppt_h</p:attrName>
                                        </p:attrNameLst>
                                      </p:cBhvr>
                                      <p:tavLst>
                                        <p:tav tm="0">
                                          <p:val>
                                            <p:fltVal val="0"/>
                                          </p:val>
                                        </p:tav>
                                        <p:tav tm="100000">
                                          <p:val>
                                            <p:strVal val="#ppt_h"/>
                                          </p:val>
                                        </p:tav>
                                      </p:tavLst>
                                    </p:anim>
                                  </p:childTnLst>
                                </p:cTn>
                              </p:par>
                              <p:par>
                                <p:cTn id="115" presetID="23" presetClass="entr" presetSubtype="16" fill="hold" grpId="0" nodeType="withEffect">
                                  <p:stCondLst>
                                    <p:cond delay="500"/>
                                  </p:stCondLst>
                                  <p:childTnLst>
                                    <p:set>
                                      <p:cBhvr>
                                        <p:cTn id="116" dur="1" fill="hold">
                                          <p:stCondLst>
                                            <p:cond delay="0"/>
                                          </p:stCondLst>
                                        </p:cTn>
                                        <p:tgtEl>
                                          <p:spTgt spid="86"/>
                                        </p:tgtEl>
                                        <p:attrNameLst>
                                          <p:attrName>style.visibility</p:attrName>
                                        </p:attrNameLst>
                                      </p:cBhvr>
                                      <p:to>
                                        <p:strVal val="visible"/>
                                      </p:to>
                                    </p:set>
                                    <p:anim calcmode="lin" valueType="num">
                                      <p:cBhvr>
                                        <p:cTn id="117" dur="500" fill="hold"/>
                                        <p:tgtEl>
                                          <p:spTgt spid="86"/>
                                        </p:tgtEl>
                                        <p:attrNameLst>
                                          <p:attrName>ppt_w</p:attrName>
                                        </p:attrNameLst>
                                      </p:cBhvr>
                                      <p:tavLst>
                                        <p:tav tm="0">
                                          <p:val>
                                            <p:fltVal val="0"/>
                                          </p:val>
                                        </p:tav>
                                        <p:tav tm="100000">
                                          <p:val>
                                            <p:strVal val="#ppt_w"/>
                                          </p:val>
                                        </p:tav>
                                      </p:tavLst>
                                    </p:anim>
                                    <p:anim calcmode="lin" valueType="num">
                                      <p:cBhvr>
                                        <p:cTn id="118" dur="500" fill="hold"/>
                                        <p:tgtEl>
                                          <p:spTgt spid="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1" grpId="0" bldLvl="0" animBg="1" autoUpdateAnimBg="0"/>
      <p:bldP spid="62" grpId="0" bldLvl="0" animBg="1" autoUpdateAnimBg="0"/>
      <p:bldP spid="63" grpId="0" bldLvl="0" animBg="1" autoUpdateAnimBg="0"/>
      <p:bldP spid="64" grpId="0" bldLvl="0" animBg="1" autoUpdateAnimBg="0"/>
      <p:bldP spid="65" grpId="0" bldLvl="0" animBg="1" autoUpdateAnimBg="0"/>
      <p:bldP spid="66" grpId="0" bldLvl="0" animBg="1" autoUpdateAnimBg="0"/>
      <p:bldP spid="67" grpId="0" animBg="1"/>
      <p:bldP spid="68" grpId="0" bldLvl="0" autoUpdateAnimBg="0"/>
      <p:bldP spid="69" grpId="0" bldLvl="0" autoUpdateAnimBg="0"/>
      <p:bldP spid="70" grpId="0" bldLvl="0" autoUpdateAnimBg="0"/>
      <p:bldP spid="71" grpId="0" bldLvl="0" autoUpdateAnimBg="0"/>
      <p:bldP spid="72" grpId="0" bldLvl="0" autoUpdateAnimBg="0"/>
      <p:bldP spid="73" grpId="0" bldLvl="0" autoUpdateAnimBg="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P spid="80" grpId="0" bldLvl="0" autoUpdateAnimBg="0"/>
      <p:bldP spid="81" grpId="0" bldLvl="0" autoUpdateAnimBg="0"/>
      <p:bldP spid="82" grpId="0" animBg="1"/>
      <p:bldP spid="83" grpId="0" bldLvl="0" animBg="1" autoUpdateAnimBg="0"/>
      <p:bldP spid="84" grpId="0" bldLvl="0" animBg="1" autoUpdateAnimBg="0"/>
      <p:bldP spid="85" grpId="0" bldLvl="0" animBg="1" autoUpdateAnimBg="0"/>
      <p:bldP spid="86" grpId="0" bldLvl="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44" name="圆角矩形 4"/>
          <p:cNvSpPr>
            <a:spLocks noChangeArrowheads="1"/>
          </p:cNvSpPr>
          <p:nvPr/>
        </p:nvSpPr>
        <p:spPr bwMode="auto">
          <a:xfrm>
            <a:off x="666750" y="1520205"/>
            <a:ext cx="2487613" cy="2154038"/>
          </a:xfrm>
          <a:prstGeom prst="roundRect">
            <a:avLst>
              <a:gd name="adj" fmla="val 5681"/>
            </a:avLst>
          </a:prstGeom>
          <a:solidFill>
            <a:schemeClr val="bg1">
              <a:lumMod val="95000"/>
            </a:schemeClr>
          </a:solidFill>
          <a:ln>
            <a:noFill/>
          </a:ln>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2" eaLnBrk="1" hangingPunct="1"/>
            <a:endParaRPr lang="zh-CN" altLang="en-US" b="0"/>
          </a:p>
        </p:txBody>
      </p:sp>
      <p:sp>
        <p:nvSpPr>
          <p:cNvPr id="45" name="圆角矩形 6"/>
          <p:cNvSpPr>
            <a:spLocks noChangeArrowheads="1"/>
          </p:cNvSpPr>
          <p:nvPr/>
        </p:nvSpPr>
        <p:spPr bwMode="auto">
          <a:xfrm>
            <a:off x="6026150" y="1520205"/>
            <a:ext cx="2487613" cy="2154038"/>
          </a:xfrm>
          <a:prstGeom prst="roundRect">
            <a:avLst>
              <a:gd name="adj" fmla="val 5069"/>
            </a:avLst>
          </a:prstGeom>
          <a:solidFill>
            <a:schemeClr val="bg1">
              <a:lumMod val="95000"/>
            </a:schemeClr>
          </a:solidFill>
          <a:ln>
            <a:noFill/>
          </a:ln>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2" eaLnBrk="1" hangingPunct="1"/>
            <a:endParaRPr lang="zh-CN" altLang="en-US" b="0"/>
          </a:p>
        </p:txBody>
      </p:sp>
      <p:sp>
        <p:nvSpPr>
          <p:cNvPr id="48" name="矩形 26"/>
          <p:cNvSpPr>
            <a:spLocks noChangeArrowheads="1"/>
          </p:cNvSpPr>
          <p:nvPr/>
        </p:nvSpPr>
        <p:spPr bwMode="auto">
          <a:xfrm>
            <a:off x="6300192" y="1563638"/>
            <a:ext cx="21605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p:txBody>
      </p:sp>
      <p:sp>
        <p:nvSpPr>
          <p:cNvPr id="49" name="圆角矩形 8"/>
          <p:cNvSpPr>
            <a:spLocks noChangeArrowheads="1"/>
          </p:cNvSpPr>
          <p:nvPr/>
        </p:nvSpPr>
        <p:spPr bwMode="auto">
          <a:xfrm>
            <a:off x="3332163" y="1520205"/>
            <a:ext cx="2487612" cy="2154038"/>
          </a:xfrm>
          <a:prstGeom prst="roundRect">
            <a:avLst>
              <a:gd name="adj" fmla="val 5069"/>
            </a:avLst>
          </a:prstGeom>
          <a:solidFill>
            <a:schemeClr val="bg1">
              <a:lumMod val="95000"/>
            </a:schemeClr>
          </a:solidFill>
          <a:ln>
            <a:noFill/>
          </a:ln>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2" eaLnBrk="1" hangingPunct="1"/>
            <a:endParaRPr lang="zh-CN" altLang="en-US" b="0"/>
          </a:p>
        </p:txBody>
      </p:sp>
      <p:sp>
        <p:nvSpPr>
          <p:cNvPr id="50" name="矩形 9"/>
          <p:cNvSpPr>
            <a:spLocks noChangeArrowheads="1"/>
          </p:cNvSpPr>
          <p:nvPr/>
        </p:nvSpPr>
        <p:spPr bwMode="auto">
          <a:xfrm>
            <a:off x="3617913" y="1563638"/>
            <a:ext cx="20224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p:txBody>
      </p:sp>
      <p:sp>
        <p:nvSpPr>
          <p:cNvPr id="51" name="TextBox 32"/>
          <p:cNvSpPr txBox="1">
            <a:spLocks noChangeArrowheads="1"/>
          </p:cNvSpPr>
          <p:nvPr/>
        </p:nvSpPr>
        <p:spPr bwMode="auto">
          <a:xfrm>
            <a:off x="920750" y="1563638"/>
            <a:ext cx="20415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a:p>
            <a:pPr eaLnBrk="1" hangingPunct="1"/>
            <a:r>
              <a:rPr lang="zh-CN" altLang="en-US" sz="1400" b="0" dirty="0">
                <a:latin typeface="微软雅黑" panose="020B0503020204020204" pitchFamily="34" charset="-122"/>
                <a:ea typeface="微软雅黑" panose="020B0503020204020204" pitchFamily="34" charset="-122"/>
              </a:rPr>
              <a:t>这里请输入文本信息</a:t>
            </a:r>
            <a:endParaRPr lang="en-US" altLang="zh-CN" sz="1400" b="0" dirty="0">
              <a:latin typeface="微软雅黑" panose="020B0503020204020204" pitchFamily="34" charset="-122"/>
              <a:ea typeface="微软雅黑" panose="020B0503020204020204" pitchFamily="34" charset="-122"/>
            </a:endParaRPr>
          </a:p>
        </p:txBody>
      </p:sp>
      <p:sp>
        <p:nvSpPr>
          <p:cNvPr id="52" name="Rectangle 20"/>
          <p:cNvSpPr>
            <a:spLocks noChangeArrowheads="1"/>
          </p:cNvSpPr>
          <p:nvPr/>
        </p:nvSpPr>
        <p:spPr bwMode="auto">
          <a:xfrm>
            <a:off x="687388" y="4239400"/>
            <a:ext cx="7845425" cy="492590"/>
          </a:xfrm>
          <a:prstGeom prst="roundRect">
            <a:avLst>
              <a:gd name="adj" fmla="val 16667"/>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grpSp>
        <p:nvGrpSpPr>
          <p:cNvPr id="53" name="矩形 12"/>
          <p:cNvGrpSpPr/>
          <p:nvPr/>
        </p:nvGrpSpPr>
        <p:grpSpPr bwMode="auto">
          <a:xfrm>
            <a:off x="1692275" y="4228379"/>
            <a:ext cx="6056313" cy="438918"/>
            <a:chOff x="-55" y="-60"/>
            <a:chExt cx="3815" cy="368"/>
          </a:xfrm>
        </p:grpSpPr>
        <p:pic>
          <p:nvPicPr>
            <p:cNvPr id="54" name="矩形 12"/>
            <p:cNvPicPr>
              <a:picLocks noChangeArrowheads="1"/>
            </p:cNvPicPr>
            <p:nvPr/>
          </p:nvPicPr>
          <p:blipFill>
            <a:blip r:embed="rId3" cstate="email"/>
            <a:srcRect/>
            <a:stretch>
              <a:fillRect/>
            </a:stretch>
          </p:blipFill>
          <p:spPr bwMode="auto">
            <a:xfrm>
              <a:off x="0" y="0"/>
              <a:ext cx="376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14"/>
            <p:cNvSpPr txBox="1">
              <a:spLocks noChangeArrowheads="1"/>
            </p:cNvSpPr>
            <p:nvPr/>
          </p:nvSpPr>
          <p:spPr bwMode="auto">
            <a:xfrm>
              <a:off x="-55" y="-60"/>
              <a:ext cx="373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521700" algn="r"/>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8521700" algn="r"/>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8521700" algn="r"/>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8521700" algn="r"/>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8521700" algn="r"/>
                </a:tabLst>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8521700" algn="r"/>
                </a:tabLs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8521700" algn="r"/>
                </a:tabLs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8521700" algn="r"/>
                </a:tabLs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8521700" algn="r"/>
                </a:tabLs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solidFill>
                    <a:srgbClr val="F8F8F8"/>
                  </a:solidFill>
                  <a:latin typeface="微软雅黑" panose="020B0503020204020204" pitchFamily="34" charset="-122"/>
                  <a:ea typeface="微软雅黑" panose="020B0503020204020204" pitchFamily="34" charset="-122"/>
                </a:rPr>
                <a:t>研究成果</a:t>
              </a:r>
            </a:p>
          </p:txBody>
        </p:sp>
      </p:grpSp>
      <p:sp>
        <p:nvSpPr>
          <p:cNvPr id="56" name="燕尾形 13"/>
          <p:cNvSpPr>
            <a:spLocks noChangeArrowheads="1"/>
          </p:cNvSpPr>
          <p:nvPr/>
        </p:nvSpPr>
        <p:spPr bwMode="auto">
          <a:xfrm rot="16200000" flipH="1" flipV="1">
            <a:off x="7071519" y="3681623"/>
            <a:ext cx="395287" cy="496168"/>
          </a:xfrm>
          <a:prstGeom prst="chevron">
            <a:avLst>
              <a:gd name="adj" fmla="val 39403"/>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57" name="圆角矩形 14"/>
          <p:cNvSpPr>
            <a:spLocks noChangeArrowheads="1"/>
          </p:cNvSpPr>
          <p:nvPr/>
        </p:nvSpPr>
        <p:spPr bwMode="auto">
          <a:xfrm>
            <a:off x="3332163" y="987574"/>
            <a:ext cx="2487612" cy="432048"/>
          </a:xfrm>
          <a:prstGeom prst="roundRect">
            <a:avLst>
              <a:gd name="adj" fmla="val 16667"/>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58" name="圆角矩形 15"/>
          <p:cNvSpPr>
            <a:spLocks noChangeArrowheads="1"/>
          </p:cNvSpPr>
          <p:nvPr/>
        </p:nvSpPr>
        <p:spPr bwMode="auto">
          <a:xfrm>
            <a:off x="6026150" y="987574"/>
            <a:ext cx="2487613" cy="432048"/>
          </a:xfrm>
          <a:prstGeom prst="roundRect">
            <a:avLst>
              <a:gd name="adj" fmla="val 16667"/>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59" name="圆角矩形 16"/>
          <p:cNvSpPr>
            <a:spLocks noChangeArrowheads="1"/>
          </p:cNvSpPr>
          <p:nvPr/>
        </p:nvSpPr>
        <p:spPr bwMode="auto">
          <a:xfrm>
            <a:off x="666750" y="987574"/>
            <a:ext cx="2487613" cy="432048"/>
          </a:xfrm>
          <a:prstGeom prst="roundRect">
            <a:avLst>
              <a:gd name="adj" fmla="val 16667"/>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grpSp>
        <p:nvGrpSpPr>
          <p:cNvPr id="60" name="矩形 17"/>
          <p:cNvGrpSpPr/>
          <p:nvPr/>
        </p:nvGrpSpPr>
        <p:grpSpPr bwMode="auto">
          <a:xfrm>
            <a:off x="1090613" y="1005826"/>
            <a:ext cx="1639887" cy="325611"/>
            <a:chOff x="0" y="0"/>
            <a:chExt cx="1033" cy="273"/>
          </a:xfrm>
        </p:grpSpPr>
        <p:pic>
          <p:nvPicPr>
            <p:cNvPr id="61" name="矩形 17"/>
            <p:cNvPicPr>
              <a:picLocks noChangeArrowheads="1"/>
            </p:cNvPicPr>
            <p:nvPr/>
          </p:nvPicPr>
          <p:blipFill>
            <a:blip r:embed="rId4" cstate="email"/>
            <a:srcRect/>
            <a:stretch>
              <a:fillRect/>
            </a:stretch>
          </p:blipFill>
          <p:spPr bwMode="auto">
            <a:xfrm>
              <a:off x="0" y="0"/>
              <a:ext cx="103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 Box 21"/>
            <p:cNvSpPr txBox="1">
              <a:spLocks noChangeArrowheads="1"/>
            </p:cNvSpPr>
            <p:nvPr/>
          </p:nvSpPr>
          <p:spPr bwMode="auto">
            <a:xfrm>
              <a:off x="11" y="10"/>
              <a:ext cx="10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F8F8F8"/>
                  </a:solidFill>
                  <a:latin typeface="微软雅黑" panose="020B0503020204020204" pitchFamily="34" charset="-122"/>
                  <a:ea typeface="微软雅黑" panose="020B0503020204020204" pitchFamily="34" charset="-122"/>
                </a:rPr>
                <a:t>工程样机</a:t>
              </a:r>
            </a:p>
          </p:txBody>
        </p:sp>
      </p:grpSp>
      <p:grpSp>
        <p:nvGrpSpPr>
          <p:cNvPr id="63" name="矩形 18"/>
          <p:cNvGrpSpPr/>
          <p:nvPr/>
        </p:nvGrpSpPr>
        <p:grpSpPr bwMode="auto">
          <a:xfrm>
            <a:off x="6540500" y="1005826"/>
            <a:ext cx="1633538" cy="325611"/>
            <a:chOff x="0" y="0"/>
            <a:chExt cx="1029" cy="273"/>
          </a:xfrm>
        </p:grpSpPr>
        <p:pic>
          <p:nvPicPr>
            <p:cNvPr id="64" name="矩形 18"/>
            <p:cNvPicPr>
              <a:picLocks noChangeArrowheads="1"/>
            </p:cNvPicPr>
            <p:nvPr/>
          </p:nvPicPr>
          <p:blipFill>
            <a:blip r:embed="rId4" cstate="email"/>
            <a:srcRect/>
            <a:stretch>
              <a:fillRect/>
            </a:stretch>
          </p:blipFill>
          <p:spPr bwMode="auto">
            <a:xfrm>
              <a:off x="0" y="0"/>
              <a:ext cx="1029"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 Box 24"/>
            <p:cNvSpPr txBox="1">
              <a:spLocks noChangeArrowheads="1"/>
            </p:cNvSpPr>
            <p:nvPr/>
          </p:nvSpPr>
          <p:spPr bwMode="auto">
            <a:xfrm>
              <a:off x="10" y="10"/>
              <a:ext cx="10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F8F8F8"/>
                  </a:solidFill>
                  <a:latin typeface="微软雅黑" panose="020B0503020204020204" pitchFamily="34" charset="-122"/>
                  <a:ea typeface="微软雅黑" panose="020B0503020204020204" pitchFamily="34" charset="-122"/>
                </a:rPr>
                <a:t>设计报告</a:t>
              </a:r>
            </a:p>
          </p:txBody>
        </p:sp>
      </p:grpSp>
      <p:grpSp>
        <p:nvGrpSpPr>
          <p:cNvPr id="66" name="矩形 19"/>
          <p:cNvGrpSpPr/>
          <p:nvPr/>
        </p:nvGrpSpPr>
        <p:grpSpPr bwMode="auto">
          <a:xfrm>
            <a:off x="3846513" y="1005826"/>
            <a:ext cx="1639887" cy="325611"/>
            <a:chOff x="0" y="0"/>
            <a:chExt cx="1033" cy="273"/>
          </a:xfrm>
        </p:grpSpPr>
        <p:pic>
          <p:nvPicPr>
            <p:cNvPr id="68" name="矩形 19"/>
            <p:cNvPicPr>
              <a:picLocks noChangeArrowheads="1"/>
            </p:cNvPicPr>
            <p:nvPr/>
          </p:nvPicPr>
          <p:blipFill>
            <a:blip r:embed="rId4" cstate="email"/>
            <a:srcRect/>
            <a:stretch>
              <a:fillRect/>
            </a:stretch>
          </p:blipFill>
          <p:spPr bwMode="auto">
            <a:xfrm>
              <a:off x="0" y="0"/>
              <a:ext cx="103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 Box 27"/>
            <p:cNvSpPr txBox="1">
              <a:spLocks noChangeArrowheads="1"/>
            </p:cNvSpPr>
            <p:nvPr/>
          </p:nvSpPr>
          <p:spPr bwMode="auto">
            <a:xfrm>
              <a:off x="3" y="10"/>
              <a:ext cx="101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F8F8F8"/>
                  </a:solidFill>
                  <a:latin typeface="微软雅黑" panose="020B0503020204020204" pitchFamily="34" charset="-122"/>
                  <a:ea typeface="微软雅黑" panose="020B0503020204020204" pitchFamily="34" charset="-122"/>
                </a:rPr>
                <a:t>研究报告</a:t>
              </a:r>
            </a:p>
          </p:txBody>
        </p:sp>
      </p:grpSp>
      <p:sp>
        <p:nvSpPr>
          <p:cNvPr id="70" name="燕尾形 20"/>
          <p:cNvSpPr>
            <a:spLocks noChangeArrowheads="1"/>
          </p:cNvSpPr>
          <p:nvPr/>
        </p:nvSpPr>
        <p:spPr bwMode="auto">
          <a:xfrm rot="16200000" flipH="1" flipV="1">
            <a:off x="4431506" y="3681623"/>
            <a:ext cx="395287" cy="496168"/>
          </a:xfrm>
          <a:prstGeom prst="chevron">
            <a:avLst>
              <a:gd name="adj" fmla="val 39403"/>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
        <p:nvSpPr>
          <p:cNvPr id="79" name="燕尾形 21"/>
          <p:cNvSpPr>
            <a:spLocks noChangeArrowheads="1"/>
          </p:cNvSpPr>
          <p:nvPr/>
        </p:nvSpPr>
        <p:spPr bwMode="auto">
          <a:xfrm rot="16200000" flipH="1" flipV="1">
            <a:off x="1743869" y="3681623"/>
            <a:ext cx="395287" cy="496168"/>
          </a:xfrm>
          <a:prstGeom prst="chevron">
            <a:avLst>
              <a:gd name="adj" fmla="val 39403"/>
            </a:avLst>
          </a:prstGeom>
          <a:solidFill>
            <a:srgbClr val="0070C0"/>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C4261D"/>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anim calcmode="lin" valueType="num">
                                      <p:cBhvr>
                                        <p:cTn id="12" dur="1000" fill="hold"/>
                                        <p:tgtEl>
                                          <p:spTgt spid="59"/>
                                        </p:tgtEl>
                                        <p:attrNameLst>
                                          <p:attrName>ppt_x</p:attrName>
                                        </p:attrNameLst>
                                      </p:cBhvr>
                                      <p:tavLst>
                                        <p:tav tm="0">
                                          <p:val>
                                            <p:strVal val="#ppt_x"/>
                                          </p:val>
                                        </p:tav>
                                        <p:tav tm="100000">
                                          <p:val>
                                            <p:strVal val="#ppt_x"/>
                                          </p:val>
                                        </p:tav>
                                      </p:tavLst>
                                    </p:anim>
                                    <p:anim calcmode="lin" valueType="num">
                                      <p:cBhvr>
                                        <p:cTn id="13" dur="900" decel="100000" fill="hold"/>
                                        <p:tgtEl>
                                          <p:spTgt spid="5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000"/>
                                        <p:tgtEl>
                                          <p:spTgt spid="57"/>
                                        </p:tgtEl>
                                      </p:cBhvr>
                                    </p:animEffect>
                                    <p:anim calcmode="lin" valueType="num">
                                      <p:cBhvr>
                                        <p:cTn id="19" dur="1000" fill="hold"/>
                                        <p:tgtEl>
                                          <p:spTgt spid="57"/>
                                        </p:tgtEl>
                                        <p:attrNameLst>
                                          <p:attrName>ppt_x</p:attrName>
                                        </p:attrNameLst>
                                      </p:cBhvr>
                                      <p:tavLst>
                                        <p:tav tm="0">
                                          <p:val>
                                            <p:strVal val="#ppt_x"/>
                                          </p:val>
                                        </p:tav>
                                        <p:tav tm="100000">
                                          <p:val>
                                            <p:strVal val="#ppt_x"/>
                                          </p:val>
                                        </p:tav>
                                      </p:tavLst>
                                    </p:anim>
                                    <p:anim calcmode="lin" valueType="num">
                                      <p:cBhvr>
                                        <p:cTn id="20" dur="900" decel="100000" fill="hold"/>
                                        <p:tgtEl>
                                          <p:spTgt spid="5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1000"/>
                                        <p:tgtEl>
                                          <p:spTgt spid="58"/>
                                        </p:tgtEl>
                                      </p:cBhvr>
                                    </p:animEffect>
                                    <p:anim calcmode="lin" valueType="num">
                                      <p:cBhvr>
                                        <p:cTn id="26" dur="1000" fill="hold"/>
                                        <p:tgtEl>
                                          <p:spTgt spid="58"/>
                                        </p:tgtEl>
                                        <p:attrNameLst>
                                          <p:attrName>ppt_x</p:attrName>
                                        </p:attrNameLst>
                                      </p:cBhvr>
                                      <p:tavLst>
                                        <p:tav tm="0">
                                          <p:val>
                                            <p:strVal val="#ppt_x"/>
                                          </p:val>
                                        </p:tav>
                                        <p:tav tm="100000">
                                          <p:val>
                                            <p:strVal val="#ppt_x"/>
                                          </p:val>
                                        </p:tav>
                                      </p:tavLst>
                                    </p:anim>
                                    <p:anim calcmode="lin" valueType="num">
                                      <p:cBhvr>
                                        <p:cTn id="27" dur="900" decel="100000" fill="hold"/>
                                        <p:tgtEl>
                                          <p:spTgt spid="5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29" fill="hold">
                            <p:stCondLst>
                              <p:cond delay="3500"/>
                            </p:stCondLst>
                            <p:childTnLst>
                              <p:par>
                                <p:cTn id="30" presetID="12" presetClass="entr" presetSubtype="4"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slide(fromBottom)">
                                      <p:cBhvr>
                                        <p:cTn id="32" dur="500"/>
                                        <p:tgtEl>
                                          <p:spTgt spid="60"/>
                                        </p:tgtEl>
                                      </p:cBhvr>
                                    </p:animEffect>
                                  </p:childTnLst>
                                </p:cTn>
                              </p:par>
                            </p:childTnLst>
                          </p:cTn>
                        </p:par>
                        <p:par>
                          <p:cTn id="33" fill="hold">
                            <p:stCondLst>
                              <p:cond delay="4000"/>
                            </p:stCondLst>
                            <p:childTnLst>
                              <p:par>
                                <p:cTn id="34" presetID="12" presetClass="entr" presetSubtype="4"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slide(fromBottom)">
                                      <p:cBhvr>
                                        <p:cTn id="36" dur="500"/>
                                        <p:tgtEl>
                                          <p:spTgt spid="66"/>
                                        </p:tgtEl>
                                      </p:cBhvr>
                                    </p:animEffect>
                                  </p:childTnLst>
                                </p:cTn>
                              </p:par>
                            </p:childTnLst>
                          </p:cTn>
                        </p:par>
                        <p:par>
                          <p:cTn id="37" fill="hold">
                            <p:stCondLst>
                              <p:cond delay="4500"/>
                            </p:stCondLst>
                            <p:childTnLst>
                              <p:par>
                                <p:cTn id="38" presetID="12" presetClass="entr" presetSubtype="4"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slide(fromBottom)">
                                      <p:cBhvr>
                                        <p:cTn id="40" dur="500"/>
                                        <p:tgtEl>
                                          <p:spTgt spid="63"/>
                                        </p:tgtEl>
                                      </p:cBhvr>
                                    </p:animEffect>
                                  </p:childTnLst>
                                </p:cTn>
                              </p:par>
                            </p:childTnLst>
                          </p:cTn>
                        </p:par>
                        <p:par>
                          <p:cTn id="41" fill="hold">
                            <p:stCondLst>
                              <p:cond delay="5000"/>
                            </p:stCondLst>
                            <p:childTnLst>
                              <p:par>
                                <p:cTn id="42" presetID="12" presetClass="entr" presetSubtype="1"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slide(fromTop)">
                                      <p:cBhvr>
                                        <p:cTn id="44" dur="500"/>
                                        <p:tgtEl>
                                          <p:spTgt spid="44"/>
                                        </p:tgtEl>
                                      </p:cBhvr>
                                    </p:animEffect>
                                  </p:childTnLst>
                                </p:cTn>
                              </p:par>
                            </p:childTnLst>
                          </p:cTn>
                        </p:par>
                        <p:par>
                          <p:cTn id="45" fill="hold">
                            <p:stCondLst>
                              <p:cond delay="5500"/>
                            </p:stCondLst>
                            <p:childTnLst>
                              <p:par>
                                <p:cTn id="46" presetID="12" presetClass="entr" presetSubtype="1"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slide(fromTop)">
                                      <p:cBhvr>
                                        <p:cTn id="48" dur="500"/>
                                        <p:tgtEl>
                                          <p:spTgt spid="49"/>
                                        </p:tgtEl>
                                      </p:cBhvr>
                                    </p:animEffect>
                                  </p:childTnLst>
                                </p:cTn>
                              </p:par>
                            </p:childTnLst>
                          </p:cTn>
                        </p:par>
                        <p:par>
                          <p:cTn id="49" fill="hold">
                            <p:stCondLst>
                              <p:cond delay="6000"/>
                            </p:stCondLst>
                            <p:childTnLst>
                              <p:par>
                                <p:cTn id="50" presetID="12" presetClass="entr" presetSubtype="1"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slide(fromTop)">
                                      <p:cBhvr>
                                        <p:cTn id="52" dur="500"/>
                                        <p:tgtEl>
                                          <p:spTgt spid="45"/>
                                        </p:tgtEl>
                                      </p:cBhvr>
                                    </p:animEffect>
                                  </p:childTnLst>
                                </p:cTn>
                              </p:par>
                            </p:childTnLst>
                          </p:cTn>
                        </p:par>
                        <p:par>
                          <p:cTn id="53" fill="hold">
                            <p:stCondLst>
                              <p:cond delay="6500"/>
                            </p:stCondLst>
                            <p:childTnLst>
                              <p:par>
                                <p:cTn id="54" presetID="49" presetClass="entr" presetSubtype="0" decel="100000"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p:cTn id="56" dur="500" fill="hold"/>
                                        <p:tgtEl>
                                          <p:spTgt spid="51"/>
                                        </p:tgtEl>
                                        <p:attrNameLst>
                                          <p:attrName>ppt_w</p:attrName>
                                        </p:attrNameLst>
                                      </p:cBhvr>
                                      <p:tavLst>
                                        <p:tav tm="0">
                                          <p:val>
                                            <p:fltVal val="0"/>
                                          </p:val>
                                        </p:tav>
                                        <p:tav tm="100000">
                                          <p:val>
                                            <p:strVal val="#ppt_w"/>
                                          </p:val>
                                        </p:tav>
                                      </p:tavLst>
                                    </p:anim>
                                    <p:anim calcmode="lin" valueType="num">
                                      <p:cBhvr>
                                        <p:cTn id="57" dur="500" fill="hold"/>
                                        <p:tgtEl>
                                          <p:spTgt spid="51"/>
                                        </p:tgtEl>
                                        <p:attrNameLst>
                                          <p:attrName>ppt_h</p:attrName>
                                        </p:attrNameLst>
                                      </p:cBhvr>
                                      <p:tavLst>
                                        <p:tav tm="0">
                                          <p:val>
                                            <p:fltVal val="0"/>
                                          </p:val>
                                        </p:tav>
                                        <p:tav tm="100000">
                                          <p:val>
                                            <p:strVal val="#ppt_h"/>
                                          </p:val>
                                        </p:tav>
                                      </p:tavLst>
                                    </p:anim>
                                    <p:anim calcmode="lin" valueType="num">
                                      <p:cBhvr>
                                        <p:cTn id="58" dur="500" fill="hold"/>
                                        <p:tgtEl>
                                          <p:spTgt spid="51"/>
                                        </p:tgtEl>
                                        <p:attrNameLst>
                                          <p:attrName>style.rotation</p:attrName>
                                        </p:attrNameLst>
                                      </p:cBhvr>
                                      <p:tavLst>
                                        <p:tav tm="0">
                                          <p:val>
                                            <p:fltVal val="360"/>
                                          </p:val>
                                        </p:tav>
                                        <p:tav tm="100000">
                                          <p:val>
                                            <p:fltVal val="0"/>
                                          </p:val>
                                        </p:tav>
                                      </p:tavLst>
                                    </p:anim>
                                    <p:animEffect transition="in" filter="fade">
                                      <p:cBhvr>
                                        <p:cTn id="59" dur="500"/>
                                        <p:tgtEl>
                                          <p:spTgt spid="51"/>
                                        </p:tgtEl>
                                      </p:cBhvr>
                                    </p:animEffect>
                                  </p:childTnLst>
                                </p:cTn>
                              </p:par>
                            </p:childTnLst>
                          </p:cTn>
                        </p:par>
                        <p:par>
                          <p:cTn id="60" fill="hold">
                            <p:stCondLst>
                              <p:cond delay="7000"/>
                            </p:stCondLst>
                            <p:childTnLst>
                              <p:par>
                                <p:cTn id="61" presetID="49" presetClass="entr" presetSubtype="0" decel="10000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 calcmode="lin" valueType="num">
                                      <p:cBhvr>
                                        <p:cTn id="65" dur="500" fill="hold"/>
                                        <p:tgtEl>
                                          <p:spTgt spid="50"/>
                                        </p:tgtEl>
                                        <p:attrNameLst>
                                          <p:attrName>style.rotation</p:attrName>
                                        </p:attrNameLst>
                                      </p:cBhvr>
                                      <p:tavLst>
                                        <p:tav tm="0">
                                          <p:val>
                                            <p:fltVal val="360"/>
                                          </p:val>
                                        </p:tav>
                                        <p:tav tm="100000">
                                          <p:val>
                                            <p:fltVal val="0"/>
                                          </p:val>
                                        </p:tav>
                                      </p:tavLst>
                                    </p:anim>
                                    <p:animEffect transition="in" filter="fade">
                                      <p:cBhvr>
                                        <p:cTn id="66" dur="500"/>
                                        <p:tgtEl>
                                          <p:spTgt spid="50"/>
                                        </p:tgtEl>
                                      </p:cBhvr>
                                    </p:animEffect>
                                  </p:childTnLst>
                                </p:cTn>
                              </p:par>
                            </p:childTnLst>
                          </p:cTn>
                        </p:par>
                        <p:par>
                          <p:cTn id="67" fill="hold">
                            <p:stCondLst>
                              <p:cond delay="7500"/>
                            </p:stCondLst>
                            <p:childTnLst>
                              <p:par>
                                <p:cTn id="68" presetID="49" presetClass="entr" presetSubtype="0" decel="100000"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 calcmode="lin" valueType="num">
                                      <p:cBhvr>
                                        <p:cTn id="72" dur="500" fill="hold"/>
                                        <p:tgtEl>
                                          <p:spTgt spid="48"/>
                                        </p:tgtEl>
                                        <p:attrNameLst>
                                          <p:attrName>style.rotation</p:attrName>
                                        </p:attrNameLst>
                                      </p:cBhvr>
                                      <p:tavLst>
                                        <p:tav tm="0">
                                          <p:val>
                                            <p:fltVal val="360"/>
                                          </p:val>
                                        </p:tav>
                                        <p:tav tm="100000">
                                          <p:val>
                                            <p:fltVal val="0"/>
                                          </p:val>
                                        </p:tav>
                                      </p:tavLst>
                                    </p:anim>
                                    <p:animEffect transition="in" filter="fade">
                                      <p:cBhvr>
                                        <p:cTn id="73" dur="500"/>
                                        <p:tgtEl>
                                          <p:spTgt spid="48"/>
                                        </p:tgtEl>
                                      </p:cBhvr>
                                    </p:animEffect>
                                  </p:childTnLst>
                                </p:cTn>
                              </p:par>
                            </p:childTnLst>
                          </p:cTn>
                        </p:par>
                        <p:par>
                          <p:cTn id="74" fill="hold">
                            <p:stCondLst>
                              <p:cond delay="8000"/>
                            </p:stCondLst>
                            <p:childTnLst>
                              <p:par>
                                <p:cTn id="75" presetID="12" presetClass="entr" presetSubtype="1"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slide(fromTop)">
                                      <p:cBhvr>
                                        <p:cTn id="77" dur="500"/>
                                        <p:tgtEl>
                                          <p:spTgt spid="79"/>
                                        </p:tgtEl>
                                      </p:cBhvr>
                                    </p:animEffect>
                                  </p:childTnLst>
                                </p:cTn>
                              </p:par>
                            </p:childTnLst>
                          </p:cTn>
                        </p:par>
                        <p:par>
                          <p:cTn id="78" fill="hold">
                            <p:stCondLst>
                              <p:cond delay="8500"/>
                            </p:stCondLst>
                            <p:childTnLst>
                              <p:par>
                                <p:cTn id="79" presetID="12" presetClass="entr" presetSubtype="1"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slide(fromTop)">
                                      <p:cBhvr>
                                        <p:cTn id="81" dur="500"/>
                                        <p:tgtEl>
                                          <p:spTgt spid="70"/>
                                        </p:tgtEl>
                                      </p:cBhvr>
                                    </p:animEffect>
                                  </p:childTnLst>
                                </p:cTn>
                              </p:par>
                            </p:childTnLst>
                          </p:cTn>
                        </p:par>
                        <p:par>
                          <p:cTn id="82" fill="hold">
                            <p:stCondLst>
                              <p:cond delay="9000"/>
                            </p:stCondLst>
                            <p:childTnLst>
                              <p:par>
                                <p:cTn id="83" presetID="12" presetClass="entr" presetSubtype="1"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slide(fromTop)">
                                      <p:cBhvr>
                                        <p:cTn id="85" dur="500"/>
                                        <p:tgtEl>
                                          <p:spTgt spid="56"/>
                                        </p:tgtEl>
                                      </p:cBhvr>
                                    </p:animEffect>
                                  </p:childTnLst>
                                </p:cTn>
                              </p:par>
                            </p:childTnLst>
                          </p:cTn>
                        </p:par>
                        <p:par>
                          <p:cTn id="86" fill="hold">
                            <p:stCondLst>
                              <p:cond delay="9500"/>
                            </p:stCondLst>
                            <p:childTnLst>
                              <p:par>
                                <p:cTn id="87" presetID="10"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 calcmode="lin" valueType="num">
                                      <p:cBhvr>
                                        <p:cTn id="89" dur="500" fill="hold"/>
                                        <p:tgtEl>
                                          <p:spTgt spid="52"/>
                                        </p:tgtEl>
                                        <p:attrNameLst>
                                          <p:attrName>ppt_w</p:attrName>
                                        </p:attrNameLst>
                                      </p:cBhvr>
                                      <p:tavLst>
                                        <p:tav tm="0">
                                          <p:val>
                                            <p:fltVal val="0"/>
                                          </p:val>
                                        </p:tav>
                                        <p:tav tm="100000">
                                          <p:val>
                                            <p:strVal val="#ppt_w"/>
                                          </p:val>
                                        </p:tav>
                                      </p:tavLst>
                                    </p:anim>
                                    <p:anim calcmode="lin" valueType="num">
                                      <p:cBhvr>
                                        <p:cTn id="90" dur="500" fill="hold"/>
                                        <p:tgtEl>
                                          <p:spTgt spid="52"/>
                                        </p:tgtEl>
                                        <p:attrNameLst>
                                          <p:attrName>ppt_h</p:attrName>
                                        </p:attrNameLst>
                                      </p:cBhvr>
                                      <p:tavLst>
                                        <p:tav tm="0">
                                          <p:val>
                                            <p:fltVal val="0"/>
                                          </p:val>
                                        </p:tav>
                                        <p:tav tm="100000">
                                          <p:val>
                                            <p:strVal val="#ppt_h"/>
                                          </p:val>
                                        </p:tav>
                                      </p:tavLst>
                                    </p:anim>
                                    <p:animEffect transition="in" filter="fade">
                                      <p:cBhvr>
                                        <p:cTn id="91" dur="500"/>
                                        <p:tgtEl>
                                          <p:spTgt spid="52"/>
                                        </p:tgtEl>
                                      </p:cBhvr>
                                    </p:animEffect>
                                  </p:childTnLst>
                                </p:cTn>
                              </p:par>
                              <p:par>
                                <p:cTn id="92" presetID="10" presetClass="entr" presetSubtype="0" fill="hold" nodeType="with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500" fill="hold"/>
                                        <p:tgtEl>
                                          <p:spTgt spid="53"/>
                                        </p:tgtEl>
                                        <p:attrNameLst>
                                          <p:attrName>ppt_w</p:attrName>
                                        </p:attrNameLst>
                                      </p:cBhvr>
                                      <p:tavLst>
                                        <p:tav tm="0">
                                          <p:val>
                                            <p:fltVal val="0"/>
                                          </p:val>
                                        </p:tav>
                                        <p:tav tm="100000">
                                          <p:val>
                                            <p:strVal val="#ppt_w"/>
                                          </p:val>
                                        </p:tav>
                                      </p:tavLst>
                                    </p:anim>
                                    <p:anim calcmode="lin" valueType="num">
                                      <p:cBhvr>
                                        <p:cTn id="95" dur="500" fill="hold"/>
                                        <p:tgtEl>
                                          <p:spTgt spid="53"/>
                                        </p:tgtEl>
                                        <p:attrNameLst>
                                          <p:attrName>ppt_h</p:attrName>
                                        </p:attrNameLst>
                                      </p:cBhvr>
                                      <p:tavLst>
                                        <p:tav tm="0">
                                          <p:val>
                                            <p:fltVal val="0"/>
                                          </p:val>
                                        </p:tav>
                                        <p:tav tm="100000">
                                          <p:val>
                                            <p:strVal val="#ppt_h"/>
                                          </p:val>
                                        </p:tav>
                                      </p:tavLst>
                                    </p:anim>
                                    <p:animEffect transition="in" filter="fade">
                                      <p:cBhvr>
                                        <p:cTn id="9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4" grpId="0" animBg="1" autoUpdateAnimBg="0"/>
      <p:bldP spid="45" grpId="0" animBg="1" autoUpdateAnimBg="0"/>
      <p:bldP spid="48" grpId="0" autoUpdateAnimBg="0"/>
      <p:bldP spid="49" grpId="0" animBg="1" autoUpdateAnimBg="0"/>
      <p:bldP spid="50" grpId="0" autoUpdateAnimBg="0"/>
      <p:bldP spid="51" grpId="0" autoUpdateAnimBg="0"/>
      <p:bldP spid="52" grpId="0" animBg="1" autoUpdateAnimBg="0"/>
      <p:bldP spid="56" grpId="0" animBg="1" autoUpdateAnimBg="0"/>
      <p:bldP spid="57" grpId="0" animBg="1" autoUpdateAnimBg="0"/>
      <p:bldP spid="58" grpId="0" animBg="1" autoUpdateAnimBg="0"/>
      <p:bldP spid="59" grpId="0" animBg="1" autoUpdateAnimBg="0"/>
      <p:bldP spid="70" grpId="0" animBg="1" autoUpdateAnimBg="0"/>
      <p:bldP spid="79"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60" name="对角圆角矩形 59"/>
          <p:cNvSpPr/>
          <p:nvPr/>
        </p:nvSpPr>
        <p:spPr>
          <a:xfrm>
            <a:off x="755576" y="1275606"/>
            <a:ext cx="1343546" cy="573340"/>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1" name="对角圆角矩形 80"/>
          <p:cNvSpPr/>
          <p:nvPr/>
        </p:nvSpPr>
        <p:spPr>
          <a:xfrm>
            <a:off x="1756819" y="2081704"/>
            <a:ext cx="1345257" cy="573342"/>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2" name="对角圆角矩形 81"/>
          <p:cNvSpPr/>
          <p:nvPr/>
        </p:nvSpPr>
        <p:spPr>
          <a:xfrm>
            <a:off x="2758059" y="2887803"/>
            <a:ext cx="1345257" cy="573340"/>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sp>
        <p:nvSpPr>
          <p:cNvPr id="83" name="对角圆角矩形 82"/>
          <p:cNvSpPr/>
          <p:nvPr/>
        </p:nvSpPr>
        <p:spPr>
          <a:xfrm>
            <a:off x="3761011" y="3693901"/>
            <a:ext cx="1343546" cy="573342"/>
          </a:xfrm>
          <a:prstGeom prst="round2Diag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bg1"/>
                </a:solidFill>
                <a:latin typeface="微软雅黑" panose="020B0503020204020204" pitchFamily="34" charset="-122"/>
                <a:ea typeface="微软雅黑" panose="020B0503020204020204" pitchFamily="34" charset="-122"/>
              </a:rPr>
              <a:t>添加内容</a:t>
            </a:r>
          </a:p>
        </p:txBody>
      </p:sp>
      <p:cxnSp>
        <p:nvCxnSpPr>
          <p:cNvPr id="84" name="直接箭头连接符 83"/>
          <p:cNvCxnSpPr/>
          <p:nvPr/>
        </p:nvCxnSpPr>
        <p:spPr>
          <a:xfrm>
            <a:off x="2251448" y="153077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3065090" y="1275606"/>
            <a:ext cx="2832572" cy="619549"/>
            <a:chOff x="3024807" y="1419622"/>
            <a:chExt cx="2627313" cy="574675"/>
          </a:xfrm>
        </p:grpSpPr>
        <p:sp>
          <p:nvSpPr>
            <p:cNvPr id="86" name="文本框 8"/>
            <p:cNvSpPr txBox="1">
              <a:spLocks noChangeArrowheads="1"/>
            </p:cNvSpPr>
            <p:nvPr/>
          </p:nvSpPr>
          <p:spPr bwMode="auto">
            <a:xfrm>
              <a:off x="3024807" y="1419622"/>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dirty="0">
                  <a:solidFill>
                    <a:schemeClr val="tx1">
                      <a:lumMod val="85000"/>
                      <a:lumOff val="15000"/>
                    </a:schemeClr>
                  </a:solidFill>
                  <a:latin typeface="微软雅黑" panose="020B0503020204020204" pitchFamily="34" charset="-122"/>
                </a:rPr>
                <a:t>添加标题</a:t>
              </a:r>
            </a:p>
          </p:txBody>
        </p:sp>
        <p:sp>
          <p:nvSpPr>
            <p:cNvPr id="87" name="文本框 9"/>
            <p:cNvSpPr txBox="1"/>
            <p:nvPr/>
          </p:nvSpPr>
          <p:spPr>
            <a:xfrm>
              <a:off x="3024807" y="1705372"/>
              <a:ext cx="2627313" cy="288925"/>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88" name="直接箭头连接符 87"/>
          <p:cNvCxnSpPr/>
          <p:nvPr/>
        </p:nvCxnSpPr>
        <p:spPr>
          <a:xfrm>
            <a:off x="3238997" y="2350563"/>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3996693" y="2051914"/>
            <a:ext cx="2832572" cy="617838"/>
            <a:chOff x="3888903" y="2139702"/>
            <a:chExt cx="2627313" cy="573088"/>
          </a:xfrm>
        </p:grpSpPr>
        <p:sp>
          <p:nvSpPr>
            <p:cNvPr id="90" name="文本框 11"/>
            <p:cNvSpPr txBox="1">
              <a:spLocks noChangeArrowheads="1"/>
            </p:cNvSpPr>
            <p:nvPr/>
          </p:nvSpPr>
          <p:spPr bwMode="auto">
            <a:xfrm>
              <a:off x="3888903" y="2139702"/>
              <a:ext cx="112918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chemeClr val="tx1">
                      <a:lumMod val="85000"/>
                      <a:lumOff val="15000"/>
                    </a:schemeClr>
                  </a:solidFill>
                  <a:latin typeface="微软雅黑" panose="020B0503020204020204" pitchFamily="34" charset="-122"/>
                </a:rPr>
                <a:t>添加标题</a:t>
              </a:r>
            </a:p>
          </p:txBody>
        </p:sp>
        <p:sp>
          <p:nvSpPr>
            <p:cNvPr id="91" name="文本框 12"/>
            <p:cNvSpPr txBox="1"/>
            <p:nvPr/>
          </p:nvSpPr>
          <p:spPr>
            <a:xfrm>
              <a:off x="3888903" y="2425452"/>
              <a:ext cx="2627313" cy="287338"/>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92" name="直接箭头连接符 91"/>
          <p:cNvCxnSpPr/>
          <p:nvPr/>
        </p:nvCxnSpPr>
        <p:spPr>
          <a:xfrm>
            <a:off x="4226546" y="317035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4912867" y="2909063"/>
            <a:ext cx="2832571" cy="617837"/>
            <a:chOff x="4738688" y="2934767"/>
            <a:chExt cx="2627312" cy="573087"/>
          </a:xfrm>
        </p:grpSpPr>
        <p:sp>
          <p:nvSpPr>
            <p:cNvPr id="94" name="文本框 14"/>
            <p:cNvSpPr txBox="1">
              <a:spLocks noChangeArrowheads="1"/>
            </p:cNvSpPr>
            <p:nvPr/>
          </p:nvSpPr>
          <p:spPr bwMode="auto">
            <a:xfrm>
              <a:off x="4738688" y="2934767"/>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chemeClr val="tx1">
                      <a:lumMod val="85000"/>
                      <a:lumOff val="15000"/>
                    </a:schemeClr>
                  </a:solidFill>
                  <a:latin typeface="微软雅黑" panose="020B0503020204020204" pitchFamily="34" charset="-122"/>
                </a:rPr>
                <a:t>添加标题</a:t>
              </a:r>
            </a:p>
          </p:txBody>
        </p:sp>
        <p:sp>
          <p:nvSpPr>
            <p:cNvPr id="95" name="文本框 15"/>
            <p:cNvSpPr txBox="1"/>
            <p:nvPr/>
          </p:nvSpPr>
          <p:spPr>
            <a:xfrm>
              <a:off x="4738688" y="3220517"/>
              <a:ext cx="2627312" cy="287337"/>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cxnSp>
        <p:nvCxnSpPr>
          <p:cNvPr id="96" name="直接箭头连接符 95"/>
          <p:cNvCxnSpPr/>
          <p:nvPr/>
        </p:nvCxnSpPr>
        <p:spPr>
          <a:xfrm>
            <a:off x="5214095" y="3990144"/>
            <a:ext cx="664071" cy="0"/>
          </a:xfrm>
          <a:prstGeom prst="straightConnector1">
            <a:avLst/>
          </a:prstGeom>
          <a:ln cap="rnd">
            <a:solidFill>
              <a:schemeClr val="bg1">
                <a:lumMod val="6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97" name="组合 96"/>
          <p:cNvGrpSpPr/>
          <p:nvPr/>
        </p:nvGrpSpPr>
        <p:grpSpPr>
          <a:xfrm>
            <a:off x="5896993" y="3685370"/>
            <a:ext cx="2832572" cy="617838"/>
            <a:chOff x="5651500" y="3654846"/>
            <a:chExt cx="2627313" cy="573088"/>
          </a:xfrm>
        </p:grpSpPr>
        <p:sp>
          <p:nvSpPr>
            <p:cNvPr id="98" name="文本框 17"/>
            <p:cNvSpPr txBox="1">
              <a:spLocks noChangeArrowheads="1"/>
            </p:cNvSpPr>
            <p:nvPr/>
          </p:nvSpPr>
          <p:spPr bwMode="auto">
            <a:xfrm>
              <a:off x="5651500" y="3654846"/>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chemeClr val="tx1">
                      <a:lumMod val="85000"/>
                      <a:lumOff val="15000"/>
                    </a:schemeClr>
                  </a:solidFill>
                  <a:latin typeface="微软雅黑" panose="020B0503020204020204" pitchFamily="34" charset="-122"/>
                </a:rPr>
                <a:t>添加标题</a:t>
              </a:r>
            </a:p>
          </p:txBody>
        </p:sp>
        <p:sp>
          <p:nvSpPr>
            <p:cNvPr id="99" name="文本框 18"/>
            <p:cNvSpPr txBox="1"/>
            <p:nvPr/>
          </p:nvSpPr>
          <p:spPr>
            <a:xfrm>
              <a:off x="5651500" y="3940596"/>
              <a:ext cx="2627313" cy="287338"/>
            </a:xfrm>
            <a:prstGeom prst="rect">
              <a:avLst/>
            </a:prstGeom>
            <a:noFill/>
          </p:spPr>
          <p:txBody>
            <a:bodyPr anchor="ctr"/>
            <a:lstStyle/>
            <a:p>
              <a:pPr>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00" name="直角上箭头 99"/>
          <p:cNvSpPr/>
          <p:nvPr/>
        </p:nvSpPr>
        <p:spPr>
          <a:xfrm rot="5400000">
            <a:off x="1103026" y="1965340"/>
            <a:ext cx="580186" cy="569938"/>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1" name="直角上箭头 100"/>
          <p:cNvSpPr/>
          <p:nvPr/>
        </p:nvSpPr>
        <p:spPr>
          <a:xfrm rot="5400000">
            <a:off x="2116248" y="2761170"/>
            <a:ext cx="581897" cy="568226"/>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102" name="直角上箭头 101"/>
          <p:cNvSpPr/>
          <p:nvPr/>
        </p:nvSpPr>
        <p:spPr>
          <a:xfrm rot="5400000">
            <a:off x="3130326" y="3556145"/>
            <a:ext cx="581897" cy="569937"/>
          </a:xfrm>
          <a:prstGeom prst="ben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Tree>
  </p:cSld>
  <p:clrMapOvr>
    <a:masterClrMapping/>
  </p:clrMapOvr>
  <mc:AlternateContent xmlns:mc="http://schemas.openxmlformats.org/markup-compatibility/2006" xmlns:p14="http://schemas.microsoft.com/office/powerpoint/2010/main">
    <mc:Choice Requires="p14">
      <p:transition spd="slow" p14:dur="1400" advClick="0" advTm="2000">
        <p14:doors dir="vert"/>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wipe(left)">
                                      <p:cBhvr>
                                        <p:cTn id="16" dur="500"/>
                                        <p:tgtEl>
                                          <p:spTgt spid="8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ipe(left)">
                                      <p:cBhvr>
                                        <p:cTn id="20" dur="500"/>
                                        <p:tgtEl>
                                          <p:spTgt spid="85"/>
                                        </p:tgtEl>
                                      </p:cBhvr>
                                    </p:animEffect>
                                  </p:childTnLst>
                                </p:cTn>
                              </p:par>
                            </p:childTnLst>
                          </p:cTn>
                        </p:par>
                        <p:par>
                          <p:cTn id="21" fill="hold">
                            <p:stCondLst>
                              <p:cond delay="2000"/>
                            </p:stCondLst>
                            <p:childTnLst>
                              <p:par>
                                <p:cTn id="22" presetID="12" presetClass="entr" presetSubtype="1" fill="hold" grpId="0" nodeType="after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500"/>
                                        <p:tgtEl>
                                          <p:spTgt spid="100"/>
                                        </p:tgtEl>
                                        <p:attrNameLst>
                                          <p:attrName>ppt_y</p:attrName>
                                        </p:attrNameLst>
                                      </p:cBhvr>
                                      <p:tavLst>
                                        <p:tav tm="0">
                                          <p:val>
                                            <p:strVal val="#ppt_y-#ppt_h*1.125000"/>
                                          </p:val>
                                        </p:tav>
                                        <p:tav tm="100000">
                                          <p:val>
                                            <p:strVal val="#ppt_y"/>
                                          </p:val>
                                        </p:tav>
                                      </p:tavLst>
                                    </p:anim>
                                    <p:animEffect transition="in" filter="wipe(down)">
                                      <p:cBhvr>
                                        <p:cTn id="25" dur="500"/>
                                        <p:tgtEl>
                                          <p:spTgt spid="10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left)">
                                      <p:cBhvr>
                                        <p:cTn id="29" dur="500"/>
                                        <p:tgtEl>
                                          <p:spTgt spid="8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wipe(left)">
                                      <p:cBhvr>
                                        <p:cTn id="33" dur="500"/>
                                        <p:tgtEl>
                                          <p:spTgt spid="88"/>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wipe(left)">
                                      <p:cBhvr>
                                        <p:cTn id="37" dur="500"/>
                                        <p:tgtEl>
                                          <p:spTgt spid="89"/>
                                        </p:tgtEl>
                                      </p:cBhvr>
                                    </p:animEffect>
                                  </p:childTnLst>
                                </p:cTn>
                              </p:par>
                            </p:childTnLst>
                          </p:cTn>
                        </p:par>
                        <p:par>
                          <p:cTn id="38" fill="hold">
                            <p:stCondLst>
                              <p:cond delay="4000"/>
                            </p:stCondLst>
                            <p:childTnLst>
                              <p:par>
                                <p:cTn id="39" presetID="12" presetClass="entr" presetSubtype="1" fill="hold" grpId="0" nodeType="afterEffect">
                                  <p:stCondLst>
                                    <p:cond delay="0"/>
                                  </p:stCondLst>
                                  <p:childTnLst>
                                    <p:set>
                                      <p:cBhvr>
                                        <p:cTn id="40" dur="1" fill="hold">
                                          <p:stCondLst>
                                            <p:cond delay="0"/>
                                          </p:stCondLst>
                                        </p:cTn>
                                        <p:tgtEl>
                                          <p:spTgt spid="101"/>
                                        </p:tgtEl>
                                        <p:attrNameLst>
                                          <p:attrName>style.visibility</p:attrName>
                                        </p:attrNameLst>
                                      </p:cBhvr>
                                      <p:to>
                                        <p:strVal val="visible"/>
                                      </p:to>
                                    </p:set>
                                    <p:anim calcmode="lin" valueType="num">
                                      <p:cBhvr additive="base">
                                        <p:cTn id="41" dur="500"/>
                                        <p:tgtEl>
                                          <p:spTgt spid="101"/>
                                        </p:tgtEl>
                                        <p:attrNameLst>
                                          <p:attrName>ppt_y</p:attrName>
                                        </p:attrNameLst>
                                      </p:cBhvr>
                                      <p:tavLst>
                                        <p:tav tm="0">
                                          <p:val>
                                            <p:strVal val="#ppt_y-#ppt_h*1.125000"/>
                                          </p:val>
                                        </p:tav>
                                        <p:tav tm="100000">
                                          <p:val>
                                            <p:strVal val="#ppt_y"/>
                                          </p:val>
                                        </p:tav>
                                      </p:tavLst>
                                    </p:anim>
                                    <p:animEffect transition="in" filter="wipe(down)">
                                      <p:cBhvr>
                                        <p:cTn id="42" dur="500"/>
                                        <p:tgtEl>
                                          <p:spTgt spid="101"/>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left)">
                                      <p:cBhvr>
                                        <p:cTn id="46" dur="500"/>
                                        <p:tgtEl>
                                          <p:spTgt spid="82"/>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left)">
                                      <p:cBhvr>
                                        <p:cTn id="50" dur="500"/>
                                        <p:tgtEl>
                                          <p:spTgt spid="92"/>
                                        </p:tgtEl>
                                      </p:cBhvr>
                                    </p:animEffect>
                                  </p:childTnLst>
                                </p:cTn>
                              </p:par>
                            </p:childTnLst>
                          </p:cTn>
                        </p:par>
                        <p:par>
                          <p:cTn id="51" fill="hold">
                            <p:stCondLst>
                              <p:cond delay="5500"/>
                            </p:stCondLst>
                            <p:childTnLst>
                              <p:par>
                                <p:cTn id="52" presetID="22" presetClass="entr" presetSubtype="8"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left)">
                                      <p:cBhvr>
                                        <p:cTn id="54" dur="500"/>
                                        <p:tgtEl>
                                          <p:spTgt spid="93"/>
                                        </p:tgtEl>
                                      </p:cBhvr>
                                    </p:animEffect>
                                  </p:childTnLst>
                                </p:cTn>
                              </p:par>
                            </p:childTnLst>
                          </p:cTn>
                        </p:par>
                        <p:par>
                          <p:cTn id="55" fill="hold">
                            <p:stCondLst>
                              <p:cond delay="6000"/>
                            </p:stCondLst>
                            <p:childTnLst>
                              <p:par>
                                <p:cTn id="56" presetID="12" presetClass="entr" presetSubtype="1" fill="hold" grpId="0" nodeType="afterEffect">
                                  <p:stCondLst>
                                    <p:cond delay="0"/>
                                  </p:stCondLst>
                                  <p:childTnLst>
                                    <p:set>
                                      <p:cBhvr>
                                        <p:cTn id="57" dur="1" fill="hold">
                                          <p:stCondLst>
                                            <p:cond delay="0"/>
                                          </p:stCondLst>
                                        </p:cTn>
                                        <p:tgtEl>
                                          <p:spTgt spid="102"/>
                                        </p:tgtEl>
                                        <p:attrNameLst>
                                          <p:attrName>style.visibility</p:attrName>
                                        </p:attrNameLst>
                                      </p:cBhvr>
                                      <p:to>
                                        <p:strVal val="visible"/>
                                      </p:to>
                                    </p:set>
                                    <p:anim calcmode="lin" valueType="num">
                                      <p:cBhvr additive="base">
                                        <p:cTn id="58" dur="500"/>
                                        <p:tgtEl>
                                          <p:spTgt spid="102"/>
                                        </p:tgtEl>
                                        <p:attrNameLst>
                                          <p:attrName>ppt_y</p:attrName>
                                        </p:attrNameLst>
                                      </p:cBhvr>
                                      <p:tavLst>
                                        <p:tav tm="0">
                                          <p:val>
                                            <p:strVal val="#ppt_y-#ppt_h*1.125000"/>
                                          </p:val>
                                        </p:tav>
                                        <p:tav tm="100000">
                                          <p:val>
                                            <p:strVal val="#ppt_y"/>
                                          </p:val>
                                        </p:tav>
                                      </p:tavLst>
                                    </p:anim>
                                    <p:animEffect transition="in" filter="wipe(down)">
                                      <p:cBhvr>
                                        <p:cTn id="59" dur="500"/>
                                        <p:tgtEl>
                                          <p:spTgt spid="102"/>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left)">
                                      <p:cBhvr>
                                        <p:cTn id="63" dur="500"/>
                                        <p:tgtEl>
                                          <p:spTgt spid="83"/>
                                        </p:tgtEl>
                                      </p:cBhvr>
                                    </p:animEffect>
                                  </p:childTnLst>
                                </p:cTn>
                              </p:par>
                            </p:childTnLst>
                          </p:cTn>
                        </p:par>
                        <p:par>
                          <p:cTn id="64" fill="hold">
                            <p:stCondLst>
                              <p:cond delay="7000"/>
                            </p:stCondLst>
                            <p:childTnLst>
                              <p:par>
                                <p:cTn id="65" presetID="22" presetClass="entr" presetSubtype="8"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left)">
                                      <p:cBhvr>
                                        <p:cTn id="67" dur="500"/>
                                        <p:tgtEl>
                                          <p:spTgt spid="96"/>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wipe(left)">
                                      <p:cBhvr>
                                        <p:cTn id="7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0" grpId="0" animBg="1"/>
      <p:bldP spid="81" grpId="0" animBg="1"/>
      <p:bldP spid="82" grpId="0" animBg="1"/>
      <p:bldP spid="83" grpId="0" animBg="1"/>
      <p:bldP spid="100" grpId="0" animBg="1"/>
      <p:bldP spid="101" grpId="0" animBg="1"/>
      <p:bldP spid="10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bwMode="auto">
          <a:xfrm>
            <a:off x="958850" y="1577777"/>
            <a:ext cx="2768600" cy="1570037"/>
            <a:chOff x="958486" y="1157048"/>
            <a:chExt cx="2768506" cy="1569660"/>
          </a:xfrm>
        </p:grpSpPr>
        <p:grpSp>
          <p:nvGrpSpPr>
            <p:cNvPr id="22" name="组合 39"/>
            <p:cNvGrpSpPr/>
            <p:nvPr/>
          </p:nvGrpSpPr>
          <p:grpSpPr bwMode="auto">
            <a:xfrm>
              <a:off x="1010221" y="1358009"/>
              <a:ext cx="2716771" cy="1162022"/>
              <a:chOff x="1067371" y="1358009"/>
              <a:chExt cx="2716771" cy="1162022"/>
            </a:xfrm>
          </p:grpSpPr>
          <p:sp>
            <p:nvSpPr>
              <p:cNvPr id="34" name="矩形 33"/>
              <p:cNvSpPr/>
              <p:nvPr/>
            </p:nvSpPr>
            <p:spPr>
              <a:xfrm>
                <a:off x="1068022" y="1493517"/>
                <a:ext cx="1022315" cy="9237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 name="矩形 34"/>
              <p:cNvSpPr/>
              <p:nvPr/>
            </p:nvSpPr>
            <p:spPr>
              <a:xfrm>
                <a:off x="2003027" y="1358612"/>
                <a:ext cx="1781115" cy="830064"/>
              </a:xfrm>
              <a:prstGeom prst="rect">
                <a:avLst/>
              </a:prstGeom>
            </p:spPr>
            <p:txBody>
              <a:bodyPr wrap="none">
                <a:spAutoFit/>
              </a:bodyPr>
              <a:lstStyle/>
              <a:p>
                <a:pPr fontAlgn="auto">
                  <a:spcBef>
                    <a:spcPts val="0"/>
                  </a:spcBef>
                  <a:spcAft>
                    <a:spcPts val="0"/>
                  </a:spcAft>
                  <a:defRPr/>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目  录</a:t>
                </a:r>
              </a:p>
            </p:txBody>
          </p:sp>
          <p:sp>
            <p:nvSpPr>
              <p:cNvPr id="36"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dirty="0">
                    <a:solidFill>
                      <a:srgbClr val="C00000"/>
                    </a:solidFill>
                    <a:latin typeface="Arial" panose="020B0604020202020204" pitchFamily="34" charset="0"/>
                    <a:cs typeface="Arial" panose="020B0604020202020204" pitchFamily="34" charset="0"/>
                  </a:rPr>
                  <a:t>ONTENTS</a:t>
                </a:r>
                <a:endParaRPr lang="zh-CN" altLang="en-US" sz="2500" b="1" dirty="0">
                  <a:solidFill>
                    <a:srgbClr val="C00000"/>
                  </a:solidFill>
                  <a:latin typeface="Arial" panose="020B0604020202020204" pitchFamily="34" charset="0"/>
                  <a:cs typeface="Arial" panose="020B0604020202020204" pitchFamily="34" charset="0"/>
                </a:endParaRPr>
              </a:p>
            </p:txBody>
          </p:sp>
        </p:grpSp>
        <p:sp>
          <p:nvSpPr>
            <p:cNvPr id="24" name="矩形 23"/>
            <p:cNvSpPr/>
            <p:nvPr/>
          </p:nvSpPr>
          <p:spPr>
            <a:xfrm>
              <a:off x="958486" y="1157048"/>
              <a:ext cx="1074333" cy="1569660"/>
            </a:xfrm>
            <a:prstGeom prst="rect">
              <a:avLst/>
            </a:prstGeom>
          </p:spPr>
          <p:txBody>
            <a:bodyPr wrap="none">
              <a:spAutoFit/>
            </a:bodyPr>
            <a:lstStyle/>
            <a:p>
              <a:pPr fontAlgn="auto">
                <a:spcBef>
                  <a:spcPts val="0"/>
                </a:spcBef>
                <a:spcAft>
                  <a:spcPts val="0"/>
                </a:spcAft>
                <a:defRPr/>
              </a:pPr>
              <a:r>
                <a:rPr lang="en-US" altLang="zh-CN"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37" name="组合 8"/>
          <p:cNvGrpSpPr/>
          <p:nvPr/>
        </p:nvGrpSpPr>
        <p:grpSpPr bwMode="auto">
          <a:xfrm>
            <a:off x="4124325" y="1212056"/>
            <a:ext cx="4073525" cy="500063"/>
            <a:chOff x="4181203" y="1479950"/>
            <a:chExt cx="4074491" cy="499624"/>
          </a:xfrm>
        </p:grpSpPr>
        <p:sp>
          <p:nvSpPr>
            <p:cNvPr id="38" name="矩形 37"/>
            <p:cNvSpPr/>
            <p:nvPr/>
          </p:nvSpPr>
          <p:spPr bwMode="auto">
            <a:xfrm>
              <a:off x="4181203" y="1522775"/>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39" name="椭圆 38"/>
            <p:cNvSpPr/>
            <p:nvPr/>
          </p:nvSpPr>
          <p:spPr bwMode="auto">
            <a:xfrm>
              <a:off x="4305301" y="156537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0" name="矩形 11"/>
            <p:cNvSpPr>
              <a:spLocks noChangeArrowheads="1"/>
            </p:cNvSpPr>
            <p:nvPr/>
          </p:nvSpPr>
          <p:spPr bwMode="auto">
            <a:xfrm>
              <a:off x="4216136" y="1479950"/>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dirty="0">
                  <a:solidFill>
                    <a:srgbClr val="262626"/>
                  </a:solidFill>
                  <a:latin typeface="微软雅黑" panose="020B0503020204020204" pitchFamily="34" charset="-122"/>
                  <a:ea typeface="微软雅黑" panose="020B0503020204020204" pitchFamily="34" charset="-122"/>
                </a:rPr>
                <a:t>1</a:t>
              </a:r>
            </a:p>
          </p:txBody>
        </p:sp>
        <p:sp>
          <p:nvSpPr>
            <p:cNvPr id="41" name="TextBox 40"/>
            <p:cNvSpPr txBox="1"/>
            <p:nvPr/>
          </p:nvSpPr>
          <p:spPr bwMode="auto">
            <a:xfrm>
              <a:off x="5318123" y="1565600"/>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2" name="组合 13"/>
          <p:cNvGrpSpPr/>
          <p:nvPr/>
        </p:nvGrpSpPr>
        <p:grpSpPr bwMode="auto">
          <a:xfrm>
            <a:off x="4124325" y="1793081"/>
            <a:ext cx="4073525" cy="500063"/>
            <a:chOff x="4181203" y="2060522"/>
            <a:chExt cx="4074491" cy="499624"/>
          </a:xfrm>
        </p:grpSpPr>
        <p:sp>
          <p:nvSpPr>
            <p:cNvPr id="43" name="矩形 42"/>
            <p:cNvSpPr/>
            <p:nvPr/>
          </p:nvSpPr>
          <p:spPr bwMode="auto">
            <a:xfrm>
              <a:off x="4181203" y="2103347"/>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4" name="椭圆 43"/>
            <p:cNvSpPr/>
            <p:nvPr/>
          </p:nvSpPr>
          <p:spPr bwMode="auto">
            <a:xfrm>
              <a:off x="4305301" y="2145948"/>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5" name="矩形 16"/>
            <p:cNvSpPr>
              <a:spLocks noChangeArrowheads="1"/>
            </p:cNvSpPr>
            <p:nvPr/>
          </p:nvSpPr>
          <p:spPr bwMode="auto">
            <a:xfrm>
              <a:off x="4216136" y="2060522"/>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2</a:t>
              </a:r>
            </a:p>
          </p:txBody>
        </p:sp>
        <p:sp>
          <p:nvSpPr>
            <p:cNvPr id="46" name="TextBox 45"/>
            <p:cNvSpPr txBox="1"/>
            <p:nvPr/>
          </p:nvSpPr>
          <p:spPr bwMode="auto">
            <a:xfrm>
              <a:off x="5318123" y="2131897"/>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7" name="组合 18"/>
          <p:cNvGrpSpPr/>
          <p:nvPr/>
        </p:nvGrpSpPr>
        <p:grpSpPr bwMode="auto">
          <a:xfrm>
            <a:off x="4124325" y="2359819"/>
            <a:ext cx="4073525" cy="498475"/>
            <a:chOff x="4181203" y="2626579"/>
            <a:chExt cx="4074491" cy="499624"/>
          </a:xfrm>
        </p:grpSpPr>
        <p:sp>
          <p:nvSpPr>
            <p:cNvPr id="48" name="矩形 47"/>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9" name="椭圆 48"/>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0"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3</a:t>
              </a:r>
            </a:p>
          </p:txBody>
        </p:sp>
        <p:sp>
          <p:nvSpPr>
            <p:cNvPr id="51" name="TextBox 50"/>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52" name="组合 23"/>
          <p:cNvGrpSpPr/>
          <p:nvPr/>
        </p:nvGrpSpPr>
        <p:grpSpPr bwMode="auto">
          <a:xfrm>
            <a:off x="3835400" y="1243806"/>
            <a:ext cx="68176" cy="3899694"/>
            <a:chOff x="6966170" y="1570075"/>
            <a:chExt cx="63500" cy="2204256"/>
          </a:xfrm>
        </p:grpSpPr>
        <p:cxnSp>
          <p:nvCxnSpPr>
            <p:cNvPr id="53" name="直接连接符 52"/>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4" name="直接连接符 53"/>
            <p:cNvCxnSpPr/>
            <p:nvPr/>
          </p:nvCxnSpPr>
          <p:spPr bwMode="auto">
            <a:xfrm>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5" name="组合 26"/>
          <p:cNvGrpSpPr/>
          <p:nvPr/>
        </p:nvGrpSpPr>
        <p:grpSpPr bwMode="auto">
          <a:xfrm>
            <a:off x="3835400" y="1248048"/>
            <a:ext cx="69850" cy="2140432"/>
            <a:chOff x="6966170" y="1570075"/>
            <a:chExt cx="63500" cy="2204256"/>
          </a:xfrm>
        </p:grpSpPr>
        <p:cxnSp>
          <p:nvCxnSpPr>
            <p:cNvPr id="56" name="直接连接符 55"/>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7" name="直接连接符 56"/>
            <p:cNvCxnSpPr/>
            <p:nvPr/>
          </p:nvCxnSpPr>
          <p:spPr bwMode="auto">
            <a:xfrm>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8" name="组合 18"/>
          <p:cNvGrpSpPr/>
          <p:nvPr/>
        </p:nvGrpSpPr>
        <p:grpSpPr bwMode="auto">
          <a:xfrm>
            <a:off x="4124325" y="2938363"/>
            <a:ext cx="4073525" cy="498475"/>
            <a:chOff x="4181203" y="2626579"/>
            <a:chExt cx="4074491" cy="499624"/>
          </a:xfrm>
        </p:grpSpPr>
        <p:sp>
          <p:nvSpPr>
            <p:cNvPr id="59" name="矩形 58"/>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0" name="椭圆 59"/>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1"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dirty="0" smtClean="0">
                  <a:solidFill>
                    <a:srgbClr val="262626"/>
                  </a:solidFill>
                  <a:latin typeface="微软雅黑" panose="020B0503020204020204" pitchFamily="34" charset="-122"/>
                  <a:ea typeface="微软雅黑" panose="020B0503020204020204" pitchFamily="34" charset="-122"/>
                </a:rPr>
                <a:t>4</a:t>
              </a:r>
              <a:endParaRPr lang="en-US" altLang="zh-CN" sz="2000" dirty="0">
                <a:solidFill>
                  <a:srgbClr val="262626"/>
                </a:solidFill>
                <a:latin typeface="微软雅黑" panose="020B0503020204020204" pitchFamily="34" charset="-122"/>
                <a:ea typeface="微软雅黑" panose="020B0503020204020204" pitchFamily="34" charset="-122"/>
              </a:endParaRPr>
            </a:p>
          </p:txBody>
        </p:sp>
        <p:sp>
          <p:nvSpPr>
            <p:cNvPr id="62" name="TextBox 61"/>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spTree>
  </p:cSld>
  <p:clrMapOvr>
    <a:masterClrMapping/>
  </p:clrMapOvr>
  <p:transition spd="slow"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40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400" fill="hold"/>
                                        <p:tgtEl>
                                          <p:spTgt spid="52"/>
                                        </p:tgtEl>
                                        <p:attrNameLst>
                                          <p:attrName>ppt_x</p:attrName>
                                        </p:attrNameLst>
                                      </p:cBhvr>
                                      <p:tavLst>
                                        <p:tav tm="0">
                                          <p:val>
                                            <p:strVal val="#ppt_x"/>
                                          </p:val>
                                        </p:tav>
                                        <p:tav tm="100000">
                                          <p:val>
                                            <p:strVal val="#ppt_x"/>
                                          </p:val>
                                        </p:tav>
                                      </p:tavLst>
                                    </p:anim>
                                    <p:anim calcmode="lin" valueType="num">
                                      <p:cBhvr additive="base">
                                        <p:cTn id="8" dur="400" fill="hold"/>
                                        <p:tgtEl>
                                          <p:spTgt spid="52"/>
                                        </p:tgtEl>
                                        <p:attrNameLst>
                                          <p:attrName>ppt_y</p:attrName>
                                        </p:attrNameLst>
                                      </p:cBhvr>
                                      <p:tavLst>
                                        <p:tav tm="0">
                                          <p:val>
                                            <p:strVal val="1+#ppt_h/2"/>
                                          </p:val>
                                        </p:tav>
                                        <p:tav tm="100000">
                                          <p:val>
                                            <p:strVal val="#ppt_y"/>
                                          </p:val>
                                        </p:tav>
                                      </p:tavLst>
                                    </p:anim>
                                  </p:childTnLst>
                                </p:cTn>
                              </p:par>
                              <p:par>
                                <p:cTn id="9" presetID="22" presetClass="exit" presetSubtype="4" fill="hold" nodeType="withEffect">
                                  <p:stCondLst>
                                    <p:cond delay="800"/>
                                  </p:stCondLst>
                                  <p:childTnLst>
                                    <p:animEffect transition="out" filter="wipe(down)">
                                      <p:cBhvr>
                                        <p:cTn id="10" dur="200"/>
                                        <p:tgtEl>
                                          <p:spTgt spid="52"/>
                                        </p:tgtEl>
                                      </p:cBhvr>
                                    </p:animEffect>
                                    <p:set>
                                      <p:cBhvr>
                                        <p:cTn id="11" dur="1" fill="hold">
                                          <p:stCondLst>
                                            <p:cond delay="199"/>
                                          </p:stCondLst>
                                        </p:cTn>
                                        <p:tgtEl>
                                          <p:spTgt spid="52"/>
                                        </p:tgtEl>
                                        <p:attrNameLst>
                                          <p:attrName>style.visibility</p:attrName>
                                        </p:attrNameLst>
                                      </p:cBhvr>
                                      <p:to>
                                        <p:strVal val="hidden"/>
                                      </p:to>
                                    </p:set>
                                  </p:childTnLst>
                                </p:cTn>
                              </p:par>
                              <p:par>
                                <p:cTn id="12" presetID="1" presetClass="entr" presetSubtype="0" fill="hold" nodeType="withEffect">
                                  <p:stCondLst>
                                    <p:cond delay="800"/>
                                  </p:stCondLst>
                                  <p:childTnLst>
                                    <p:set>
                                      <p:cBhvr>
                                        <p:cTn id="13" dur="1" fill="hold">
                                          <p:stCondLst>
                                            <p:cond delay="0"/>
                                          </p:stCondLst>
                                        </p:cTn>
                                        <p:tgtEl>
                                          <p:spTgt spid="55"/>
                                        </p:tgtEl>
                                        <p:attrNameLst>
                                          <p:attrName>style.visibility</p:attrName>
                                        </p:attrNameLst>
                                      </p:cBhvr>
                                      <p:to>
                                        <p:strVal val="visible"/>
                                      </p:to>
                                    </p:set>
                                  </p:childTnLst>
                                </p:cTn>
                              </p:par>
                              <p:par>
                                <p:cTn id="14" presetID="12" presetClass="entr" presetSubtype="2" fill="hold" nodeType="withEffect">
                                  <p:stCondLst>
                                    <p:cond delay="100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300"/>
                                        <p:tgtEl>
                                          <p:spTgt spid="21"/>
                                        </p:tgtEl>
                                        <p:attrNameLst>
                                          <p:attrName>ppt_x</p:attrName>
                                        </p:attrNameLst>
                                      </p:cBhvr>
                                      <p:tavLst>
                                        <p:tav tm="0">
                                          <p:val>
                                            <p:strVal val="#ppt_x+#ppt_w*1.125000"/>
                                          </p:val>
                                        </p:tav>
                                        <p:tav tm="100000">
                                          <p:val>
                                            <p:strVal val="#ppt_x"/>
                                          </p:val>
                                        </p:tav>
                                      </p:tavLst>
                                    </p:anim>
                                    <p:animEffect transition="in" filter="wipe(left)">
                                      <p:cBhvr>
                                        <p:cTn id="17" dur="300"/>
                                        <p:tgtEl>
                                          <p:spTgt spid="21"/>
                                        </p:tgtEl>
                                      </p:cBhvr>
                                    </p:animEffect>
                                  </p:childTnLst>
                                </p:cTn>
                              </p:par>
                              <p:par>
                                <p:cTn id="18" presetID="2" presetClass="entr" presetSubtype="2" fill="hold" nodeType="withEffect">
                                  <p:stCondLst>
                                    <p:cond delay="120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300" fill="hold"/>
                                        <p:tgtEl>
                                          <p:spTgt spid="37"/>
                                        </p:tgtEl>
                                        <p:attrNameLst>
                                          <p:attrName>ppt_x</p:attrName>
                                        </p:attrNameLst>
                                      </p:cBhvr>
                                      <p:tavLst>
                                        <p:tav tm="0">
                                          <p:val>
                                            <p:strVal val="1+#ppt_w/2"/>
                                          </p:val>
                                        </p:tav>
                                        <p:tav tm="100000">
                                          <p:val>
                                            <p:strVal val="#ppt_x"/>
                                          </p:val>
                                        </p:tav>
                                      </p:tavLst>
                                    </p:anim>
                                    <p:anim calcmode="lin" valueType="num">
                                      <p:cBhvr additive="base">
                                        <p:cTn id="21" dur="300" fill="hold"/>
                                        <p:tgtEl>
                                          <p:spTgt spid="3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30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300" fill="hold"/>
                                        <p:tgtEl>
                                          <p:spTgt spid="42"/>
                                        </p:tgtEl>
                                        <p:attrNameLst>
                                          <p:attrName>ppt_x</p:attrName>
                                        </p:attrNameLst>
                                      </p:cBhvr>
                                      <p:tavLst>
                                        <p:tav tm="0">
                                          <p:val>
                                            <p:strVal val="1+#ppt_w/2"/>
                                          </p:val>
                                        </p:tav>
                                        <p:tav tm="100000">
                                          <p:val>
                                            <p:strVal val="#ppt_x"/>
                                          </p:val>
                                        </p:tav>
                                      </p:tavLst>
                                    </p:anim>
                                    <p:anim calcmode="lin" valueType="num">
                                      <p:cBhvr additive="base">
                                        <p:cTn id="25" dur="300" fill="hold"/>
                                        <p:tgtEl>
                                          <p:spTgt spid="4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40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300" fill="hold"/>
                                        <p:tgtEl>
                                          <p:spTgt spid="47"/>
                                        </p:tgtEl>
                                        <p:attrNameLst>
                                          <p:attrName>ppt_x</p:attrName>
                                        </p:attrNameLst>
                                      </p:cBhvr>
                                      <p:tavLst>
                                        <p:tav tm="0">
                                          <p:val>
                                            <p:strVal val="1+#ppt_w/2"/>
                                          </p:val>
                                        </p:tav>
                                        <p:tav tm="100000">
                                          <p:val>
                                            <p:strVal val="#ppt_x"/>
                                          </p:val>
                                        </p:tav>
                                      </p:tavLst>
                                    </p:anim>
                                    <p:anim calcmode="lin" valueType="num">
                                      <p:cBhvr additive="base">
                                        <p:cTn id="29" dur="300" fill="hold"/>
                                        <p:tgtEl>
                                          <p:spTgt spid="47"/>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1500"/>
                                  </p:stCondLst>
                                  <p:childTnLst>
                                    <p:set>
                                      <p:cBhvr>
                                        <p:cTn id="31" dur="1" fill="hold">
                                          <p:stCondLst>
                                            <p:cond delay="0"/>
                                          </p:stCondLst>
                                        </p:cTn>
                                        <p:tgtEl>
                                          <p:spTgt spid="58"/>
                                        </p:tgtEl>
                                        <p:attrNameLst>
                                          <p:attrName>style.visibility</p:attrName>
                                        </p:attrNameLst>
                                      </p:cBhvr>
                                      <p:to>
                                        <p:strVal val="visible"/>
                                      </p:to>
                                    </p:set>
                                    <p:anim calcmode="lin" valueType="num">
                                      <p:cBhvr additive="base">
                                        <p:cTn id="32" dur="300" fill="hold"/>
                                        <p:tgtEl>
                                          <p:spTgt spid="58"/>
                                        </p:tgtEl>
                                        <p:attrNameLst>
                                          <p:attrName>ppt_x</p:attrName>
                                        </p:attrNameLst>
                                      </p:cBhvr>
                                      <p:tavLst>
                                        <p:tav tm="0">
                                          <p:val>
                                            <p:strVal val="1+#ppt_w/2"/>
                                          </p:val>
                                        </p:tav>
                                        <p:tav tm="100000">
                                          <p:val>
                                            <p:strVal val="#ppt_x"/>
                                          </p:val>
                                        </p:tav>
                                      </p:tavLst>
                                    </p:anim>
                                    <p:anim calcmode="lin" valueType="num">
                                      <p:cBhvr additive="base">
                                        <p:cTn id="33" dur="300" fill="hold"/>
                                        <p:tgtEl>
                                          <p:spTgt spid="58"/>
                                        </p:tgtEl>
                                        <p:attrNameLst>
                                          <p:attrName>ppt_y</p:attrName>
                                        </p:attrNameLst>
                                      </p:cBhvr>
                                      <p:tavLst>
                                        <p:tav tm="0">
                                          <p:val>
                                            <p:strVal val="#ppt_y"/>
                                          </p:val>
                                        </p:tav>
                                        <p:tav tm="100000">
                                          <p:val>
                                            <p:strVal val="#ppt_y"/>
                                          </p:val>
                                        </p:tav>
                                      </p:tavLst>
                                    </p:anim>
                                  </p:childTnLst>
                                </p:cTn>
                              </p:par>
                            </p:childTnLst>
                          </p:cTn>
                        </p:par>
                        <p:par>
                          <p:cTn id="34" fill="hold">
                            <p:stCondLst>
                              <p:cond delay="900"/>
                            </p:stCondLst>
                            <p:childTnLst>
                              <p:par>
                                <p:cTn id="35" presetID="26" presetClass="emph" presetSubtype="0" fill="hold" nodeType="afterEffect">
                                  <p:stCondLst>
                                    <p:cond delay="250"/>
                                  </p:stCondLst>
                                  <p:childTnLst>
                                    <p:animEffect transition="out" filter="fade">
                                      <p:cBhvr>
                                        <p:cTn id="36" dur="500" tmFilter="0, 0; .2, .5; .8, .5; 1, 0"/>
                                        <p:tgtEl>
                                          <p:spTgt spid="37"/>
                                        </p:tgtEl>
                                      </p:cBhvr>
                                    </p:animEffect>
                                    <p:animScale>
                                      <p:cBhvr>
                                        <p:cTn id="37" dur="250" autoRev="1" fill="hold"/>
                                        <p:tgtEl>
                                          <p:spTgt spid="37"/>
                                        </p:tgtEl>
                                      </p:cBhvr>
                                      <p:by x="105000" y="105000"/>
                                    </p:animScale>
                                  </p:childTnLst>
                                </p:cTn>
                              </p:par>
                            </p:childTnLst>
                          </p:cTn>
                        </p:par>
                        <p:par>
                          <p:cTn id="38" fill="hold">
                            <p:stCondLst>
                              <p:cond delay="1650"/>
                            </p:stCondLst>
                            <p:childTnLst>
                              <p:par>
                                <p:cTn id="39" presetID="2" presetClass="exit" presetSubtype="4" fill="hold" nodeType="afterEffect">
                                  <p:stCondLst>
                                    <p:cond delay="250"/>
                                  </p:stCondLst>
                                  <p:childTnLst>
                                    <p:anim calcmode="lin" valueType="num">
                                      <p:cBhvr additive="base">
                                        <p:cTn id="40" dur="500"/>
                                        <p:tgtEl>
                                          <p:spTgt spid="42"/>
                                        </p:tgtEl>
                                        <p:attrNameLst>
                                          <p:attrName>ppt_x</p:attrName>
                                        </p:attrNameLst>
                                      </p:cBhvr>
                                      <p:tavLst>
                                        <p:tav tm="0">
                                          <p:val>
                                            <p:strVal val="ppt_x"/>
                                          </p:val>
                                        </p:tav>
                                        <p:tav tm="100000">
                                          <p:val>
                                            <p:strVal val="ppt_x"/>
                                          </p:val>
                                        </p:tav>
                                      </p:tavLst>
                                    </p:anim>
                                    <p:anim calcmode="lin" valueType="num">
                                      <p:cBhvr additive="base">
                                        <p:cTn id="41" dur="500"/>
                                        <p:tgtEl>
                                          <p:spTgt spid="42"/>
                                        </p:tgtEl>
                                        <p:attrNameLst>
                                          <p:attrName>ppt_y</p:attrName>
                                        </p:attrNameLst>
                                      </p:cBhvr>
                                      <p:tavLst>
                                        <p:tav tm="0">
                                          <p:val>
                                            <p:strVal val="ppt_y"/>
                                          </p:val>
                                        </p:tav>
                                        <p:tav tm="100000">
                                          <p:val>
                                            <p:strVal val="1+ppt_h/2"/>
                                          </p:val>
                                        </p:tav>
                                      </p:tavLst>
                                    </p:anim>
                                    <p:set>
                                      <p:cBhvr>
                                        <p:cTn id="42" dur="1" fill="hold">
                                          <p:stCondLst>
                                            <p:cond delay="499"/>
                                          </p:stCondLst>
                                        </p:cTn>
                                        <p:tgtEl>
                                          <p:spTgt spid="42"/>
                                        </p:tgtEl>
                                        <p:attrNameLst>
                                          <p:attrName>style.visibility</p:attrName>
                                        </p:attrNameLst>
                                      </p:cBhvr>
                                      <p:to>
                                        <p:strVal val="hidden"/>
                                      </p:to>
                                    </p:set>
                                  </p:childTnLst>
                                </p:cTn>
                              </p:par>
                              <p:par>
                                <p:cTn id="43" presetID="2" presetClass="exit" presetSubtype="4" fill="hold" nodeType="withEffect">
                                  <p:stCondLst>
                                    <p:cond delay="250"/>
                                  </p:stCondLst>
                                  <p:childTnLst>
                                    <p:anim calcmode="lin" valueType="num">
                                      <p:cBhvr additive="base">
                                        <p:cTn id="44" dur="500"/>
                                        <p:tgtEl>
                                          <p:spTgt spid="47"/>
                                        </p:tgtEl>
                                        <p:attrNameLst>
                                          <p:attrName>ppt_x</p:attrName>
                                        </p:attrNameLst>
                                      </p:cBhvr>
                                      <p:tavLst>
                                        <p:tav tm="0">
                                          <p:val>
                                            <p:strVal val="ppt_x"/>
                                          </p:val>
                                        </p:tav>
                                        <p:tav tm="100000">
                                          <p:val>
                                            <p:strVal val="ppt_x"/>
                                          </p:val>
                                        </p:tav>
                                      </p:tavLst>
                                    </p:anim>
                                    <p:anim calcmode="lin" valueType="num">
                                      <p:cBhvr additive="base">
                                        <p:cTn id="45" dur="500"/>
                                        <p:tgtEl>
                                          <p:spTgt spid="47"/>
                                        </p:tgtEl>
                                        <p:attrNameLst>
                                          <p:attrName>ppt_y</p:attrName>
                                        </p:attrNameLst>
                                      </p:cBhvr>
                                      <p:tavLst>
                                        <p:tav tm="0">
                                          <p:val>
                                            <p:strVal val="ppt_y"/>
                                          </p:val>
                                        </p:tav>
                                        <p:tav tm="100000">
                                          <p:val>
                                            <p:strVal val="1+ppt_h/2"/>
                                          </p:val>
                                        </p:tav>
                                      </p:tavLst>
                                    </p:anim>
                                    <p:set>
                                      <p:cBhvr>
                                        <p:cTn id="46" dur="1" fill="hold">
                                          <p:stCondLst>
                                            <p:cond delay="499"/>
                                          </p:stCondLst>
                                        </p:cTn>
                                        <p:tgtEl>
                                          <p:spTgt spid="47"/>
                                        </p:tgtEl>
                                        <p:attrNameLst>
                                          <p:attrName>style.visibility</p:attrName>
                                        </p:attrNameLst>
                                      </p:cBhvr>
                                      <p:to>
                                        <p:strVal val="hidden"/>
                                      </p:to>
                                    </p:set>
                                  </p:childTnLst>
                                </p:cTn>
                              </p:par>
                              <p:par>
                                <p:cTn id="47" presetID="2" presetClass="exit" presetSubtype="4" fill="hold" nodeType="withEffect">
                                  <p:stCondLst>
                                    <p:cond delay="250"/>
                                  </p:stCondLst>
                                  <p:childTnLst>
                                    <p:anim calcmode="lin" valueType="num">
                                      <p:cBhvr additive="base">
                                        <p:cTn id="48" dur="500"/>
                                        <p:tgtEl>
                                          <p:spTgt spid="58"/>
                                        </p:tgtEl>
                                        <p:attrNameLst>
                                          <p:attrName>ppt_x</p:attrName>
                                        </p:attrNameLst>
                                      </p:cBhvr>
                                      <p:tavLst>
                                        <p:tav tm="0">
                                          <p:val>
                                            <p:strVal val="ppt_x"/>
                                          </p:val>
                                        </p:tav>
                                        <p:tav tm="100000">
                                          <p:val>
                                            <p:strVal val="ppt_x"/>
                                          </p:val>
                                        </p:tav>
                                      </p:tavLst>
                                    </p:anim>
                                    <p:anim calcmode="lin" valueType="num">
                                      <p:cBhvr additive="base">
                                        <p:cTn id="49" dur="500"/>
                                        <p:tgtEl>
                                          <p:spTgt spid="58"/>
                                        </p:tgtEl>
                                        <p:attrNameLst>
                                          <p:attrName>ppt_y</p:attrName>
                                        </p:attrNameLst>
                                      </p:cBhvr>
                                      <p:tavLst>
                                        <p:tav tm="0">
                                          <p:val>
                                            <p:strVal val="ppt_y"/>
                                          </p:val>
                                        </p:tav>
                                        <p:tav tm="100000">
                                          <p:val>
                                            <p:strVal val="1+ppt_h/2"/>
                                          </p:val>
                                        </p:tav>
                                      </p:tavLst>
                                    </p:anim>
                                    <p:set>
                                      <p:cBhvr>
                                        <p:cTn id="50"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bwMode="auto">
          <a:xfrm>
            <a:off x="958850" y="1577777"/>
            <a:ext cx="2768600" cy="1570037"/>
            <a:chOff x="958486" y="1157048"/>
            <a:chExt cx="2768506" cy="1569660"/>
          </a:xfrm>
        </p:grpSpPr>
        <p:grpSp>
          <p:nvGrpSpPr>
            <p:cNvPr id="23" name="组合 39"/>
            <p:cNvGrpSpPr/>
            <p:nvPr/>
          </p:nvGrpSpPr>
          <p:grpSpPr bwMode="auto">
            <a:xfrm>
              <a:off x="1010221" y="1358009"/>
              <a:ext cx="2716771" cy="1162022"/>
              <a:chOff x="1067371" y="1358009"/>
              <a:chExt cx="2716771" cy="1162022"/>
            </a:xfrm>
          </p:grpSpPr>
          <p:sp>
            <p:nvSpPr>
              <p:cNvPr id="35" name="矩形 34"/>
              <p:cNvSpPr/>
              <p:nvPr/>
            </p:nvSpPr>
            <p:spPr>
              <a:xfrm>
                <a:off x="1068022" y="1493517"/>
                <a:ext cx="1022315" cy="9237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矩形 35"/>
              <p:cNvSpPr/>
              <p:nvPr/>
            </p:nvSpPr>
            <p:spPr>
              <a:xfrm>
                <a:off x="2003027" y="1358612"/>
                <a:ext cx="1781115" cy="830064"/>
              </a:xfrm>
              <a:prstGeom prst="rect">
                <a:avLst/>
              </a:prstGeom>
            </p:spPr>
            <p:txBody>
              <a:bodyPr wrap="none">
                <a:spAutoFit/>
              </a:bodyPr>
              <a:lstStyle/>
              <a:p>
                <a:pPr fontAlgn="auto">
                  <a:spcBef>
                    <a:spcPts val="0"/>
                  </a:spcBef>
                  <a:spcAft>
                    <a:spcPts val="0"/>
                  </a:spcAft>
                  <a:defRPr/>
                </a:pPr>
                <a:r>
                  <a:rPr lang="zh-CN" altLang="en-US" sz="4800" dirty="0">
                    <a:solidFill>
                      <a:schemeClr val="tx1">
                        <a:lumMod val="75000"/>
                        <a:lumOff val="25000"/>
                      </a:schemeClr>
                    </a:solidFill>
                    <a:latin typeface="微软雅黑" panose="020B0503020204020204" pitchFamily="34" charset="-122"/>
                    <a:ea typeface="微软雅黑" panose="020B0503020204020204" pitchFamily="34" charset="-122"/>
                  </a:rPr>
                  <a:t>目  录</a:t>
                </a:r>
              </a:p>
            </p:txBody>
          </p:sp>
          <p:sp>
            <p:nvSpPr>
              <p:cNvPr id="37" name="TextBox 5"/>
              <p:cNvSpPr txBox="1">
                <a:spLocks noChangeArrowheads="1"/>
              </p:cNvSpPr>
              <p:nvPr/>
            </p:nvSpPr>
            <p:spPr bwMode="auto">
              <a:xfrm>
                <a:off x="2005563" y="2027588"/>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00" b="1" dirty="0">
                    <a:solidFill>
                      <a:srgbClr val="C00000"/>
                    </a:solidFill>
                    <a:latin typeface="Arial" panose="020B0604020202020204" pitchFamily="34" charset="0"/>
                    <a:cs typeface="Arial" panose="020B0604020202020204" pitchFamily="34" charset="0"/>
                  </a:rPr>
                  <a:t>ONTENTS</a:t>
                </a:r>
                <a:endParaRPr lang="zh-CN" altLang="en-US" sz="2500" b="1" dirty="0">
                  <a:solidFill>
                    <a:srgbClr val="C00000"/>
                  </a:solidFill>
                  <a:latin typeface="Arial" panose="020B0604020202020204" pitchFamily="34" charset="0"/>
                  <a:cs typeface="Arial" panose="020B0604020202020204" pitchFamily="34" charset="0"/>
                </a:endParaRPr>
              </a:p>
            </p:txBody>
          </p:sp>
        </p:grpSp>
        <p:sp>
          <p:nvSpPr>
            <p:cNvPr id="34" name="矩形 33"/>
            <p:cNvSpPr/>
            <p:nvPr/>
          </p:nvSpPr>
          <p:spPr>
            <a:xfrm>
              <a:off x="958486" y="1157048"/>
              <a:ext cx="1074333" cy="1569660"/>
            </a:xfrm>
            <a:prstGeom prst="rect">
              <a:avLst/>
            </a:prstGeom>
          </p:spPr>
          <p:txBody>
            <a:bodyPr wrap="none">
              <a:spAutoFit/>
            </a:bodyPr>
            <a:lstStyle/>
            <a:p>
              <a:pPr fontAlgn="auto">
                <a:spcBef>
                  <a:spcPts val="0"/>
                </a:spcBef>
                <a:spcAft>
                  <a:spcPts val="0"/>
                </a:spcAft>
                <a:defRPr/>
              </a:pPr>
              <a:r>
                <a:rPr lang="en-US" altLang="zh-CN"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rPr>
                <a:t>C</a:t>
              </a:r>
              <a:endParaRPr lang="zh-CN" altLang="en-US" sz="9600" dirty="0">
                <a:solidFill>
                  <a:schemeClr val="bg1"/>
                </a:solidFill>
                <a:effectLst>
                  <a:innerShdw blurRad="63500" dist="50800" dir="10800000">
                    <a:prstClr val="black">
                      <a:alpha val="50000"/>
                    </a:prstClr>
                  </a:innerShdw>
                </a:effectLst>
                <a:latin typeface="Arial" panose="020B0604020202020204" pitchFamily="34" charset="0"/>
                <a:ea typeface="+mn-ea"/>
                <a:cs typeface="Arial" panose="020B0604020202020204" pitchFamily="34" charset="0"/>
              </a:endParaRPr>
            </a:p>
          </p:txBody>
        </p:sp>
      </p:grpSp>
      <p:grpSp>
        <p:nvGrpSpPr>
          <p:cNvPr id="38" name="组合 8"/>
          <p:cNvGrpSpPr/>
          <p:nvPr/>
        </p:nvGrpSpPr>
        <p:grpSpPr bwMode="auto">
          <a:xfrm>
            <a:off x="4124325" y="1212056"/>
            <a:ext cx="4073525" cy="500063"/>
            <a:chOff x="4181203" y="1479950"/>
            <a:chExt cx="4074491" cy="499624"/>
          </a:xfrm>
        </p:grpSpPr>
        <p:sp>
          <p:nvSpPr>
            <p:cNvPr id="39" name="矩形 38"/>
            <p:cNvSpPr/>
            <p:nvPr/>
          </p:nvSpPr>
          <p:spPr bwMode="auto">
            <a:xfrm>
              <a:off x="4181203" y="1522775"/>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0" name="椭圆 39"/>
            <p:cNvSpPr/>
            <p:nvPr/>
          </p:nvSpPr>
          <p:spPr bwMode="auto">
            <a:xfrm>
              <a:off x="4305301" y="1565376"/>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1" name="矩形 11"/>
            <p:cNvSpPr>
              <a:spLocks noChangeArrowheads="1"/>
            </p:cNvSpPr>
            <p:nvPr/>
          </p:nvSpPr>
          <p:spPr bwMode="auto">
            <a:xfrm>
              <a:off x="4216136" y="1479950"/>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1</a:t>
              </a:r>
            </a:p>
          </p:txBody>
        </p:sp>
        <p:sp>
          <p:nvSpPr>
            <p:cNvPr id="42" name="TextBox 41"/>
            <p:cNvSpPr txBox="1"/>
            <p:nvPr/>
          </p:nvSpPr>
          <p:spPr bwMode="auto">
            <a:xfrm>
              <a:off x="5318123" y="1565600"/>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3" name="组合 13"/>
          <p:cNvGrpSpPr/>
          <p:nvPr/>
        </p:nvGrpSpPr>
        <p:grpSpPr bwMode="auto">
          <a:xfrm>
            <a:off x="4124325" y="1793081"/>
            <a:ext cx="4073525" cy="500063"/>
            <a:chOff x="4181203" y="2060522"/>
            <a:chExt cx="4074491" cy="499624"/>
          </a:xfrm>
        </p:grpSpPr>
        <p:sp>
          <p:nvSpPr>
            <p:cNvPr id="44" name="矩形 43"/>
            <p:cNvSpPr/>
            <p:nvPr/>
          </p:nvSpPr>
          <p:spPr bwMode="auto">
            <a:xfrm>
              <a:off x="4181203" y="2103347"/>
              <a:ext cx="4074491" cy="450454"/>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5" name="椭圆 44"/>
            <p:cNvSpPr/>
            <p:nvPr/>
          </p:nvSpPr>
          <p:spPr bwMode="auto">
            <a:xfrm>
              <a:off x="4305301" y="2145948"/>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46" name="矩形 16"/>
            <p:cNvSpPr>
              <a:spLocks noChangeArrowheads="1"/>
            </p:cNvSpPr>
            <p:nvPr/>
          </p:nvSpPr>
          <p:spPr bwMode="auto">
            <a:xfrm>
              <a:off x="4216136" y="2060522"/>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2</a:t>
              </a:r>
            </a:p>
          </p:txBody>
        </p:sp>
        <p:sp>
          <p:nvSpPr>
            <p:cNvPr id="47" name="TextBox 46"/>
            <p:cNvSpPr txBox="1"/>
            <p:nvPr/>
          </p:nvSpPr>
          <p:spPr bwMode="auto">
            <a:xfrm>
              <a:off x="5318123" y="2131897"/>
              <a:ext cx="1800652" cy="36797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48" name="组合 18"/>
          <p:cNvGrpSpPr/>
          <p:nvPr/>
        </p:nvGrpSpPr>
        <p:grpSpPr bwMode="auto">
          <a:xfrm>
            <a:off x="4124325" y="2359819"/>
            <a:ext cx="4073525" cy="498475"/>
            <a:chOff x="4181203" y="2626579"/>
            <a:chExt cx="4074491" cy="499624"/>
          </a:xfrm>
        </p:grpSpPr>
        <p:sp>
          <p:nvSpPr>
            <p:cNvPr id="49" name="矩形 48"/>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0" name="椭圆 49"/>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51"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a:solidFill>
                    <a:srgbClr val="262626"/>
                  </a:solidFill>
                  <a:latin typeface="微软雅黑" panose="020B0503020204020204" pitchFamily="34" charset="-122"/>
                  <a:ea typeface="微软雅黑" panose="020B0503020204020204" pitchFamily="34" charset="-122"/>
                </a:rPr>
                <a:t>3</a:t>
              </a:r>
            </a:p>
          </p:txBody>
        </p:sp>
        <p:sp>
          <p:nvSpPr>
            <p:cNvPr id="52" name="TextBox 51"/>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grpSp>
        <p:nvGrpSpPr>
          <p:cNvPr id="53" name="组合 23"/>
          <p:cNvGrpSpPr/>
          <p:nvPr/>
        </p:nvGrpSpPr>
        <p:grpSpPr bwMode="auto">
          <a:xfrm>
            <a:off x="3835400" y="1243806"/>
            <a:ext cx="68176" cy="3899694"/>
            <a:chOff x="6966170" y="1570075"/>
            <a:chExt cx="63500" cy="2204256"/>
          </a:xfrm>
        </p:grpSpPr>
        <p:cxnSp>
          <p:nvCxnSpPr>
            <p:cNvPr id="54" name="直接连接符 53"/>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5" name="直接连接符 54"/>
            <p:cNvCxnSpPr/>
            <p:nvPr/>
          </p:nvCxnSpPr>
          <p:spPr bwMode="auto">
            <a:xfrm>
              <a:off x="7029670" y="1570075"/>
              <a:ext cx="0" cy="2196549"/>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6" name="组合 26"/>
          <p:cNvGrpSpPr/>
          <p:nvPr/>
        </p:nvGrpSpPr>
        <p:grpSpPr bwMode="auto">
          <a:xfrm>
            <a:off x="3835400" y="1248048"/>
            <a:ext cx="69850" cy="2140432"/>
            <a:chOff x="6966170" y="1570075"/>
            <a:chExt cx="63500" cy="2204256"/>
          </a:xfrm>
        </p:grpSpPr>
        <p:cxnSp>
          <p:nvCxnSpPr>
            <p:cNvPr id="57" name="直接连接符 56"/>
            <p:cNvCxnSpPr/>
            <p:nvPr/>
          </p:nvCxnSpPr>
          <p:spPr bwMode="auto">
            <a:xfrm>
              <a:off x="6966170" y="1570075"/>
              <a:ext cx="0" cy="2204256"/>
            </a:xfrm>
            <a:prstGeom prst="line">
              <a:avLst/>
            </a:prstGeom>
            <a:noFill/>
            <a:ln w="38100" cap="flat" cmpd="sng" algn="ctr">
              <a:solidFill>
                <a:schemeClr val="tx1">
                  <a:lumMod val="75000"/>
                  <a:lumOff val="25000"/>
                </a:schemeClr>
              </a:solidFill>
              <a:prstDash val="solid"/>
              <a:round/>
              <a:headEnd type="none" w="med" len="med"/>
              <a:tailEnd type="none" w="med" len="med"/>
            </a:ln>
            <a:effectLst/>
          </p:spPr>
        </p:cxnSp>
        <p:cxnSp>
          <p:nvCxnSpPr>
            <p:cNvPr id="58" name="直接连接符 57"/>
            <p:cNvCxnSpPr/>
            <p:nvPr/>
          </p:nvCxnSpPr>
          <p:spPr bwMode="auto">
            <a:xfrm>
              <a:off x="7029670" y="1570075"/>
              <a:ext cx="0" cy="2195552"/>
            </a:xfrm>
            <a:prstGeom prst="line">
              <a:avLst/>
            </a:prstGeom>
            <a:noFill/>
            <a:ln w="3175" cap="flat" cmpd="sng" algn="ctr">
              <a:solidFill>
                <a:schemeClr val="tx1">
                  <a:lumMod val="85000"/>
                  <a:lumOff val="15000"/>
                </a:schemeClr>
              </a:solidFill>
              <a:prstDash val="solid"/>
              <a:round/>
              <a:headEnd type="none" w="med" len="med"/>
              <a:tailEnd type="none" w="med" len="med"/>
            </a:ln>
            <a:effectLst/>
          </p:spPr>
        </p:cxnSp>
      </p:grpSp>
      <p:grpSp>
        <p:nvGrpSpPr>
          <p:cNvPr id="59" name="组合 18"/>
          <p:cNvGrpSpPr/>
          <p:nvPr/>
        </p:nvGrpSpPr>
        <p:grpSpPr bwMode="auto">
          <a:xfrm>
            <a:off x="4124325" y="2938363"/>
            <a:ext cx="4073525" cy="498475"/>
            <a:chOff x="4181203" y="2626579"/>
            <a:chExt cx="4074491" cy="499624"/>
          </a:xfrm>
        </p:grpSpPr>
        <p:sp>
          <p:nvSpPr>
            <p:cNvPr id="60" name="矩形 59"/>
            <p:cNvSpPr/>
            <p:nvPr/>
          </p:nvSpPr>
          <p:spPr bwMode="auto">
            <a:xfrm>
              <a:off x="4181203" y="2669540"/>
              <a:ext cx="4074491" cy="450299"/>
            </a:xfrm>
            <a:prstGeom prst="rect">
              <a:avLst/>
            </a:prstGeom>
            <a:solidFill>
              <a:srgbClr val="0070C0"/>
            </a:solidFill>
            <a:ln w="6350" algn="ctr">
              <a:noFill/>
              <a:miter lim="800000"/>
            </a:ln>
            <a:effectLst>
              <a:outerShdw blurRad="50800" dist="38100" dir="2700000" algn="tl" rotWithShape="0">
                <a:prstClr val="black">
                  <a:alpha val="40000"/>
                </a:prstClr>
              </a:out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1" name="椭圆 60"/>
            <p:cNvSpPr/>
            <p:nvPr/>
          </p:nvSpPr>
          <p:spPr bwMode="auto">
            <a:xfrm>
              <a:off x="4305301" y="2712005"/>
              <a:ext cx="379573" cy="379573"/>
            </a:xfrm>
            <a:prstGeom prst="ellipse">
              <a:avLst/>
            </a:prstGeom>
            <a:solidFill>
              <a:schemeClr val="bg1"/>
            </a:solidFill>
            <a:ln w="6350" algn="ctr">
              <a:noFill/>
              <a:miter lim="800000"/>
            </a:ln>
            <a:effectLst>
              <a:innerShdw blurRad="63500" dist="50800" dir="13500000">
                <a:prstClr val="black">
                  <a:alpha val="50000"/>
                </a:prstClr>
              </a:innerShdw>
            </a:effectLst>
          </p:spPr>
          <p:txBody>
            <a:bodyPr lIns="0" tIns="0" rIns="0" bIns="0" anchor="ctr"/>
            <a:lstStyle/>
            <a:p>
              <a:pPr algn="ctr" fontAlgn="auto">
                <a:spcBef>
                  <a:spcPts val="0"/>
                </a:spcBef>
                <a:spcAft>
                  <a:spcPts val="0"/>
                </a:spcAft>
                <a:defRPr/>
              </a:pPr>
              <a:endParaRPr lang="zh-CN" altLang="en-US" sz="1600" dirty="0">
                <a:latin typeface="华文楷体" panose="02010600040101010101" pitchFamily="2" charset="-122"/>
                <a:ea typeface="华文楷体" panose="02010600040101010101" pitchFamily="2" charset="-122"/>
              </a:endParaRPr>
            </a:p>
          </p:txBody>
        </p:sp>
        <p:sp>
          <p:nvSpPr>
            <p:cNvPr id="62" name="矩形 21"/>
            <p:cNvSpPr>
              <a:spLocks noChangeArrowheads="1"/>
            </p:cNvSpPr>
            <p:nvPr/>
          </p:nvSpPr>
          <p:spPr bwMode="auto">
            <a:xfrm>
              <a:off x="4216136" y="2626579"/>
              <a:ext cx="601806" cy="49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2000" dirty="0" smtClean="0">
                  <a:solidFill>
                    <a:srgbClr val="262626"/>
                  </a:solidFill>
                  <a:latin typeface="微软雅黑" panose="020B0503020204020204" pitchFamily="34" charset="-122"/>
                  <a:ea typeface="微软雅黑" panose="020B0503020204020204" pitchFamily="34" charset="-122"/>
                </a:rPr>
                <a:t>4</a:t>
              </a:r>
              <a:endParaRPr lang="en-US" altLang="zh-CN" sz="2000" dirty="0">
                <a:solidFill>
                  <a:srgbClr val="262626"/>
                </a:solidFill>
                <a:latin typeface="微软雅黑" panose="020B0503020204020204" pitchFamily="34" charset="-122"/>
                <a:ea typeface="微软雅黑" panose="020B0503020204020204" pitchFamily="34" charset="-122"/>
              </a:endParaRPr>
            </a:p>
          </p:txBody>
        </p:sp>
        <p:sp>
          <p:nvSpPr>
            <p:cNvPr id="63" name="TextBox 62"/>
            <p:cNvSpPr txBox="1"/>
            <p:nvPr/>
          </p:nvSpPr>
          <p:spPr bwMode="auto">
            <a:xfrm>
              <a:off x="5318123" y="2712502"/>
              <a:ext cx="1800652" cy="367557"/>
            </a:xfrm>
            <a:prstGeom prst="rect">
              <a:avLst/>
            </a:prstGeom>
            <a:noFill/>
          </p:spPr>
          <p:txBody>
            <a:bodyPr wrap="none">
              <a:spAutoFit/>
            </a:bodyPr>
            <a:lstStyle/>
            <a:p>
              <a:pPr fontAlgn="auto">
                <a:spcBef>
                  <a:spcPts val="0"/>
                </a:spcBef>
                <a:spcAft>
                  <a:spcPts val="0"/>
                </a:spcAft>
                <a:defRPr/>
              </a:pPr>
              <a:r>
                <a:rPr lang="zh-CN" altLang="en-US"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prism isInverted="1"/>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40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400" fill="hold"/>
                                        <p:tgtEl>
                                          <p:spTgt spid="53"/>
                                        </p:tgtEl>
                                        <p:attrNameLst>
                                          <p:attrName>ppt_x</p:attrName>
                                        </p:attrNameLst>
                                      </p:cBhvr>
                                      <p:tavLst>
                                        <p:tav tm="0">
                                          <p:val>
                                            <p:strVal val="#ppt_x"/>
                                          </p:val>
                                        </p:tav>
                                        <p:tav tm="100000">
                                          <p:val>
                                            <p:strVal val="#ppt_x"/>
                                          </p:val>
                                        </p:tav>
                                      </p:tavLst>
                                    </p:anim>
                                    <p:anim calcmode="lin" valueType="num">
                                      <p:cBhvr additive="base">
                                        <p:cTn id="8" dur="400" fill="hold"/>
                                        <p:tgtEl>
                                          <p:spTgt spid="53"/>
                                        </p:tgtEl>
                                        <p:attrNameLst>
                                          <p:attrName>ppt_y</p:attrName>
                                        </p:attrNameLst>
                                      </p:cBhvr>
                                      <p:tavLst>
                                        <p:tav tm="0">
                                          <p:val>
                                            <p:strVal val="1+#ppt_h/2"/>
                                          </p:val>
                                        </p:tav>
                                        <p:tav tm="100000">
                                          <p:val>
                                            <p:strVal val="#ppt_y"/>
                                          </p:val>
                                        </p:tav>
                                      </p:tavLst>
                                    </p:anim>
                                  </p:childTnLst>
                                </p:cTn>
                              </p:par>
                              <p:par>
                                <p:cTn id="9" presetID="22" presetClass="exit" presetSubtype="4" fill="hold" nodeType="withEffect">
                                  <p:stCondLst>
                                    <p:cond delay="800"/>
                                  </p:stCondLst>
                                  <p:childTnLst>
                                    <p:animEffect transition="out" filter="wipe(down)">
                                      <p:cBhvr>
                                        <p:cTn id="10" dur="200"/>
                                        <p:tgtEl>
                                          <p:spTgt spid="53"/>
                                        </p:tgtEl>
                                      </p:cBhvr>
                                    </p:animEffect>
                                    <p:set>
                                      <p:cBhvr>
                                        <p:cTn id="11" dur="1" fill="hold">
                                          <p:stCondLst>
                                            <p:cond delay="199"/>
                                          </p:stCondLst>
                                        </p:cTn>
                                        <p:tgtEl>
                                          <p:spTgt spid="53"/>
                                        </p:tgtEl>
                                        <p:attrNameLst>
                                          <p:attrName>style.visibility</p:attrName>
                                        </p:attrNameLst>
                                      </p:cBhvr>
                                      <p:to>
                                        <p:strVal val="hidden"/>
                                      </p:to>
                                    </p:set>
                                  </p:childTnLst>
                                </p:cTn>
                              </p:par>
                              <p:par>
                                <p:cTn id="12" presetID="1" presetClass="entr" presetSubtype="0" fill="hold" nodeType="withEffect">
                                  <p:stCondLst>
                                    <p:cond delay="800"/>
                                  </p:stCondLst>
                                  <p:childTnLst>
                                    <p:set>
                                      <p:cBhvr>
                                        <p:cTn id="13" dur="1" fill="hold">
                                          <p:stCondLst>
                                            <p:cond delay="0"/>
                                          </p:stCondLst>
                                        </p:cTn>
                                        <p:tgtEl>
                                          <p:spTgt spid="56"/>
                                        </p:tgtEl>
                                        <p:attrNameLst>
                                          <p:attrName>style.visibility</p:attrName>
                                        </p:attrNameLst>
                                      </p:cBhvr>
                                      <p:to>
                                        <p:strVal val="visible"/>
                                      </p:to>
                                    </p:set>
                                  </p:childTnLst>
                                </p:cTn>
                              </p:par>
                              <p:par>
                                <p:cTn id="14" presetID="12" presetClass="entr" presetSubtype="2" fill="hold" nodeType="withEffect">
                                  <p:stCondLst>
                                    <p:cond delay="100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300"/>
                                        <p:tgtEl>
                                          <p:spTgt spid="20"/>
                                        </p:tgtEl>
                                        <p:attrNameLst>
                                          <p:attrName>ppt_x</p:attrName>
                                        </p:attrNameLst>
                                      </p:cBhvr>
                                      <p:tavLst>
                                        <p:tav tm="0">
                                          <p:val>
                                            <p:strVal val="#ppt_x+#ppt_w*1.125000"/>
                                          </p:val>
                                        </p:tav>
                                        <p:tav tm="100000">
                                          <p:val>
                                            <p:strVal val="#ppt_x"/>
                                          </p:val>
                                        </p:tav>
                                      </p:tavLst>
                                    </p:anim>
                                    <p:animEffect transition="in" filter="wipe(left)">
                                      <p:cBhvr>
                                        <p:cTn id="17" dur="300"/>
                                        <p:tgtEl>
                                          <p:spTgt spid="20"/>
                                        </p:tgtEl>
                                      </p:cBhvr>
                                    </p:animEffect>
                                  </p:childTnLst>
                                </p:cTn>
                              </p:par>
                              <p:par>
                                <p:cTn id="18" presetID="2" presetClass="entr" presetSubtype="2" fill="hold" nodeType="withEffect">
                                  <p:stCondLst>
                                    <p:cond delay="120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300" fill="hold"/>
                                        <p:tgtEl>
                                          <p:spTgt spid="38"/>
                                        </p:tgtEl>
                                        <p:attrNameLst>
                                          <p:attrName>ppt_x</p:attrName>
                                        </p:attrNameLst>
                                      </p:cBhvr>
                                      <p:tavLst>
                                        <p:tav tm="0">
                                          <p:val>
                                            <p:strVal val="1+#ppt_w/2"/>
                                          </p:val>
                                        </p:tav>
                                        <p:tav tm="100000">
                                          <p:val>
                                            <p:strVal val="#ppt_x"/>
                                          </p:val>
                                        </p:tav>
                                      </p:tavLst>
                                    </p:anim>
                                    <p:anim calcmode="lin" valueType="num">
                                      <p:cBhvr additive="base">
                                        <p:cTn id="21" dur="300" fill="hold"/>
                                        <p:tgtEl>
                                          <p:spTgt spid="3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30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300" fill="hold"/>
                                        <p:tgtEl>
                                          <p:spTgt spid="43"/>
                                        </p:tgtEl>
                                        <p:attrNameLst>
                                          <p:attrName>ppt_x</p:attrName>
                                        </p:attrNameLst>
                                      </p:cBhvr>
                                      <p:tavLst>
                                        <p:tav tm="0">
                                          <p:val>
                                            <p:strVal val="1+#ppt_w/2"/>
                                          </p:val>
                                        </p:tav>
                                        <p:tav tm="100000">
                                          <p:val>
                                            <p:strVal val="#ppt_x"/>
                                          </p:val>
                                        </p:tav>
                                      </p:tavLst>
                                    </p:anim>
                                    <p:anim calcmode="lin" valueType="num">
                                      <p:cBhvr additive="base">
                                        <p:cTn id="25" dur="300" fill="hold"/>
                                        <p:tgtEl>
                                          <p:spTgt spid="43"/>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40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300" fill="hold"/>
                                        <p:tgtEl>
                                          <p:spTgt spid="48"/>
                                        </p:tgtEl>
                                        <p:attrNameLst>
                                          <p:attrName>ppt_x</p:attrName>
                                        </p:attrNameLst>
                                      </p:cBhvr>
                                      <p:tavLst>
                                        <p:tav tm="0">
                                          <p:val>
                                            <p:strVal val="1+#ppt_w/2"/>
                                          </p:val>
                                        </p:tav>
                                        <p:tav tm="100000">
                                          <p:val>
                                            <p:strVal val="#ppt_x"/>
                                          </p:val>
                                        </p:tav>
                                      </p:tavLst>
                                    </p:anim>
                                    <p:anim calcmode="lin" valueType="num">
                                      <p:cBhvr additive="base">
                                        <p:cTn id="29" dur="300" fill="hold"/>
                                        <p:tgtEl>
                                          <p:spTgt spid="4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150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300" fill="hold"/>
                                        <p:tgtEl>
                                          <p:spTgt spid="59"/>
                                        </p:tgtEl>
                                        <p:attrNameLst>
                                          <p:attrName>ppt_x</p:attrName>
                                        </p:attrNameLst>
                                      </p:cBhvr>
                                      <p:tavLst>
                                        <p:tav tm="0">
                                          <p:val>
                                            <p:strVal val="1+#ppt_w/2"/>
                                          </p:val>
                                        </p:tav>
                                        <p:tav tm="100000">
                                          <p:val>
                                            <p:strVal val="#ppt_x"/>
                                          </p:val>
                                        </p:tav>
                                      </p:tavLst>
                                    </p:anim>
                                    <p:anim calcmode="lin" valueType="num">
                                      <p:cBhvr additive="base">
                                        <p:cTn id="33" dur="300" fill="hold"/>
                                        <p:tgtEl>
                                          <p:spTgt spid="59"/>
                                        </p:tgtEl>
                                        <p:attrNameLst>
                                          <p:attrName>ppt_y</p:attrName>
                                        </p:attrNameLst>
                                      </p:cBhvr>
                                      <p:tavLst>
                                        <p:tav tm="0">
                                          <p:val>
                                            <p:strVal val="#ppt_y"/>
                                          </p:val>
                                        </p:tav>
                                        <p:tav tm="100000">
                                          <p:val>
                                            <p:strVal val="#ppt_y"/>
                                          </p:val>
                                        </p:tav>
                                      </p:tavLst>
                                    </p:anim>
                                  </p:childTnLst>
                                </p:cTn>
                              </p:par>
                            </p:childTnLst>
                          </p:cTn>
                        </p:par>
                        <p:par>
                          <p:cTn id="34" fill="hold">
                            <p:stCondLst>
                              <p:cond delay="900"/>
                            </p:stCondLst>
                            <p:childTnLst>
                              <p:par>
                                <p:cTn id="35" presetID="26" presetClass="emph" presetSubtype="0" fill="hold" nodeType="afterEffect">
                                  <p:stCondLst>
                                    <p:cond delay="250"/>
                                  </p:stCondLst>
                                  <p:childTnLst>
                                    <p:animEffect transition="out" filter="fade">
                                      <p:cBhvr>
                                        <p:cTn id="36" dur="500" tmFilter="0, 0; .2, .5; .8, .5; 1, 0"/>
                                        <p:tgtEl>
                                          <p:spTgt spid="59"/>
                                        </p:tgtEl>
                                      </p:cBhvr>
                                    </p:animEffect>
                                    <p:animScale>
                                      <p:cBhvr>
                                        <p:cTn id="37" dur="250" autoRev="1" fill="hold"/>
                                        <p:tgtEl>
                                          <p:spTgt spid="59"/>
                                        </p:tgtEl>
                                      </p:cBhvr>
                                      <p:by x="105000" y="105000"/>
                                    </p:animScale>
                                  </p:childTnLst>
                                </p:cTn>
                              </p:par>
                            </p:childTnLst>
                          </p:cTn>
                        </p:par>
                        <p:par>
                          <p:cTn id="38" fill="hold">
                            <p:stCondLst>
                              <p:cond delay="1650"/>
                            </p:stCondLst>
                            <p:childTnLst>
                              <p:par>
                                <p:cTn id="39" presetID="2" presetClass="exit" presetSubtype="4" fill="hold" nodeType="afterEffect">
                                  <p:stCondLst>
                                    <p:cond delay="0"/>
                                  </p:stCondLst>
                                  <p:childTnLst>
                                    <p:anim calcmode="lin" valueType="num">
                                      <p:cBhvr additive="base">
                                        <p:cTn id="40" dur="500"/>
                                        <p:tgtEl>
                                          <p:spTgt spid="38"/>
                                        </p:tgtEl>
                                        <p:attrNameLst>
                                          <p:attrName>ppt_x</p:attrName>
                                        </p:attrNameLst>
                                      </p:cBhvr>
                                      <p:tavLst>
                                        <p:tav tm="0">
                                          <p:val>
                                            <p:strVal val="ppt_x"/>
                                          </p:val>
                                        </p:tav>
                                        <p:tav tm="100000">
                                          <p:val>
                                            <p:strVal val="ppt_x"/>
                                          </p:val>
                                        </p:tav>
                                      </p:tavLst>
                                    </p:anim>
                                    <p:anim calcmode="lin" valueType="num">
                                      <p:cBhvr additive="base">
                                        <p:cTn id="41" dur="500"/>
                                        <p:tgtEl>
                                          <p:spTgt spid="38"/>
                                        </p:tgtEl>
                                        <p:attrNameLst>
                                          <p:attrName>ppt_y</p:attrName>
                                        </p:attrNameLst>
                                      </p:cBhvr>
                                      <p:tavLst>
                                        <p:tav tm="0">
                                          <p:val>
                                            <p:strVal val="ppt_y"/>
                                          </p:val>
                                        </p:tav>
                                        <p:tav tm="100000">
                                          <p:val>
                                            <p:strVal val="1+ppt_h/2"/>
                                          </p:val>
                                        </p:tav>
                                      </p:tavLst>
                                    </p:anim>
                                    <p:set>
                                      <p:cBhvr>
                                        <p:cTn id="42" dur="1" fill="hold">
                                          <p:stCondLst>
                                            <p:cond delay="499"/>
                                          </p:stCondLst>
                                        </p:cTn>
                                        <p:tgtEl>
                                          <p:spTgt spid="38"/>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43"/>
                                        </p:tgtEl>
                                        <p:attrNameLst>
                                          <p:attrName>ppt_x</p:attrName>
                                        </p:attrNameLst>
                                      </p:cBhvr>
                                      <p:tavLst>
                                        <p:tav tm="0">
                                          <p:val>
                                            <p:strVal val="ppt_x"/>
                                          </p:val>
                                        </p:tav>
                                        <p:tav tm="100000">
                                          <p:val>
                                            <p:strVal val="ppt_x"/>
                                          </p:val>
                                        </p:tav>
                                      </p:tavLst>
                                    </p:anim>
                                    <p:anim calcmode="lin" valueType="num">
                                      <p:cBhvr additive="base">
                                        <p:cTn id="45" dur="500"/>
                                        <p:tgtEl>
                                          <p:spTgt spid="43"/>
                                        </p:tgtEl>
                                        <p:attrNameLst>
                                          <p:attrName>ppt_y</p:attrName>
                                        </p:attrNameLst>
                                      </p:cBhvr>
                                      <p:tavLst>
                                        <p:tav tm="0">
                                          <p:val>
                                            <p:strVal val="ppt_y"/>
                                          </p:val>
                                        </p:tav>
                                        <p:tav tm="100000">
                                          <p:val>
                                            <p:strVal val="1+ppt_h/2"/>
                                          </p:val>
                                        </p:tav>
                                      </p:tavLst>
                                    </p:anim>
                                    <p:set>
                                      <p:cBhvr>
                                        <p:cTn id="46" dur="1" fill="hold">
                                          <p:stCondLst>
                                            <p:cond delay="499"/>
                                          </p:stCondLst>
                                        </p:cTn>
                                        <p:tgtEl>
                                          <p:spTgt spid="43"/>
                                        </p:tgtEl>
                                        <p:attrNameLst>
                                          <p:attrName>style.visibility</p:attrName>
                                        </p:attrNameLst>
                                      </p:cBhvr>
                                      <p:to>
                                        <p:strVal val="hidden"/>
                                      </p:to>
                                    </p:set>
                                  </p:childTnLst>
                                </p:cTn>
                              </p:par>
                              <p:par>
                                <p:cTn id="47" presetID="2" presetClass="exit" presetSubtype="4" fill="hold" nodeType="withEffect">
                                  <p:stCondLst>
                                    <p:cond delay="0"/>
                                  </p:stCondLst>
                                  <p:childTnLst>
                                    <p:anim calcmode="lin" valueType="num">
                                      <p:cBhvr additive="base">
                                        <p:cTn id="48" dur="500"/>
                                        <p:tgtEl>
                                          <p:spTgt spid="48"/>
                                        </p:tgtEl>
                                        <p:attrNameLst>
                                          <p:attrName>ppt_x</p:attrName>
                                        </p:attrNameLst>
                                      </p:cBhvr>
                                      <p:tavLst>
                                        <p:tav tm="0">
                                          <p:val>
                                            <p:strVal val="ppt_x"/>
                                          </p:val>
                                        </p:tav>
                                        <p:tav tm="100000">
                                          <p:val>
                                            <p:strVal val="ppt_x"/>
                                          </p:val>
                                        </p:tav>
                                      </p:tavLst>
                                    </p:anim>
                                    <p:anim calcmode="lin" valueType="num">
                                      <p:cBhvr additive="base">
                                        <p:cTn id="49" dur="500"/>
                                        <p:tgtEl>
                                          <p:spTgt spid="48"/>
                                        </p:tgtEl>
                                        <p:attrNameLst>
                                          <p:attrName>ppt_y</p:attrName>
                                        </p:attrNameLst>
                                      </p:cBhvr>
                                      <p:tavLst>
                                        <p:tav tm="0">
                                          <p:val>
                                            <p:strVal val="ppt_y"/>
                                          </p:val>
                                        </p:tav>
                                        <p:tav tm="100000">
                                          <p:val>
                                            <p:strVal val="1+ppt_h/2"/>
                                          </p:val>
                                        </p:tav>
                                      </p:tavLst>
                                    </p:anim>
                                    <p:set>
                                      <p:cBhvr>
                                        <p:cTn id="50"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22" name="椭圆 21"/>
          <p:cNvSpPr/>
          <p:nvPr/>
        </p:nvSpPr>
        <p:spPr bwMode="auto">
          <a:xfrm>
            <a:off x="5230916" y="1131590"/>
            <a:ext cx="1088567" cy="1086932"/>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4" name="椭圆 23"/>
          <p:cNvSpPr/>
          <p:nvPr/>
        </p:nvSpPr>
        <p:spPr bwMode="auto">
          <a:xfrm>
            <a:off x="2742262" y="1131590"/>
            <a:ext cx="1088567" cy="1086932"/>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5" name="椭圆 24"/>
          <p:cNvSpPr/>
          <p:nvPr/>
        </p:nvSpPr>
        <p:spPr bwMode="auto">
          <a:xfrm>
            <a:off x="5230916" y="3422724"/>
            <a:ext cx="1088567" cy="1086931"/>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6" name="椭圆 25"/>
          <p:cNvSpPr/>
          <p:nvPr/>
        </p:nvSpPr>
        <p:spPr bwMode="auto">
          <a:xfrm>
            <a:off x="2742262" y="3422724"/>
            <a:ext cx="1088567" cy="1086931"/>
          </a:xfrm>
          <a:prstGeom prst="ellipse">
            <a:avLst/>
          </a:prstGeom>
          <a:solidFill>
            <a:schemeClr val="bg1"/>
          </a:solidFill>
          <a:ln w="12700">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7" name="文本框 12"/>
          <p:cNvSpPr/>
          <p:nvPr/>
        </p:nvSpPr>
        <p:spPr bwMode="auto">
          <a:xfrm>
            <a:off x="3813328" y="2078500"/>
            <a:ext cx="1435089" cy="1436989"/>
          </a:xfrm>
          <a:custGeom>
            <a:avLst/>
            <a:gdLst>
              <a:gd name="T0" fmla="*/ 0 w 1302418"/>
              <a:gd name="T1" fmla="*/ 0 h 1302419"/>
              <a:gd name="T2" fmla="*/ 1302418 w 1302418"/>
              <a:gd name="T3" fmla="*/ 1302419 h 1302419"/>
            </a:gdLst>
            <a:ahLst/>
            <a:cxnLst/>
            <a:rect l="T0" t="T1" r="T2" b="T3"/>
            <a:pathLst>
              <a:path w="1302418" h="1302419">
                <a:moveTo>
                  <a:pt x="0" y="0"/>
                </a:moveTo>
                <a:lnTo>
                  <a:pt x="325500" y="106"/>
                </a:lnTo>
                <a:lnTo>
                  <a:pt x="244151" y="81454"/>
                </a:lnTo>
                <a:lnTo>
                  <a:pt x="406953" y="244256"/>
                </a:lnTo>
                <a:lnTo>
                  <a:pt x="650999" y="211"/>
                </a:lnTo>
                <a:lnTo>
                  <a:pt x="895202" y="244414"/>
                </a:lnTo>
                <a:lnTo>
                  <a:pt x="1057899" y="81717"/>
                </a:lnTo>
                <a:lnTo>
                  <a:pt x="976498" y="316"/>
                </a:lnTo>
                <a:lnTo>
                  <a:pt x="1301997" y="422"/>
                </a:lnTo>
                <a:lnTo>
                  <a:pt x="1302102" y="325921"/>
                </a:lnTo>
                <a:lnTo>
                  <a:pt x="1220701" y="244520"/>
                </a:lnTo>
                <a:lnTo>
                  <a:pt x="1058004" y="407217"/>
                </a:lnTo>
                <a:lnTo>
                  <a:pt x="1302208" y="651420"/>
                </a:lnTo>
                <a:lnTo>
                  <a:pt x="1058162" y="895466"/>
                </a:lnTo>
                <a:lnTo>
                  <a:pt x="1220964" y="1058268"/>
                </a:lnTo>
                <a:lnTo>
                  <a:pt x="1302313" y="976919"/>
                </a:lnTo>
                <a:lnTo>
                  <a:pt x="1302418" y="1302419"/>
                </a:lnTo>
                <a:lnTo>
                  <a:pt x="976919" y="1302313"/>
                </a:lnTo>
                <a:lnTo>
                  <a:pt x="1058267" y="1220965"/>
                </a:lnTo>
                <a:lnTo>
                  <a:pt x="895465" y="1058163"/>
                </a:lnTo>
                <a:lnTo>
                  <a:pt x="651420" y="1302208"/>
                </a:lnTo>
                <a:lnTo>
                  <a:pt x="407216" y="1058005"/>
                </a:lnTo>
                <a:lnTo>
                  <a:pt x="244519" y="1220702"/>
                </a:lnTo>
                <a:lnTo>
                  <a:pt x="325921" y="1302103"/>
                </a:lnTo>
                <a:lnTo>
                  <a:pt x="421" y="1301998"/>
                </a:lnTo>
                <a:lnTo>
                  <a:pt x="316" y="976498"/>
                </a:lnTo>
                <a:lnTo>
                  <a:pt x="81717" y="1057899"/>
                </a:lnTo>
                <a:lnTo>
                  <a:pt x="244414" y="895202"/>
                </a:lnTo>
                <a:lnTo>
                  <a:pt x="210" y="650999"/>
                </a:lnTo>
                <a:lnTo>
                  <a:pt x="244256" y="406953"/>
                </a:lnTo>
                <a:lnTo>
                  <a:pt x="81454" y="244151"/>
                </a:lnTo>
                <a:lnTo>
                  <a:pt x="105" y="325500"/>
                </a:lnTo>
                <a:lnTo>
                  <a:pt x="0" y="0"/>
                </a:lnTo>
                <a:close/>
              </a:path>
            </a:pathLst>
          </a:custGeom>
          <a:solidFill>
            <a:srgbClr val="0070C0"/>
          </a:solidFill>
          <a:ln>
            <a:noFill/>
          </a:ln>
        </p:spPr>
        <p:txBody>
          <a:bodyPr lIns="0" tIns="0" rIns="0" bIns="0" anchor="ctr"/>
          <a:lstStyle/>
          <a:p>
            <a:pPr algn="ctr" eaLnBrk="1" hangingPunct="1"/>
            <a:r>
              <a:rPr lang="zh-CN" altLang="en-US" sz="2600">
                <a:solidFill>
                  <a:schemeClr val="bg1"/>
                </a:solidFill>
                <a:latin typeface="微软雅黑" panose="020B0503020204020204" pitchFamily="34" charset="-122"/>
                <a:ea typeface="微软雅黑" panose="020B0503020204020204" pitchFamily="34" charset="-122"/>
              </a:rPr>
              <a:t>标题</a:t>
            </a:r>
          </a:p>
        </p:txBody>
      </p:sp>
      <p:sp>
        <p:nvSpPr>
          <p:cNvPr id="28" name="TextBox 27"/>
          <p:cNvSpPr txBox="1"/>
          <p:nvPr/>
        </p:nvSpPr>
        <p:spPr>
          <a:xfrm>
            <a:off x="6464742" y="1227856"/>
            <a:ext cx="2005624" cy="894399"/>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30" name="TextBox 29"/>
          <p:cNvSpPr txBox="1"/>
          <p:nvPr/>
        </p:nvSpPr>
        <p:spPr>
          <a:xfrm>
            <a:off x="6464742" y="3536491"/>
            <a:ext cx="2005624" cy="896150"/>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31" name="TextBox 30"/>
          <p:cNvSpPr txBox="1"/>
          <p:nvPr/>
        </p:nvSpPr>
        <p:spPr>
          <a:xfrm>
            <a:off x="673634" y="3518990"/>
            <a:ext cx="2005624" cy="894400"/>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
        <p:nvSpPr>
          <p:cNvPr id="32" name="TextBox 31"/>
          <p:cNvSpPr txBox="1"/>
          <p:nvPr/>
        </p:nvSpPr>
        <p:spPr>
          <a:xfrm>
            <a:off x="673634" y="1227856"/>
            <a:ext cx="2005624" cy="894399"/>
          </a:xfrm>
          <a:prstGeom prst="rect">
            <a:avLst/>
          </a:prstGeom>
          <a:noFill/>
        </p:spPr>
        <p:txBody>
          <a:bodyPr lIns="100790" tIns="50396" rIns="100790" bIns="50396">
            <a:spAutoFit/>
          </a:bodyPr>
          <a:lstStyle/>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a:t>
            </a: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750"/>
                                        <p:tgtEl>
                                          <p:spTgt spid="24"/>
                                        </p:tgtEl>
                                      </p:cBhvr>
                                    </p:animEffect>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childTnLst>
                          </p:cTn>
                        </p:par>
                        <p:par>
                          <p:cTn id="22" fill="hold">
                            <p:stCondLst>
                              <p:cond delay="2500"/>
                            </p:stCondLst>
                            <p:childTnLst>
                              <p:par>
                                <p:cTn id="23" presetID="21"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heel(1)">
                                      <p:cBhvr>
                                        <p:cTn id="25" dur="750"/>
                                        <p:tgtEl>
                                          <p:spTgt spid="22"/>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4000"/>
                            </p:stCondLst>
                            <p:childTnLst>
                              <p:par>
                                <p:cTn id="31" presetID="21"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750"/>
                                        <p:tgtEl>
                                          <p:spTgt spid="26"/>
                                        </p:tgtEl>
                                      </p:cBhvr>
                                    </p:animEffect>
                                  </p:childTnLst>
                                </p:cTn>
                              </p:par>
                            </p:childTnLst>
                          </p:cTn>
                        </p:par>
                        <p:par>
                          <p:cTn id="34" fill="hold">
                            <p:stCondLst>
                              <p:cond delay="5000"/>
                            </p:stCondLst>
                            <p:childTnLst>
                              <p:par>
                                <p:cTn id="35" presetID="22" presetClass="entr" presetSubtype="2"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right)">
                                      <p:cBhvr>
                                        <p:cTn id="37" dur="500"/>
                                        <p:tgtEl>
                                          <p:spTgt spid="31"/>
                                        </p:tgtEl>
                                      </p:cBhvr>
                                    </p:animEffect>
                                  </p:childTnLst>
                                </p:cTn>
                              </p:par>
                            </p:childTnLst>
                          </p:cTn>
                        </p:par>
                        <p:par>
                          <p:cTn id="38" fill="hold">
                            <p:stCondLst>
                              <p:cond delay="5500"/>
                            </p:stCondLst>
                            <p:childTnLst>
                              <p:par>
                                <p:cTn id="39" presetID="21" presetClass="entr" presetSubtype="1"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heel(1)">
                                      <p:cBhvr>
                                        <p:cTn id="41" dur="750"/>
                                        <p:tgtEl>
                                          <p:spTgt spid="25"/>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animBg="1"/>
      <p:bldP spid="24" grpId="0" animBg="1"/>
      <p:bldP spid="25" grpId="0" animBg="1"/>
      <p:bldP spid="26" grpId="0" animBg="1"/>
      <p:bldP spid="27" grpId="0" animBg="1"/>
      <p:bldP spid="28" grpId="0"/>
      <p:bldP spid="30" grpId="0"/>
      <p:bldP spid="31"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20" name="矩形 19"/>
          <p:cNvSpPr/>
          <p:nvPr/>
        </p:nvSpPr>
        <p:spPr>
          <a:xfrm>
            <a:off x="4617005" y="1661189"/>
            <a:ext cx="4347483" cy="29499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p>
        </p:txBody>
      </p:sp>
      <p:sp>
        <p:nvSpPr>
          <p:cNvPr id="21" name="矩形 20"/>
          <p:cNvSpPr/>
          <p:nvPr/>
        </p:nvSpPr>
        <p:spPr>
          <a:xfrm>
            <a:off x="211796" y="1661189"/>
            <a:ext cx="4347483" cy="29499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rtlCol="0" anchor="ctr"/>
          <a:lstStyle/>
          <a:p>
            <a:pPr algn="ctr"/>
            <a:endParaRPr lang="zh-CN" altLang="en-US"/>
          </a:p>
        </p:txBody>
      </p:sp>
      <p:grpSp>
        <p:nvGrpSpPr>
          <p:cNvPr id="22" name="组合 21"/>
          <p:cNvGrpSpPr/>
          <p:nvPr/>
        </p:nvGrpSpPr>
        <p:grpSpPr>
          <a:xfrm>
            <a:off x="424791" y="2270652"/>
            <a:ext cx="2639544" cy="2096597"/>
            <a:chOff x="611560" y="2455316"/>
            <a:chExt cx="2448272" cy="1944740"/>
          </a:xfrm>
        </p:grpSpPr>
        <p:sp>
          <p:nvSpPr>
            <p:cNvPr id="23" name="矩形 22"/>
            <p:cNvSpPr/>
            <p:nvPr/>
          </p:nvSpPr>
          <p:spPr>
            <a:xfrm>
              <a:off x="611560" y="2805484"/>
              <a:ext cx="2448272" cy="513872"/>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24" name="矩形 23"/>
            <p:cNvSpPr/>
            <p:nvPr/>
          </p:nvSpPr>
          <p:spPr>
            <a:xfrm>
              <a:off x="611560" y="3886184"/>
              <a:ext cx="2376264" cy="513872"/>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25" name="矩形 24"/>
            <p:cNvSpPr/>
            <p:nvPr/>
          </p:nvSpPr>
          <p:spPr>
            <a:xfrm>
              <a:off x="611560" y="2455316"/>
              <a:ext cx="1241811" cy="342581"/>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添加标题：</a:t>
              </a:r>
            </a:p>
          </p:txBody>
        </p:sp>
        <p:sp>
          <p:nvSpPr>
            <p:cNvPr id="26" name="矩形 25"/>
            <p:cNvSpPr/>
            <p:nvPr/>
          </p:nvSpPr>
          <p:spPr>
            <a:xfrm>
              <a:off x="611560" y="3539105"/>
              <a:ext cx="1241811" cy="342581"/>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添加标题：</a:t>
              </a:r>
            </a:p>
          </p:txBody>
        </p:sp>
      </p:grpSp>
      <p:grpSp>
        <p:nvGrpSpPr>
          <p:cNvPr id="27" name="组合 26"/>
          <p:cNvGrpSpPr/>
          <p:nvPr/>
        </p:nvGrpSpPr>
        <p:grpSpPr>
          <a:xfrm>
            <a:off x="5160442" y="2280666"/>
            <a:ext cx="2561910" cy="2124457"/>
            <a:chOff x="5004048" y="2464608"/>
            <a:chExt cx="2376264" cy="1970581"/>
          </a:xfrm>
        </p:grpSpPr>
        <p:sp>
          <p:nvSpPr>
            <p:cNvPr id="28" name="矩形 27"/>
            <p:cNvSpPr/>
            <p:nvPr/>
          </p:nvSpPr>
          <p:spPr>
            <a:xfrm>
              <a:off x="5040560" y="2824648"/>
              <a:ext cx="2339752" cy="513871"/>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29" name="矩形 28"/>
            <p:cNvSpPr/>
            <p:nvPr/>
          </p:nvSpPr>
          <p:spPr>
            <a:xfrm>
              <a:off x="5040560" y="3921318"/>
              <a:ext cx="2339752" cy="513871"/>
            </a:xfrm>
            <a:prstGeom prst="rect">
              <a:avLst/>
            </a:prstGeom>
          </p:spPr>
          <p:txBody>
            <a:bodyPr wrap="square">
              <a:spAutoFit/>
            </a:bodyPr>
            <a:lstStyle/>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a:p>
              <a:pPr marL="307975" indent="-307975">
                <a:buClr>
                  <a:srgbClr val="9D0B0B"/>
                </a:buClr>
                <a:buFont typeface="Wingdings" panose="05000000000000000000" pitchFamily="2" charset="2"/>
                <a:buChar char="Ø"/>
              </a:pPr>
              <a:r>
                <a:rPr lang="zh-CN" altLang="en-US" sz="1500" dirty="0">
                  <a:latin typeface="微软雅黑" panose="020B0503020204020204" pitchFamily="34" charset="-122"/>
                  <a:ea typeface="微软雅黑" panose="020B0503020204020204" pitchFamily="34" charset="-122"/>
                </a:rPr>
                <a:t>请在此处输入您的文本</a:t>
              </a:r>
            </a:p>
          </p:txBody>
        </p:sp>
        <p:sp>
          <p:nvSpPr>
            <p:cNvPr id="30" name="矩形 29"/>
            <p:cNvSpPr/>
            <p:nvPr/>
          </p:nvSpPr>
          <p:spPr>
            <a:xfrm>
              <a:off x="5004048" y="2464608"/>
              <a:ext cx="1241811" cy="342581"/>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添加标题：</a:t>
              </a:r>
            </a:p>
          </p:txBody>
        </p:sp>
        <p:sp>
          <p:nvSpPr>
            <p:cNvPr id="31" name="矩形 30"/>
            <p:cNvSpPr/>
            <p:nvPr/>
          </p:nvSpPr>
          <p:spPr>
            <a:xfrm>
              <a:off x="5004048" y="3548397"/>
              <a:ext cx="1241811" cy="342581"/>
            </a:xfrm>
            <a:prstGeom prst="rect">
              <a:avLst/>
            </a:prstGeom>
          </p:spPr>
          <p:txBody>
            <a:bodyPr wrap="none">
              <a:spAutoFit/>
            </a:bodyPr>
            <a:lstStyle/>
            <a:p>
              <a:r>
                <a:rPr lang="zh-CN" altLang="en-US" dirty="0" smtClean="0">
                  <a:latin typeface="微软雅黑" panose="020B0503020204020204" pitchFamily="34" charset="-122"/>
                  <a:ea typeface="微软雅黑" panose="020B0503020204020204" pitchFamily="34" charset="-122"/>
                </a:rPr>
                <a:t>添加标题：</a:t>
              </a:r>
            </a:p>
          </p:txBody>
        </p:sp>
      </p:grpSp>
      <p:sp>
        <p:nvSpPr>
          <p:cNvPr id="32" name="右箭头 31"/>
          <p:cNvSpPr/>
          <p:nvPr/>
        </p:nvSpPr>
        <p:spPr>
          <a:xfrm>
            <a:off x="4600813" y="843558"/>
            <a:ext cx="2706026" cy="164119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33339" tIns="0" rIns="0" bIns="0" rtlCol="0" anchor="ctr"/>
          <a:lstStyle/>
          <a:p>
            <a:pPr algn="ctr">
              <a:lnSpc>
                <a:spcPct val="120000"/>
              </a:lnSpc>
            </a:pPr>
            <a:r>
              <a:rPr lang="zh-CN" altLang="en-US" sz="2000" dirty="0">
                <a:latin typeface="微软雅黑" panose="020B0503020204020204" pitchFamily="34" charset="-122"/>
                <a:ea typeface="微软雅黑" panose="020B0503020204020204" pitchFamily="34" charset="-122"/>
              </a:rPr>
              <a:t>添加文字</a:t>
            </a:r>
          </a:p>
        </p:txBody>
      </p:sp>
      <p:sp>
        <p:nvSpPr>
          <p:cNvPr id="33" name="右箭头 32"/>
          <p:cNvSpPr/>
          <p:nvPr/>
        </p:nvSpPr>
        <p:spPr>
          <a:xfrm flipH="1">
            <a:off x="1850428" y="843558"/>
            <a:ext cx="2706026" cy="164119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733339" bIns="0" rtlCol="0" anchor="ctr"/>
          <a:lstStyle/>
          <a:p>
            <a:pPr algn="ctr">
              <a:lnSpc>
                <a:spcPct val="120000"/>
              </a:lnSpc>
            </a:pPr>
            <a:r>
              <a:rPr lang="zh-CN" altLang="en-US" sz="2000" dirty="0">
                <a:latin typeface="微软雅黑" panose="020B0503020204020204" pitchFamily="34" charset="-122"/>
                <a:ea typeface="微软雅黑" panose="020B0503020204020204" pitchFamily="34" charset="-122"/>
              </a:rPr>
              <a:t>添加文字</a:t>
            </a:r>
          </a:p>
        </p:txBody>
      </p:sp>
      <p:sp>
        <p:nvSpPr>
          <p:cNvPr id="34" name="圆角矩形 33"/>
          <p:cNvSpPr/>
          <p:nvPr/>
        </p:nvSpPr>
        <p:spPr>
          <a:xfrm>
            <a:off x="3757949" y="1361046"/>
            <a:ext cx="1582211" cy="6209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134" tIns="46567" rIns="93134" bIns="46567" rtlCol="0" anchor="ctr"/>
          <a:lstStyle/>
          <a:p>
            <a:pPr algn="ctr"/>
            <a:r>
              <a:rPr lang="zh-CN" altLang="en-US" sz="2500" dirty="0">
                <a:solidFill>
                  <a:srgbClr val="10253F"/>
                </a:solidFill>
                <a:latin typeface="微软雅黑" panose="020B0503020204020204" pitchFamily="34" charset="-122"/>
                <a:ea typeface="微软雅黑" panose="020B0503020204020204" pitchFamily="34" charset="-122"/>
              </a:rPr>
              <a:t>添加标题</a:t>
            </a:r>
          </a:p>
        </p:txBody>
      </p:sp>
    </p:spTree>
  </p:cSld>
  <p:clrMapOvr>
    <a:masterClrMapping/>
  </p:clrMapOvr>
  <p:transition spd="slow" advClick="0"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randombar(horizontal)">
                                      <p:cBhvr>
                                        <p:cTn id="7" dur="500"/>
                                        <p:tgtEl>
                                          <p:spTgt spid="78"/>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slide(fromRight)">
                                      <p:cBhvr>
                                        <p:cTn id="11" dur="500"/>
                                        <p:tgtEl>
                                          <p:spTgt spid="33"/>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slide(fromLeft)">
                                      <p:cBhvr>
                                        <p:cTn id="14" dur="500"/>
                                        <p:tgtEl>
                                          <p:spTgt spid="3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0" grpId="0" animBg="1"/>
      <p:bldP spid="21" grpId="0" animBg="1"/>
      <p:bldP spid="32" grpId="0" animBg="1"/>
      <p:bldP spid="33" grpId="0"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16" name="Freeform 24"/>
          <p:cNvSpPr>
            <a:spLocks noEditPoints="1"/>
          </p:cNvSpPr>
          <p:nvPr/>
        </p:nvSpPr>
        <p:spPr bwMode="auto">
          <a:xfrm>
            <a:off x="1133404" y="2823938"/>
            <a:ext cx="316057" cy="317501"/>
          </a:xfrm>
          <a:custGeom>
            <a:avLst/>
            <a:gdLst>
              <a:gd name="T0" fmla="*/ 306 w 611"/>
              <a:gd name="T1" fmla="*/ 0 h 611"/>
              <a:gd name="T2" fmla="*/ 611 w 611"/>
              <a:gd name="T3" fmla="*/ 305 h 611"/>
              <a:gd name="T4" fmla="*/ 306 w 611"/>
              <a:gd name="T5" fmla="*/ 611 h 611"/>
              <a:gd name="T6" fmla="*/ 0 w 611"/>
              <a:gd name="T7" fmla="*/ 305 h 611"/>
              <a:gd name="T8" fmla="*/ 306 w 611"/>
              <a:gd name="T9" fmla="*/ 0 h 611"/>
              <a:gd name="T10" fmla="*/ 306 w 611"/>
              <a:gd name="T11" fmla="*/ 131 h 611"/>
              <a:gd name="T12" fmla="*/ 480 w 611"/>
              <a:gd name="T13" fmla="*/ 305 h 611"/>
              <a:gd name="T14" fmla="*/ 306 w 611"/>
              <a:gd name="T15" fmla="*/ 480 h 611"/>
              <a:gd name="T16" fmla="*/ 131 w 611"/>
              <a:gd name="T17" fmla="*/ 305 h 611"/>
              <a:gd name="T18" fmla="*/ 306 w 611"/>
              <a:gd name="T19" fmla="*/ 13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1" h="611">
                <a:moveTo>
                  <a:pt x="306" y="0"/>
                </a:moveTo>
                <a:cubicBezTo>
                  <a:pt x="474" y="0"/>
                  <a:pt x="611" y="136"/>
                  <a:pt x="611" y="305"/>
                </a:cubicBezTo>
                <a:cubicBezTo>
                  <a:pt x="611" y="474"/>
                  <a:pt x="474" y="611"/>
                  <a:pt x="306" y="611"/>
                </a:cubicBezTo>
                <a:cubicBezTo>
                  <a:pt x="137" y="611"/>
                  <a:pt x="0" y="474"/>
                  <a:pt x="0" y="305"/>
                </a:cubicBezTo>
                <a:cubicBezTo>
                  <a:pt x="0" y="136"/>
                  <a:pt x="137" y="0"/>
                  <a:pt x="306" y="0"/>
                </a:cubicBezTo>
                <a:close/>
                <a:moveTo>
                  <a:pt x="306" y="131"/>
                </a:moveTo>
                <a:cubicBezTo>
                  <a:pt x="402" y="131"/>
                  <a:pt x="480" y="209"/>
                  <a:pt x="480" y="305"/>
                </a:cubicBezTo>
                <a:cubicBezTo>
                  <a:pt x="480" y="402"/>
                  <a:pt x="402" y="480"/>
                  <a:pt x="306" y="480"/>
                </a:cubicBezTo>
                <a:cubicBezTo>
                  <a:pt x="209" y="480"/>
                  <a:pt x="131" y="402"/>
                  <a:pt x="131" y="305"/>
                </a:cubicBezTo>
                <a:cubicBezTo>
                  <a:pt x="131" y="209"/>
                  <a:pt x="209" y="131"/>
                  <a:pt x="306" y="131"/>
                </a:cubicBezTo>
                <a:close/>
              </a:path>
            </a:pathLst>
          </a:custGeom>
          <a:solidFill>
            <a:srgbClr val="0070C0"/>
          </a:solidFill>
          <a:ln>
            <a:noFill/>
          </a:ln>
        </p:spPr>
        <p:txBody>
          <a:bodyPr lIns="91432" tIns="45716" rIns="91432" bIns="45716"/>
          <a:lstStyle/>
          <a:p>
            <a:endParaRPr lang="zh-CN" altLang="en-US" b="0"/>
          </a:p>
        </p:txBody>
      </p:sp>
      <p:sp>
        <p:nvSpPr>
          <p:cNvPr id="17" name="Freeform 25"/>
          <p:cNvSpPr>
            <a:spLocks noEditPoints="1"/>
          </p:cNvSpPr>
          <p:nvPr/>
        </p:nvSpPr>
        <p:spPr bwMode="auto">
          <a:xfrm>
            <a:off x="2660651" y="2823938"/>
            <a:ext cx="317500" cy="317501"/>
          </a:xfrm>
          <a:custGeom>
            <a:avLst/>
            <a:gdLst>
              <a:gd name="T0" fmla="*/ 306 w 611"/>
              <a:gd name="T1" fmla="*/ 0 h 611"/>
              <a:gd name="T2" fmla="*/ 611 w 611"/>
              <a:gd name="T3" fmla="*/ 305 h 611"/>
              <a:gd name="T4" fmla="*/ 306 w 611"/>
              <a:gd name="T5" fmla="*/ 611 h 611"/>
              <a:gd name="T6" fmla="*/ 0 w 611"/>
              <a:gd name="T7" fmla="*/ 305 h 611"/>
              <a:gd name="T8" fmla="*/ 306 w 611"/>
              <a:gd name="T9" fmla="*/ 0 h 611"/>
              <a:gd name="T10" fmla="*/ 306 w 611"/>
              <a:gd name="T11" fmla="*/ 131 h 611"/>
              <a:gd name="T12" fmla="*/ 480 w 611"/>
              <a:gd name="T13" fmla="*/ 305 h 611"/>
              <a:gd name="T14" fmla="*/ 306 w 611"/>
              <a:gd name="T15" fmla="*/ 480 h 611"/>
              <a:gd name="T16" fmla="*/ 131 w 611"/>
              <a:gd name="T17" fmla="*/ 305 h 611"/>
              <a:gd name="T18" fmla="*/ 306 w 611"/>
              <a:gd name="T19" fmla="*/ 13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1" h="611">
                <a:moveTo>
                  <a:pt x="306" y="0"/>
                </a:moveTo>
                <a:cubicBezTo>
                  <a:pt x="475" y="0"/>
                  <a:pt x="611" y="136"/>
                  <a:pt x="611" y="305"/>
                </a:cubicBezTo>
                <a:cubicBezTo>
                  <a:pt x="611" y="474"/>
                  <a:pt x="475" y="611"/>
                  <a:pt x="306" y="611"/>
                </a:cubicBezTo>
                <a:cubicBezTo>
                  <a:pt x="137" y="611"/>
                  <a:pt x="0" y="474"/>
                  <a:pt x="0" y="305"/>
                </a:cubicBezTo>
                <a:cubicBezTo>
                  <a:pt x="0" y="136"/>
                  <a:pt x="137" y="0"/>
                  <a:pt x="306" y="0"/>
                </a:cubicBezTo>
                <a:close/>
                <a:moveTo>
                  <a:pt x="306" y="131"/>
                </a:moveTo>
                <a:cubicBezTo>
                  <a:pt x="402" y="131"/>
                  <a:pt x="480" y="209"/>
                  <a:pt x="480" y="305"/>
                </a:cubicBezTo>
                <a:cubicBezTo>
                  <a:pt x="480" y="402"/>
                  <a:pt x="402" y="480"/>
                  <a:pt x="306" y="480"/>
                </a:cubicBezTo>
                <a:cubicBezTo>
                  <a:pt x="209" y="480"/>
                  <a:pt x="131" y="402"/>
                  <a:pt x="131" y="305"/>
                </a:cubicBezTo>
                <a:cubicBezTo>
                  <a:pt x="131" y="209"/>
                  <a:pt x="209" y="131"/>
                  <a:pt x="306" y="131"/>
                </a:cubicBezTo>
                <a:close/>
              </a:path>
            </a:pathLst>
          </a:custGeom>
          <a:solidFill>
            <a:srgbClr val="0070C0"/>
          </a:solidFill>
          <a:ln>
            <a:noFill/>
          </a:ln>
        </p:spPr>
        <p:txBody>
          <a:bodyPr lIns="91432" tIns="45716" rIns="91432" bIns="45716"/>
          <a:lstStyle/>
          <a:p>
            <a:endParaRPr lang="zh-CN" altLang="en-US" b="0"/>
          </a:p>
        </p:txBody>
      </p:sp>
      <p:sp>
        <p:nvSpPr>
          <p:cNvPr id="18" name="Freeform 26"/>
          <p:cNvSpPr>
            <a:spLocks noEditPoints="1"/>
          </p:cNvSpPr>
          <p:nvPr/>
        </p:nvSpPr>
        <p:spPr bwMode="auto">
          <a:xfrm>
            <a:off x="4189341" y="2823938"/>
            <a:ext cx="316056" cy="317501"/>
          </a:xfrm>
          <a:custGeom>
            <a:avLst/>
            <a:gdLst>
              <a:gd name="T0" fmla="*/ 305 w 611"/>
              <a:gd name="T1" fmla="*/ 0 h 611"/>
              <a:gd name="T2" fmla="*/ 611 w 611"/>
              <a:gd name="T3" fmla="*/ 305 h 611"/>
              <a:gd name="T4" fmla="*/ 305 w 611"/>
              <a:gd name="T5" fmla="*/ 611 h 611"/>
              <a:gd name="T6" fmla="*/ 0 w 611"/>
              <a:gd name="T7" fmla="*/ 305 h 611"/>
              <a:gd name="T8" fmla="*/ 305 w 611"/>
              <a:gd name="T9" fmla="*/ 0 h 611"/>
              <a:gd name="T10" fmla="*/ 305 w 611"/>
              <a:gd name="T11" fmla="*/ 131 h 611"/>
              <a:gd name="T12" fmla="*/ 480 w 611"/>
              <a:gd name="T13" fmla="*/ 305 h 611"/>
              <a:gd name="T14" fmla="*/ 305 w 611"/>
              <a:gd name="T15" fmla="*/ 480 h 611"/>
              <a:gd name="T16" fmla="*/ 131 w 611"/>
              <a:gd name="T17" fmla="*/ 305 h 611"/>
              <a:gd name="T18" fmla="*/ 305 w 611"/>
              <a:gd name="T19" fmla="*/ 13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1" h="611">
                <a:moveTo>
                  <a:pt x="305" y="0"/>
                </a:moveTo>
                <a:cubicBezTo>
                  <a:pt x="474" y="0"/>
                  <a:pt x="611" y="136"/>
                  <a:pt x="611" y="305"/>
                </a:cubicBezTo>
                <a:cubicBezTo>
                  <a:pt x="611" y="474"/>
                  <a:pt x="474" y="611"/>
                  <a:pt x="305" y="611"/>
                </a:cubicBezTo>
                <a:cubicBezTo>
                  <a:pt x="136" y="611"/>
                  <a:pt x="0" y="474"/>
                  <a:pt x="0" y="305"/>
                </a:cubicBezTo>
                <a:cubicBezTo>
                  <a:pt x="0" y="136"/>
                  <a:pt x="136" y="0"/>
                  <a:pt x="305" y="0"/>
                </a:cubicBezTo>
                <a:close/>
                <a:moveTo>
                  <a:pt x="305" y="131"/>
                </a:moveTo>
                <a:cubicBezTo>
                  <a:pt x="402" y="131"/>
                  <a:pt x="480" y="209"/>
                  <a:pt x="480" y="305"/>
                </a:cubicBezTo>
                <a:cubicBezTo>
                  <a:pt x="480" y="402"/>
                  <a:pt x="402" y="480"/>
                  <a:pt x="305" y="480"/>
                </a:cubicBezTo>
                <a:cubicBezTo>
                  <a:pt x="209" y="480"/>
                  <a:pt x="131" y="402"/>
                  <a:pt x="131" y="305"/>
                </a:cubicBezTo>
                <a:cubicBezTo>
                  <a:pt x="131" y="209"/>
                  <a:pt x="209" y="131"/>
                  <a:pt x="305" y="131"/>
                </a:cubicBezTo>
                <a:close/>
              </a:path>
            </a:pathLst>
          </a:custGeom>
          <a:solidFill>
            <a:srgbClr val="0070C0"/>
          </a:solidFill>
          <a:ln>
            <a:noFill/>
          </a:ln>
        </p:spPr>
        <p:txBody>
          <a:bodyPr lIns="91432" tIns="45716" rIns="91432" bIns="45716"/>
          <a:lstStyle/>
          <a:p>
            <a:endParaRPr lang="zh-CN" altLang="en-US" b="0"/>
          </a:p>
        </p:txBody>
      </p:sp>
      <p:sp>
        <p:nvSpPr>
          <p:cNvPr id="19" name="Freeform 27"/>
          <p:cNvSpPr>
            <a:spLocks noEditPoints="1"/>
          </p:cNvSpPr>
          <p:nvPr/>
        </p:nvSpPr>
        <p:spPr bwMode="auto">
          <a:xfrm>
            <a:off x="5716516" y="2823938"/>
            <a:ext cx="316056" cy="317501"/>
          </a:xfrm>
          <a:custGeom>
            <a:avLst/>
            <a:gdLst>
              <a:gd name="T0" fmla="*/ 305 w 611"/>
              <a:gd name="T1" fmla="*/ 0 h 611"/>
              <a:gd name="T2" fmla="*/ 611 w 611"/>
              <a:gd name="T3" fmla="*/ 305 h 611"/>
              <a:gd name="T4" fmla="*/ 305 w 611"/>
              <a:gd name="T5" fmla="*/ 611 h 611"/>
              <a:gd name="T6" fmla="*/ 0 w 611"/>
              <a:gd name="T7" fmla="*/ 305 h 611"/>
              <a:gd name="T8" fmla="*/ 305 w 611"/>
              <a:gd name="T9" fmla="*/ 0 h 611"/>
              <a:gd name="T10" fmla="*/ 305 w 611"/>
              <a:gd name="T11" fmla="*/ 131 h 611"/>
              <a:gd name="T12" fmla="*/ 480 w 611"/>
              <a:gd name="T13" fmla="*/ 305 h 611"/>
              <a:gd name="T14" fmla="*/ 305 w 611"/>
              <a:gd name="T15" fmla="*/ 480 h 611"/>
              <a:gd name="T16" fmla="*/ 131 w 611"/>
              <a:gd name="T17" fmla="*/ 305 h 611"/>
              <a:gd name="T18" fmla="*/ 305 w 611"/>
              <a:gd name="T19" fmla="*/ 13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1" h="611">
                <a:moveTo>
                  <a:pt x="305" y="0"/>
                </a:moveTo>
                <a:cubicBezTo>
                  <a:pt x="474" y="0"/>
                  <a:pt x="611" y="136"/>
                  <a:pt x="611" y="305"/>
                </a:cubicBezTo>
                <a:cubicBezTo>
                  <a:pt x="611" y="474"/>
                  <a:pt x="474" y="611"/>
                  <a:pt x="305" y="611"/>
                </a:cubicBezTo>
                <a:cubicBezTo>
                  <a:pt x="137" y="611"/>
                  <a:pt x="0" y="474"/>
                  <a:pt x="0" y="305"/>
                </a:cubicBezTo>
                <a:cubicBezTo>
                  <a:pt x="0" y="136"/>
                  <a:pt x="137" y="0"/>
                  <a:pt x="305" y="0"/>
                </a:cubicBezTo>
                <a:close/>
                <a:moveTo>
                  <a:pt x="305" y="131"/>
                </a:moveTo>
                <a:cubicBezTo>
                  <a:pt x="402" y="131"/>
                  <a:pt x="480" y="209"/>
                  <a:pt x="480" y="305"/>
                </a:cubicBezTo>
                <a:cubicBezTo>
                  <a:pt x="480" y="402"/>
                  <a:pt x="402" y="480"/>
                  <a:pt x="305" y="480"/>
                </a:cubicBezTo>
                <a:cubicBezTo>
                  <a:pt x="209" y="480"/>
                  <a:pt x="131" y="402"/>
                  <a:pt x="131" y="305"/>
                </a:cubicBezTo>
                <a:cubicBezTo>
                  <a:pt x="131" y="209"/>
                  <a:pt x="209" y="131"/>
                  <a:pt x="305" y="131"/>
                </a:cubicBezTo>
                <a:close/>
              </a:path>
            </a:pathLst>
          </a:custGeom>
          <a:solidFill>
            <a:srgbClr val="0070C0"/>
          </a:solidFill>
          <a:ln>
            <a:noFill/>
          </a:ln>
        </p:spPr>
        <p:txBody>
          <a:bodyPr lIns="91432" tIns="45716" rIns="91432" bIns="45716"/>
          <a:lstStyle/>
          <a:p>
            <a:endParaRPr lang="zh-CN" altLang="en-US" b="0"/>
          </a:p>
        </p:txBody>
      </p:sp>
      <p:sp>
        <p:nvSpPr>
          <p:cNvPr id="20" name="Freeform 28"/>
          <p:cNvSpPr>
            <a:spLocks noEditPoints="1"/>
          </p:cNvSpPr>
          <p:nvPr/>
        </p:nvSpPr>
        <p:spPr bwMode="auto">
          <a:xfrm>
            <a:off x="7243691" y="2823938"/>
            <a:ext cx="316056" cy="317501"/>
          </a:xfrm>
          <a:custGeom>
            <a:avLst/>
            <a:gdLst>
              <a:gd name="T0" fmla="*/ 306 w 611"/>
              <a:gd name="T1" fmla="*/ 0 h 611"/>
              <a:gd name="T2" fmla="*/ 611 w 611"/>
              <a:gd name="T3" fmla="*/ 305 h 611"/>
              <a:gd name="T4" fmla="*/ 306 w 611"/>
              <a:gd name="T5" fmla="*/ 611 h 611"/>
              <a:gd name="T6" fmla="*/ 0 w 611"/>
              <a:gd name="T7" fmla="*/ 305 h 611"/>
              <a:gd name="T8" fmla="*/ 306 w 611"/>
              <a:gd name="T9" fmla="*/ 0 h 611"/>
              <a:gd name="T10" fmla="*/ 306 w 611"/>
              <a:gd name="T11" fmla="*/ 131 h 611"/>
              <a:gd name="T12" fmla="*/ 480 w 611"/>
              <a:gd name="T13" fmla="*/ 305 h 611"/>
              <a:gd name="T14" fmla="*/ 306 w 611"/>
              <a:gd name="T15" fmla="*/ 480 h 611"/>
              <a:gd name="T16" fmla="*/ 131 w 611"/>
              <a:gd name="T17" fmla="*/ 305 h 611"/>
              <a:gd name="T18" fmla="*/ 306 w 611"/>
              <a:gd name="T19" fmla="*/ 131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1" h="611">
                <a:moveTo>
                  <a:pt x="306" y="0"/>
                </a:moveTo>
                <a:cubicBezTo>
                  <a:pt x="474" y="0"/>
                  <a:pt x="611" y="136"/>
                  <a:pt x="611" y="305"/>
                </a:cubicBezTo>
                <a:cubicBezTo>
                  <a:pt x="611" y="474"/>
                  <a:pt x="474" y="611"/>
                  <a:pt x="306" y="611"/>
                </a:cubicBezTo>
                <a:cubicBezTo>
                  <a:pt x="137" y="611"/>
                  <a:pt x="0" y="474"/>
                  <a:pt x="0" y="305"/>
                </a:cubicBezTo>
                <a:cubicBezTo>
                  <a:pt x="0" y="136"/>
                  <a:pt x="137" y="0"/>
                  <a:pt x="306" y="0"/>
                </a:cubicBezTo>
                <a:close/>
                <a:moveTo>
                  <a:pt x="306" y="131"/>
                </a:moveTo>
                <a:cubicBezTo>
                  <a:pt x="402" y="131"/>
                  <a:pt x="480" y="209"/>
                  <a:pt x="480" y="305"/>
                </a:cubicBezTo>
                <a:cubicBezTo>
                  <a:pt x="480" y="402"/>
                  <a:pt x="402" y="480"/>
                  <a:pt x="306" y="480"/>
                </a:cubicBezTo>
                <a:cubicBezTo>
                  <a:pt x="209" y="480"/>
                  <a:pt x="131" y="402"/>
                  <a:pt x="131" y="305"/>
                </a:cubicBezTo>
                <a:cubicBezTo>
                  <a:pt x="131" y="209"/>
                  <a:pt x="209" y="131"/>
                  <a:pt x="306" y="131"/>
                </a:cubicBezTo>
                <a:close/>
              </a:path>
            </a:pathLst>
          </a:custGeom>
          <a:solidFill>
            <a:srgbClr val="0070C0"/>
          </a:solidFill>
          <a:ln>
            <a:noFill/>
          </a:ln>
        </p:spPr>
        <p:txBody>
          <a:bodyPr lIns="91432" tIns="45716" rIns="91432" bIns="45716"/>
          <a:lstStyle/>
          <a:p>
            <a:endParaRPr lang="zh-CN" altLang="en-US" b="0"/>
          </a:p>
        </p:txBody>
      </p:sp>
      <p:sp>
        <p:nvSpPr>
          <p:cNvPr id="21" name="Line 29"/>
          <p:cNvSpPr>
            <a:spLocks noChangeShapeType="1"/>
          </p:cNvSpPr>
          <p:nvPr/>
        </p:nvSpPr>
        <p:spPr bwMode="auto">
          <a:xfrm>
            <a:off x="300833" y="2977927"/>
            <a:ext cx="777875" cy="0"/>
          </a:xfrm>
          <a:prstGeom prst="line">
            <a:avLst/>
          </a:prstGeom>
          <a:noFill/>
          <a:ln w="7" cmpd="sng">
            <a:solidFill>
              <a:schemeClr val="accent1"/>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b="0"/>
          </a:p>
        </p:txBody>
      </p:sp>
      <p:sp>
        <p:nvSpPr>
          <p:cNvPr id="22" name="Line 30"/>
          <p:cNvSpPr>
            <a:spLocks noChangeShapeType="1"/>
          </p:cNvSpPr>
          <p:nvPr/>
        </p:nvSpPr>
        <p:spPr bwMode="auto">
          <a:xfrm>
            <a:off x="1512816" y="2977927"/>
            <a:ext cx="1078056" cy="0"/>
          </a:xfrm>
          <a:prstGeom prst="line">
            <a:avLst/>
          </a:prstGeom>
          <a:noFill/>
          <a:ln w="7" cmpd="sng">
            <a:solidFill>
              <a:schemeClr val="accent1"/>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b="0"/>
          </a:p>
        </p:txBody>
      </p:sp>
      <p:sp>
        <p:nvSpPr>
          <p:cNvPr id="23" name="Line 31"/>
          <p:cNvSpPr>
            <a:spLocks noChangeShapeType="1"/>
          </p:cNvSpPr>
          <p:nvPr/>
        </p:nvSpPr>
        <p:spPr bwMode="auto">
          <a:xfrm>
            <a:off x="3047929" y="2977927"/>
            <a:ext cx="1078057" cy="0"/>
          </a:xfrm>
          <a:prstGeom prst="line">
            <a:avLst/>
          </a:prstGeom>
          <a:noFill/>
          <a:ln w="7" cmpd="sng">
            <a:solidFill>
              <a:schemeClr val="accent1"/>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b="0"/>
          </a:p>
        </p:txBody>
      </p:sp>
      <p:sp>
        <p:nvSpPr>
          <p:cNvPr id="24" name="Line 32"/>
          <p:cNvSpPr>
            <a:spLocks noChangeShapeType="1"/>
          </p:cNvSpPr>
          <p:nvPr/>
        </p:nvSpPr>
        <p:spPr bwMode="auto">
          <a:xfrm>
            <a:off x="4571929" y="2977927"/>
            <a:ext cx="1078057" cy="0"/>
          </a:xfrm>
          <a:prstGeom prst="line">
            <a:avLst/>
          </a:prstGeom>
          <a:noFill/>
          <a:ln w="7" cmpd="sng">
            <a:solidFill>
              <a:schemeClr val="accent1"/>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b="0"/>
          </a:p>
        </p:txBody>
      </p:sp>
      <p:sp>
        <p:nvSpPr>
          <p:cNvPr id="25" name="Line 33"/>
          <p:cNvSpPr>
            <a:spLocks noChangeShapeType="1"/>
          </p:cNvSpPr>
          <p:nvPr/>
        </p:nvSpPr>
        <p:spPr bwMode="auto">
          <a:xfrm>
            <a:off x="6102279" y="2977927"/>
            <a:ext cx="1078057" cy="0"/>
          </a:xfrm>
          <a:prstGeom prst="line">
            <a:avLst/>
          </a:prstGeom>
          <a:noFill/>
          <a:ln w="7" cmpd="sng">
            <a:solidFill>
              <a:schemeClr val="accent1"/>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b="0"/>
          </a:p>
        </p:txBody>
      </p:sp>
      <p:sp>
        <p:nvSpPr>
          <p:cNvPr id="26" name="Line 34"/>
          <p:cNvSpPr>
            <a:spLocks noChangeShapeType="1"/>
          </p:cNvSpPr>
          <p:nvPr/>
        </p:nvSpPr>
        <p:spPr bwMode="auto">
          <a:xfrm>
            <a:off x="7640566" y="2977927"/>
            <a:ext cx="1078056" cy="0"/>
          </a:xfrm>
          <a:prstGeom prst="line">
            <a:avLst/>
          </a:prstGeom>
          <a:noFill/>
          <a:ln w="7" cmpd="sng">
            <a:solidFill>
              <a:schemeClr val="accent1"/>
            </a:solidFill>
            <a:round/>
          </a:ln>
          <a:extLst>
            <a:ext uri="{909E8E84-426E-40DD-AFC4-6F175D3DCCD1}">
              <a14:hiddenFill xmlns:a14="http://schemas.microsoft.com/office/drawing/2010/main">
                <a:noFill/>
              </a14:hiddenFill>
            </a:ext>
          </a:extLst>
        </p:spPr>
        <p:txBody>
          <a:bodyPr lIns="91432" tIns="45716" rIns="91432" bIns="45716"/>
          <a:lstStyle/>
          <a:p>
            <a:endParaRPr lang="zh-CN" altLang="en-US" b="0"/>
          </a:p>
        </p:txBody>
      </p:sp>
      <p:sp>
        <p:nvSpPr>
          <p:cNvPr id="27" name="Freeform 35"/>
          <p:cNvSpPr/>
          <p:nvPr/>
        </p:nvSpPr>
        <p:spPr bwMode="auto">
          <a:xfrm>
            <a:off x="909350" y="1056258"/>
            <a:ext cx="1581727" cy="1571625"/>
          </a:xfrm>
          <a:custGeom>
            <a:avLst/>
            <a:gdLst>
              <a:gd name="T0" fmla="*/ 0 w 3055"/>
              <a:gd name="T1" fmla="*/ 0 h 3026"/>
              <a:gd name="T2" fmla="*/ 3055 w 3055"/>
              <a:gd name="T3" fmla="*/ 0 h 3026"/>
              <a:gd name="T4" fmla="*/ 3055 w 3055"/>
              <a:gd name="T5" fmla="*/ 2242 h 3026"/>
              <a:gd name="T6" fmla="*/ 1115 w 3055"/>
              <a:gd name="T7" fmla="*/ 2242 h 3026"/>
              <a:gd name="T8" fmla="*/ 805 w 3055"/>
              <a:gd name="T9" fmla="*/ 3026 h 3026"/>
              <a:gd name="T10" fmla="*/ 577 w 3055"/>
              <a:gd name="T11" fmla="*/ 2242 h 3026"/>
              <a:gd name="T12" fmla="*/ 0 w 3055"/>
              <a:gd name="T13" fmla="*/ 2242 h 3026"/>
              <a:gd name="T14" fmla="*/ 0 w 3055"/>
              <a:gd name="T15" fmla="*/ 0 h 3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5" h="3026">
                <a:moveTo>
                  <a:pt x="0" y="0"/>
                </a:moveTo>
                <a:lnTo>
                  <a:pt x="3055" y="0"/>
                </a:lnTo>
                <a:lnTo>
                  <a:pt x="3055" y="2242"/>
                </a:lnTo>
                <a:lnTo>
                  <a:pt x="1115" y="2242"/>
                </a:lnTo>
                <a:lnTo>
                  <a:pt x="805" y="3026"/>
                </a:lnTo>
                <a:lnTo>
                  <a:pt x="577" y="2242"/>
                </a:lnTo>
                <a:lnTo>
                  <a:pt x="0" y="2242"/>
                </a:lnTo>
                <a:lnTo>
                  <a:pt x="0" y="0"/>
                </a:lnTo>
                <a:close/>
              </a:path>
            </a:pathLst>
          </a:custGeom>
          <a:solidFill>
            <a:srgbClr val="0070C0"/>
          </a:solidFill>
          <a:ln>
            <a:noFill/>
          </a:ln>
        </p:spPr>
        <p:txBody>
          <a:bodyPr lIns="91432" tIns="45716" rIns="91432" bIns="45716"/>
          <a:lstStyle/>
          <a:p>
            <a:endParaRPr lang="zh-CN" altLang="en-US" b="0"/>
          </a:p>
        </p:txBody>
      </p:sp>
      <p:sp>
        <p:nvSpPr>
          <p:cNvPr id="28" name="Freeform 36"/>
          <p:cNvSpPr/>
          <p:nvPr/>
        </p:nvSpPr>
        <p:spPr bwMode="auto">
          <a:xfrm>
            <a:off x="3957350" y="1056258"/>
            <a:ext cx="1581727" cy="1571625"/>
          </a:xfrm>
          <a:custGeom>
            <a:avLst/>
            <a:gdLst>
              <a:gd name="T0" fmla="*/ 0 w 3056"/>
              <a:gd name="T1" fmla="*/ 0 h 3026"/>
              <a:gd name="T2" fmla="*/ 3056 w 3056"/>
              <a:gd name="T3" fmla="*/ 0 h 3026"/>
              <a:gd name="T4" fmla="*/ 3056 w 3056"/>
              <a:gd name="T5" fmla="*/ 2242 h 3026"/>
              <a:gd name="T6" fmla="*/ 1115 w 3056"/>
              <a:gd name="T7" fmla="*/ 2242 h 3026"/>
              <a:gd name="T8" fmla="*/ 805 w 3056"/>
              <a:gd name="T9" fmla="*/ 3026 h 3026"/>
              <a:gd name="T10" fmla="*/ 577 w 3056"/>
              <a:gd name="T11" fmla="*/ 2242 h 3026"/>
              <a:gd name="T12" fmla="*/ 0 w 3056"/>
              <a:gd name="T13" fmla="*/ 2242 h 3026"/>
              <a:gd name="T14" fmla="*/ 0 w 3056"/>
              <a:gd name="T15" fmla="*/ 0 h 3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6" h="3026">
                <a:moveTo>
                  <a:pt x="0" y="0"/>
                </a:moveTo>
                <a:lnTo>
                  <a:pt x="3056" y="0"/>
                </a:lnTo>
                <a:lnTo>
                  <a:pt x="3056" y="2242"/>
                </a:lnTo>
                <a:lnTo>
                  <a:pt x="1115" y="2242"/>
                </a:lnTo>
                <a:lnTo>
                  <a:pt x="805" y="3026"/>
                </a:lnTo>
                <a:lnTo>
                  <a:pt x="577" y="2242"/>
                </a:lnTo>
                <a:lnTo>
                  <a:pt x="0" y="2242"/>
                </a:lnTo>
                <a:lnTo>
                  <a:pt x="0" y="0"/>
                </a:lnTo>
                <a:close/>
              </a:path>
            </a:pathLst>
          </a:custGeom>
          <a:solidFill>
            <a:srgbClr val="0070C0"/>
          </a:solidFill>
          <a:ln>
            <a:noFill/>
          </a:ln>
        </p:spPr>
        <p:txBody>
          <a:bodyPr lIns="91432" tIns="45716" rIns="91432" bIns="45716"/>
          <a:lstStyle/>
          <a:p>
            <a:endParaRPr lang="zh-CN" altLang="en-US" b="0"/>
          </a:p>
        </p:txBody>
      </p:sp>
      <p:sp>
        <p:nvSpPr>
          <p:cNvPr id="29" name="Freeform 37"/>
          <p:cNvSpPr/>
          <p:nvPr/>
        </p:nvSpPr>
        <p:spPr bwMode="auto">
          <a:xfrm>
            <a:off x="7005350" y="1056258"/>
            <a:ext cx="1581727" cy="1571625"/>
          </a:xfrm>
          <a:custGeom>
            <a:avLst/>
            <a:gdLst>
              <a:gd name="T0" fmla="*/ 0 w 3055"/>
              <a:gd name="T1" fmla="*/ 0 h 3026"/>
              <a:gd name="T2" fmla="*/ 3055 w 3055"/>
              <a:gd name="T3" fmla="*/ 0 h 3026"/>
              <a:gd name="T4" fmla="*/ 3055 w 3055"/>
              <a:gd name="T5" fmla="*/ 2242 h 3026"/>
              <a:gd name="T6" fmla="*/ 1115 w 3055"/>
              <a:gd name="T7" fmla="*/ 2242 h 3026"/>
              <a:gd name="T8" fmla="*/ 805 w 3055"/>
              <a:gd name="T9" fmla="*/ 3026 h 3026"/>
              <a:gd name="T10" fmla="*/ 577 w 3055"/>
              <a:gd name="T11" fmla="*/ 2242 h 3026"/>
              <a:gd name="T12" fmla="*/ 0 w 3055"/>
              <a:gd name="T13" fmla="*/ 2242 h 3026"/>
              <a:gd name="T14" fmla="*/ 0 w 3055"/>
              <a:gd name="T15" fmla="*/ 0 h 3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5" h="3026">
                <a:moveTo>
                  <a:pt x="0" y="0"/>
                </a:moveTo>
                <a:lnTo>
                  <a:pt x="3055" y="0"/>
                </a:lnTo>
                <a:lnTo>
                  <a:pt x="3055" y="2242"/>
                </a:lnTo>
                <a:lnTo>
                  <a:pt x="1115" y="2242"/>
                </a:lnTo>
                <a:lnTo>
                  <a:pt x="805" y="3026"/>
                </a:lnTo>
                <a:lnTo>
                  <a:pt x="577" y="2242"/>
                </a:lnTo>
                <a:lnTo>
                  <a:pt x="0" y="2242"/>
                </a:lnTo>
                <a:lnTo>
                  <a:pt x="0" y="0"/>
                </a:lnTo>
                <a:close/>
              </a:path>
            </a:pathLst>
          </a:custGeom>
          <a:solidFill>
            <a:srgbClr val="0070C0"/>
          </a:solidFill>
          <a:ln>
            <a:noFill/>
          </a:ln>
        </p:spPr>
        <p:txBody>
          <a:bodyPr lIns="91432" tIns="45716" rIns="91432" bIns="45716"/>
          <a:lstStyle/>
          <a:p>
            <a:endParaRPr lang="zh-CN" altLang="en-US" b="0"/>
          </a:p>
        </p:txBody>
      </p:sp>
      <p:sp>
        <p:nvSpPr>
          <p:cNvPr id="30" name="Freeform 38"/>
          <p:cNvSpPr/>
          <p:nvPr/>
        </p:nvSpPr>
        <p:spPr bwMode="auto">
          <a:xfrm>
            <a:off x="2433350" y="3297808"/>
            <a:ext cx="1581727" cy="1571625"/>
          </a:xfrm>
          <a:custGeom>
            <a:avLst/>
            <a:gdLst>
              <a:gd name="T0" fmla="*/ 0 w 3055"/>
              <a:gd name="T1" fmla="*/ 3026 h 3026"/>
              <a:gd name="T2" fmla="*/ 3055 w 3055"/>
              <a:gd name="T3" fmla="*/ 3026 h 3026"/>
              <a:gd name="T4" fmla="*/ 3055 w 3055"/>
              <a:gd name="T5" fmla="*/ 783 h 3026"/>
              <a:gd name="T6" fmla="*/ 1115 w 3055"/>
              <a:gd name="T7" fmla="*/ 783 h 3026"/>
              <a:gd name="T8" fmla="*/ 805 w 3055"/>
              <a:gd name="T9" fmla="*/ 0 h 3026"/>
              <a:gd name="T10" fmla="*/ 577 w 3055"/>
              <a:gd name="T11" fmla="*/ 783 h 3026"/>
              <a:gd name="T12" fmla="*/ 0 w 3055"/>
              <a:gd name="T13" fmla="*/ 783 h 3026"/>
              <a:gd name="T14" fmla="*/ 0 w 3055"/>
              <a:gd name="T15" fmla="*/ 3026 h 3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5" h="3026">
                <a:moveTo>
                  <a:pt x="0" y="3026"/>
                </a:moveTo>
                <a:lnTo>
                  <a:pt x="3055" y="3026"/>
                </a:lnTo>
                <a:lnTo>
                  <a:pt x="3055" y="783"/>
                </a:lnTo>
                <a:lnTo>
                  <a:pt x="1115" y="783"/>
                </a:lnTo>
                <a:lnTo>
                  <a:pt x="805" y="0"/>
                </a:lnTo>
                <a:lnTo>
                  <a:pt x="577" y="783"/>
                </a:lnTo>
                <a:lnTo>
                  <a:pt x="0" y="783"/>
                </a:lnTo>
                <a:lnTo>
                  <a:pt x="0" y="3026"/>
                </a:lnTo>
                <a:close/>
              </a:path>
            </a:pathLst>
          </a:custGeom>
          <a:solidFill>
            <a:srgbClr val="0070C0"/>
          </a:solidFill>
          <a:ln>
            <a:noFill/>
          </a:ln>
        </p:spPr>
        <p:txBody>
          <a:bodyPr lIns="91432" tIns="45716" rIns="91432" bIns="45716"/>
          <a:lstStyle/>
          <a:p>
            <a:endParaRPr lang="zh-CN" altLang="en-US" b="0">
              <a:solidFill>
                <a:schemeClr val="bg1"/>
              </a:solidFill>
            </a:endParaRPr>
          </a:p>
        </p:txBody>
      </p:sp>
      <p:sp>
        <p:nvSpPr>
          <p:cNvPr id="31" name="Freeform 39"/>
          <p:cNvSpPr/>
          <p:nvPr/>
        </p:nvSpPr>
        <p:spPr bwMode="auto">
          <a:xfrm>
            <a:off x="5481350" y="3263255"/>
            <a:ext cx="1581727" cy="1571625"/>
          </a:xfrm>
          <a:custGeom>
            <a:avLst/>
            <a:gdLst>
              <a:gd name="T0" fmla="*/ 0 w 3056"/>
              <a:gd name="T1" fmla="*/ 3026 h 3026"/>
              <a:gd name="T2" fmla="*/ 3056 w 3056"/>
              <a:gd name="T3" fmla="*/ 3026 h 3026"/>
              <a:gd name="T4" fmla="*/ 3056 w 3056"/>
              <a:gd name="T5" fmla="*/ 783 h 3026"/>
              <a:gd name="T6" fmla="*/ 1116 w 3056"/>
              <a:gd name="T7" fmla="*/ 783 h 3026"/>
              <a:gd name="T8" fmla="*/ 806 w 3056"/>
              <a:gd name="T9" fmla="*/ 0 h 3026"/>
              <a:gd name="T10" fmla="*/ 577 w 3056"/>
              <a:gd name="T11" fmla="*/ 783 h 3026"/>
              <a:gd name="T12" fmla="*/ 0 w 3056"/>
              <a:gd name="T13" fmla="*/ 783 h 3026"/>
              <a:gd name="T14" fmla="*/ 0 w 3056"/>
              <a:gd name="T15" fmla="*/ 3026 h 30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6" h="3026">
                <a:moveTo>
                  <a:pt x="0" y="3026"/>
                </a:moveTo>
                <a:lnTo>
                  <a:pt x="3056" y="3026"/>
                </a:lnTo>
                <a:lnTo>
                  <a:pt x="3056" y="783"/>
                </a:lnTo>
                <a:lnTo>
                  <a:pt x="1116" y="783"/>
                </a:lnTo>
                <a:lnTo>
                  <a:pt x="806" y="0"/>
                </a:lnTo>
                <a:lnTo>
                  <a:pt x="577" y="783"/>
                </a:lnTo>
                <a:lnTo>
                  <a:pt x="0" y="783"/>
                </a:lnTo>
                <a:lnTo>
                  <a:pt x="0" y="3026"/>
                </a:lnTo>
                <a:close/>
              </a:path>
            </a:pathLst>
          </a:custGeom>
          <a:solidFill>
            <a:srgbClr val="0070C0"/>
          </a:solidFill>
          <a:ln>
            <a:noFill/>
          </a:ln>
        </p:spPr>
        <p:txBody>
          <a:bodyPr lIns="91432" tIns="45716" rIns="91432" bIns="45716"/>
          <a:lstStyle/>
          <a:p>
            <a:endParaRPr lang="zh-CN" altLang="en-US" b="0">
              <a:solidFill>
                <a:schemeClr val="bg1"/>
              </a:solidFill>
            </a:endParaRPr>
          </a:p>
        </p:txBody>
      </p:sp>
      <p:sp>
        <p:nvSpPr>
          <p:cNvPr id="32" name="TextBox 45"/>
          <p:cNvSpPr txBox="1">
            <a:spLocks noChangeArrowheads="1"/>
          </p:cNvSpPr>
          <p:nvPr/>
        </p:nvSpPr>
        <p:spPr bwMode="auto">
          <a:xfrm>
            <a:off x="891331" y="3185403"/>
            <a:ext cx="800203"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dirty="0">
                <a:latin typeface="微软雅黑" panose="020B0503020204020204" pitchFamily="34" charset="-122"/>
                <a:ea typeface="微软雅黑" panose="020B0503020204020204" pitchFamily="34" charset="-122"/>
              </a:rPr>
              <a:t>文本一</a:t>
            </a:r>
          </a:p>
        </p:txBody>
      </p:sp>
      <p:sp>
        <p:nvSpPr>
          <p:cNvPr id="33" name="TextBox 47"/>
          <p:cNvSpPr txBox="1">
            <a:spLocks noChangeArrowheads="1"/>
          </p:cNvSpPr>
          <p:nvPr/>
        </p:nvSpPr>
        <p:spPr bwMode="auto">
          <a:xfrm>
            <a:off x="2401837" y="2418642"/>
            <a:ext cx="800203"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latin typeface="微软雅黑" panose="020B0503020204020204" pitchFamily="34" charset="-122"/>
                <a:ea typeface="微软雅黑" panose="020B0503020204020204" pitchFamily="34" charset="-122"/>
              </a:rPr>
              <a:t>文本二</a:t>
            </a:r>
          </a:p>
        </p:txBody>
      </p:sp>
      <p:sp>
        <p:nvSpPr>
          <p:cNvPr id="34" name="TextBox 48"/>
          <p:cNvSpPr txBox="1">
            <a:spLocks noChangeArrowheads="1"/>
          </p:cNvSpPr>
          <p:nvPr/>
        </p:nvSpPr>
        <p:spPr bwMode="auto">
          <a:xfrm>
            <a:off x="3975049" y="3248903"/>
            <a:ext cx="800203"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latin typeface="微软雅黑" panose="020B0503020204020204" pitchFamily="34" charset="-122"/>
                <a:ea typeface="微软雅黑" panose="020B0503020204020204" pitchFamily="34" charset="-122"/>
              </a:rPr>
              <a:t>文本三</a:t>
            </a:r>
          </a:p>
        </p:txBody>
      </p:sp>
      <p:sp>
        <p:nvSpPr>
          <p:cNvPr id="48" name="TextBox 49"/>
          <p:cNvSpPr txBox="1">
            <a:spLocks noChangeArrowheads="1"/>
          </p:cNvSpPr>
          <p:nvPr/>
        </p:nvSpPr>
        <p:spPr bwMode="auto">
          <a:xfrm>
            <a:off x="5484762" y="2472616"/>
            <a:ext cx="800203"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latin typeface="微软雅黑" panose="020B0503020204020204" pitchFamily="34" charset="-122"/>
                <a:ea typeface="微软雅黑" panose="020B0503020204020204" pitchFamily="34" charset="-122"/>
              </a:rPr>
              <a:t>文本四</a:t>
            </a:r>
          </a:p>
        </p:txBody>
      </p:sp>
      <p:sp>
        <p:nvSpPr>
          <p:cNvPr id="49" name="TextBox 50"/>
          <p:cNvSpPr txBox="1">
            <a:spLocks noChangeArrowheads="1"/>
          </p:cNvSpPr>
          <p:nvPr/>
        </p:nvSpPr>
        <p:spPr bwMode="auto">
          <a:xfrm>
            <a:off x="7015112" y="3217152"/>
            <a:ext cx="800203"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latin typeface="微软雅黑" panose="020B0503020204020204" pitchFamily="34" charset="-122"/>
                <a:ea typeface="微软雅黑" panose="020B0503020204020204" pitchFamily="34" charset="-122"/>
              </a:rPr>
              <a:t>文本五</a:t>
            </a:r>
          </a:p>
        </p:txBody>
      </p:sp>
      <p:sp>
        <p:nvSpPr>
          <p:cNvPr id="50" name="TextBox 51"/>
          <p:cNvSpPr txBox="1">
            <a:spLocks noChangeArrowheads="1"/>
          </p:cNvSpPr>
          <p:nvPr/>
        </p:nvSpPr>
        <p:spPr bwMode="auto">
          <a:xfrm>
            <a:off x="904370" y="1164673"/>
            <a:ext cx="1513898" cy="75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dirty="0">
                <a:solidFill>
                  <a:srgbClr val="F8F8F8"/>
                </a:solidFill>
                <a:latin typeface="微软雅黑" panose="020B0503020204020204" pitchFamily="34" charset="-122"/>
                <a:ea typeface="微软雅黑" panose="020B0503020204020204" pitchFamily="34" charset="-122"/>
              </a:rPr>
              <a:t>文字内容文字内容文字内容文字内容文字内容</a:t>
            </a:r>
          </a:p>
        </p:txBody>
      </p:sp>
      <p:sp>
        <p:nvSpPr>
          <p:cNvPr id="51" name="TextBox 52"/>
          <p:cNvSpPr txBox="1">
            <a:spLocks noChangeArrowheads="1"/>
          </p:cNvSpPr>
          <p:nvPr/>
        </p:nvSpPr>
        <p:spPr bwMode="auto">
          <a:xfrm>
            <a:off x="3998408" y="1164673"/>
            <a:ext cx="1513897" cy="75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solidFill>
                  <a:srgbClr val="F8F8F8"/>
                </a:solidFill>
                <a:latin typeface="微软雅黑" panose="020B0503020204020204" pitchFamily="34" charset="-122"/>
                <a:ea typeface="微软雅黑" panose="020B0503020204020204" pitchFamily="34" charset="-122"/>
              </a:rPr>
              <a:t>文字内容文字内容文字内容文字内容文字内容</a:t>
            </a:r>
          </a:p>
        </p:txBody>
      </p:sp>
      <p:sp>
        <p:nvSpPr>
          <p:cNvPr id="52" name="TextBox 53"/>
          <p:cNvSpPr txBox="1">
            <a:spLocks noChangeArrowheads="1"/>
          </p:cNvSpPr>
          <p:nvPr/>
        </p:nvSpPr>
        <p:spPr bwMode="auto">
          <a:xfrm>
            <a:off x="7028946" y="1164673"/>
            <a:ext cx="1513898" cy="75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a:solidFill>
                  <a:srgbClr val="F8F8F8"/>
                </a:solidFill>
                <a:latin typeface="微软雅黑" panose="020B0503020204020204" pitchFamily="34" charset="-122"/>
                <a:ea typeface="微软雅黑" panose="020B0503020204020204" pitchFamily="34" charset="-122"/>
              </a:rPr>
              <a:t>文字内容文字内容文字内容文字内容文字内容</a:t>
            </a:r>
          </a:p>
        </p:txBody>
      </p:sp>
      <p:sp>
        <p:nvSpPr>
          <p:cNvPr id="53" name="TextBox 54"/>
          <p:cNvSpPr txBox="1">
            <a:spLocks noChangeArrowheads="1"/>
          </p:cNvSpPr>
          <p:nvPr/>
        </p:nvSpPr>
        <p:spPr bwMode="auto">
          <a:xfrm>
            <a:off x="5489476" y="3820560"/>
            <a:ext cx="1665287" cy="75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dirty="0">
                <a:solidFill>
                  <a:schemeClr val="bg1"/>
                </a:solidFill>
                <a:latin typeface="微软雅黑" panose="020B0503020204020204" pitchFamily="34" charset="-122"/>
                <a:ea typeface="微软雅黑" panose="020B0503020204020204" pitchFamily="34" charset="-122"/>
              </a:rPr>
              <a:t>文字内容文字内容文字内容文字内容文字内容</a:t>
            </a:r>
          </a:p>
        </p:txBody>
      </p:sp>
      <p:sp>
        <p:nvSpPr>
          <p:cNvPr id="54" name="TextBox 55"/>
          <p:cNvSpPr txBox="1">
            <a:spLocks noChangeArrowheads="1"/>
          </p:cNvSpPr>
          <p:nvPr/>
        </p:nvSpPr>
        <p:spPr bwMode="auto">
          <a:xfrm>
            <a:off x="2411760" y="3795886"/>
            <a:ext cx="1666875" cy="75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0" dirty="0">
                <a:solidFill>
                  <a:schemeClr val="bg1"/>
                </a:solidFill>
                <a:latin typeface="微软雅黑" panose="020B0503020204020204" pitchFamily="34" charset="-122"/>
                <a:ea typeface="微软雅黑" panose="020B0503020204020204" pitchFamily="34" charset="-122"/>
              </a:rPr>
              <a:t>文字内容文字内容文字内容文字内容文字内容</a:t>
            </a:r>
          </a:p>
        </p:txBody>
      </p:sp>
    </p:spTree>
  </p:cSld>
  <p:clrMapOvr>
    <a:masterClrMapping/>
  </p:clrMapOvr>
  <mc:AlternateContent xmlns:mc="http://schemas.openxmlformats.org/markup-compatibility/2006" xmlns:p14="http://schemas.microsoft.com/office/powerpoint/2010/main">
    <mc:Choice Requires="p14">
      <p:transition spd="slow" p14:dur="2500" advClick="0" advTm="2000">
        <p:checker/>
      </p:transition>
    </mc:Choice>
    <mc:Fallback xmlns="">
      <p:transition spd="slow" advClick="0"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300" fill="hold"/>
                                        <p:tgtEl>
                                          <p:spTgt spid="16"/>
                                        </p:tgtEl>
                                        <p:attrNameLst>
                                          <p:attrName>ppt_w</p:attrName>
                                        </p:attrNameLst>
                                      </p:cBhvr>
                                      <p:tavLst>
                                        <p:tav tm="0">
                                          <p:val>
                                            <p:fltVal val="0"/>
                                          </p:val>
                                        </p:tav>
                                        <p:tav tm="100000">
                                          <p:val>
                                            <p:strVal val="#ppt_w"/>
                                          </p:val>
                                        </p:tav>
                                      </p:tavLst>
                                    </p:anim>
                                    <p:anim calcmode="lin" valueType="num">
                                      <p:cBhvr>
                                        <p:cTn id="16" dur="300" fill="hold"/>
                                        <p:tgtEl>
                                          <p:spTgt spid="16"/>
                                        </p:tgtEl>
                                        <p:attrNameLst>
                                          <p:attrName>ppt_h</p:attrName>
                                        </p:attrNameLst>
                                      </p:cBhvr>
                                      <p:tavLst>
                                        <p:tav tm="0">
                                          <p:val>
                                            <p:fltVal val="0"/>
                                          </p:val>
                                        </p:tav>
                                        <p:tav tm="100000">
                                          <p:val>
                                            <p:strVal val="#ppt_h"/>
                                          </p:val>
                                        </p:tav>
                                      </p:tavLst>
                                    </p:anim>
                                    <p:animEffect transition="in" filter="fade">
                                      <p:cBhvr>
                                        <p:cTn id="17" dur="300"/>
                                        <p:tgtEl>
                                          <p:spTgt spid="16"/>
                                        </p:tgtEl>
                                      </p:cBhvr>
                                    </p:animEffect>
                                  </p:childTnLst>
                                </p:cTn>
                              </p:par>
                            </p:childTnLst>
                          </p:cTn>
                        </p:par>
                        <p:par>
                          <p:cTn id="18" fill="hold">
                            <p:stCondLst>
                              <p:cond delay="1500"/>
                            </p:stCondLst>
                            <p:childTnLst>
                              <p:par>
                                <p:cTn id="19" presetID="31"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400" fill="hold"/>
                                        <p:tgtEl>
                                          <p:spTgt spid="32"/>
                                        </p:tgtEl>
                                        <p:attrNameLst>
                                          <p:attrName>ppt_w</p:attrName>
                                        </p:attrNameLst>
                                      </p:cBhvr>
                                      <p:tavLst>
                                        <p:tav tm="0">
                                          <p:val>
                                            <p:fltVal val="0"/>
                                          </p:val>
                                        </p:tav>
                                        <p:tav tm="100000">
                                          <p:val>
                                            <p:strVal val="#ppt_w"/>
                                          </p:val>
                                        </p:tav>
                                      </p:tavLst>
                                    </p:anim>
                                    <p:anim calcmode="lin" valueType="num">
                                      <p:cBhvr>
                                        <p:cTn id="22" dur="400" fill="hold"/>
                                        <p:tgtEl>
                                          <p:spTgt spid="32"/>
                                        </p:tgtEl>
                                        <p:attrNameLst>
                                          <p:attrName>ppt_h</p:attrName>
                                        </p:attrNameLst>
                                      </p:cBhvr>
                                      <p:tavLst>
                                        <p:tav tm="0">
                                          <p:val>
                                            <p:fltVal val="0"/>
                                          </p:val>
                                        </p:tav>
                                        <p:tav tm="100000">
                                          <p:val>
                                            <p:strVal val="#ppt_h"/>
                                          </p:val>
                                        </p:tav>
                                      </p:tavLst>
                                    </p:anim>
                                    <p:anim calcmode="lin" valueType="num">
                                      <p:cBhvr>
                                        <p:cTn id="23" dur="400" fill="hold"/>
                                        <p:tgtEl>
                                          <p:spTgt spid="32"/>
                                        </p:tgtEl>
                                        <p:attrNameLst>
                                          <p:attrName>style.rotation</p:attrName>
                                        </p:attrNameLst>
                                      </p:cBhvr>
                                      <p:tavLst>
                                        <p:tav tm="0">
                                          <p:val>
                                            <p:fltVal val="90"/>
                                          </p:val>
                                        </p:tav>
                                        <p:tav tm="100000">
                                          <p:val>
                                            <p:fltVal val="0"/>
                                          </p:val>
                                        </p:tav>
                                      </p:tavLst>
                                    </p:anim>
                                    <p:animEffect transition="in" filter="fade">
                                      <p:cBhvr>
                                        <p:cTn id="24" dur="400"/>
                                        <p:tgtEl>
                                          <p:spTgt spid="32"/>
                                        </p:tgtEl>
                                      </p:cBhvr>
                                    </p:animEffect>
                                  </p:childTnLst>
                                </p:cTn>
                              </p:par>
                              <p:par>
                                <p:cTn id="25" presetID="47"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anim calcmode="lin" valueType="num">
                                      <p:cBhvr>
                                        <p:cTn id="28" dur="500" fill="hold"/>
                                        <p:tgtEl>
                                          <p:spTgt spid="50"/>
                                        </p:tgtEl>
                                        <p:attrNameLst>
                                          <p:attrName>ppt_x</p:attrName>
                                        </p:attrNameLst>
                                      </p:cBhvr>
                                      <p:tavLst>
                                        <p:tav tm="0">
                                          <p:val>
                                            <p:strVal val="#ppt_x"/>
                                          </p:val>
                                        </p:tav>
                                        <p:tav tm="100000">
                                          <p:val>
                                            <p:strVal val="#ppt_x"/>
                                          </p:val>
                                        </p:tav>
                                      </p:tavLst>
                                    </p:anim>
                                    <p:anim calcmode="lin" valueType="num">
                                      <p:cBhvr>
                                        <p:cTn id="29" dur="500" fill="hold"/>
                                        <p:tgtEl>
                                          <p:spTgt spid="5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anim calcmode="lin" valueType="num">
                                      <p:cBhvr>
                                        <p:cTn id="33" dur="500" fill="hold"/>
                                        <p:tgtEl>
                                          <p:spTgt spid="27"/>
                                        </p:tgtEl>
                                        <p:attrNameLst>
                                          <p:attrName>ppt_x</p:attrName>
                                        </p:attrNameLst>
                                      </p:cBhvr>
                                      <p:tavLst>
                                        <p:tav tm="0">
                                          <p:val>
                                            <p:strVal val="#ppt_x"/>
                                          </p:val>
                                        </p:tav>
                                        <p:tav tm="100000">
                                          <p:val>
                                            <p:strVal val="#ppt_x"/>
                                          </p:val>
                                        </p:tav>
                                      </p:tavLst>
                                    </p:anim>
                                    <p:anim calcmode="lin" valueType="num">
                                      <p:cBhvr>
                                        <p:cTn id="34" dur="500" fill="hold"/>
                                        <p:tgtEl>
                                          <p:spTgt spid="2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300" fill="hold"/>
                                        <p:tgtEl>
                                          <p:spTgt spid="17"/>
                                        </p:tgtEl>
                                        <p:attrNameLst>
                                          <p:attrName>ppt_w</p:attrName>
                                        </p:attrNameLst>
                                      </p:cBhvr>
                                      <p:tavLst>
                                        <p:tav tm="0">
                                          <p:val>
                                            <p:fltVal val="0"/>
                                          </p:val>
                                        </p:tav>
                                        <p:tav tm="100000">
                                          <p:val>
                                            <p:strVal val="#ppt_w"/>
                                          </p:val>
                                        </p:tav>
                                      </p:tavLst>
                                    </p:anim>
                                    <p:anim calcmode="lin" valueType="num">
                                      <p:cBhvr>
                                        <p:cTn id="43" dur="300" fill="hold"/>
                                        <p:tgtEl>
                                          <p:spTgt spid="17"/>
                                        </p:tgtEl>
                                        <p:attrNameLst>
                                          <p:attrName>ppt_h</p:attrName>
                                        </p:attrNameLst>
                                      </p:cBhvr>
                                      <p:tavLst>
                                        <p:tav tm="0">
                                          <p:val>
                                            <p:fltVal val="0"/>
                                          </p:val>
                                        </p:tav>
                                        <p:tav tm="100000">
                                          <p:val>
                                            <p:strVal val="#ppt_h"/>
                                          </p:val>
                                        </p:tav>
                                      </p:tavLst>
                                    </p:anim>
                                    <p:animEffect transition="in" filter="fade">
                                      <p:cBhvr>
                                        <p:cTn id="44" dur="300"/>
                                        <p:tgtEl>
                                          <p:spTgt spid="17"/>
                                        </p:tgtEl>
                                      </p:cBhvr>
                                    </p:animEffect>
                                  </p:childTnLst>
                                </p:cTn>
                              </p:par>
                            </p:childTnLst>
                          </p:cTn>
                        </p:par>
                        <p:par>
                          <p:cTn id="45" fill="hold">
                            <p:stCondLst>
                              <p:cond delay="3000"/>
                            </p:stCondLst>
                            <p:childTnLst>
                              <p:par>
                                <p:cTn id="46" presetID="31"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400" fill="hold"/>
                                        <p:tgtEl>
                                          <p:spTgt spid="33"/>
                                        </p:tgtEl>
                                        <p:attrNameLst>
                                          <p:attrName>ppt_w</p:attrName>
                                        </p:attrNameLst>
                                      </p:cBhvr>
                                      <p:tavLst>
                                        <p:tav tm="0">
                                          <p:val>
                                            <p:fltVal val="0"/>
                                          </p:val>
                                        </p:tav>
                                        <p:tav tm="100000">
                                          <p:val>
                                            <p:strVal val="#ppt_w"/>
                                          </p:val>
                                        </p:tav>
                                      </p:tavLst>
                                    </p:anim>
                                    <p:anim calcmode="lin" valueType="num">
                                      <p:cBhvr>
                                        <p:cTn id="49" dur="400" fill="hold"/>
                                        <p:tgtEl>
                                          <p:spTgt spid="33"/>
                                        </p:tgtEl>
                                        <p:attrNameLst>
                                          <p:attrName>ppt_h</p:attrName>
                                        </p:attrNameLst>
                                      </p:cBhvr>
                                      <p:tavLst>
                                        <p:tav tm="0">
                                          <p:val>
                                            <p:fltVal val="0"/>
                                          </p:val>
                                        </p:tav>
                                        <p:tav tm="100000">
                                          <p:val>
                                            <p:strVal val="#ppt_h"/>
                                          </p:val>
                                        </p:tav>
                                      </p:tavLst>
                                    </p:anim>
                                    <p:anim calcmode="lin" valueType="num">
                                      <p:cBhvr>
                                        <p:cTn id="50" dur="400" fill="hold"/>
                                        <p:tgtEl>
                                          <p:spTgt spid="33"/>
                                        </p:tgtEl>
                                        <p:attrNameLst>
                                          <p:attrName>style.rotation</p:attrName>
                                        </p:attrNameLst>
                                      </p:cBhvr>
                                      <p:tavLst>
                                        <p:tav tm="0">
                                          <p:val>
                                            <p:fltVal val="90"/>
                                          </p:val>
                                        </p:tav>
                                        <p:tav tm="100000">
                                          <p:val>
                                            <p:fltVal val="0"/>
                                          </p:val>
                                        </p:tav>
                                      </p:tavLst>
                                    </p:anim>
                                    <p:animEffect transition="in" filter="fade">
                                      <p:cBhvr>
                                        <p:cTn id="51" dur="400"/>
                                        <p:tgtEl>
                                          <p:spTgt spid="33"/>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500"/>
                                        <p:tgtEl>
                                          <p:spTgt spid="54"/>
                                        </p:tgtEl>
                                      </p:cBhvr>
                                    </p:animEffect>
                                    <p:anim calcmode="lin" valueType="num">
                                      <p:cBhvr>
                                        <p:cTn id="55" dur="500" fill="hold"/>
                                        <p:tgtEl>
                                          <p:spTgt spid="54"/>
                                        </p:tgtEl>
                                        <p:attrNameLst>
                                          <p:attrName>ppt_x</p:attrName>
                                        </p:attrNameLst>
                                      </p:cBhvr>
                                      <p:tavLst>
                                        <p:tav tm="0">
                                          <p:val>
                                            <p:strVal val="#ppt_x"/>
                                          </p:val>
                                        </p:tav>
                                        <p:tav tm="100000">
                                          <p:val>
                                            <p:strVal val="#ppt_x"/>
                                          </p:val>
                                        </p:tav>
                                      </p:tavLst>
                                    </p:anim>
                                    <p:anim calcmode="lin" valueType="num">
                                      <p:cBhvr>
                                        <p:cTn id="56" dur="5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anim calcmode="lin" valueType="num">
                                      <p:cBhvr>
                                        <p:cTn id="60" dur="500" fill="hold"/>
                                        <p:tgtEl>
                                          <p:spTgt spid="30"/>
                                        </p:tgtEl>
                                        <p:attrNameLst>
                                          <p:attrName>ppt_x</p:attrName>
                                        </p:attrNameLst>
                                      </p:cBhvr>
                                      <p:tavLst>
                                        <p:tav tm="0">
                                          <p:val>
                                            <p:strVal val="#ppt_x"/>
                                          </p:val>
                                        </p:tav>
                                        <p:tav tm="100000">
                                          <p:val>
                                            <p:strVal val="#ppt_x"/>
                                          </p:val>
                                        </p:tav>
                                      </p:tavLst>
                                    </p:anim>
                                    <p:anim calcmode="lin" valueType="num">
                                      <p:cBhvr>
                                        <p:cTn id="61" dur="500" fill="hold"/>
                                        <p:tgtEl>
                                          <p:spTgt spid="30"/>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22" presetClass="entr" presetSubtype="8"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p:cTn id="69" dur="300" fill="hold"/>
                                        <p:tgtEl>
                                          <p:spTgt spid="18"/>
                                        </p:tgtEl>
                                        <p:attrNameLst>
                                          <p:attrName>ppt_w</p:attrName>
                                        </p:attrNameLst>
                                      </p:cBhvr>
                                      <p:tavLst>
                                        <p:tav tm="0">
                                          <p:val>
                                            <p:fltVal val="0"/>
                                          </p:val>
                                        </p:tav>
                                        <p:tav tm="100000">
                                          <p:val>
                                            <p:strVal val="#ppt_w"/>
                                          </p:val>
                                        </p:tav>
                                      </p:tavLst>
                                    </p:anim>
                                    <p:anim calcmode="lin" valueType="num">
                                      <p:cBhvr>
                                        <p:cTn id="70" dur="300" fill="hold"/>
                                        <p:tgtEl>
                                          <p:spTgt spid="18"/>
                                        </p:tgtEl>
                                        <p:attrNameLst>
                                          <p:attrName>ppt_h</p:attrName>
                                        </p:attrNameLst>
                                      </p:cBhvr>
                                      <p:tavLst>
                                        <p:tav tm="0">
                                          <p:val>
                                            <p:fltVal val="0"/>
                                          </p:val>
                                        </p:tav>
                                        <p:tav tm="100000">
                                          <p:val>
                                            <p:strVal val="#ppt_h"/>
                                          </p:val>
                                        </p:tav>
                                      </p:tavLst>
                                    </p:anim>
                                    <p:animEffect transition="in" filter="fade">
                                      <p:cBhvr>
                                        <p:cTn id="71" dur="300"/>
                                        <p:tgtEl>
                                          <p:spTgt spid="18"/>
                                        </p:tgtEl>
                                      </p:cBhvr>
                                    </p:animEffect>
                                  </p:childTnLst>
                                </p:cTn>
                              </p:par>
                            </p:childTnLst>
                          </p:cTn>
                        </p:par>
                        <p:par>
                          <p:cTn id="72" fill="hold">
                            <p:stCondLst>
                              <p:cond delay="4500"/>
                            </p:stCondLst>
                            <p:childTnLst>
                              <p:par>
                                <p:cTn id="73" presetID="31" presetClass="entr" presetSubtype="0"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p:cTn id="75" dur="400" fill="hold"/>
                                        <p:tgtEl>
                                          <p:spTgt spid="34"/>
                                        </p:tgtEl>
                                        <p:attrNameLst>
                                          <p:attrName>ppt_w</p:attrName>
                                        </p:attrNameLst>
                                      </p:cBhvr>
                                      <p:tavLst>
                                        <p:tav tm="0">
                                          <p:val>
                                            <p:fltVal val="0"/>
                                          </p:val>
                                        </p:tav>
                                        <p:tav tm="100000">
                                          <p:val>
                                            <p:strVal val="#ppt_w"/>
                                          </p:val>
                                        </p:tav>
                                      </p:tavLst>
                                    </p:anim>
                                    <p:anim calcmode="lin" valueType="num">
                                      <p:cBhvr>
                                        <p:cTn id="76" dur="400" fill="hold"/>
                                        <p:tgtEl>
                                          <p:spTgt spid="34"/>
                                        </p:tgtEl>
                                        <p:attrNameLst>
                                          <p:attrName>ppt_h</p:attrName>
                                        </p:attrNameLst>
                                      </p:cBhvr>
                                      <p:tavLst>
                                        <p:tav tm="0">
                                          <p:val>
                                            <p:fltVal val="0"/>
                                          </p:val>
                                        </p:tav>
                                        <p:tav tm="100000">
                                          <p:val>
                                            <p:strVal val="#ppt_h"/>
                                          </p:val>
                                        </p:tav>
                                      </p:tavLst>
                                    </p:anim>
                                    <p:anim calcmode="lin" valueType="num">
                                      <p:cBhvr>
                                        <p:cTn id="77" dur="400" fill="hold"/>
                                        <p:tgtEl>
                                          <p:spTgt spid="34"/>
                                        </p:tgtEl>
                                        <p:attrNameLst>
                                          <p:attrName>style.rotation</p:attrName>
                                        </p:attrNameLst>
                                      </p:cBhvr>
                                      <p:tavLst>
                                        <p:tav tm="0">
                                          <p:val>
                                            <p:fltVal val="90"/>
                                          </p:val>
                                        </p:tav>
                                        <p:tav tm="100000">
                                          <p:val>
                                            <p:fltVal val="0"/>
                                          </p:val>
                                        </p:tav>
                                      </p:tavLst>
                                    </p:anim>
                                    <p:animEffect transition="in" filter="fade">
                                      <p:cBhvr>
                                        <p:cTn id="78" dur="400"/>
                                        <p:tgtEl>
                                          <p:spTgt spid="34"/>
                                        </p:tgtEl>
                                      </p:cBhvr>
                                    </p:animEffect>
                                  </p:childTnLst>
                                </p:cTn>
                              </p:par>
                              <p:par>
                                <p:cTn id="79" presetID="47"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strVal val="#ppt_x"/>
                                          </p:val>
                                        </p:tav>
                                        <p:tav tm="100000">
                                          <p:val>
                                            <p:strVal val="#ppt_x"/>
                                          </p:val>
                                        </p:tav>
                                      </p:tavLst>
                                    </p:anim>
                                    <p:anim calcmode="lin" valueType="num">
                                      <p:cBhvr>
                                        <p:cTn id="83" dur="500" fill="hold"/>
                                        <p:tgtEl>
                                          <p:spTgt spid="51"/>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anim calcmode="lin" valueType="num">
                                      <p:cBhvr>
                                        <p:cTn id="87" dur="500" fill="hold"/>
                                        <p:tgtEl>
                                          <p:spTgt spid="28"/>
                                        </p:tgtEl>
                                        <p:attrNameLst>
                                          <p:attrName>ppt_x</p:attrName>
                                        </p:attrNameLst>
                                      </p:cBhvr>
                                      <p:tavLst>
                                        <p:tav tm="0">
                                          <p:val>
                                            <p:strVal val="#ppt_x"/>
                                          </p:val>
                                        </p:tav>
                                        <p:tav tm="100000">
                                          <p:val>
                                            <p:strVal val="#ppt_x"/>
                                          </p:val>
                                        </p:tav>
                                      </p:tavLst>
                                    </p:anim>
                                    <p:anim calcmode="lin" valueType="num">
                                      <p:cBhvr>
                                        <p:cTn id="88" dur="500" fill="hold"/>
                                        <p:tgtEl>
                                          <p:spTgt spid="28"/>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22" presetClass="entr" presetSubtype="8"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5500"/>
                            </p:stCondLst>
                            <p:childTnLst>
                              <p:par>
                                <p:cTn id="94" presetID="10" presetClass="entr" presetSubtype="0"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300" fill="hold"/>
                                        <p:tgtEl>
                                          <p:spTgt spid="19"/>
                                        </p:tgtEl>
                                        <p:attrNameLst>
                                          <p:attrName>ppt_w</p:attrName>
                                        </p:attrNameLst>
                                      </p:cBhvr>
                                      <p:tavLst>
                                        <p:tav tm="0">
                                          <p:val>
                                            <p:fltVal val="0"/>
                                          </p:val>
                                        </p:tav>
                                        <p:tav tm="100000">
                                          <p:val>
                                            <p:strVal val="#ppt_w"/>
                                          </p:val>
                                        </p:tav>
                                      </p:tavLst>
                                    </p:anim>
                                    <p:anim calcmode="lin" valueType="num">
                                      <p:cBhvr>
                                        <p:cTn id="97" dur="300" fill="hold"/>
                                        <p:tgtEl>
                                          <p:spTgt spid="19"/>
                                        </p:tgtEl>
                                        <p:attrNameLst>
                                          <p:attrName>ppt_h</p:attrName>
                                        </p:attrNameLst>
                                      </p:cBhvr>
                                      <p:tavLst>
                                        <p:tav tm="0">
                                          <p:val>
                                            <p:fltVal val="0"/>
                                          </p:val>
                                        </p:tav>
                                        <p:tav tm="100000">
                                          <p:val>
                                            <p:strVal val="#ppt_h"/>
                                          </p:val>
                                        </p:tav>
                                      </p:tavLst>
                                    </p:anim>
                                    <p:animEffect transition="in" filter="fade">
                                      <p:cBhvr>
                                        <p:cTn id="98" dur="300"/>
                                        <p:tgtEl>
                                          <p:spTgt spid="19"/>
                                        </p:tgtEl>
                                      </p:cBhvr>
                                    </p:animEffect>
                                  </p:childTnLst>
                                </p:cTn>
                              </p:par>
                            </p:childTnLst>
                          </p:cTn>
                        </p:par>
                        <p:par>
                          <p:cTn id="99" fill="hold">
                            <p:stCondLst>
                              <p:cond delay="6000"/>
                            </p:stCondLst>
                            <p:childTnLst>
                              <p:par>
                                <p:cTn id="100" presetID="31"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 calcmode="lin" valueType="num">
                                      <p:cBhvr>
                                        <p:cTn id="102" dur="400" fill="hold"/>
                                        <p:tgtEl>
                                          <p:spTgt spid="48"/>
                                        </p:tgtEl>
                                        <p:attrNameLst>
                                          <p:attrName>ppt_w</p:attrName>
                                        </p:attrNameLst>
                                      </p:cBhvr>
                                      <p:tavLst>
                                        <p:tav tm="0">
                                          <p:val>
                                            <p:fltVal val="0"/>
                                          </p:val>
                                        </p:tav>
                                        <p:tav tm="100000">
                                          <p:val>
                                            <p:strVal val="#ppt_w"/>
                                          </p:val>
                                        </p:tav>
                                      </p:tavLst>
                                    </p:anim>
                                    <p:anim calcmode="lin" valueType="num">
                                      <p:cBhvr>
                                        <p:cTn id="103" dur="400" fill="hold"/>
                                        <p:tgtEl>
                                          <p:spTgt spid="48"/>
                                        </p:tgtEl>
                                        <p:attrNameLst>
                                          <p:attrName>ppt_h</p:attrName>
                                        </p:attrNameLst>
                                      </p:cBhvr>
                                      <p:tavLst>
                                        <p:tav tm="0">
                                          <p:val>
                                            <p:fltVal val="0"/>
                                          </p:val>
                                        </p:tav>
                                        <p:tav tm="100000">
                                          <p:val>
                                            <p:strVal val="#ppt_h"/>
                                          </p:val>
                                        </p:tav>
                                      </p:tavLst>
                                    </p:anim>
                                    <p:anim calcmode="lin" valueType="num">
                                      <p:cBhvr>
                                        <p:cTn id="104" dur="400" fill="hold"/>
                                        <p:tgtEl>
                                          <p:spTgt spid="48"/>
                                        </p:tgtEl>
                                        <p:attrNameLst>
                                          <p:attrName>style.rotation</p:attrName>
                                        </p:attrNameLst>
                                      </p:cBhvr>
                                      <p:tavLst>
                                        <p:tav tm="0">
                                          <p:val>
                                            <p:fltVal val="90"/>
                                          </p:val>
                                        </p:tav>
                                        <p:tav tm="100000">
                                          <p:val>
                                            <p:fltVal val="0"/>
                                          </p:val>
                                        </p:tav>
                                      </p:tavLst>
                                    </p:anim>
                                    <p:animEffect transition="in" filter="fade">
                                      <p:cBhvr>
                                        <p:cTn id="105" dur="400"/>
                                        <p:tgtEl>
                                          <p:spTgt spid="48"/>
                                        </p:tgtEl>
                                      </p:cBhvr>
                                    </p:animEffect>
                                  </p:childTnLst>
                                </p:cTn>
                              </p:par>
                              <p:par>
                                <p:cTn id="106" presetID="42"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500"/>
                                        <p:tgtEl>
                                          <p:spTgt spid="53"/>
                                        </p:tgtEl>
                                      </p:cBhvr>
                                    </p:animEffect>
                                    <p:anim calcmode="lin" valueType="num">
                                      <p:cBhvr>
                                        <p:cTn id="109" dur="500" fill="hold"/>
                                        <p:tgtEl>
                                          <p:spTgt spid="53"/>
                                        </p:tgtEl>
                                        <p:attrNameLst>
                                          <p:attrName>ppt_x</p:attrName>
                                        </p:attrNameLst>
                                      </p:cBhvr>
                                      <p:tavLst>
                                        <p:tav tm="0">
                                          <p:val>
                                            <p:strVal val="#ppt_x"/>
                                          </p:val>
                                        </p:tav>
                                        <p:tav tm="100000">
                                          <p:val>
                                            <p:strVal val="#ppt_x"/>
                                          </p:val>
                                        </p:tav>
                                      </p:tavLst>
                                    </p:anim>
                                    <p:anim calcmode="lin" valueType="num">
                                      <p:cBhvr>
                                        <p:cTn id="110" dur="500" fill="hold"/>
                                        <p:tgtEl>
                                          <p:spTgt spid="5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500"/>
                                        <p:tgtEl>
                                          <p:spTgt spid="31"/>
                                        </p:tgtEl>
                                      </p:cBhvr>
                                    </p:animEffect>
                                    <p:anim calcmode="lin" valueType="num">
                                      <p:cBhvr>
                                        <p:cTn id="114" dur="500" fill="hold"/>
                                        <p:tgtEl>
                                          <p:spTgt spid="31"/>
                                        </p:tgtEl>
                                        <p:attrNameLst>
                                          <p:attrName>ppt_x</p:attrName>
                                        </p:attrNameLst>
                                      </p:cBhvr>
                                      <p:tavLst>
                                        <p:tav tm="0">
                                          <p:val>
                                            <p:strVal val="#ppt_x"/>
                                          </p:val>
                                        </p:tav>
                                        <p:tav tm="100000">
                                          <p:val>
                                            <p:strVal val="#ppt_x"/>
                                          </p:val>
                                        </p:tav>
                                      </p:tavLst>
                                    </p:anim>
                                    <p:anim calcmode="lin" valueType="num">
                                      <p:cBhvr>
                                        <p:cTn id="115" dur="50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650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500"/>
                                        <p:tgtEl>
                                          <p:spTgt spid="25"/>
                                        </p:tgtEl>
                                      </p:cBhvr>
                                    </p:animEffect>
                                  </p:childTnLst>
                                </p:cTn>
                              </p:par>
                            </p:childTnLst>
                          </p:cTn>
                        </p:par>
                        <p:par>
                          <p:cTn id="120" fill="hold">
                            <p:stCondLst>
                              <p:cond delay="7000"/>
                            </p:stCondLst>
                            <p:childTnLst>
                              <p:par>
                                <p:cTn id="121" presetID="10" presetClass="entr" presetSubtype="0" fill="hold" grpId="0" nodeType="afterEffect">
                                  <p:stCondLst>
                                    <p:cond delay="0"/>
                                  </p:stCondLst>
                                  <p:childTnLst>
                                    <p:set>
                                      <p:cBhvr>
                                        <p:cTn id="122" dur="1" fill="hold">
                                          <p:stCondLst>
                                            <p:cond delay="0"/>
                                          </p:stCondLst>
                                        </p:cTn>
                                        <p:tgtEl>
                                          <p:spTgt spid="20"/>
                                        </p:tgtEl>
                                        <p:attrNameLst>
                                          <p:attrName>style.visibility</p:attrName>
                                        </p:attrNameLst>
                                      </p:cBhvr>
                                      <p:to>
                                        <p:strVal val="visible"/>
                                      </p:to>
                                    </p:set>
                                    <p:anim calcmode="lin" valueType="num">
                                      <p:cBhvr>
                                        <p:cTn id="123" dur="300" fill="hold"/>
                                        <p:tgtEl>
                                          <p:spTgt spid="20"/>
                                        </p:tgtEl>
                                        <p:attrNameLst>
                                          <p:attrName>ppt_w</p:attrName>
                                        </p:attrNameLst>
                                      </p:cBhvr>
                                      <p:tavLst>
                                        <p:tav tm="0">
                                          <p:val>
                                            <p:fltVal val="0"/>
                                          </p:val>
                                        </p:tav>
                                        <p:tav tm="100000">
                                          <p:val>
                                            <p:strVal val="#ppt_w"/>
                                          </p:val>
                                        </p:tav>
                                      </p:tavLst>
                                    </p:anim>
                                    <p:anim calcmode="lin" valueType="num">
                                      <p:cBhvr>
                                        <p:cTn id="124" dur="300" fill="hold"/>
                                        <p:tgtEl>
                                          <p:spTgt spid="20"/>
                                        </p:tgtEl>
                                        <p:attrNameLst>
                                          <p:attrName>ppt_h</p:attrName>
                                        </p:attrNameLst>
                                      </p:cBhvr>
                                      <p:tavLst>
                                        <p:tav tm="0">
                                          <p:val>
                                            <p:fltVal val="0"/>
                                          </p:val>
                                        </p:tav>
                                        <p:tav tm="100000">
                                          <p:val>
                                            <p:strVal val="#ppt_h"/>
                                          </p:val>
                                        </p:tav>
                                      </p:tavLst>
                                    </p:anim>
                                    <p:animEffect transition="in" filter="fade">
                                      <p:cBhvr>
                                        <p:cTn id="125" dur="300"/>
                                        <p:tgtEl>
                                          <p:spTgt spid="20"/>
                                        </p:tgtEl>
                                      </p:cBhvr>
                                    </p:animEffect>
                                  </p:childTnLst>
                                </p:cTn>
                              </p:par>
                            </p:childTnLst>
                          </p:cTn>
                        </p:par>
                        <p:par>
                          <p:cTn id="126" fill="hold">
                            <p:stCondLst>
                              <p:cond delay="7500"/>
                            </p:stCondLst>
                            <p:childTnLst>
                              <p:par>
                                <p:cTn id="127" presetID="31" presetClass="entr" presetSubtype="0" fill="hold" grpId="0" nodeType="afterEffect">
                                  <p:stCondLst>
                                    <p:cond delay="0"/>
                                  </p:stCondLst>
                                  <p:childTnLst>
                                    <p:set>
                                      <p:cBhvr>
                                        <p:cTn id="128" dur="1" fill="hold">
                                          <p:stCondLst>
                                            <p:cond delay="0"/>
                                          </p:stCondLst>
                                        </p:cTn>
                                        <p:tgtEl>
                                          <p:spTgt spid="49"/>
                                        </p:tgtEl>
                                        <p:attrNameLst>
                                          <p:attrName>style.visibility</p:attrName>
                                        </p:attrNameLst>
                                      </p:cBhvr>
                                      <p:to>
                                        <p:strVal val="visible"/>
                                      </p:to>
                                    </p:set>
                                    <p:anim calcmode="lin" valueType="num">
                                      <p:cBhvr>
                                        <p:cTn id="129" dur="400" fill="hold"/>
                                        <p:tgtEl>
                                          <p:spTgt spid="49"/>
                                        </p:tgtEl>
                                        <p:attrNameLst>
                                          <p:attrName>ppt_w</p:attrName>
                                        </p:attrNameLst>
                                      </p:cBhvr>
                                      <p:tavLst>
                                        <p:tav tm="0">
                                          <p:val>
                                            <p:fltVal val="0"/>
                                          </p:val>
                                        </p:tav>
                                        <p:tav tm="100000">
                                          <p:val>
                                            <p:strVal val="#ppt_w"/>
                                          </p:val>
                                        </p:tav>
                                      </p:tavLst>
                                    </p:anim>
                                    <p:anim calcmode="lin" valueType="num">
                                      <p:cBhvr>
                                        <p:cTn id="130" dur="400" fill="hold"/>
                                        <p:tgtEl>
                                          <p:spTgt spid="49"/>
                                        </p:tgtEl>
                                        <p:attrNameLst>
                                          <p:attrName>ppt_h</p:attrName>
                                        </p:attrNameLst>
                                      </p:cBhvr>
                                      <p:tavLst>
                                        <p:tav tm="0">
                                          <p:val>
                                            <p:fltVal val="0"/>
                                          </p:val>
                                        </p:tav>
                                        <p:tav tm="100000">
                                          <p:val>
                                            <p:strVal val="#ppt_h"/>
                                          </p:val>
                                        </p:tav>
                                      </p:tavLst>
                                    </p:anim>
                                    <p:anim calcmode="lin" valueType="num">
                                      <p:cBhvr>
                                        <p:cTn id="131" dur="400" fill="hold"/>
                                        <p:tgtEl>
                                          <p:spTgt spid="49"/>
                                        </p:tgtEl>
                                        <p:attrNameLst>
                                          <p:attrName>style.rotation</p:attrName>
                                        </p:attrNameLst>
                                      </p:cBhvr>
                                      <p:tavLst>
                                        <p:tav tm="0">
                                          <p:val>
                                            <p:fltVal val="90"/>
                                          </p:val>
                                        </p:tav>
                                        <p:tav tm="100000">
                                          <p:val>
                                            <p:fltVal val="0"/>
                                          </p:val>
                                        </p:tav>
                                      </p:tavLst>
                                    </p:anim>
                                    <p:animEffect transition="in" filter="fade">
                                      <p:cBhvr>
                                        <p:cTn id="132" dur="400"/>
                                        <p:tgtEl>
                                          <p:spTgt spid="49"/>
                                        </p:tgtEl>
                                      </p:cBhvr>
                                    </p:animEffect>
                                  </p:childTnLst>
                                </p:cTn>
                              </p:par>
                              <p:par>
                                <p:cTn id="133" presetID="47" presetClass="entr" presetSubtype="0"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Effect transition="in" filter="fade">
                                      <p:cBhvr>
                                        <p:cTn id="135" dur="500"/>
                                        <p:tgtEl>
                                          <p:spTgt spid="52"/>
                                        </p:tgtEl>
                                      </p:cBhvr>
                                    </p:animEffect>
                                    <p:anim calcmode="lin" valueType="num">
                                      <p:cBhvr>
                                        <p:cTn id="136" dur="500" fill="hold"/>
                                        <p:tgtEl>
                                          <p:spTgt spid="52"/>
                                        </p:tgtEl>
                                        <p:attrNameLst>
                                          <p:attrName>ppt_x</p:attrName>
                                        </p:attrNameLst>
                                      </p:cBhvr>
                                      <p:tavLst>
                                        <p:tav tm="0">
                                          <p:val>
                                            <p:strVal val="#ppt_x"/>
                                          </p:val>
                                        </p:tav>
                                        <p:tav tm="100000">
                                          <p:val>
                                            <p:strVal val="#ppt_x"/>
                                          </p:val>
                                        </p:tav>
                                      </p:tavLst>
                                    </p:anim>
                                    <p:anim calcmode="lin" valueType="num">
                                      <p:cBhvr>
                                        <p:cTn id="137" dur="500" fill="hold"/>
                                        <p:tgtEl>
                                          <p:spTgt spid="52"/>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29"/>
                                        </p:tgtEl>
                                        <p:attrNameLst>
                                          <p:attrName>style.visibility</p:attrName>
                                        </p:attrNameLst>
                                      </p:cBhvr>
                                      <p:to>
                                        <p:strVal val="visible"/>
                                      </p:to>
                                    </p:set>
                                    <p:animEffect transition="in" filter="fade">
                                      <p:cBhvr>
                                        <p:cTn id="140" dur="500"/>
                                        <p:tgtEl>
                                          <p:spTgt spid="29"/>
                                        </p:tgtEl>
                                      </p:cBhvr>
                                    </p:animEffect>
                                    <p:anim calcmode="lin" valueType="num">
                                      <p:cBhvr>
                                        <p:cTn id="141" dur="500" fill="hold"/>
                                        <p:tgtEl>
                                          <p:spTgt spid="29"/>
                                        </p:tgtEl>
                                        <p:attrNameLst>
                                          <p:attrName>ppt_x</p:attrName>
                                        </p:attrNameLst>
                                      </p:cBhvr>
                                      <p:tavLst>
                                        <p:tav tm="0">
                                          <p:val>
                                            <p:strVal val="#ppt_x"/>
                                          </p:val>
                                        </p:tav>
                                        <p:tav tm="100000">
                                          <p:val>
                                            <p:strVal val="#ppt_x"/>
                                          </p:val>
                                        </p:tav>
                                      </p:tavLst>
                                    </p:anim>
                                    <p:anim calcmode="lin" valueType="num">
                                      <p:cBhvr>
                                        <p:cTn id="142" dur="500" fill="hold"/>
                                        <p:tgtEl>
                                          <p:spTgt spid="29"/>
                                        </p:tgtEl>
                                        <p:attrNameLst>
                                          <p:attrName>ppt_y</p:attrName>
                                        </p:attrNameLst>
                                      </p:cBhvr>
                                      <p:tavLst>
                                        <p:tav tm="0">
                                          <p:val>
                                            <p:strVal val="#ppt_y-.1"/>
                                          </p:val>
                                        </p:tav>
                                        <p:tav tm="100000">
                                          <p:val>
                                            <p:strVal val="#ppt_y"/>
                                          </p:val>
                                        </p:tav>
                                      </p:tavLst>
                                    </p:anim>
                                  </p:childTnLst>
                                </p:cTn>
                              </p:par>
                            </p:childTnLst>
                          </p:cTn>
                        </p:par>
                        <p:par>
                          <p:cTn id="143" fill="hold">
                            <p:stCondLst>
                              <p:cond delay="8000"/>
                            </p:stCondLst>
                            <p:childTnLst>
                              <p:par>
                                <p:cTn id="144" presetID="22" presetClass="entr" presetSubtype="8" fill="hold" grpId="0" nodeType="after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ipe(left)">
                                      <p:cBhvr>
                                        <p:cTn id="1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utoUpdateAnimBg="0"/>
      <p:bldP spid="33" grpId="0" autoUpdateAnimBg="0"/>
      <p:bldP spid="34" grpId="0" autoUpdateAnimBg="0"/>
      <p:bldP spid="48" grpId="0" autoUpdateAnimBg="0"/>
      <p:bldP spid="49" grpId="0" autoUpdateAnimBg="0"/>
      <p:bldP spid="50" grpId="0" autoUpdateAnimBg="0"/>
      <p:bldP spid="51" grpId="0" autoUpdateAnimBg="0"/>
      <p:bldP spid="52" grpId="0" autoUpdateAnimBg="0"/>
      <p:bldP spid="53" grpId="0" autoUpdateAnimBg="0"/>
      <p:bldP spid="5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24" name="TextBox 23"/>
          <p:cNvSpPr txBox="1"/>
          <p:nvPr/>
        </p:nvSpPr>
        <p:spPr>
          <a:xfrm>
            <a:off x="4365763" y="2656349"/>
            <a:ext cx="2151838" cy="581233"/>
          </a:xfrm>
          <a:prstGeom prst="rect">
            <a:avLst/>
          </a:prstGeom>
          <a:noFill/>
        </p:spPr>
        <p:txBody>
          <a:bodyPr wrap="none" lIns="87931" tIns="43966" rIns="87931" bIns="43966">
            <a:spAutoFit/>
          </a:bodyPr>
          <a:lstStyle/>
          <a:p>
            <a:pPr marL="329565" indent="-329565"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329565" indent="-329565"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2369929" y="3463394"/>
            <a:ext cx="5086314" cy="581233"/>
          </a:xfrm>
          <a:prstGeom prst="rect">
            <a:avLst/>
          </a:prstGeom>
          <a:noFill/>
        </p:spPr>
        <p:txBody>
          <a:bodyPr wrap="square" lIns="87931" tIns="43966" rIns="87931" bIns="43966">
            <a:spAutoFit/>
          </a:bodyPr>
          <a:lstStyle/>
          <a:p>
            <a:pPr marL="329565" indent="-329565"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329565" indent="-329565"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134545" y="1853411"/>
            <a:ext cx="1946653" cy="519678"/>
          </a:xfrm>
          <a:prstGeom prst="rect">
            <a:avLst/>
          </a:prstGeom>
          <a:noFill/>
        </p:spPr>
        <p:txBody>
          <a:bodyPr wrap="none" lIns="87931" tIns="43966" rIns="87931" bIns="43966">
            <a:spAutoFit/>
          </a:bodyPr>
          <a:lstStyle/>
          <a:p>
            <a:pPr marL="329565" indent="-329565"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a:p>
            <a:pPr marL="329565" indent="-329565"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863129" y="1558998"/>
            <a:ext cx="1945026" cy="2413898"/>
            <a:chOff x="681032" y="1902140"/>
            <a:chExt cx="1944688" cy="2681281"/>
          </a:xfrm>
        </p:grpSpPr>
        <p:sp>
          <p:nvSpPr>
            <p:cNvPr id="28"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gradFill>
            <a:ln>
              <a:noFill/>
            </a:ln>
          </p:spPr>
          <p:txBody>
            <a:bodyPr wrap="none" anchor="ctr"/>
            <a:lstStyle/>
            <a:p>
              <a:pPr fontAlgn="base">
                <a:spcBef>
                  <a:spcPct val="0"/>
                </a:spcBef>
                <a:spcAft>
                  <a:spcPct val="0"/>
                </a:spcAft>
              </a:pPr>
              <a:endParaRPr lang="zh-CN" altLang="en-US" kern="0" dirty="0">
                <a:solidFill>
                  <a:srgbClr val="000000"/>
                </a:solidFill>
                <a:latin typeface="Arial" panose="020B0604020202020204" pitchFamily="34" charset="0"/>
                <a:ea typeface="微软雅黑" panose="020B0503020204020204" pitchFamily="34" charset="-122"/>
              </a:endParaRPr>
            </a:p>
          </p:txBody>
        </p:sp>
        <p:sp>
          <p:nvSpPr>
            <p:cNvPr id="29"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algn="ctr">
                <a:defRPr/>
              </a:pPr>
              <a:endParaRPr lang="zh-CN" altLang="en-US" kern="0" dirty="0">
                <a:solidFill>
                  <a:prstClr val="white"/>
                </a:solidFill>
                <a:ea typeface="微软雅黑" panose="020B0503020204020204" pitchFamily="34" charset="-122"/>
              </a:endParaRPr>
            </a:p>
          </p:txBody>
        </p:sp>
        <p:sp>
          <p:nvSpPr>
            <p:cNvPr id="30" name="矩形​​ 16"/>
            <p:cNvSpPr>
              <a:spLocks noChangeArrowheads="1"/>
            </p:cNvSpPr>
            <p:nvPr/>
          </p:nvSpPr>
          <p:spPr bwMode="auto">
            <a:xfrm>
              <a:off x="885824" y="2527148"/>
              <a:ext cx="1530922" cy="70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zh-CN" altLang="en-US" sz="3500" b="1" kern="0" dirty="0">
                  <a:solidFill>
                    <a:schemeClr val="bg1"/>
                  </a:solidFill>
                  <a:latin typeface="微软雅黑" panose="020B0503020204020204" pitchFamily="34" charset="-122"/>
                  <a:ea typeface="微软雅黑" panose="020B0503020204020204" pitchFamily="34" charset="-122"/>
                  <a:cs typeface="Arial Unicode MS" pitchFamily="34" charset="-122"/>
                </a:rPr>
                <a:t>项目一</a:t>
              </a:r>
            </a:p>
          </p:txBody>
        </p:sp>
      </p:grpSp>
      <p:grpSp>
        <p:nvGrpSpPr>
          <p:cNvPr id="31" name="组合 30"/>
          <p:cNvGrpSpPr/>
          <p:nvPr/>
        </p:nvGrpSpPr>
        <p:grpSpPr>
          <a:xfrm>
            <a:off x="3328945" y="1223138"/>
            <a:ext cx="1440112" cy="1752175"/>
            <a:chOff x="3146420" y="1529078"/>
            <a:chExt cx="1439862" cy="1946260"/>
          </a:xfrm>
        </p:grpSpPr>
        <p:sp>
          <p:nvSpPr>
            <p:cNvPr id="32"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gradFill>
            <a:ln>
              <a:noFill/>
            </a:ln>
          </p:spPr>
          <p:txBody>
            <a:bodyPr wrap="none" anchor="ctr"/>
            <a:lstStyle/>
            <a:p>
              <a:pPr fontAlgn="base">
                <a:spcBef>
                  <a:spcPct val="0"/>
                </a:spcBef>
                <a:spcAft>
                  <a:spcPct val="0"/>
                </a:spcAft>
              </a:pPr>
              <a:endParaRPr lang="zh-CN" altLang="en-US" kern="0" dirty="0">
                <a:solidFill>
                  <a:srgbClr val="000000"/>
                </a:solidFill>
                <a:latin typeface="Arial" panose="020B0604020202020204" pitchFamily="34" charset="0"/>
                <a:ea typeface="微软雅黑" panose="020B0503020204020204" pitchFamily="34" charset="-122"/>
              </a:endParaRPr>
            </a:p>
          </p:txBody>
        </p:sp>
        <p:sp>
          <p:nvSpPr>
            <p:cNvPr id="33"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algn="ctr">
                <a:defRPr/>
              </a:pPr>
              <a:endParaRPr lang="zh-CN" altLang="en-US" kern="0" dirty="0">
                <a:solidFill>
                  <a:prstClr val="white"/>
                </a:solidFill>
                <a:ea typeface="微软雅黑" panose="020B0503020204020204" pitchFamily="34" charset="-122"/>
              </a:endParaRPr>
            </a:p>
          </p:txBody>
        </p:sp>
        <p:sp>
          <p:nvSpPr>
            <p:cNvPr id="34" name="矩形​​ 17"/>
            <p:cNvSpPr>
              <a:spLocks noChangeArrowheads="1"/>
            </p:cNvSpPr>
            <p:nvPr/>
          </p:nvSpPr>
          <p:spPr bwMode="auto">
            <a:xfrm>
              <a:off x="3312222" y="1998632"/>
              <a:ext cx="1069338" cy="49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fontAlgn="base">
                <a:spcBef>
                  <a:spcPct val="0"/>
                </a:spcBef>
                <a:spcAft>
                  <a:spcPct val="0"/>
                </a:spcAft>
                <a:defRPr/>
              </a:pPr>
              <a:r>
                <a:rPr lang="zh-CN" altLang="en-US" sz="2300" b="1" kern="0" dirty="0">
                  <a:solidFill>
                    <a:schemeClr val="bg1"/>
                  </a:solidFill>
                  <a:latin typeface="微软雅黑" panose="020B0503020204020204" pitchFamily="34" charset="-122"/>
                  <a:ea typeface="微软雅黑" panose="020B0503020204020204" pitchFamily="34" charset="-122"/>
                  <a:cs typeface="Arial Unicode MS" pitchFamily="34" charset="-122"/>
                </a:rPr>
                <a:t>项目二</a:t>
              </a:r>
            </a:p>
          </p:txBody>
        </p:sp>
      </p:grpSp>
      <p:grpSp>
        <p:nvGrpSpPr>
          <p:cNvPr id="35" name="组合 34"/>
          <p:cNvGrpSpPr/>
          <p:nvPr/>
        </p:nvGrpSpPr>
        <p:grpSpPr>
          <a:xfrm>
            <a:off x="5256505" y="974460"/>
            <a:ext cx="1013001" cy="1222285"/>
            <a:chOff x="5073645" y="1252853"/>
            <a:chExt cx="1012825" cy="1357676"/>
          </a:xfrm>
        </p:grpSpPr>
        <p:sp>
          <p:nvSpPr>
            <p:cNvPr id="36"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gradFill>
            <a:ln>
              <a:noFill/>
            </a:ln>
          </p:spPr>
          <p:txBody>
            <a:bodyPr wrap="none" anchor="ctr"/>
            <a:lstStyle/>
            <a:p>
              <a:pPr fontAlgn="base">
                <a:spcBef>
                  <a:spcPct val="0"/>
                </a:spcBef>
                <a:spcAft>
                  <a:spcPct val="0"/>
                </a:spcAft>
              </a:pPr>
              <a:endParaRPr lang="zh-CN" altLang="en-US" kern="0" dirty="0">
                <a:solidFill>
                  <a:srgbClr val="000000"/>
                </a:solidFill>
                <a:latin typeface="Arial" panose="020B0604020202020204" pitchFamily="34" charset="0"/>
                <a:ea typeface="微软雅黑" panose="020B0503020204020204" pitchFamily="34" charset="-122"/>
              </a:endParaRPr>
            </a:p>
          </p:txBody>
        </p:sp>
        <p:sp>
          <p:nvSpPr>
            <p:cNvPr id="37"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algn="ctr">
                <a:defRPr/>
              </a:pPr>
              <a:endParaRPr lang="zh-CN" altLang="en-US" kern="0" dirty="0">
                <a:solidFill>
                  <a:prstClr val="white"/>
                </a:solidFill>
                <a:ea typeface="微软雅黑" panose="020B0503020204020204" pitchFamily="34" charset="-122"/>
              </a:endParaRPr>
            </a:p>
          </p:txBody>
        </p:sp>
        <p:sp>
          <p:nvSpPr>
            <p:cNvPr id="38" name="矩形​​ 18"/>
            <p:cNvSpPr>
              <a:spLocks noChangeArrowheads="1"/>
            </p:cNvSpPr>
            <p:nvPr/>
          </p:nvSpPr>
          <p:spPr bwMode="auto">
            <a:xfrm>
              <a:off x="5159990" y="1568261"/>
              <a:ext cx="838546" cy="39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fontAlgn="base">
                <a:spcBef>
                  <a:spcPct val="0"/>
                </a:spcBef>
                <a:spcAft>
                  <a:spcPct val="0"/>
                </a:spcAft>
                <a:defRPr/>
              </a:pPr>
              <a:r>
                <a:rPr lang="zh-CN" altLang="en-US" b="1" kern="0" dirty="0" smtClean="0">
                  <a:solidFill>
                    <a:schemeClr val="bg1"/>
                  </a:solidFill>
                  <a:latin typeface="微软雅黑" panose="020B0503020204020204" pitchFamily="34" charset="-122"/>
                  <a:ea typeface="微软雅黑" panose="020B0503020204020204" pitchFamily="34" charset="-122"/>
                  <a:cs typeface="Arial Unicode MS" pitchFamily="34" charset="-122"/>
                </a:rPr>
                <a:t>项目三</a:t>
              </a:r>
              <a:endParaRPr lang="zh-CN" altLang="en-US" b="1" kern="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217">
                                          <p:stCondLst>
                                            <p:cond delay="0"/>
                                          </p:stCondLst>
                                        </p:cTn>
                                        <p:tgtEl>
                                          <p:spTgt spid="27"/>
                                        </p:tgtEl>
                                      </p:cBhvr>
                                    </p:animEffect>
                                    <p:anim calcmode="lin" valueType="num">
                                      <p:cBhvr>
                                        <p:cTn id="12" dur="683"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3" dur="249"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4" dur="249" tmFilter="0, 0; 0.125,0.2665; 0.25,0.4; 0.375,0.465; 0.5,0.5;  0.625,0.535; 0.75,0.6; 0.875,0.7335; 1,1">
                                          <p:stCondLst>
                                            <p:cond delay="249"/>
                                          </p:stCondLst>
                                        </p:cTn>
                                        <p:tgtEl>
                                          <p:spTgt spid="27"/>
                                        </p:tgtEl>
                                        <p:attrNameLst>
                                          <p:attrName>ppt_y</p:attrName>
                                        </p:attrNameLst>
                                      </p:cBhvr>
                                      <p:tavLst>
                                        <p:tav tm="0" fmla="#ppt_y-sin(pi*$)/9">
                                          <p:val>
                                            <p:fltVal val="0"/>
                                          </p:val>
                                        </p:tav>
                                        <p:tav tm="100000">
                                          <p:val>
                                            <p:fltVal val="1"/>
                                          </p:val>
                                        </p:tav>
                                      </p:tavLst>
                                    </p:anim>
                                    <p:anim calcmode="lin" valueType="num">
                                      <p:cBhvr>
                                        <p:cTn id="15" dur="124" tmFilter="0, 0; 0.125,0.2665; 0.25,0.4; 0.375,0.465; 0.5,0.5;  0.625,0.535; 0.75,0.6; 0.875,0.7335; 1,1">
                                          <p:stCondLst>
                                            <p:cond delay="497"/>
                                          </p:stCondLst>
                                        </p:cTn>
                                        <p:tgtEl>
                                          <p:spTgt spid="27"/>
                                        </p:tgtEl>
                                        <p:attrNameLst>
                                          <p:attrName>ppt_y</p:attrName>
                                        </p:attrNameLst>
                                      </p:cBhvr>
                                      <p:tavLst>
                                        <p:tav tm="0" fmla="#ppt_y-sin(pi*$)/27">
                                          <p:val>
                                            <p:fltVal val="0"/>
                                          </p:val>
                                        </p:tav>
                                        <p:tav tm="100000">
                                          <p:val>
                                            <p:fltVal val="1"/>
                                          </p:val>
                                        </p:tav>
                                      </p:tavLst>
                                    </p:anim>
                                    <p:anim calcmode="lin" valueType="num">
                                      <p:cBhvr>
                                        <p:cTn id="16" dur="62" tmFilter="0, 0; 0.125,0.2665; 0.25,0.4; 0.375,0.465; 0.5,0.5;  0.625,0.535; 0.75,0.6; 0.875,0.7335; 1,1">
                                          <p:stCondLst>
                                            <p:cond delay="621"/>
                                          </p:stCondLst>
                                        </p:cTn>
                                        <p:tgtEl>
                                          <p:spTgt spid="27"/>
                                        </p:tgtEl>
                                        <p:attrNameLst>
                                          <p:attrName>ppt_y</p:attrName>
                                        </p:attrNameLst>
                                      </p:cBhvr>
                                      <p:tavLst>
                                        <p:tav tm="0" fmla="#ppt_y-sin(pi*$)/81">
                                          <p:val>
                                            <p:fltVal val="0"/>
                                          </p:val>
                                        </p:tav>
                                        <p:tav tm="100000">
                                          <p:val>
                                            <p:fltVal val="1"/>
                                          </p:val>
                                        </p:tav>
                                      </p:tavLst>
                                    </p:anim>
                                    <p:animScale>
                                      <p:cBhvr>
                                        <p:cTn id="17" dur="10">
                                          <p:stCondLst>
                                            <p:cond delay="244"/>
                                          </p:stCondLst>
                                        </p:cTn>
                                        <p:tgtEl>
                                          <p:spTgt spid="27"/>
                                        </p:tgtEl>
                                      </p:cBhvr>
                                      <p:to x="100000" y="60000"/>
                                    </p:animScale>
                                    <p:animScale>
                                      <p:cBhvr>
                                        <p:cTn id="18" dur="62" decel="50000">
                                          <p:stCondLst>
                                            <p:cond delay="254"/>
                                          </p:stCondLst>
                                        </p:cTn>
                                        <p:tgtEl>
                                          <p:spTgt spid="27"/>
                                        </p:tgtEl>
                                      </p:cBhvr>
                                      <p:to x="100000" y="100000"/>
                                    </p:animScale>
                                    <p:animScale>
                                      <p:cBhvr>
                                        <p:cTn id="19" dur="10">
                                          <p:stCondLst>
                                            <p:cond delay="492"/>
                                          </p:stCondLst>
                                        </p:cTn>
                                        <p:tgtEl>
                                          <p:spTgt spid="27"/>
                                        </p:tgtEl>
                                      </p:cBhvr>
                                      <p:to x="100000" y="80000"/>
                                    </p:animScale>
                                    <p:animScale>
                                      <p:cBhvr>
                                        <p:cTn id="20" dur="62" decel="50000">
                                          <p:stCondLst>
                                            <p:cond delay="502"/>
                                          </p:stCondLst>
                                        </p:cTn>
                                        <p:tgtEl>
                                          <p:spTgt spid="27"/>
                                        </p:tgtEl>
                                      </p:cBhvr>
                                      <p:to x="100000" y="100000"/>
                                    </p:animScale>
                                    <p:animScale>
                                      <p:cBhvr>
                                        <p:cTn id="21" dur="10">
                                          <p:stCondLst>
                                            <p:cond delay="616"/>
                                          </p:stCondLst>
                                        </p:cTn>
                                        <p:tgtEl>
                                          <p:spTgt spid="27"/>
                                        </p:tgtEl>
                                      </p:cBhvr>
                                      <p:to x="100000" y="90000"/>
                                    </p:animScale>
                                    <p:animScale>
                                      <p:cBhvr>
                                        <p:cTn id="22" dur="62" decel="50000">
                                          <p:stCondLst>
                                            <p:cond delay="625"/>
                                          </p:stCondLst>
                                        </p:cTn>
                                        <p:tgtEl>
                                          <p:spTgt spid="27"/>
                                        </p:tgtEl>
                                      </p:cBhvr>
                                      <p:to x="100000" y="100000"/>
                                    </p:animScale>
                                    <p:animScale>
                                      <p:cBhvr>
                                        <p:cTn id="23" dur="10">
                                          <p:stCondLst>
                                            <p:cond delay="678"/>
                                          </p:stCondLst>
                                        </p:cTn>
                                        <p:tgtEl>
                                          <p:spTgt spid="27"/>
                                        </p:tgtEl>
                                      </p:cBhvr>
                                      <p:to x="100000" y="95000"/>
                                    </p:animScale>
                                    <p:animScale>
                                      <p:cBhvr>
                                        <p:cTn id="24" dur="62" decel="50000">
                                          <p:stCondLst>
                                            <p:cond delay="688"/>
                                          </p:stCondLst>
                                        </p:cTn>
                                        <p:tgtEl>
                                          <p:spTgt spid="27"/>
                                        </p:tgtEl>
                                      </p:cBhvr>
                                      <p:to x="100000" y="100000"/>
                                    </p:animScale>
                                  </p:childTnLst>
                                </p:cTn>
                              </p:par>
                              <p:par>
                                <p:cTn id="25" presetID="26" presetClass="entr" presetSubtype="0" fill="hold" nodeType="withEffect">
                                  <p:stCondLst>
                                    <p:cond delay="25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217">
                                          <p:stCondLst>
                                            <p:cond delay="0"/>
                                          </p:stCondLst>
                                        </p:cTn>
                                        <p:tgtEl>
                                          <p:spTgt spid="31"/>
                                        </p:tgtEl>
                                      </p:cBhvr>
                                    </p:animEffect>
                                    <p:anim calcmode="lin" valueType="num">
                                      <p:cBhvr>
                                        <p:cTn id="28" dur="683"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9" dur="249"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30" dur="249" tmFilter="0, 0; 0.125,0.2665; 0.25,0.4; 0.375,0.465; 0.5,0.5;  0.625,0.535; 0.75,0.6; 0.875,0.7335; 1,1">
                                          <p:stCondLst>
                                            <p:cond delay="249"/>
                                          </p:stCondLst>
                                        </p:cTn>
                                        <p:tgtEl>
                                          <p:spTgt spid="31"/>
                                        </p:tgtEl>
                                        <p:attrNameLst>
                                          <p:attrName>ppt_y</p:attrName>
                                        </p:attrNameLst>
                                      </p:cBhvr>
                                      <p:tavLst>
                                        <p:tav tm="0" fmla="#ppt_y-sin(pi*$)/9">
                                          <p:val>
                                            <p:fltVal val="0"/>
                                          </p:val>
                                        </p:tav>
                                        <p:tav tm="100000">
                                          <p:val>
                                            <p:fltVal val="1"/>
                                          </p:val>
                                        </p:tav>
                                      </p:tavLst>
                                    </p:anim>
                                    <p:anim calcmode="lin" valueType="num">
                                      <p:cBhvr>
                                        <p:cTn id="31" dur="124" tmFilter="0, 0; 0.125,0.2665; 0.25,0.4; 0.375,0.465; 0.5,0.5;  0.625,0.535; 0.75,0.6; 0.875,0.7335; 1,1">
                                          <p:stCondLst>
                                            <p:cond delay="497"/>
                                          </p:stCondLst>
                                        </p:cTn>
                                        <p:tgtEl>
                                          <p:spTgt spid="31"/>
                                        </p:tgtEl>
                                        <p:attrNameLst>
                                          <p:attrName>ppt_y</p:attrName>
                                        </p:attrNameLst>
                                      </p:cBhvr>
                                      <p:tavLst>
                                        <p:tav tm="0" fmla="#ppt_y-sin(pi*$)/27">
                                          <p:val>
                                            <p:fltVal val="0"/>
                                          </p:val>
                                        </p:tav>
                                        <p:tav tm="100000">
                                          <p:val>
                                            <p:fltVal val="1"/>
                                          </p:val>
                                        </p:tav>
                                      </p:tavLst>
                                    </p:anim>
                                    <p:anim calcmode="lin" valueType="num">
                                      <p:cBhvr>
                                        <p:cTn id="32" dur="62" tmFilter="0, 0; 0.125,0.2665; 0.25,0.4; 0.375,0.465; 0.5,0.5;  0.625,0.535; 0.75,0.6; 0.875,0.7335; 1,1">
                                          <p:stCondLst>
                                            <p:cond delay="621"/>
                                          </p:stCondLst>
                                        </p:cTn>
                                        <p:tgtEl>
                                          <p:spTgt spid="31"/>
                                        </p:tgtEl>
                                        <p:attrNameLst>
                                          <p:attrName>ppt_y</p:attrName>
                                        </p:attrNameLst>
                                      </p:cBhvr>
                                      <p:tavLst>
                                        <p:tav tm="0" fmla="#ppt_y-sin(pi*$)/81">
                                          <p:val>
                                            <p:fltVal val="0"/>
                                          </p:val>
                                        </p:tav>
                                        <p:tav tm="100000">
                                          <p:val>
                                            <p:fltVal val="1"/>
                                          </p:val>
                                        </p:tav>
                                      </p:tavLst>
                                    </p:anim>
                                    <p:animScale>
                                      <p:cBhvr>
                                        <p:cTn id="33" dur="10">
                                          <p:stCondLst>
                                            <p:cond delay="244"/>
                                          </p:stCondLst>
                                        </p:cTn>
                                        <p:tgtEl>
                                          <p:spTgt spid="31"/>
                                        </p:tgtEl>
                                      </p:cBhvr>
                                      <p:to x="100000" y="60000"/>
                                    </p:animScale>
                                    <p:animScale>
                                      <p:cBhvr>
                                        <p:cTn id="34" dur="62" decel="50000">
                                          <p:stCondLst>
                                            <p:cond delay="254"/>
                                          </p:stCondLst>
                                        </p:cTn>
                                        <p:tgtEl>
                                          <p:spTgt spid="31"/>
                                        </p:tgtEl>
                                      </p:cBhvr>
                                      <p:to x="100000" y="100000"/>
                                    </p:animScale>
                                    <p:animScale>
                                      <p:cBhvr>
                                        <p:cTn id="35" dur="10">
                                          <p:stCondLst>
                                            <p:cond delay="492"/>
                                          </p:stCondLst>
                                        </p:cTn>
                                        <p:tgtEl>
                                          <p:spTgt spid="31"/>
                                        </p:tgtEl>
                                      </p:cBhvr>
                                      <p:to x="100000" y="80000"/>
                                    </p:animScale>
                                    <p:animScale>
                                      <p:cBhvr>
                                        <p:cTn id="36" dur="62" decel="50000">
                                          <p:stCondLst>
                                            <p:cond delay="502"/>
                                          </p:stCondLst>
                                        </p:cTn>
                                        <p:tgtEl>
                                          <p:spTgt spid="31"/>
                                        </p:tgtEl>
                                      </p:cBhvr>
                                      <p:to x="100000" y="100000"/>
                                    </p:animScale>
                                    <p:animScale>
                                      <p:cBhvr>
                                        <p:cTn id="37" dur="10">
                                          <p:stCondLst>
                                            <p:cond delay="616"/>
                                          </p:stCondLst>
                                        </p:cTn>
                                        <p:tgtEl>
                                          <p:spTgt spid="31"/>
                                        </p:tgtEl>
                                      </p:cBhvr>
                                      <p:to x="100000" y="90000"/>
                                    </p:animScale>
                                    <p:animScale>
                                      <p:cBhvr>
                                        <p:cTn id="38" dur="62" decel="50000">
                                          <p:stCondLst>
                                            <p:cond delay="625"/>
                                          </p:stCondLst>
                                        </p:cTn>
                                        <p:tgtEl>
                                          <p:spTgt spid="31"/>
                                        </p:tgtEl>
                                      </p:cBhvr>
                                      <p:to x="100000" y="100000"/>
                                    </p:animScale>
                                    <p:animScale>
                                      <p:cBhvr>
                                        <p:cTn id="39" dur="10">
                                          <p:stCondLst>
                                            <p:cond delay="678"/>
                                          </p:stCondLst>
                                        </p:cTn>
                                        <p:tgtEl>
                                          <p:spTgt spid="31"/>
                                        </p:tgtEl>
                                      </p:cBhvr>
                                      <p:to x="100000" y="95000"/>
                                    </p:animScale>
                                    <p:animScale>
                                      <p:cBhvr>
                                        <p:cTn id="40" dur="62" decel="50000">
                                          <p:stCondLst>
                                            <p:cond delay="688"/>
                                          </p:stCondLst>
                                        </p:cTn>
                                        <p:tgtEl>
                                          <p:spTgt spid="31"/>
                                        </p:tgtEl>
                                      </p:cBhvr>
                                      <p:to x="100000" y="100000"/>
                                    </p:animScale>
                                  </p:childTnLst>
                                </p:cTn>
                              </p:par>
                              <p:par>
                                <p:cTn id="41" presetID="26" presetClass="entr" presetSubtype="0" fill="hold" nodeType="withEffect">
                                  <p:stCondLst>
                                    <p:cond delay="50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217">
                                          <p:stCondLst>
                                            <p:cond delay="0"/>
                                          </p:stCondLst>
                                        </p:cTn>
                                        <p:tgtEl>
                                          <p:spTgt spid="35"/>
                                        </p:tgtEl>
                                      </p:cBhvr>
                                    </p:animEffect>
                                    <p:anim calcmode="lin" valueType="num">
                                      <p:cBhvr>
                                        <p:cTn id="44" dur="683"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45" dur="249"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46" dur="249" tmFilter="0, 0; 0.125,0.2665; 0.25,0.4; 0.375,0.465; 0.5,0.5;  0.625,0.535; 0.75,0.6; 0.875,0.7335; 1,1">
                                          <p:stCondLst>
                                            <p:cond delay="249"/>
                                          </p:stCondLst>
                                        </p:cTn>
                                        <p:tgtEl>
                                          <p:spTgt spid="35"/>
                                        </p:tgtEl>
                                        <p:attrNameLst>
                                          <p:attrName>ppt_y</p:attrName>
                                        </p:attrNameLst>
                                      </p:cBhvr>
                                      <p:tavLst>
                                        <p:tav tm="0" fmla="#ppt_y-sin(pi*$)/9">
                                          <p:val>
                                            <p:fltVal val="0"/>
                                          </p:val>
                                        </p:tav>
                                        <p:tav tm="100000">
                                          <p:val>
                                            <p:fltVal val="1"/>
                                          </p:val>
                                        </p:tav>
                                      </p:tavLst>
                                    </p:anim>
                                    <p:anim calcmode="lin" valueType="num">
                                      <p:cBhvr>
                                        <p:cTn id="47" dur="124" tmFilter="0, 0; 0.125,0.2665; 0.25,0.4; 0.375,0.465; 0.5,0.5;  0.625,0.535; 0.75,0.6; 0.875,0.7335; 1,1">
                                          <p:stCondLst>
                                            <p:cond delay="497"/>
                                          </p:stCondLst>
                                        </p:cTn>
                                        <p:tgtEl>
                                          <p:spTgt spid="35"/>
                                        </p:tgtEl>
                                        <p:attrNameLst>
                                          <p:attrName>ppt_y</p:attrName>
                                        </p:attrNameLst>
                                      </p:cBhvr>
                                      <p:tavLst>
                                        <p:tav tm="0" fmla="#ppt_y-sin(pi*$)/27">
                                          <p:val>
                                            <p:fltVal val="0"/>
                                          </p:val>
                                        </p:tav>
                                        <p:tav tm="100000">
                                          <p:val>
                                            <p:fltVal val="1"/>
                                          </p:val>
                                        </p:tav>
                                      </p:tavLst>
                                    </p:anim>
                                    <p:anim calcmode="lin" valueType="num">
                                      <p:cBhvr>
                                        <p:cTn id="48" dur="62" tmFilter="0, 0; 0.125,0.2665; 0.25,0.4; 0.375,0.465; 0.5,0.5;  0.625,0.535; 0.75,0.6; 0.875,0.7335; 1,1">
                                          <p:stCondLst>
                                            <p:cond delay="621"/>
                                          </p:stCondLst>
                                        </p:cTn>
                                        <p:tgtEl>
                                          <p:spTgt spid="35"/>
                                        </p:tgtEl>
                                        <p:attrNameLst>
                                          <p:attrName>ppt_y</p:attrName>
                                        </p:attrNameLst>
                                      </p:cBhvr>
                                      <p:tavLst>
                                        <p:tav tm="0" fmla="#ppt_y-sin(pi*$)/81">
                                          <p:val>
                                            <p:fltVal val="0"/>
                                          </p:val>
                                        </p:tav>
                                        <p:tav tm="100000">
                                          <p:val>
                                            <p:fltVal val="1"/>
                                          </p:val>
                                        </p:tav>
                                      </p:tavLst>
                                    </p:anim>
                                    <p:animScale>
                                      <p:cBhvr>
                                        <p:cTn id="49" dur="10">
                                          <p:stCondLst>
                                            <p:cond delay="244"/>
                                          </p:stCondLst>
                                        </p:cTn>
                                        <p:tgtEl>
                                          <p:spTgt spid="35"/>
                                        </p:tgtEl>
                                      </p:cBhvr>
                                      <p:to x="100000" y="60000"/>
                                    </p:animScale>
                                    <p:animScale>
                                      <p:cBhvr>
                                        <p:cTn id="50" dur="62" decel="50000">
                                          <p:stCondLst>
                                            <p:cond delay="254"/>
                                          </p:stCondLst>
                                        </p:cTn>
                                        <p:tgtEl>
                                          <p:spTgt spid="35"/>
                                        </p:tgtEl>
                                      </p:cBhvr>
                                      <p:to x="100000" y="100000"/>
                                    </p:animScale>
                                    <p:animScale>
                                      <p:cBhvr>
                                        <p:cTn id="51" dur="10">
                                          <p:stCondLst>
                                            <p:cond delay="492"/>
                                          </p:stCondLst>
                                        </p:cTn>
                                        <p:tgtEl>
                                          <p:spTgt spid="35"/>
                                        </p:tgtEl>
                                      </p:cBhvr>
                                      <p:to x="100000" y="80000"/>
                                    </p:animScale>
                                    <p:animScale>
                                      <p:cBhvr>
                                        <p:cTn id="52" dur="62" decel="50000">
                                          <p:stCondLst>
                                            <p:cond delay="502"/>
                                          </p:stCondLst>
                                        </p:cTn>
                                        <p:tgtEl>
                                          <p:spTgt spid="35"/>
                                        </p:tgtEl>
                                      </p:cBhvr>
                                      <p:to x="100000" y="100000"/>
                                    </p:animScale>
                                    <p:animScale>
                                      <p:cBhvr>
                                        <p:cTn id="53" dur="10">
                                          <p:stCondLst>
                                            <p:cond delay="616"/>
                                          </p:stCondLst>
                                        </p:cTn>
                                        <p:tgtEl>
                                          <p:spTgt spid="35"/>
                                        </p:tgtEl>
                                      </p:cBhvr>
                                      <p:to x="100000" y="90000"/>
                                    </p:animScale>
                                    <p:animScale>
                                      <p:cBhvr>
                                        <p:cTn id="54" dur="62" decel="50000">
                                          <p:stCondLst>
                                            <p:cond delay="625"/>
                                          </p:stCondLst>
                                        </p:cTn>
                                        <p:tgtEl>
                                          <p:spTgt spid="35"/>
                                        </p:tgtEl>
                                      </p:cBhvr>
                                      <p:to x="100000" y="100000"/>
                                    </p:animScale>
                                    <p:animScale>
                                      <p:cBhvr>
                                        <p:cTn id="55" dur="10">
                                          <p:stCondLst>
                                            <p:cond delay="678"/>
                                          </p:stCondLst>
                                        </p:cTn>
                                        <p:tgtEl>
                                          <p:spTgt spid="35"/>
                                        </p:tgtEl>
                                      </p:cBhvr>
                                      <p:to x="100000" y="95000"/>
                                    </p:animScale>
                                    <p:animScale>
                                      <p:cBhvr>
                                        <p:cTn id="56" dur="62" decel="50000">
                                          <p:stCondLst>
                                            <p:cond delay="688"/>
                                          </p:stCondLst>
                                        </p:cTn>
                                        <p:tgtEl>
                                          <p:spTgt spid="35"/>
                                        </p:tgtEl>
                                      </p:cBhvr>
                                      <p:to x="100000" y="100000"/>
                                    </p:animScale>
                                  </p:childTnLst>
                                </p:cTn>
                              </p:par>
                            </p:childTnLst>
                          </p:cTn>
                        </p:par>
                        <p:par>
                          <p:cTn id="57" fill="hold">
                            <p:stCondLst>
                              <p:cond delay="1500"/>
                            </p:stCondLst>
                            <p:childTnLst>
                              <p:par>
                                <p:cTn id="58" presetID="22" presetClass="entr" presetSubtype="2"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right)">
                                      <p:cBhvr>
                                        <p:cTn id="60" dur="250"/>
                                        <p:tgtEl>
                                          <p:spTgt spid="26"/>
                                        </p:tgtEl>
                                      </p:cBhvr>
                                    </p:animEffect>
                                  </p:childTnLst>
                                </p:cTn>
                              </p:par>
                              <p:par>
                                <p:cTn id="61" presetID="22" presetClass="entr" presetSubtype="2" fill="hold" grpId="0" nodeType="withEffect">
                                  <p:stCondLst>
                                    <p:cond delay="250"/>
                                  </p:stCondLst>
                                  <p:childTnLst>
                                    <p:set>
                                      <p:cBhvr>
                                        <p:cTn id="62" dur="1" fill="hold">
                                          <p:stCondLst>
                                            <p:cond delay="0"/>
                                          </p:stCondLst>
                                        </p:cTn>
                                        <p:tgtEl>
                                          <p:spTgt spid="24"/>
                                        </p:tgtEl>
                                        <p:attrNameLst>
                                          <p:attrName>style.visibility</p:attrName>
                                        </p:attrNameLst>
                                      </p:cBhvr>
                                      <p:to>
                                        <p:strVal val="visible"/>
                                      </p:to>
                                    </p:set>
                                    <p:animEffect transition="in" filter="wipe(right)">
                                      <p:cBhvr>
                                        <p:cTn id="63" dur="250"/>
                                        <p:tgtEl>
                                          <p:spTgt spid="24"/>
                                        </p:tgtEl>
                                      </p:cBhvr>
                                    </p:animEffect>
                                  </p:childTnLst>
                                </p:cTn>
                              </p:par>
                              <p:par>
                                <p:cTn id="64" presetID="22" presetClass="entr" presetSubtype="2" fill="hold" grpId="0" nodeType="withEffect">
                                  <p:stCondLst>
                                    <p:cond delay="500"/>
                                  </p:stCondLst>
                                  <p:childTnLst>
                                    <p:set>
                                      <p:cBhvr>
                                        <p:cTn id="65" dur="1" fill="hold">
                                          <p:stCondLst>
                                            <p:cond delay="0"/>
                                          </p:stCondLst>
                                        </p:cTn>
                                        <p:tgtEl>
                                          <p:spTgt spid="25"/>
                                        </p:tgtEl>
                                        <p:attrNameLst>
                                          <p:attrName>style.visibility</p:attrName>
                                        </p:attrNameLst>
                                      </p:cBhvr>
                                      <p:to>
                                        <p:strVal val="visible"/>
                                      </p:to>
                                    </p:set>
                                    <p:animEffect transition="in" filter="wipe(right)">
                                      <p:cBhvr>
                                        <p:cTn id="66"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p:bldP spid="25" grpId="0"/>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22" name="TextBox 21"/>
          <p:cNvSpPr txBox="1"/>
          <p:nvPr/>
        </p:nvSpPr>
        <p:spPr>
          <a:xfrm>
            <a:off x="687006" y="2168380"/>
            <a:ext cx="2247826" cy="765510"/>
          </a:xfrm>
          <a:prstGeom prst="roundRect">
            <a:avLst/>
          </a:prstGeom>
          <a:solidFill>
            <a:srgbClr val="FFFFFF">
              <a:lumMod val="95000"/>
            </a:srgbClr>
          </a:solidFill>
          <a:ln w="9525">
            <a:solidFill>
              <a:srgbClr val="002060"/>
            </a:solidFill>
            <a:prstDash val="solid"/>
          </a:ln>
        </p:spPr>
        <p:txBody>
          <a:bodyPr lIns="87931" tIns="138474" rIns="87931" bIns="69237" anchor="b"/>
          <a:lstStyle/>
          <a:p>
            <a:pPr marL="329565" indent="-329565" fontAlgn="base">
              <a:spcBef>
                <a:spcPct val="0"/>
              </a:spcBef>
              <a:spcAft>
                <a:spcPct val="0"/>
              </a:spcAft>
              <a:buFont typeface="Arial" panose="020B0604020202020204" pitchFamily="34" charset="0"/>
              <a:buChar char="•"/>
              <a:defRPr/>
            </a:pPr>
            <a:r>
              <a:rPr lang="zh-CN" altLang="en-US" sz="1600" kern="0" dirty="0">
                <a:solidFill>
                  <a:srgbClr val="002060"/>
                </a:solidFill>
                <a:latin typeface="微软雅黑" panose="020B0503020204020204" pitchFamily="34" charset="-122"/>
                <a:ea typeface="微软雅黑" panose="020B0503020204020204" pitchFamily="34" charset="-122"/>
              </a:rPr>
              <a:t>点击此处输入文字</a:t>
            </a:r>
            <a:endParaRPr lang="en-US" altLang="zh-CN" sz="1600" kern="0" dirty="0">
              <a:solidFill>
                <a:srgbClr val="002060"/>
              </a:solidFill>
              <a:latin typeface="微软雅黑" panose="020B0503020204020204" pitchFamily="34" charset="-122"/>
              <a:ea typeface="微软雅黑" panose="020B0503020204020204" pitchFamily="34" charset="-122"/>
            </a:endParaRPr>
          </a:p>
          <a:p>
            <a:pPr marL="329565" indent="-329565" fontAlgn="base">
              <a:spcBef>
                <a:spcPct val="0"/>
              </a:spcBef>
              <a:spcAft>
                <a:spcPct val="0"/>
              </a:spcAft>
              <a:buFont typeface="Arial" panose="020B0604020202020204" pitchFamily="34" charset="0"/>
              <a:buChar char="•"/>
              <a:defRPr/>
            </a:pPr>
            <a:r>
              <a:rPr lang="zh-CN" altLang="en-US" sz="1600" kern="0" dirty="0">
                <a:solidFill>
                  <a:srgbClr val="002060"/>
                </a:solidFill>
                <a:latin typeface="微软雅黑" panose="020B0503020204020204" pitchFamily="34" charset="-122"/>
                <a:ea typeface="微软雅黑" panose="020B0503020204020204" pitchFamily="34" charset="-122"/>
              </a:rPr>
              <a:t>点击此处输入文字</a:t>
            </a:r>
            <a:endParaRPr lang="en-US" altLang="zh-CN" sz="1600" kern="0" dirty="0">
              <a:solidFill>
                <a:srgbClr val="002060"/>
              </a:solidFill>
              <a:latin typeface="微软雅黑" panose="020B0503020204020204" pitchFamily="34" charset="-122"/>
              <a:ea typeface="微软雅黑" panose="020B0503020204020204" pitchFamily="34" charset="-122"/>
            </a:endParaRPr>
          </a:p>
        </p:txBody>
      </p:sp>
      <p:sp>
        <p:nvSpPr>
          <p:cNvPr id="23" name="椭圆​​ 24"/>
          <p:cNvSpPr/>
          <p:nvPr/>
        </p:nvSpPr>
        <p:spPr>
          <a:xfrm>
            <a:off x="900334" y="1935118"/>
            <a:ext cx="486791" cy="439460"/>
          </a:xfrm>
          <a:prstGeom prst="ellipse">
            <a:avLst/>
          </a:prstGeom>
          <a:solidFill>
            <a:schemeClr val="accent2"/>
          </a:solidFill>
          <a:ln w="19050" cap="flat" cmpd="sng" algn="ctr">
            <a:noFill/>
            <a:prstDash val="solid"/>
          </a:ln>
          <a:effectLst>
            <a:outerShdw blurRad="50800" dist="38100" dir="2700000" algn="tl" rotWithShape="0">
              <a:prstClr val="black">
                <a:alpha val="40000"/>
              </a:prstClr>
            </a:outerShdw>
          </a:effectLst>
        </p:spPr>
        <p:txBody>
          <a:bodyPr lIns="87931" tIns="43966" rIns="87931" bIns="43966" anchor="ctr"/>
          <a:lstStyle/>
          <a:p>
            <a:pPr algn="ctr" fontAlgn="base">
              <a:spcBef>
                <a:spcPct val="0"/>
              </a:spcBef>
              <a:spcAft>
                <a:spcPct val="0"/>
              </a:spcAft>
              <a:defRPr/>
            </a:pPr>
            <a:r>
              <a:rPr lang="en-US" altLang="zh-CN" sz="2000" kern="0" dirty="0">
                <a:solidFill>
                  <a:srgbClr val="FFFFFF"/>
                </a:solidFill>
                <a:latin typeface="Arial Unicode MS" pitchFamily="34" charset="-122"/>
                <a:ea typeface="Arial Unicode MS" pitchFamily="34" charset="-122"/>
                <a:cs typeface="Arial Unicode MS" pitchFamily="34" charset="-122"/>
              </a:rPr>
              <a:t>1</a:t>
            </a:r>
            <a:endParaRPr lang="zh-CN" altLang="en-US" sz="2000" kern="0" dirty="0">
              <a:solidFill>
                <a:srgbClr val="FFFFFF"/>
              </a:solidFill>
              <a:latin typeface="Arial Unicode MS" pitchFamily="34" charset="-122"/>
              <a:ea typeface="Arial Unicode MS" pitchFamily="34" charset="-122"/>
              <a:cs typeface="Arial Unicode MS" pitchFamily="34" charset="-122"/>
            </a:endParaRPr>
          </a:p>
        </p:txBody>
      </p:sp>
      <p:sp>
        <p:nvSpPr>
          <p:cNvPr id="43" name="TextBox 42"/>
          <p:cNvSpPr txBox="1"/>
          <p:nvPr/>
        </p:nvSpPr>
        <p:spPr>
          <a:xfrm>
            <a:off x="6320339" y="2168380"/>
            <a:ext cx="2247826" cy="765510"/>
          </a:xfrm>
          <a:prstGeom prst="roundRect">
            <a:avLst/>
          </a:prstGeom>
          <a:solidFill>
            <a:srgbClr val="FFFFFF">
              <a:lumMod val="95000"/>
            </a:srgbClr>
          </a:solidFill>
          <a:ln w="9525">
            <a:solidFill>
              <a:srgbClr val="002060"/>
            </a:solidFill>
            <a:prstDash val="solid"/>
          </a:ln>
        </p:spPr>
        <p:txBody>
          <a:bodyPr lIns="87931" tIns="138474" rIns="87931" bIns="69237" anchor="b"/>
          <a:lstStyle/>
          <a:p>
            <a:pPr marL="329565" indent="-329565" fontAlgn="base">
              <a:spcBef>
                <a:spcPct val="0"/>
              </a:spcBef>
              <a:spcAft>
                <a:spcPct val="0"/>
              </a:spcAft>
              <a:buFont typeface="Arial" panose="020B0604020202020204" pitchFamily="34" charset="0"/>
              <a:buChar char="•"/>
              <a:defRPr/>
            </a:pPr>
            <a:r>
              <a:rPr lang="zh-CN" altLang="en-US" sz="1600" kern="0" dirty="0">
                <a:solidFill>
                  <a:srgbClr val="002060"/>
                </a:solidFill>
                <a:latin typeface="微软雅黑" panose="020B0503020204020204" pitchFamily="34" charset="-122"/>
                <a:ea typeface="微软雅黑" panose="020B0503020204020204" pitchFamily="34" charset="-122"/>
              </a:rPr>
              <a:t>点击此处输入文字</a:t>
            </a:r>
            <a:endParaRPr lang="en-US" altLang="zh-CN" sz="1600" kern="0" dirty="0">
              <a:solidFill>
                <a:srgbClr val="002060"/>
              </a:solidFill>
              <a:latin typeface="微软雅黑" panose="020B0503020204020204" pitchFamily="34" charset="-122"/>
              <a:ea typeface="微软雅黑" panose="020B0503020204020204" pitchFamily="34" charset="-122"/>
            </a:endParaRPr>
          </a:p>
          <a:p>
            <a:pPr marL="329565" indent="-329565" fontAlgn="base">
              <a:spcBef>
                <a:spcPct val="0"/>
              </a:spcBef>
              <a:spcAft>
                <a:spcPct val="0"/>
              </a:spcAft>
              <a:buFont typeface="Arial" panose="020B0604020202020204" pitchFamily="34" charset="0"/>
              <a:buChar char="•"/>
              <a:defRPr/>
            </a:pPr>
            <a:r>
              <a:rPr lang="zh-CN" altLang="en-US" sz="1600" kern="0" dirty="0">
                <a:solidFill>
                  <a:srgbClr val="002060"/>
                </a:solidFill>
                <a:latin typeface="微软雅黑" panose="020B0503020204020204" pitchFamily="34" charset="-122"/>
                <a:ea typeface="微软雅黑" panose="020B0503020204020204" pitchFamily="34" charset="-122"/>
              </a:rPr>
              <a:t>点击此处输入文字</a:t>
            </a:r>
            <a:endParaRPr lang="en-US" altLang="zh-CN" sz="1600" kern="0" dirty="0">
              <a:solidFill>
                <a:srgbClr val="002060"/>
              </a:solidFill>
              <a:latin typeface="微软雅黑" panose="020B0503020204020204" pitchFamily="34" charset="-122"/>
              <a:ea typeface="微软雅黑" panose="020B0503020204020204" pitchFamily="34" charset="-122"/>
            </a:endParaRPr>
          </a:p>
        </p:txBody>
      </p:sp>
      <p:sp>
        <p:nvSpPr>
          <p:cNvPr id="44" name="椭圆​​ 26"/>
          <p:cNvSpPr/>
          <p:nvPr/>
        </p:nvSpPr>
        <p:spPr>
          <a:xfrm>
            <a:off x="6515055" y="1935118"/>
            <a:ext cx="486791" cy="439460"/>
          </a:xfrm>
          <a:prstGeom prst="ellipse">
            <a:avLst/>
          </a:prstGeom>
          <a:solidFill>
            <a:schemeClr val="accent6">
              <a:lumMod val="75000"/>
            </a:schemeClr>
          </a:solidFill>
          <a:ln w="25400" cap="flat" cmpd="sng" algn="ctr">
            <a:noFill/>
            <a:prstDash val="solid"/>
          </a:ln>
          <a:effectLst>
            <a:outerShdw blurRad="50800" dist="38100" dir="2700000" algn="tl" rotWithShape="0">
              <a:prstClr val="black">
                <a:alpha val="40000"/>
              </a:prstClr>
            </a:outerShdw>
          </a:effectLst>
        </p:spPr>
        <p:txBody>
          <a:bodyPr lIns="87931" tIns="43966" rIns="87931" bIns="43966" anchor="ctr"/>
          <a:lstStyle/>
          <a:p>
            <a:pPr algn="ctr" fontAlgn="base">
              <a:spcBef>
                <a:spcPct val="0"/>
              </a:spcBef>
              <a:spcAft>
                <a:spcPct val="0"/>
              </a:spcAft>
              <a:defRPr/>
            </a:pPr>
            <a:r>
              <a:rPr lang="en-US" altLang="zh-CN" sz="1600" kern="0" dirty="0">
                <a:solidFill>
                  <a:srgbClr val="FFFFFF"/>
                </a:solidFill>
                <a:latin typeface="Arial Unicode MS" pitchFamily="34" charset="-122"/>
                <a:ea typeface="Arial Unicode MS" pitchFamily="34" charset="-122"/>
                <a:cs typeface="Arial Unicode MS" pitchFamily="34" charset="-122"/>
              </a:rPr>
              <a:t>2</a:t>
            </a:r>
            <a:endParaRPr lang="zh-CN" altLang="en-US" sz="1600" kern="0" dirty="0">
              <a:solidFill>
                <a:srgbClr val="FFFFFF"/>
              </a:solidFill>
              <a:latin typeface="Arial Unicode MS" pitchFamily="34" charset="-122"/>
              <a:ea typeface="Arial Unicode MS" pitchFamily="34" charset="-122"/>
              <a:cs typeface="Arial Unicode MS" pitchFamily="34" charset="-122"/>
            </a:endParaRPr>
          </a:p>
        </p:txBody>
      </p:sp>
      <p:sp>
        <p:nvSpPr>
          <p:cNvPr id="45" name="TextBox 28"/>
          <p:cNvSpPr txBox="1">
            <a:spLocks noChangeArrowheads="1"/>
          </p:cNvSpPr>
          <p:nvPr/>
        </p:nvSpPr>
        <p:spPr bwMode="auto">
          <a:xfrm>
            <a:off x="3269916" y="1751225"/>
            <a:ext cx="728409" cy="127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931" tIns="43966" rIns="87931" bIns="43966">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r>
              <a:rPr lang="en-US" altLang="zh-CN" sz="7700" dirty="0">
                <a:solidFill>
                  <a:srgbClr val="000000"/>
                </a:solidFill>
                <a:latin typeface="Arial Unicode MS" pitchFamily="34" charset="-122"/>
                <a:ea typeface="Arial Unicode MS" pitchFamily="34" charset="-122"/>
                <a:cs typeface="Arial Unicode MS" pitchFamily="34" charset="-122"/>
              </a:rPr>
              <a:t>1</a:t>
            </a:r>
            <a:endParaRPr lang="zh-CN" altLang="en-US" sz="7700" dirty="0">
              <a:solidFill>
                <a:srgbClr val="000000"/>
              </a:solidFill>
              <a:latin typeface="Arial Unicode MS" pitchFamily="34" charset="-122"/>
              <a:ea typeface="Arial Unicode MS" pitchFamily="34" charset="-122"/>
              <a:cs typeface="Arial Unicode MS" pitchFamily="34" charset="-122"/>
            </a:endParaRPr>
          </a:p>
        </p:txBody>
      </p:sp>
      <p:sp>
        <p:nvSpPr>
          <p:cNvPr id="46" name="TextBox 29"/>
          <p:cNvSpPr txBox="1">
            <a:spLocks noChangeArrowheads="1"/>
          </p:cNvSpPr>
          <p:nvPr/>
        </p:nvSpPr>
        <p:spPr bwMode="auto">
          <a:xfrm>
            <a:off x="4840475" y="1953160"/>
            <a:ext cx="728409" cy="127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931" tIns="43966" rIns="87931" bIns="43966">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r>
              <a:rPr lang="en-US" altLang="zh-CN" sz="7700" dirty="0">
                <a:solidFill>
                  <a:srgbClr val="000000"/>
                </a:solidFill>
                <a:latin typeface="Arial Unicode MS" pitchFamily="34" charset="-122"/>
                <a:ea typeface="Arial Unicode MS" pitchFamily="34" charset="-122"/>
                <a:cs typeface="Arial Unicode MS" pitchFamily="34" charset="-122"/>
              </a:rPr>
              <a:t>2</a:t>
            </a:r>
            <a:endParaRPr lang="zh-CN" altLang="en-US" sz="7700" dirty="0">
              <a:solidFill>
                <a:srgbClr val="000000"/>
              </a:solidFill>
              <a:latin typeface="Arial Unicode MS" pitchFamily="34" charset="-122"/>
              <a:ea typeface="Arial Unicode MS" pitchFamily="34" charset="-122"/>
              <a:cs typeface="Arial Unicode MS" pitchFamily="34" charset="-122"/>
            </a:endParaRPr>
          </a:p>
        </p:txBody>
      </p:sp>
      <p:grpSp>
        <p:nvGrpSpPr>
          <p:cNvPr id="47" name="组合 46"/>
          <p:cNvGrpSpPr/>
          <p:nvPr/>
        </p:nvGrpSpPr>
        <p:grpSpPr>
          <a:xfrm>
            <a:off x="3122858" y="1255515"/>
            <a:ext cx="1789155" cy="2638536"/>
            <a:chOff x="2786422" y="1322067"/>
            <a:chExt cx="1788844" cy="2930801"/>
          </a:xfrm>
        </p:grpSpPr>
        <p:sp>
          <p:nvSpPr>
            <p:cNvPr id="48" name="椭圆​​ 11"/>
            <p:cNvSpPr/>
            <p:nvPr/>
          </p:nvSpPr>
          <p:spPr>
            <a:xfrm>
              <a:off x="3353891" y="4159518"/>
              <a:ext cx="1221375" cy="93350"/>
            </a:xfrm>
            <a:prstGeom prst="ellipse">
              <a:avLst/>
            </a:prstGeom>
            <a:gradFill flip="none" rotWithShape="1">
              <a:gsLst>
                <a:gs pos="35000">
                  <a:srgbClr val="FFFFFF">
                    <a:lumMod val="50000"/>
                    <a:alpha val="72000"/>
                  </a:srgbClr>
                </a:gs>
                <a:gs pos="100000">
                  <a:srgbClr val="FFFFFF">
                    <a:lumMod val="95000"/>
                    <a:alpha val="0"/>
                  </a:srgbClr>
                </a:gs>
                <a:gs pos="0">
                  <a:srgbClr val="000000">
                    <a:lumMod val="50000"/>
                    <a:lumOff val="50000"/>
                  </a:srgbClr>
                </a:gs>
              </a:gsLst>
              <a:path path="shape">
                <a:fillToRect l="50000" t="50000" r="50000" b="50000"/>
              </a:path>
              <a:tileRect/>
            </a:gradFill>
            <a:ln w="25400" cap="flat" cmpd="sng" algn="ctr">
              <a:noFill/>
              <a:prstDash val="solid"/>
            </a:ln>
            <a:effectLst/>
          </p:spPr>
          <p:txBody>
            <a:bodyPr anchor="ctr"/>
            <a:lstStyle/>
            <a:p>
              <a:pPr algn="ctr" fontAlgn="base">
                <a:spcBef>
                  <a:spcPct val="0"/>
                </a:spcBef>
                <a:spcAft>
                  <a:spcPct val="0"/>
                </a:spcAft>
                <a:defRPr/>
              </a:pPr>
              <a:endParaRPr lang="zh-CN" altLang="en-US" kern="0" dirty="0">
                <a:solidFill>
                  <a:srgbClr val="FFFFFF"/>
                </a:solidFill>
                <a:latin typeface="Calibri" panose="020F0502020204030204"/>
                <a:ea typeface="微软雅黑" panose="020B0503020204020204" pitchFamily="34" charset="-122"/>
              </a:endParaRPr>
            </a:p>
          </p:txBody>
        </p:sp>
        <p:grpSp>
          <p:nvGrpSpPr>
            <p:cNvPr id="49" name="组合 48"/>
            <p:cNvGrpSpPr/>
            <p:nvPr/>
          </p:nvGrpSpPr>
          <p:grpSpPr>
            <a:xfrm>
              <a:off x="2786422" y="1322067"/>
              <a:ext cx="1761070" cy="2874428"/>
              <a:chOff x="2786422" y="1322067"/>
              <a:chExt cx="1761070" cy="2874428"/>
            </a:xfrm>
          </p:grpSpPr>
          <p:sp>
            <p:nvSpPr>
              <p:cNvPr id="50" name="椭圆​​ 2"/>
              <p:cNvSpPr/>
              <p:nvPr/>
            </p:nvSpPr>
            <p:spPr>
              <a:xfrm rot="3835836">
                <a:off x="2168019" y="1940470"/>
                <a:ext cx="2874428" cy="1637622"/>
              </a:xfrm>
              <a:custGeom>
                <a:avLst/>
                <a:gdLst/>
                <a:ahLst/>
                <a:cxnLst/>
                <a:rect l="l" t="t" r="r" b="b"/>
                <a:pathLst>
                  <a:path w="3744416" h="2134150">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gradFill flip="none" rotWithShape="1">
                <a:gsLst>
                  <a:gs pos="0">
                    <a:srgbClr val="09BFFF"/>
                  </a:gs>
                  <a:gs pos="16700">
                    <a:srgbClr val="009AD0"/>
                  </a:gs>
                  <a:gs pos="100000">
                    <a:srgbClr val="57D3FF"/>
                  </a:gs>
                </a:gsLst>
                <a:lin ang="16200000" scaled="0"/>
                <a:tileRect/>
              </a:gradFill>
              <a:ln w="19050" cap="flat" cmpd="sng" algn="ctr">
                <a:noFill/>
                <a:prstDash val="solid"/>
              </a:ln>
              <a:effectLst/>
            </p:spPr>
            <p:txBody>
              <a:bodyPr anchor="ctr"/>
              <a:lstStyle/>
              <a:p>
                <a:pPr algn="ctr" fontAlgn="base">
                  <a:spcBef>
                    <a:spcPct val="0"/>
                  </a:spcBef>
                  <a:spcAft>
                    <a:spcPct val="0"/>
                  </a:spcAft>
                  <a:defRPr/>
                </a:pPr>
                <a:endParaRPr lang="zh-CN" altLang="en-US" sz="1600" kern="0">
                  <a:solidFill>
                    <a:srgbClr val="FFFFFF"/>
                  </a:solidFill>
                  <a:latin typeface="微软雅黑" panose="020B0503020204020204" pitchFamily="34" charset="-122"/>
                  <a:ea typeface="微软雅黑" panose="020B0503020204020204" pitchFamily="34" charset="-122"/>
                </a:endParaRPr>
              </a:p>
            </p:txBody>
          </p:sp>
          <p:sp>
            <p:nvSpPr>
              <p:cNvPr id="51" name="流程图: 摘录 50"/>
              <p:cNvSpPr/>
              <p:nvPr/>
            </p:nvSpPr>
            <p:spPr>
              <a:xfrm rot="19330531" flipH="1" flipV="1">
                <a:off x="3648177" y="1516749"/>
                <a:ext cx="327811" cy="160327"/>
              </a:xfrm>
              <a:prstGeom prst="flowChartExtract">
                <a:avLst/>
              </a:prstGeom>
              <a:gradFill flip="none" rotWithShape="1">
                <a:gsLst>
                  <a:gs pos="0">
                    <a:srgbClr val="09BFFF"/>
                  </a:gs>
                  <a:gs pos="16700">
                    <a:srgbClr val="009AD0"/>
                  </a:gs>
                  <a:gs pos="100000">
                    <a:srgbClr val="57D3FF"/>
                  </a:gs>
                </a:gsLst>
                <a:lin ang="16200000" scaled="0"/>
                <a:tileRect/>
              </a:gradFill>
              <a:ln w="19050" cap="flat" cmpd="sng" algn="ctr">
                <a:noFill/>
                <a:prstDash val="solid"/>
              </a:ln>
              <a:effectLst/>
            </p:spPr>
            <p:txBody>
              <a:bodyPr anchor="ctr"/>
              <a:lstStyle/>
              <a:p>
                <a:pPr algn="ctr" fontAlgn="base">
                  <a:spcBef>
                    <a:spcPct val="0"/>
                  </a:spcBef>
                  <a:spcAft>
                    <a:spcPct val="0"/>
                  </a:spcAft>
                  <a:defRPr/>
                </a:pPr>
                <a:endParaRPr lang="zh-CN" altLang="en-US" sz="1600" kern="0">
                  <a:solidFill>
                    <a:srgbClr val="FFFFFF"/>
                  </a:solidFill>
                  <a:latin typeface="微软雅黑" panose="020B0503020204020204" pitchFamily="34" charset="-122"/>
                  <a:ea typeface="微软雅黑" panose="020B0503020204020204" pitchFamily="34" charset="-122"/>
                </a:endParaRPr>
              </a:p>
            </p:txBody>
          </p:sp>
          <p:sp>
            <p:nvSpPr>
              <p:cNvPr id="52" name="新月形 51"/>
              <p:cNvSpPr/>
              <p:nvPr/>
            </p:nvSpPr>
            <p:spPr>
              <a:xfrm rot="17489873">
                <a:off x="3457493" y="2969447"/>
                <a:ext cx="646005" cy="1533992"/>
              </a:xfrm>
              <a:prstGeom prst="moon">
                <a:avLst>
                  <a:gd name="adj" fmla="val 43279"/>
                </a:avLst>
              </a:prstGeom>
              <a:gradFill flip="none" rotWithShape="1">
                <a:gsLst>
                  <a:gs pos="69000">
                    <a:srgbClr val="FFFFFF">
                      <a:alpha val="38000"/>
                    </a:srgbClr>
                  </a:gs>
                  <a:gs pos="0">
                    <a:srgbClr val="FFFFFF">
                      <a:alpha val="0"/>
                      <a:lumMod val="91000"/>
                      <a:lumOff val="9000"/>
                    </a:srgbClr>
                  </a:gs>
                  <a:gs pos="35000">
                    <a:srgbClr val="FFFFFF">
                      <a:lumMod val="96000"/>
                      <a:alpha val="7000"/>
                    </a:srgbClr>
                  </a:gs>
                </a:gsLst>
                <a:lin ang="10800000" scaled="0"/>
                <a:tileRect/>
              </a:gradFill>
              <a:ln w="25400" cap="flat" cmpd="sng" algn="ctr">
                <a:noFill/>
                <a:prstDash val="solid"/>
              </a:ln>
              <a:effectLst/>
            </p:spPr>
            <p:txBody>
              <a:bodyPr anchor="ctr"/>
              <a:lstStyle/>
              <a:p>
                <a:pPr algn="ctr" fontAlgn="base">
                  <a:spcBef>
                    <a:spcPct val="0"/>
                  </a:spcBef>
                  <a:spcAft>
                    <a:spcPct val="0"/>
                  </a:spcAft>
                  <a:defRPr/>
                </a:pPr>
                <a:endParaRPr lang="zh-CN" altLang="en-US" kern="0" dirty="0">
                  <a:solidFill>
                    <a:srgbClr val="FFFFFF"/>
                  </a:solidFill>
                  <a:latin typeface="Calibri" panose="020F0502020204030204"/>
                  <a:ea typeface="微软雅黑" panose="020B0503020204020204" pitchFamily="34" charset="-122"/>
                </a:endParaRPr>
              </a:p>
            </p:txBody>
          </p:sp>
        </p:grpSp>
      </p:grpSp>
      <p:grpSp>
        <p:nvGrpSpPr>
          <p:cNvPr id="53" name="组合 52"/>
          <p:cNvGrpSpPr/>
          <p:nvPr/>
        </p:nvGrpSpPr>
        <p:grpSpPr>
          <a:xfrm>
            <a:off x="4359412" y="1454419"/>
            <a:ext cx="1814996" cy="2086769"/>
            <a:chOff x="3961674" y="1615522"/>
            <a:chExt cx="1814681" cy="2317917"/>
          </a:xfrm>
        </p:grpSpPr>
        <p:sp>
          <p:nvSpPr>
            <p:cNvPr id="54" name="椭圆​​ 10"/>
            <p:cNvSpPr/>
            <p:nvPr/>
          </p:nvSpPr>
          <p:spPr>
            <a:xfrm>
              <a:off x="4336662" y="3823403"/>
              <a:ext cx="1439693" cy="110036"/>
            </a:xfrm>
            <a:prstGeom prst="ellipse">
              <a:avLst/>
            </a:prstGeom>
            <a:gradFill flip="none" rotWithShape="1">
              <a:gsLst>
                <a:gs pos="35000">
                  <a:srgbClr val="FFFFFF">
                    <a:lumMod val="50000"/>
                    <a:alpha val="72000"/>
                  </a:srgbClr>
                </a:gs>
                <a:gs pos="100000">
                  <a:srgbClr val="FFFFFF">
                    <a:lumMod val="95000"/>
                    <a:alpha val="0"/>
                  </a:srgbClr>
                </a:gs>
                <a:gs pos="0">
                  <a:srgbClr val="000000">
                    <a:lumMod val="50000"/>
                    <a:lumOff val="50000"/>
                  </a:srgbClr>
                </a:gs>
              </a:gsLst>
              <a:path path="shape">
                <a:fillToRect l="50000" t="50000" r="50000" b="50000"/>
              </a:path>
              <a:tileRect/>
            </a:gradFill>
            <a:ln w="25400" cap="flat" cmpd="sng" algn="ctr">
              <a:noFill/>
              <a:prstDash val="solid"/>
            </a:ln>
            <a:effectLst/>
          </p:spPr>
          <p:txBody>
            <a:bodyPr anchor="ctr"/>
            <a:lstStyle/>
            <a:p>
              <a:pPr algn="ctr" fontAlgn="base">
                <a:spcBef>
                  <a:spcPct val="0"/>
                </a:spcBef>
                <a:spcAft>
                  <a:spcPct val="0"/>
                </a:spcAft>
                <a:defRPr/>
              </a:pPr>
              <a:endParaRPr lang="zh-CN" altLang="en-US" kern="0" dirty="0">
                <a:solidFill>
                  <a:srgbClr val="FFFFFF"/>
                </a:solidFill>
                <a:latin typeface="Calibri" panose="020F0502020204030204"/>
                <a:ea typeface="微软雅黑" panose="020B0503020204020204" pitchFamily="34" charset="-122"/>
              </a:endParaRPr>
            </a:p>
          </p:txBody>
        </p:sp>
        <p:grpSp>
          <p:nvGrpSpPr>
            <p:cNvPr id="55" name="组合 54"/>
            <p:cNvGrpSpPr/>
            <p:nvPr/>
          </p:nvGrpSpPr>
          <p:grpSpPr>
            <a:xfrm>
              <a:off x="3961674" y="1615522"/>
              <a:ext cx="1643348" cy="2296107"/>
              <a:chOff x="3961674" y="1615522"/>
              <a:chExt cx="1643348" cy="2296107"/>
            </a:xfrm>
          </p:grpSpPr>
          <p:sp>
            <p:nvSpPr>
              <p:cNvPr id="56" name="流程图: 摘录 55"/>
              <p:cNvSpPr/>
              <p:nvPr/>
            </p:nvSpPr>
            <p:spPr>
              <a:xfrm rot="8127063" flipH="1" flipV="1">
                <a:off x="4512796" y="3648235"/>
                <a:ext cx="327811" cy="160327"/>
              </a:xfrm>
              <a:prstGeom prst="flowChartExtract">
                <a:avLst/>
              </a:prstGeom>
              <a:gradFill flip="none" rotWithShape="1">
                <a:gsLst>
                  <a:gs pos="0">
                    <a:srgbClr val="FFC000"/>
                  </a:gs>
                  <a:gs pos="16700">
                    <a:srgbClr val="EE9012"/>
                  </a:gs>
                  <a:gs pos="100000">
                    <a:srgbClr val="FFC000"/>
                  </a:gs>
                </a:gsLst>
                <a:lin ang="16200000" scaled="0"/>
                <a:tileRect/>
              </a:gradFill>
              <a:ln w="25400" cap="flat" cmpd="sng" algn="ctr">
                <a:noFill/>
                <a:prstDash val="solid"/>
              </a:ln>
              <a:effectLst/>
            </p:spPr>
            <p:txBody>
              <a:bodyPr anchor="ctr"/>
              <a:lstStyle/>
              <a:p>
                <a:pPr algn="ctr" fontAlgn="base">
                  <a:spcBef>
                    <a:spcPct val="0"/>
                  </a:spcBef>
                  <a:spcAft>
                    <a:spcPct val="0"/>
                  </a:spcAft>
                  <a:defRPr/>
                </a:pPr>
                <a:endParaRPr lang="zh-CN" altLang="en-US" sz="1600" kern="0">
                  <a:solidFill>
                    <a:srgbClr val="FFFFFF"/>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3961674" y="1615522"/>
                <a:ext cx="1643348" cy="2296107"/>
                <a:chOff x="4395788" y="1903413"/>
                <a:chExt cx="1822450" cy="2546350"/>
              </a:xfrm>
            </p:grpSpPr>
            <p:sp>
              <p:nvSpPr>
                <p:cNvPr id="58" name="椭圆​​ 4"/>
                <p:cNvSpPr/>
                <p:nvPr/>
              </p:nvSpPr>
              <p:spPr>
                <a:xfrm rot="14453685">
                  <a:off x="4033838" y="2265363"/>
                  <a:ext cx="2546350" cy="1822450"/>
                </a:xfrm>
                <a:custGeom>
                  <a:avLst/>
                  <a:gdLst/>
                  <a:ahLst/>
                  <a:cxnLst/>
                  <a:rect l="l" t="t" r="r" b="b"/>
                  <a:pathLst>
                    <a:path w="3329483" h="2048912">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gradFill flip="none" rotWithShape="1">
                  <a:gsLst>
                    <a:gs pos="0">
                      <a:srgbClr val="FFC000"/>
                    </a:gs>
                    <a:gs pos="16700">
                      <a:srgbClr val="EE9012"/>
                    </a:gs>
                    <a:gs pos="100000">
                      <a:srgbClr val="FFC000"/>
                    </a:gs>
                  </a:gsLst>
                  <a:lin ang="16200000" scaled="0"/>
                  <a:tileRect/>
                </a:gradFill>
                <a:ln w="25400" cap="flat" cmpd="sng" algn="ctr">
                  <a:noFill/>
                  <a:prstDash val="solid"/>
                </a:ln>
                <a:effectLst/>
              </p:spPr>
              <p:txBody>
                <a:bodyPr anchor="ctr"/>
                <a:lstStyle/>
                <a:p>
                  <a:pPr algn="ctr" fontAlgn="base">
                    <a:spcBef>
                      <a:spcPct val="0"/>
                    </a:spcBef>
                    <a:spcAft>
                      <a:spcPct val="0"/>
                    </a:spcAft>
                    <a:defRPr/>
                  </a:pPr>
                  <a:endParaRPr lang="zh-CN" altLang="en-US" sz="1600" kern="0">
                    <a:solidFill>
                      <a:srgbClr val="FFFFFF"/>
                    </a:solidFill>
                    <a:latin typeface="微软雅黑" panose="020B0503020204020204" pitchFamily="34" charset="-122"/>
                    <a:ea typeface="微软雅黑" panose="020B0503020204020204" pitchFamily="34" charset="-122"/>
                  </a:endParaRPr>
                </a:p>
              </p:txBody>
            </p:sp>
            <p:sp>
              <p:nvSpPr>
                <p:cNvPr id="59" name="新月形 58"/>
                <p:cNvSpPr/>
                <p:nvPr/>
              </p:nvSpPr>
              <p:spPr>
                <a:xfrm rot="6728137">
                  <a:off x="4949599" y="1481840"/>
                  <a:ext cx="716410" cy="1775797"/>
                </a:xfrm>
                <a:prstGeom prst="moon">
                  <a:avLst>
                    <a:gd name="adj" fmla="val 27473"/>
                  </a:avLst>
                </a:prstGeom>
                <a:gradFill flip="none" rotWithShape="1">
                  <a:gsLst>
                    <a:gs pos="69000">
                      <a:srgbClr val="FFFFFF">
                        <a:alpha val="38000"/>
                      </a:srgbClr>
                    </a:gs>
                    <a:gs pos="0">
                      <a:srgbClr val="FFFFFF">
                        <a:alpha val="0"/>
                        <a:lumMod val="91000"/>
                        <a:lumOff val="9000"/>
                      </a:srgbClr>
                    </a:gs>
                    <a:gs pos="35000">
                      <a:srgbClr val="FFFFFF">
                        <a:lumMod val="96000"/>
                        <a:alpha val="7000"/>
                      </a:srgbClr>
                    </a:gs>
                  </a:gsLst>
                  <a:lin ang="10800000" scaled="0"/>
                  <a:tileRect/>
                </a:gradFill>
                <a:ln w="25400" cap="flat" cmpd="sng" algn="ctr">
                  <a:noFill/>
                  <a:prstDash val="solid"/>
                </a:ln>
                <a:effectLst/>
              </p:spPr>
              <p:txBody>
                <a:bodyPr anchor="ctr"/>
                <a:lstStyle/>
                <a:p>
                  <a:pPr algn="ctr" fontAlgn="base">
                    <a:spcBef>
                      <a:spcPct val="0"/>
                    </a:spcBef>
                    <a:spcAft>
                      <a:spcPct val="0"/>
                    </a:spcAft>
                    <a:defRPr/>
                  </a:pPr>
                  <a:endParaRPr lang="zh-CN" altLang="en-US" kern="0" dirty="0">
                    <a:solidFill>
                      <a:srgbClr val="FFFFFF"/>
                    </a:solidFill>
                    <a:latin typeface="Calibri" panose="020F0502020204030204"/>
                    <a:ea typeface="微软雅黑" panose="020B0503020204020204" pitchFamily="34" charset="-122"/>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10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3000"/>
                            </p:stCondLst>
                            <p:childTnLst>
                              <p:par>
                                <p:cTn id="35" presetID="26" presetClass="emph" presetSubtype="0" repeatCount="2000" fill="hold" grpId="1" nodeType="afterEffect">
                                  <p:stCondLst>
                                    <p:cond delay="0"/>
                                  </p:stCondLst>
                                  <p:childTnLst>
                                    <p:animEffect transition="out" filter="fade">
                                      <p:cBhvr>
                                        <p:cTn id="36" dur="250" tmFilter="0, 0; .2, .5; .8, .5; 1, 0"/>
                                        <p:tgtEl>
                                          <p:spTgt spid="23"/>
                                        </p:tgtEl>
                                      </p:cBhvr>
                                    </p:animEffect>
                                    <p:animScale>
                                      <p:cBhvr>
                                        <p:cTn id="37" dur="125" autoRev="1" fill="hold"/>
                                        <p:tgtEl>
                                          <p:spTgt spid="23"/>
                                        </p:tgtEl>
                                      </p:cBhvr>
                                      <p:by x="105000" y="105000"/>
                                    </p:animScale>
                                  </p:childTnLst>
                                </p:cTn>
                              </p:par>
                            </p:childTnLst>
                          </p:cTn>
                        </p:par>
                        <p:par>
                          <p:cTn id="38" fill="hold">
                            <p:stCondLst>
                              <p:cond delay="3500"/>
                            </p:stCondLst>
                            <p:childTnLst>
                              <p:par>
                                <p:cTn id="39" presetID="14" presetClass="entr" presetSubtype="1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randombar(horizontal)">
                                      <p:cBhvr>
                                        <p:cTn id="41" dur="500"/>
                                        <p:tgtEl>
                                          <p:spTgt spid="22"/>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childTnLst>
                          </p:cTn>
                        </p:par>
                        <p:par>
                          <p:cTn id="46" fill="hold">
                            <p:stCondLst>
                              <p:cond delay="4500"/>
                            </p:stCondLst>
                            <p:childTnLst>
                              <p:par>
                                <p:cTn id="47" presetID="26" presetClass="emph" presetSubtype="0" repeatCount="2000" fill="hold" grpId="1" nodeType="afterEffect">
                                  <p:stCondLst>
                                    <p:cond delay="0"/>
                                  </p:stCondLst>
                                  <p:childTnLst>
                                    <p:animEffect transition="out" filter="fade">
                                      <p:cBhvr>
                                        <p:cTn id="48" dur="250" tmFilter="0, 0; .2, .5; .8, .5; 1, 0"/>
                                        <p:tgtEl>
                                          <p:spTgt spid="44"/>
                                        </p:tgtEl>
                                      </p:cBhvr>
                                    </p:animEffect>
                                    <p:animScale>
                                      <p:cBhvr>
                                        <p:cTn id="49" dur="125" autoRev="1" fill="hold"/>
                                        <p:tgtEl>
                                          <p:spTgt spid="44"/>
                                        </p:tgtEl>
                                      </p:cBhvr>
                                      <p:by x="105000" y="105000"/>
                                    </p:animScale>
                                  </p:childTnLst>
                                </p:cTn>
                              </p:par>
                            </p:childTnLst>
                          </p:cTn>
                        </p:par>
                        <p:par>
                          <p:cTn id="50" fill="hold">
                            <p:stCondLst>
                              <p:cond delay="5000"/>
                            </p:stCondLst>
                            <p:childTnLst>
                              <p:par>
                                <p:cTn id="51" presetID="14" presetClass="entr" presetSubtype="10"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randombar(horizontal)">
                                      <p:cBhvr>
                                        <p:cTn id="5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animBg="1"/>
      <p:bldP spid="23" grpId="0" animBg="1"/>
      <p:bldP spid="23" grpId="1" animBg="1"/>
      <p:bldP spid="43" grpId="0" animBg="1"/>
      <p:bldP spid="44" grpId="0" animBg="1"/>
      <p:bldP spid="44" grpId="1" animBg="1"/>
      <p:bldP spid="45" grpId="0"/>
      <p:bldP spid="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17" name="矩形 16"/>
          <p:cNvSpPr/>
          <p:nvPr/>
        </p:nvSpPr>
        <p:spPr>
          <a:xfrm>
            <a:off x="1155151" y="1223923"/>
            <a:ext cx="2024239" cy="365790"/>
          </a:xfrm>
          <a:prstGeom prst="rect">
            <a:avLst/>
          </a:prstGeom>
        </p:spPr>
        <p:txBody>
          <a:bodyPr wrap="none" lIns="87931" tIns="43966" rIns="87931" bIns="43966">
            <a:spAutoFit/>
          </a:bodyPr>
          <a:lstStyle/>
          <a:p>
            <a:r>
              <a:rPr lang="zh-CN" altLang="en-US" kern="0" dirty="0">
                <a:solidFill>
                  <a:schemeClr val="accent1"/>
                </a:solidFill>
                <a:latin typeface="Arial" panose="020B0604020202020204" pitchFamily="34" charset="0"/>
                <a:ea typeface="微软雅黑" panose="020B0503020204020204" pitchFamily="34" charset="-122"/>
              </a:rPr>
              <a:t>单击此处添加标题</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8" name="矩形 3"/>
          <p:cNvSpPr/>
          <p:nvPr/>
        </p:nvSpPr>
        <p:spPr>
          <a:xfrm>
            <a:off x="971770" y="1305764"/>
            <a:ext cx="204057" cy="183676"/>
          </a:xfrm>
          <a:custGeom>
            <a:avLst/>
            <a:gdLst/>
            <a:ahLst/>
            <a:cxnLst/>
            <a:rect l="l" t="t" r="r" b="b"/>
            <a:pathLst>
              <a:path w="271552" h="271552">
                <a:moveTo>
                  <a:pt x="46935" y="46935"/>
                </a:moveTo>
                <a:lnTo>
                  <a:pt x="135776" y="135776"/>
                </a:lnTo>
                <a:lnTo>
                  <a:pt x="46935" y="224617"/>
                </a:lnTo>
                <a:lnTo>
                  <a:pt x="135776" y="224617"/>
                </a:lnTo>
                <a:lnTo>
                  <a:pt x="224617" y="135776"/>
                </a:lnTo>
                <a:lnTo>
                  <a:pt x="135776" y="46935"/>
                </a:lnTo>
                <a:close/>
                <a:moveTo>
                  <a:pt x="0" y="0"/>
                </a:moveTo>
                <a:lnTo>
                  <a:pt x="271552" y="0"/>
                </a:lnTo>
                <a:lnTo>
                  <a:pt x="271552" y="271552"/>
                </a:lnTo>
                <a:lnTo>
                  <a:pt x="0" y="271552"/>
                </a:lnTo>
                <a:close/>
              </a:path>
            </a:pathLst>
          </a:cu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87931" tIns="43966" rIns="87931" bIns="43966" rtlCol="0" anchor="ctr"/>
          <a:lstStyle/>
          <a:p>
            <a:pPr algn="ctr"/>
            <a:endParaRPr lang="zh-CN" altLang="en-US" sz="2300">
              <a:solidFill>
                <a:schemeClr val="bg1"/>
              </a:solidFill>
            </a:endParaRPr>
          </a:p>
        </p:txBody>
      </p:sp>
      <p:cxnSp>
        <p:nvCxnSpPr>
          <p:cNvPr id="19" name="直接连接符 18"/>
          <p:cNvCxnSpPr/>
          <p:nvPr/>
        </p:nvCxnSpPr>
        <p:spPr>
          <a:xfrm>
            <a:off x="1256865" y="1535308"/>
            <a:ext cx="3746559"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2194332" y="1975843"/>
            <a:ext cx="2304656" cy="2074470"/>
          </a:xfrm>
          <a:prstGeom prst="ellipse">
            <a:avLst/>
          </a:prstGeom>
          <a:blipFill dpi="0" rotWithShape="1">
            <a:blip r:embed="rId3" cstate="email"/>
            <a:srcRect/>
            <a:stretch>
              <a:fillRect/>
            </a:stretch>
          </a:blip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7931" tIns="43966" rIns="87931" bIns="43966" rtlCol="0" anchor="ctr"/>
          <a:lstStyle/>
          <a:p>
            <a:pPr algn="ctr"/>
            <a:endParaRPr lang="zh-CN" altLang="en-US"/>
          </a:p>
        </p:txBody>
      </p:sp>
      <p:sp>
        <p:nvSpPr>
          <p:cNvPr id="21" name="椭圆 27"/>
          <p:cNvSpPr/>
          <p:nvPr/>
        </p:nvSpPr>
        <p:spPr>
          <a:xfrm>
            <a:off x="2156412" y="3622867"/>
            <a:ext cx="2380496" cy="686756"/>
          </a:xfrm>
          <a:custGeom>
            <a:avLst/>
            <a:gdLst/>
            <a:ahLst/>
            <a:cxnLst/>
            <a:rect l="l" t="t" r="r" b="b"/>
            <a:pathLst>
              <a:path w="2380082" h="762827">
                <a:moveTo>
                  <a:pt x="349297" y="0"/>
                </a:moveTo>
                <a:cubicBezTo>
                  <a:pt x="546893" y="245775"/>
                  <a:pt x="850131" y="402787"/>
                  <a:pt x="1190041" y="402787"/>
                </a:cubicBezTo>
                <a:cubicBezTo>
                  <a:pt x="1529952" y="402787"/>
                  <a:pt x="1833190" y="245775"/>
                  <a:pt x="2030786" y="0"/>
                </a:cubicBezTo>
                <a:lnTo>
                  <a:pt x="2380082" y="133440"/>
                </a:lnTo>
                <a:cubicBezTo>
                  <a:pt x="2121047" y="513475"/>
                  <a:pt x="1684663" y="762827"/>
                  <a:pt x="1190041" y="762827"/>
                </a:cubicBezTo>
                <a:cubicBezTo>
                  <a:pt x="695419" y="762827"/>
                  <a:pt x="259036" y="513475"/>
                  <a:pt x="0" y="133441"/>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7931" tIns="43966" rIns="87931" bIns="43966" rtlCol="0" anchor="ctr"/>
          <a:lstStyle/>
          <a:p>
            <a:pPr algn="ctr"/>
            <a:endParaRPr lang="zh-CN" altLang="en-US"/>
          </a:p>
        </p:txBody>
      </p:sp>
      <p:sp>
        <p:nvSpPr>
          <p:cNvPr id="22" name="圆角矩形 21"/>
          <p:cNvSpPr/>
          <p:nvPr/>
        </p:nvSpPr>
        <p:spPr>
          <a:xfrm>
            <a:off x="5802501" y="951864"/>
            <a:ext cx="2083236" cy="1130955"/>
          </a:xfrm>
          <a:prstGeom prst="roundRect">
            <a:avLst>
              <a:gd name="adj" fmla="val 5272"/>
            </a:avLst>
          </a:prstGeom>
          <a:gradFill>
            <a:gsLst>
              <a:gs pos="0">
                <a:schemeClr val="bg1">
                  <a:lumMod val="98000"/>
                </a:schemeClr>
              </a:gs>
              <a:gs pos="35000">
                <a:schemeClr val="bg1">
                  <a:lumMod val="95000"/>
                </a:schemeClr>
              </a:gs>
              <a:gs pos="100000">
                <a:schemeClr val="accent3">
                  <a:tint val="15000"/>
                  <a:satMod val="350000"/>
                  <a:lumMod val="0"/>
                  <a:lumOff val="100000"/>
                </a:schemeClr>
              </a:gs>
            </a:gsLst>
          </a:gradFill>
          <a:ln>
            <a:solidFill>
              <a:srgbClr val="002060"/>
            </a:solidFill>
          </a:ln>
          <a:effectLst>
            <a:outerShdw blurRad="63500" algn="ctr" rotWithShape="0">
              <a:prstClr val="black">
                <a:alpha val="32000"/>
              </a:prstClr>
            </a:outerShdw>
          </a:effectLst>
        </p:spPr>
        <p:style>
          <a:lnRef idx="1">
            <a:schemeClr val="accent3"/>
          </a:lnRef>
          <a:fillRef idx="2">
            <a:schemeClr val="accent3"/>
          </a:fillRef>
          <a:effectRef idx="1">
            <a:schemeClr val="accent3"/>
          </a:effectRef>
          <a:fontRef idx="minor">
            <a:schemeClr val="dk1"/>
          </a:fontRef>
        </p:style>
        <p:txBody>
          <a:bodyPr lIns="87931" tIns="43966" rIns="87931" bIns="43966" rtlCol="0" anchor="ctr"/>
          <a:lstStyle/>
          <a:p>
            <a:pPr algn="ctr"/>
            <a:endParaRPr lang="zh-CN" altLang="en-US"/>
          </a:p>
        </p:txBody>
      </p:sp>
      <p:sp>
        <p:nvSpPr>
          <p:cNvPr id="23" name="圆角矩形 22"/>
          <p:cNvSpPr/>
          <p:nvPr/>
        </p:nvSpPr>
        <p:spPr>
          <a:xfrm flipH="1">
            <a:off x="5581082" y="1042292"/>
            <a:ext cx="2160615" cy="273431"/>
          </a:xfrm>
          <a:prstGeom prst="roundRect">
            <a:avLst/>
          </a:prstGeom>
          <a:gradFill flip="none" rotWithShape="1">
            <a:gsLst>
              <a:gs pos="0">
                <a:srgbClr val="0070C0"/>
              </a:gs>
              <a:gs pos="100000">
                <a:srgbClr val="0070C0"/>
              </a:gs>
            </a:gsLst>
            <a:path path="circle">
              <a:fillToRect l="100000" t="100000"/>
            </a:path>
            <a:tileRect r="-100000" b="-100000"/>
          </a:gradFill>
          <a:ln>
            <a:noFill/>
          </a:ln>
          <a:effectLst>
            <a:outerShdw dist="38100" dir="2700000" algn="t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lIns="87931" tIns="43966" rIns="87931" bIns="43966" rtlCol="0" anchor="ctr"/>
          <a:lstStyle/>
          <a:p>
            <a:pPr algn="ctr"/>
            <a:endParaRPr lang="zh-CN" altLang="en-US"/>
          </a:p>
        </p:txBody>
      </p:sp>
      <p:sp>
        <p:nvSpPr>
          <p:cNvPr id="24" name="矩形 23"/>
          <p:cNvSpPr/>
          <p:nvPr/>
        </p:nvSpPr>
        <p:spPr>
          <a:xfrm>
            <a:off x="5771811" y="1044904"/>
            <a:ext cx="1812642" cy="304234"/>
          </a:xfrm>
          <a:prstGeom prst="rect">
            <a:avLst/>
          </a:prstGeom>
        </p:spPr>
        <p:txBody>
          <a:bodyPr wrap="none" lIns="87931" tIns="43966" rIns="87931" bIns="43966">
            <a:spAutoFit/>
          </a:bodyPr>
          <a:lstStyle/>
          <a:p>
            <a:pPr algn="ctr">
              <a:defRPr/>
            </a:pPr>
            <a:r>
              <a:rPr lang="en-US" altLang="zh-CN" sz="1400" b="1" kern="0" dirty="0">
                <a:solidFill>
                  <a:schemeClr val="bg1"/>
                </a:solidFill>
                <a:latin typeface="Arial" panose="020B0604020202020204" pitchFamily="34" charset="0"/>
                <a:ea typeface="微软雅黑" panose="020B0503020204020204" pitchFamily="34" charset="-122"/>
              </a:rPr>
              <a:t>01</a:t>
            </a:r>
            <a:r>
              <a:rPr lang="zh-CN" altLang="en-US" sz="1400" b="1" kern="0" dirty="0">
                <a:solidFill>
                  <a:schemeClr val="bg1"/>
                </a:solidFill>
                <a:latin typeface="Arial" panose="020B0604020202020204" pitchFamily="34" charset="0"/>
                <a:ea typeface="微软雅黑" panose="020B0503020204020204" pitchFamily="34" charset="-122"/>
              </a:rPr>
              <a:t>单击此处添加标题</a:t>
            </a:r>
            <a:endParaRPr lang="en-US" altLang="zh-CN" sz="1400" b="1" kern="0" dirty="0">
              <a:solidFill>
                <a:schemeClr val="bg1"/>
              </a:solidFill>
              <a:latin typeface="Arial" panose="020B0604020202020204" pitchFamily="34" charset="0"/>
              <a:ea typeface="微软雅黑" panose="020B0503020204020204" pitchFamily="34" charset="-122"/>
            </a:endParaRPr>
          </a:p>
        </p:txBody>
      </p:sp>
      <p:sp>
        <p:nvSpPr>
          <p:cNvPr id="25" name="TextBox 24"/>
          <p:cNvSpPr txBox="1"/>
          <p:nvPr/>
        </p:nvSpPr>
        <p:spPr>
          <a:xfrm>
            <a:off x="5952894" y="1341407"/>
            <a:ext cx="1751150" cy="712081"/>
          </a:xfrm>
          <a:prstGeom prst="rect">
            <a:avLst/>
          </a:prstGeom>
          <a:noFill/>
        </p:spPr>
        <p:txBody>
          <a:bodyPr wrap="square" lIns="87931" tIns="43966" rIns="87931" bIns="43966" rtlCol="0">
            <a:spAutoFit/>
          </a:bodyPr>
          <a:lstStyle/>
          <a:p>
            <a:pPr algn="ctr">
              <a:lnSpc>
                <a:spcPct val="12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p>
          <a:p>
            <a:pPr algn="ctr">
              <a:lnSpc>
                <a:spcPct val="12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endParaRPr lang="en-US" altLang="zh-CN" sz="1100" kern="0" dirty="0">
              <a:solidFill>
                <a:schemeClr val="tx1">
                  <a:lumMod val="95000"/>
                  <a:lumOff val="5000"/>
                </a:schemeClr>
              </a:solidFill>
              <a:latin typeface="Arial" panose="020B0604020202020204" pitchFamily="34" charset="0"/>
              <a:ea typeface="微软雅黑" panose="020B0503020204020204" pitchFamily="34" charset="-122"/>
            </a:endParaRPr>
          </a:p>
          <a:p>
            <a:pPr algn="ctr">
              <a:lnSpc>
                <a:spcPct val="12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p>
        </p:txBody>
      </p:sp>
      <p:sp>
        <p:nvSpPr>
          <p:cNvPr id="26" name="圆角矩形 25"/>
          <p:cNvSpPr/>
          <p:nvPr/>
        </p:nvSpPr>
        <p:spPr>
          <a:xfrm>
            <a:off x="5802501" y="2201694"/>
            <a:ext cx="2083236" cy="1130955"/>
          </a:xfrm>
          <a:prstGeom prst="roundRect">
            <a:avLst>
              <a:gd name="adj" fmla="val 5272"/>
            </a:avLst>
          </a:prstGeom>
          <a:gradFill>
            <a:gsLst>
              <a:gs pos="0">
                <a:schemeClr val="bg1">
                  <a:lumMod val="98000"/>
                </a:schemeClr>
              </a:gs>
              <a:gs pos="35000">
                <a:schemeClr val="bg1">
                  <a:lumMod val="95000"/>
                </a:schemeClr>
              </a:gs>
              <a:gs pos="100000">
                <a:schemeClr val="accent3">
                  <a:tint val="15000"/>
                  <a:satMod val="350000"/>
                  <a:lumMod val="0"/>
                  <a:lumOff val="100000"/>
                </a:schemeClr>
              </a:gs>
            </a:gsLst>
          </a:gradFill>
          <a:ln>
            <a:solidFill>
              <a:srgbClr val="002060"/>
            </a:solidFill>
          </a:ln>
          <a:effectLst>
            <a:outerShdw blurRad="63500" algn="ctr" rotWithShape="0">
              <a:prstClr val="black">
                <a:alpha val="32000"/>
              </a:prstClr>
            </a:outerShdw>
          </a:effectLst>
        </p:spPr>
        <p:style>
          <a:lnRef idx="1">
            <a:schemeClr val="accent3"/>
          </a:lnRef>
          <a:fillRef idx="2">
            <a:schemeClr val="accent3"/>
          </a:fillRef>
          <a:effectRef idx="1">
            <a:schemeClr val="accent3"/>
          </a:effectRef>
          <a:fontRef idx="minor">
            <a:schemeClr val="dk1"/>
          </a:fontRef>
        </p:style>
        <p:txBody>
          <a:bodyPr lIns="87931" tIns="43966" rIns="87931" bIns="43966" rtlCol="0" anchor="ctr"/>
          <a:lstStyle/>
          <a:p>
            <a:pPr algn="ctr"/>
            <a:endParaRPr lang="zh-CN" altLang="en-US"/>
          </a:p>
        </p:txBody>
      </p:sp>
      <p:sp>
        <p:nvSpPr>
          <p:cNvPr id="27" name="圆角矩形 26"/>
          <p:cNvSpPr/>
          <p:nvPr/>
        </p:nvSpPr>
        <p:spPr>
          <a:xfrm flipH="1">
            <a:off x="5581082" y="2292122"/>
            <a:ext cx="2160615" cy="273431"/>
          </a:xfrm>
          <a:prstGeom prst="roundRect">
            <a:avLst/>
          </a:prstGeom>
          <a:gradFill flip="none" rotWithShape="1">
            <a:gsLst>
              <a:gs pos="0">
                <a:srgbClr val="0070C0"/>
              </a:gs>
              <a:gs pos="100000">
                <a:srgbClr val="0070C0"/>
              </a:gs>
            </a:gsLst>
            <a:path path="circle">
              <a:fillToRect l="100000" t="100000"/>
            </a:path>
            <a:tileRect r="-100000" b="-100000"/>
          </a:gradFill>
          <a:ln>
            <a:noFill/>
          </a:ln>
          <a:effectLst>
            <a:outerShdw dist="38100" dir="2700000" algn="t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lIns="87931" tIns="43966" rIns="87931" bIns="43966" rtlCol="0" anchor="ctr"/>
          <a:lstStyle/>
          <a:p>
            <a:pPr algn="ctr"/>
            <a:endParaRPr lang="zh-CN" altLang="en-US"/>
          </a:p>
        </p:txBody>
      </p:sp>
      <p:sp>
        <p:nvSpPr>
          <p:cNvPr id="28" name="矩形 27"/>
          <p:cNvSpPr/>
          <p:nvPr/>
        </p:nvSpPr>
        <p:spPr>
          <a:xfrm>
            <a:off x="5746964" y="2294734"/>
            <a:ext cx="1862336" cy="304234"/>
          </a:xfrm>
          <a:prstGeom prst="rect">
            <a:avLst/>
          </a:prstGeom>
        </p:spPr>
        <p:txBody>
          <a:bodyPr wrap="none" lIns="87931" tIns="43966" rIns="87931" bIns="43966">
            <a:spAutoFit/>
          </a:bodyPr>
          <a:lstStyle/>
          <a:p>
            <a:pPr algn="ctr">
              <a:defRPr/>
            </a:pPr>
            <a:r>
              <a:rPr lang="en-US" altLang="zh-CN" sz="1400" b="1" kern="0" dirty="0">
                <a:solidFill>
                  <a:schemeClr val="bg1"/>
                </a:solidFill>
                <a:latin typeface="Arial" panose="020B0604020202020204" pitchFamily="34" charset="0"/>
                <a:ea typeface="微软雅黑" panose="020B0503020204020204" pitchFamily="34" charset="-122"/>
              </a:rPr>
              <a:t>02 </a:t>
            </a:r>
            <a:r>
              <a:rPr lang="zh-CN" altLang="en-US" sz="1400" b="1" kern="0" dirty="0">
                <a:solidFill>
                  <a:schemeClr val="bg1"/>
                </a:solidFill>
                <a:latin typeface="Arial" panose="020B0604020202020204" pitchFamily="34" charset="0"/>
                <a:ea typeface="微软雅黑" panose="020B0503020204020204" pitchFamily="34" charset="-122"/>
              </a:rPr>
              <a:t>单击此处添加标题</a:t>
            </a:r>
            <a:endParaRPr lang="en-US" altLang="zh-CN" sz="1400" b="1" kern="0" dirty="0">
              <a:solidFill>
                <a:schemeClr val="bg1"/>
              </a:solidFill>
              <a:latin typeface="Arial" panose="020B0604020202020204" pitchFamily="34" charset="0"/>
              <a:ea typeface="微软雅黑" panose="020B0503020204020204" pitchFamily="34" charset="-122"/>
            </a:endParaRPr>
          </a:p>
        </p:txBody>
      </p:sp>
      <p:sp>
        <p:nvSpPr>
          <p:cNvPr id="29" name="TextBox 28"/>
          <p:cNvSpPr txBox="1"/>
          <p:nvPr/>
        </p:nvSpPr>
        <p:spPr>
          <a:xfrm>
            <a:off x="5952894" y="2591237"/>
            <a:ext cx="1751150" cy="712081"/>
          </a:xfrm>
          <a:prstGeom prst="rect">
            <a:avLst/>
          </a:prstGeom>
          <a:noFill/>
        </p:spPr>
        <p:txBody>
          <a:bodyPr wrap="square" lIns="87931" tIns="43966" rIns="87931" bIns="43966" rtlCol="0">
            <a:spAutoFit/>
          </a:bodyPr>
          <a:lstStyle/>
          <a:p>
            <a:pPr algn="ctr">
              <a:lnSpc>
                <a:spcPct val="12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p>
          <a:p>
            <a:pPr algn="ctr">
              <a:lnSpc>
                <a:spcPct val="12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endParaRPr lang="en-US" altLang="zh-CN" sz="1100" kern="0" dirty="0">
              <a:solidFill>
                <a:schemeClr val="tx1">
                  <a:lumMod val="95000"/>
                  <a:lumOff val="5000"/>
                </a:schemeClr>
              </a:solidFill>
              <a:latin typeface="Arial" panose="020B0604020202020204" pitchFamily="34" charset="0"/>
              <a:ea typeface="微软雅黑" panose="020B0503020204020204" pitchFamily="34" charset="-122"/>
            </a:endParaRPr>
          </a:p>
          <a:p>
            <a:pPr algn="ctr">
              <a:lnSpc>
                <a:spcPct val="12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p>
        </p:txBody>
      </p:sp>
      <p:sp>
        <p:nvSpPr>
          <p:cNvPr id="30" name="圆角矩形 29"/>
          <p:cNvSpPr/>
          <p:nvPr/>
        </p:nvSpPr>
        <p:spPr>
          <a:xfrm>
            <a:off x="5802501" y="3441897"/>
            <a:ext cx="2083236" cy="1130955"/>
          </a:xfrm>
          <a:prstGeom prst="roundRect">
            <a:avLst>
              <a:gd name="adj" fmla="val 5272"/>
            </a:avLst>
          </a:prstGeom>
          <a:gradFill>
            <a:gsLst>
              <a:gs pos="0">
                <a:schemeClr val="bg1">
                  <a:lumMod val="98000"/>
                </a:schemeClr>
              </a:gs>
              <a:gs pos="35000">
                <a:schemeClr val="bg1">
                  <a:lumMod val="95000"/>
                </a:schemeClr>
              </a:gs>
              <a:gs pos="100000">
                <a:schemeClr val="accent3">
                  <a:tint val="15000"/>
                  <a:satMod val="350000"/>
                  <a:lumMod val="0"/>
                  <a:lumOff val="100000"/>
                </a:schemeClr>
              </a:gs>
            </a:gsLst>
          </a:gradFill>
          <a:ln>
            <a:solidFill>
              <a:srgbClr val="002060"/>
            </a:solidFill>
          </a:ln>
          <a:effectLst>
            <a:outerShdw blurRad="63500" algn="ctr" rotWithShape="0">
              <a:prstClr val="black">
                <a:alpha val="32000"/>
              </a:prstClr>
            </a:outerShdw>
          </a:effectLst>
        </p:spPr>
        <p:style>
          <a:lnRef idx="1">
            <a:schemeClr val="accent3"/>
          </a:lnRef>
          <a:fillRef idx="2">
            <a:schemeClr val="accent3"/>
          </a:fillRef>
          <a:effectRef idx="1">
            <a:schemeClr val="accent3"/>
          </a:effectRef>
          <a:fontRef idx="minor">
            <a:schemeClr val="dk1"/>
          </a:fontRef>
        </p:style>
        <p:txBody>
          <a:bodyPr lIns="87931" tIns="43966" rIns="87931" bIns="43966" rtlCol="0" anchor="ctr"/>
          <a:lstStyle/>
          <a:p>
            <a:pPr algn="ctr"/>
            <a:endParaRPr lang="zh-CN" altLang="en-US"/>
          </a:p>
        </p:txBody>
      </p:sp>
      <p:sp>
        <p:nvSpPr>
          <p:cNvPr id="31" name="圆角矩形 30"/>
          <p:cNvSpPr/>
          <p:nvPr/>
        </p:nvSpPr>
        <p:spPr>
          <a:xfrm flipH="1">
            <a:off x="5581082" y="3532326"/>
            <a:ext cx="2160615" cy="273431"/>
          </a:xfrm>
          <a:prstGeom prst="roundRect">
            <a:avLst/>
          </a:prstGeom>
          <a:gradFill flip="none" rotWithShape="1">
            <a:gsLst>
              <a:gs pos="0">
                <a:srgbClr val="0070C0"/>
              </a:gs>
              <a:gs pos="100000">
                <a:srgbClr val="0070C0"/>
              </a:gs>
            </a:gsLst>
            <a:path path="circle">
              <a:fillToRect l="100000" t="100000"/>
            </a:path>
            <a:tileRect r="-100000" b="-100000"/>
          </a:gradFill>
          <a:ln>
            <a:noFill/>
          </a:ln>
          <a:effectLst>
            <a:outerShdw dist="38100" dir="2700000" algn="tl"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lIns="87931" tIns="43966" rIns="87931" bIns="43966" rtlCol="0" anchor="ctr"/>
          <a:lstStyle/>
          <a:p>
            <a:pPr algn="ctr"/>
            <a:endParaRPr lang="zh-CN" altLang="en-US"/>
          </a:p>
        </p:txBody>
      </p:sp>
      <p:sp>
        <p:nvSpPr>
          <p:cNvPr id="32" name="矩形 31"/>
          <p:cNvSpPr/>
          <p:nvPr/>
        </p:nvSpPr>
        <p:spPr>
          <a:xfrm>
            <a:off x="5746964" y="3534938"/>
            <a:ext cx="1862336" cy="304234"/>
          </a:xfrm>
          <a:prstGeom prst="rect">
            <a:avLst/>
          </a:prstGeom>
        </p:spPr>
        <p:txBody>
          <a:bodyPr wrap="none" lIns="87931" tIns="43966" rIns="87931" bIns="43966">
            <a:spAutoFit/>
          </a:bodyPr>
          <a:lstStyle/>
          <a:p>
            <a:pPr algn="ctr">
              <a:defRPr/>
            </a:pPr>
            <a:r>
              <a:rPr lang="en-US" altLang="zh-CN" sz="1400" b="1" kern="0" dirty="0">
                <a:solidFill>
                  <a:schemeClr val="bg1"/>
                </a:solidFill>
                <a:latin typeface="Arial" panose="020B0604020202020204" pitchFamily="34" charset="0"/>
                <a:ea typeface="微软雅黑" panose="020B0503020204020204" pitchFamily="34" charset="-122"/>
              </a:rPr>
              <a:t>03 </a:t>
            </a:r>
            <a:r>
              <a:rPr lang="zh-CN" altLang="en-US" sz="1400" b="1" kern="0" dirty="0">
                <a:solidFill>
                  <a:schemeClr val="bg1"/>
                </a:solidFill>
                <a:latin typeface="Arial" panose="020B0604020202020204" pitchFamily="34" charset="0"/>
                <a:ea typeface="微软雅黑" panose="020B0503020204020204" pitchFamily="34" charset="-122"/>
              </a:rPr>
              <a:t>单击此处添加标题</a:t>
            </a:r>
            <a:endParaRPr lang="en-US" altLang="zh-CN" sz="1400" b="1" kern="0" dirty="0">
              <a:solidFill>
                <a:schemeClr val="bg1"/>
              </a:solidFill>
              <a:latin typeface="Arial" panose="020B0604020202020204" pitchFamily="34" charset="0"/>
              <a:ea typeface="微软雅黑" panose="020B0503020204020204" pitchFamily="34" charset="-122"/>
            </a:endParaRPr>
          </a:p>
        </p:txBody>
      </p:sp>
      <p:sp>
        <p:nvSpPr>
          <p:cNvPr id="33" name="TextBox 32"/>
          <p:cNvSpPr txBox="1"/>
          <p:nvPr/>
        </p:nvSpPr>
        <p:spPr>
          <a:xfrm>
            <a:off x="5952894" y="3831440"/>
            <a:ext cx="1751150" cy="712081"/>
          </a:xfrm>
          <a:prstGeom prst="rect">
            <a:avLst/>
          </a:prstGeom>
          <a:noFill/>
        </p:spPr>
        <p:txBody>
          <a:bodyPr wrap="square" lIns="87931" tIns="43966" rIns="87931" bIns="43966" rtlCol="0">
            <a:spAutoFit/>
          </a:bodyPr>
          <a:lstStyle/>
          <a:p>
            <a:pPr algn="ctr">
              <a:lnSpc>
                <a:spcPct val="12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p>
          <a:p>
            <a:pPr algn="ctr">
              <a:lnSpc>
                <a:spcPct val="12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endParaRPr lang="en-US" altLang="zh-CN" sz="1100" kern="0" dirty="0">
              <a:solidFill>
                <a:schemeClr val="tx1">
                  <a:lumMod val="95000"/>
                  <a:lumOff val="5000"/>
                </a:schemeClr>
              </a:solidFill>
              <a:latin typeface="Arial" panose="020B0604020202020204" pitchFamily="34" charset="0"/>
              <a:ea typeface="微软雅黑" panose="020B0503020204020204" pitchFamily="34" charset="-122"/>
            </a:endParaRPr>
          </a:p>
          <a:p>
            <a:pPr algn="ctr">
              <a:lnSpc>
                <a:spcPct val="12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p>
        </p:txBody>
      </p:sp>
      <p:sp>
        <p:nvSpPr>
          <p:cNvPr id="34" name="矩形 33"/>
          <p:cNvSpPr/>
          <p:nvPr/>
        </p:nvSpPr>
        <p:spPr>
          <a:xfrm>
            <a:off x="2423515" y="3348517"/>
            <a:ext cx="1846290" cy="813055"/>
          </a:xfrm>
          <a:prstGeom prst="rect">
            <a:avLst/>
          </a:prstGeom>
        </p:spPr>
        <p:txBody>
          <a:bodyPr wrap="none" lIns="87931" tIns="43966" rIns="87931" bIns="43966">
            <a:prstTxWarp prst="textArchDown">
              <a:avLst/>
            </a:prstTxWarp>
            <a:spAutoFit/>
          </a:bodyPr>
          <a:lstStyle/>
          <a:p>
            <a:pPr algn="ctr">
              <a:defRPr/>
            </a:pPr>
            <a:r>
              <a:rPr lang="zh-CN" altLang="en-US" b="1" kern="0" spc="289" dirty="0">
                <a:solidFill>
                  <a:schemeClr val="bg1"/>
                </a:solidFill>
                <a:latin typeface="Arial" panose="020B0604020202020204" pitchFamily="34" charset="0"/>
                <a:ea typeface="微软雅黑" panose="020B0503020204020204" pitchFamily="34" charset="-122"/>
              </a:rPr>
              <a:t>单击此处添加标题</a:t>
            </a:r>
            <a:endParaRPr lang="en-US" altLang="zh-CN" b="1" kern="0" spc="289" dirty="0">
              <a:solidFill>
                <a:schemeClr val="bg1"/>
              </a:solidFill>
              <a:latin typeface="Arial" panose="020B0604020202020204" pitchFamily="34" charset="0"/>
              <a:ea typeface="微软雅黑" panose="020B0503020204020204" pitchFamily="34" charset="-122"/>
            </a:endParaRPr>
          </a:p>
        </p:txBody>
      </p:sp>
      <p:sp>
        <p:nvSpPr>
          <p:cNvPr id="35" name="椭圆 34"/>
          <p:cNvSpPr/>
          <p:nvPr/>
        </p:nvSpPr>
        <p:spPr>
          <a:xfrm>
            <a:off x="1369555" y="1893171"/>
            <a:ext cx="1411876" cy="1270860"/>
          </a:xfrm>
          <a:prstGeom prst="ellipse">
            <a:avLst/>
          </a:prstGeom>
          <a:solidFill>
            <a:srgbClr val="00B0F0">
              <a:alpha val="6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7931" tIns="43966" rIns="87931" bIns="43966" rtlCol="0" anchor="ctr"/>
          <a:lstStyle/>
          <a:p>
            <a:pPr algn="ctr"/>
            <a:endParaRPr lang="zh-CN" altLang="en-US"/>
          </a:p>
        </p:txBody>
      </p:sp>
      <p:sp>
        <p:nvSpPr>
          <p:cNvPr id="36" name="椭圆 35"/>
          <p:cNvSpPr/>
          <p:nvPr/>
        </p:nvSpPr>
        <p:spPr>
          <a:xfrm>
            <a:off x="2490459" y="1673436"/>
            <a:ext cx="436918" cy="393279"/>
          </a:xfrm>
          <a:prstGeom prst="ellipse">
            <a:avLst/>
          </a:prstGeom>
          <a:solidFill>
            <a:schemeClr val="accent6">
              <a:lumMod val="60000"/>
              <a:lumOff val="40000"/>
              <a:alpha val="3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7931" tIns="43966" rIns="87931" bIns="43966" rtlCol="0" anchor="ctr"/>
          <a:lstStyle/>
          <a:p>
            <a:pPr algn="ctr"/>
            <a:endParaRPr lang="zh-CN" altLang="en-US"/>
          </a:p>
        </p:txBody>
      </p:sp>
      <p:sp>
        <p:nvSpPr>
          <p:cNvPr id="37" name="椭圆 36"/>
          <p:cNvSpPr/>
          <p:nvPr/>
        </p:nvSpPr>
        <p:spPr>
          <a:xfrm>
            <a:off x="1392132" y="1774681"/>
            <a:ext cx="115507" cy="103970"/>
          </a:xfrm>
          <a:prstGeom prst="ellipse">
            <a:avLst/>
          </a:prstGeom>
          <a:solidFill>
            <a:srgbClr val="FFC000">
              <a:alpha val="38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7931" tIns="43966" rIns="87931" bIns="43966" rtlCol="0" anchor="ctr"/>
          <a:lstStyle/>
          <a:p>
            <a:pPr algn="ctr"/>
            <a:endParaRPr lang="zh-CN" altLang="en-US"/>
          </a:p>
        </p:txBody>
      </p:sp>
      <p:sp>
        <p:nvSpPr>
          <p:cNvPr id="38" name="椭圆 37"/>
          <p:cNvSpPr/>
          <p:nvPr/>
        </p:nvSpPr>
        <p:spPr>
          <a:xfrm>
            <a:off x="1289180" y="1936481"/>
            <a:ext cx="218459" cy="196640"/>
          </a:xfrm>
          <a:prstGeom prst="ellipse">
            <a:avLst/>
          </a:prstGeom>
          <a:solidFill>
            <a:schemeClr val="accent6">
              <a:lumMod val="75000"/>
              <a:alpha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7931" tIns="43966" rIns="87931" bIns="43966" rtlCol="0" anchor="ctr"/>
          <a:lstStyle/>
          <a:p>
            <a:pPr algn="ctr"/>
            <a:endParaRPr lang="zh-CN" altLang="en-US"/>
          </a:p>
        </p:txBody>
      </p:sp>
      <p:sp>
        <p:nvSpPr>
          <p:cNvPr id="54" name="椭圆 53"/>
          <p:cNvSpPr/>
          <p:nvPr/>
        </p:nvSpPr>
        <p:spPr>
          <a:xfrm>
            <a:off x="4510634" y="2320193"/>
            <a:ext cx="699408" cy="629553"/>
          </a:xfrm>
          <a:prstGeom prst="ellipse">
            <a:avLst/>
          </a:prstGeom>
          <a:solidFill>
            <a:srgbClr val="00B0F0">
              <a:alpha val="47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7931" tIns="43966" rIns="87931" bIns="43966"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2000">
        <p14:flip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250"/>
                                        <p:tgtEl>
                                          <p:spTgt spid="17"/>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circle(in)">
                                      <p:cBhvr>
                                        <p:cTn id="27" dur="1000"/>
                                        <p:tgtEl>
                                          <p:spTgt spid="35"/>
                                        </p:tgtEl>
                                      </p:cBhvr>
                                    </p:animEffect>
                                  </p:childTnLst>
                                </p:cTn>
                              </p:par>
                              <p:par>
                                <p:cTn id="28" presetID="6" presetClass="entr" presetSubtype="16" fill="hold" grpId="0" nodeType="withEffect">
                                  <p:stCondLst>
                                    <p:cond delay="250"/>
                                  </p:stCondLst>
                                  <p:childTnLst>
                                    <p:set>
                                      <p:cBhvr>
                                        <p:cTn id="29" dur="1" fill="hold">
                                          <p:stCondLst>
                                            <p:cond delay="0"/>
                                          </p:stCondLst>
                                        </p:cTn>
                                        <p:tgtEl>
                                          <p:spTgt spid="54"/>
                                        </p:tgtEl>
                                        <p:attrNameLst>
                                          <p:attrName>style.visibility</p:attrName>
                                        </p:attrNameLst>
                                      </p:cBhvr>
                                      <p:to>
                                        <p:strVal val="visible"/>
                                      </p:to>
                                    </p:set>
                                    <p:animEffect transition="in" filter="circle(in)">
                                      <p:cBhvr>
                                        <p:cTn id="30" dur="1000"/>
                                        <p:tgtEl>
                                          <p:spTgt spid="54"/>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circle(in)">
                                      <p:cBhvr>
                                        <p:cTn id="33" dur="1000"/>
                                        <p:tgtEl>
                                          <p:spTgt spid="36"/>
                                        </p:tgtEl>
                                      </p:cBhvr>
                                    </p:animEffect>
                                  </p:childTnLst>
                                </p:cTn>
                              </p:par>
                              <p:par>
                                <p:cTn id="34" presetID="6" presetClass="entr" presetSubtype="16" fill="hold" grpId="0" nodeType="withEffect">
                                  <p:stCondLst>
                                    <p:cond delay="500"/>
                                  </p:stCondLst>
                                  <p:childTnLst>
                                    <p:set>
                                      <p:cBhvr>
                                        <p:cTn id="35" dur="1" fill="hold">
                                          <p:stCondLst>
                                            <p:cond delay="0"/>
                                          </p:stCondLst>
                                        </p:cTn>
                                        <p:tgtEl>
                                          <p:spTgt spid="38"/>
                                        </p:tgtEl>
                                        <p:attrNameLst>
                                          <p:attrName>style.visibility</p:attrName>
                                        </p:attrNameLst>
                                      </p:cBhvr>
                                      <p:to>
                                        <p:strVal val="visible"/>
                                      </p:to>
                                    </p:set>
                                    <p:animEffect transition="in" filter="circle(in)">
                                      <p:cBhvr>
                                        <p:cTn id="36" dur="1000"/>
                                        <p:tgtEl>
                                          <p:spTgt spid="38"/>
                                        </p:tgtEl>
                                      </p:cBhvr>
                                    </p:animEffect>
                                  </p:childTnLst>
                                </p:cTn>
                              </p:par>
                              <p:par>
                                <p:cTn id="37" presetID="6" presetClass="entr" presetSubtype="16" fill="hold" grpId="0" nodeType="withEffect">
                                  <p:stCondLst>
                                    <p:cond delay="300"/>
                                  </p:stCondLst>
                                  <p:childTnLst>
                                    <p:set>
                                      <p:cBhvr>
                                        <p:cTn id="38" dur="1" fill="hold">
                                          <p:stCondLst>
                                            <p:cond delay="0"/>
                                          </p:stCondLst>
                                        </p:cTn>
                                        <p:tgtEl>
                                          <p:spTgt spid="37"/>
                                        </p:tgtEl>
                                        <p:attrNameLst>
                                          <p:attrName>style.visibility</p:attrName>
                                        </p:attrNameLst>
                                      </p:cBhvr>
                                      <p:to>
                                        <p:strVal val="visible"/>
                                      </p:to>
                                    </p:set>
                                    <p:animEffect transition="in" filter="circle(in)">
                                      <p:cBhvr>
                                        <p:cTn id="39" dur="1000"/>
                                        <p:tgtEl>
                                          <p:spTgt spid="37"/>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right)">
                                      <p:cBhvr>
                                        <p:cTn id="46" dur="500"/>
                                        <p:tgtEl>
                                          <p:spTgt spid="34"/>
                                        </p:tgtEl>
                                      </p:cBhvr>
                                    </p:animEffect>
                                  </p:childTnLst>
                                </p:cTn>
                              </p:par>
                            </p:childTnLst>
                          </p:cTn>
                        </p:par>
                        <p:par>
                          <p:cTn id="47" fill="hold">
                            <p:stCondLst>
                              <p:cond delay="3500"/>
                            </p:stCondLst>
                            <p:childTnLst>
                              <p:par>
                                <p:cTn id="48" presetID="1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p:tgtEl>
                                          <p:spTgt spid="23"/>
                                        </p:tgtEl>
                                        <p:attrNameLst>
                                          <p:attrName>ppt_x</p:attrName>
                                        </p:attrNameLst>
                                      </p:cBhvr>
                                      <p:tavLst>
                                        <p:tav tm="0">
                                          <p:val>
                                            <p:strVal val="#ppt_x-#ppt_w*1.125000"/>
                                          </p:val>
                                        </p:tav>
                                        <p:tav tm="100000">
                                          <p:val>
                                            <p:strVal val="#ppt_x"/>
                                          </p:val>
                                        </p:tav>
                                      </p:tavLst>
                                    </p:anim>
                                    <p:animEffect transition="in" filter="wipe(right)">
                                      <p:cBhvr>
                                        <p:cTn id="51" dur="500"/>
                                        <p:tgtEl>
                                          <p:spTgt spid="23"/>
                                        </p:tgtEl>
                                      </p:cBhvr>
                                    </p:animEffect>
                                  </p:childTnLst>
                                </p:cTn>
                              </p:par>
                              <p:par>
                                <p:cTn id="52" presetID="12" presetClass="entr" presetSubtype="2"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ppt_x</p:attrName>
                                        </p:attrNameLst>
                                      </p:cBhvr>
                                      <p:tavLst>
                                        <p:tav tm="0">
                                          <p:val>
                                            <p:strVal val="#ppt_x+#ppt_w*1.125000"/>
                                          </p:val>
                                        </p:tav>
                                        <p:tav tm="100000">
                                          <p:val>
                                            <p:strVal val="#ppt_x"/>
                                          </p:val>
                                        </p:tav>
                                      </p:tavLst>
                                    </p:anim>
                                    <p:animEffect transition="in" filter="wipe(left)">
                                      <p:cBhvr>
                                        <p:cTn id="55" dur="500"/>
                                        <p:tgtEl>
                                          <p:spTgt spid="22"/>
                                        </p:tgtEl>
                                      </p:cBhvr>
                                    </p:animEffect>
                                  </p:childTnLst>
                                </p:cTn>
                              </p:par>
                            </p:childTnLst>
                          </p:cTn>
                        </p:par>
                        <p:par>
                          <p:cTn id="56" fill="hold">
                            <p:stCondLst>
                              <p:cond delay="4000"/>
                            </p:stCondLst>
                            <p:childTnLst>
                              <p:par>
                                <p:cTn id="57" presetID="16" presetClass="entr" presetSubtype="21"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par>
                          <p:cTn id="64" fill="hold">
                            <p:stCondLst>
                              <p:cond delay="5000"/>
                            </p:stCondLst>
                            <p:childTnLst>
                              <p:par>
                                <p:cTn id="65" presetID="1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p:tgtEl>
                                          <p:spTgt spid="27"/>
                                        </p:tgtEl>
                                        <p:attrNameLst>
                                          <p:attrName>ppt_x</p:attrName>
                                        </p:attrNameLst>
                                      </p:cBhvr>
                                      <p:tavLst>
                                        <p:tav tm="0">
                                          <p:val>
                                            <p:strVal val="#ppt_x-#ppt_w*1.125000"/>
                                          </p:val>
                                        </p:tav>
                                        <p:tav tm="100000">
                                          <p:val>
                                            <p:strVal val="#ppt_x"/>
                                          </p:val>
                                        </p:tav>
                                      </p:tavLst>
                                    </p:anim>
                                    <p:animEffect transition="in" filter="wipe(right)">
                                      <p:cBhvr>
                                        <p:cTn id="68" dur="500"/>
                                        <p:tgtEl>
                                          <p:spTgt spid="27"/>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p:tgtEl>
                                          <p:spTgt spid="26"/>
                                        </p:tgtEl>
                                        <p:attrNameLst>
                                          <p:attrName>ppt_x</p:attrName>
                                        </p:attrNameLst>
                                      </p:cBhvr>
                                      <p:tavLst>
                                        <p:tav tm="0">
                                          <p:val>
                                            <p:strVal val="#ppt_x+#ppt_w*1.125000"/>
                                          </p:val>
                                        </p:tav>
                                        <p:tav tm="100000">
                                          <p:val>
                                            <p:strVal val="#ppt_x"/>
                                          </p:val>
                                        </p:tav>
                                      </p:tavLst>
                                    </p:anim>
                                    <p:animEffect transition="in" filter="wipe(left)">
                                      <p:cBhvr>
                                        <p:cTn id="72" dur="500"/>
                                        <p:tgtEl>
                                          <p:spTgt spid="26"/>
                                        </p:tgtEl>
                                      </p:cBhvr>
                                    </p:animEffect>
                                  </p:childTnLst>
                                </p:cTn>
                              </p:par>
                            </p:childTnLst>
                          </p:cTn>
                        </p:par>
                        <p:par>
                          <p:cTn id="73" fill="hold">
                            <p:stCondLst>
                              <p:cond delay="5500"/>
                            </p:stCondLst>
                            <p:childTnLst>
                              <p:par>
                                <p:cTn id="74" presetID="16" presetClass="entr" presetSubtype="21"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arn(inVertical)">
                                      <p:cBhvr>
                                        <p:cTn id="76" dur="500"/>
                                        <p:tgtEl>
                                          <p:spTgt spid="28"/>
                                        </p:tgtEl>
                                      </p:cBhvr>
                                    </p:animEffect>
                                  </p:childTnLst>
                                </p:cTn>
                              </p:par>
                            </p:childTnLst>
                          </p:cTn>
                        </p:par>
                        <p:par>
                          <p:cTn id="77" fill="hold">
                            <p:stCondLst>
                              <p:cond delay="6000"/>
                            </p:stCondLst>
                            <p:childTnLst>
                              <p:par>
                                <p:cTn id="78" presetID="10" presetClass="entr" presetSubtype="0"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childTnLst>
                          </p:cTn>
                        </p:par>
                        <p:par>
                          <p:cTn id="81" fill="hold">
                            <p:stCondLst>
                              <p:cond delay="6500"/>
                            </p:stCondLst>
                            <p:childTnLst>
                              <p:par>
                                <p:cTn id="82" presetID="12" presetClass="entr" presetSubtype="8"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additive="base">
                                        <p:cTn id="84" dur="500"/>
                                        <p:tgtEl>
                                          <p:spTgt spid="31"/>
                                        </p:tgtEl>
                                        <p:attrNameLst>
                                          <p:attrName>ppt_x</p:attrName>
                                        </p:attrNameLst>
                                      </p:cBhvr>
                                      <p:tavLst>
                                        <p:tav tm="0">
                                          <p:val>
                                            <p:strVal val="#ppt_x-#ppt_w*1.125000"/>
                                          </p:val>
                                        </p:tav>
                                        <p:tav tm="100000">
                                          <p:val>
                                            <p:strVal val="#ppt_x"/>
                                          </p:val>
                                        </p:tav>
                                      </p:tavLst>
                                    </p:anim>
                                    <p:animEffect transition="in" filter="wipe(right)">
                                      <p:cBhvr>
                                        <p:cTn id="85" dur="500"/>
                                        <p:tgtEl>
                                          <p:spTgt spid="31"/>
                                        </p:tgtEl>
                                      </p:cBhvr>
                                    </p:animEffect>
                                  </p:childTnLst>
                                </p:cTn>
                              </p:par>
                              <p:par>
                                <p:cTn id="86" presetID="12" presetClass="entr" presetSubtype="2"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additive="base">
                                        <p:cTn id="88" dur="500"/>
                                        <p:tgtEl>
                                          <p:spTgt spid="30"/>
                                        </p:tgtEl>
                                        <p:attrNameLst>
                                          <p:attrName>ppt_x</p:attrName>
                                        </p:attrNameLst>
                                      </p:cBhvr>
                                      <p:tavLst>
                                        <p:tav tm="0">
                                          <p:val>
                                            <p:strVal val="#ppt_x+#ppt_w*1.125000"/>
                                          </p:val>
                                        </p:tav>
                                        <p:tav tm="100000">
                                          <p:val>
                                            <p:strVal val="#ppt_x"/>
                                          </p:val>
                                        </p:tav>
                                      </p:tavLst>
                                    </p:anim>
                                    <p:animEffect transition="in" filter="wipe(left)">
                                      <p:cBhvr>
                                        <p:cTn id="89" dur="500"/>
                                        <p:tgtEl>
                                          <p:spTgt spid="30"/>
                                        </p:tgtEl>
                                      </p:cBhvr>
                                    </p:animEffect>
                                  </p:childTnLst>
                                </p:cTn>
                              </p:par>
                            </p:childTnLst>
                          </p:cTn>
                        </p:par>
                        <p:par>
                          <p:cTn id="90" fill="hold">
                            <p:stCondLst>
                              <p:cond delay="7000"/>
                            </p:stCondLst>
                            <p:childTnLst>
                              <p:par>
                                <p:cTn id="91" presetID="16" presetClass="entr" presetSubtype="21"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barn(inVertical)">
                                      <p:cBhvr>
                                        <p:cTn id="93" dur="500"/>
                                        <p:tgtEl>
                                          <p:spTgt spid="32"/>
                                        </p:tgtEl>
                                      </p:cBhvr>
                                    </p:animEffect>
                                  </p:childTnLst>
                                </p:cTn>
                              </p:par>
                            </p:childTnLst>
                          </p:cTn>
                        </p:par>
                        <p:par>
                          <p:cTn id="94" fill="hold">
                            <p:stCondLst>
                              <p:cond delay="7500"/>
                            </p:stCondLst>
                            <p:childTnLst>
                              <p:par>
                                <p:cTn id="95" presetID="10" presetClass="entr" presetSubtype="0"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7" grpId="0"/>
      <p:bldP spid="18" grpId="0" animBg="1"/>
      <p:bldP spid="20" grpId="0" animBg="1"/>
      <p:bldP spid="21" grpId="0" animBg="1"/>
      <p:bldP spid="22" grpId="0" animBg="1"/>
      <p:bldP spid="23" grpId="0" animBg="1"/>
      <p:bldP spid="24" grpId="0"/>
      <p:bldP spid="25" grpId="0"/>
      <p:bldP spid="26" grpId="0" animBg="1"/>
      <p:bldP spid="27" grpId="0" animBg="1"/>
      <p:bldP spid="28" grpId="0"/>
      <p:bldP spid="29" grpId="0"/>
      <p:bldP spid="30" grpId="0" animBg="1"/>
      <p:bldP spid="31" grpId="0" animBg="1"/>
      <p:bldP spid="32" grpId="0"/>
      <p:bldP spid="33" grpId="0"/>
      <p:bldP spid="34" grpId="0"/>
      <p:bldP spid="35" grpId="0" animBg="1"/>
      <p:bldP spid="36" grpId="0" animBg="1"/>
      <p:bldP spid="37" grpId="0" animBg="1"/>
      <p:bldP spid="38"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112" name="椭圆 12"/>
          <p:cNvSpPr>
            <a:spLocks noChangeArrowheads="1"/>
          </p:cNvSpPr>
          <p:nvPr/>
        </p:nvSpPr>
        <p:spPr bwMode="auto">
          <a:xfrm>
            <a:off x="711721" y="937263"/>
            <a:ext cx="3940175" cy="3940175"/>
          </a:xfrm>
          <a:prstGeom prst="ellipse">
            <a:avLst/>
          </a:prstGeom>
          <a:noFill/>
          <a:ln w="9525" cmpd="sng">
            <a:solidFill>
              <a:srgbClr val="0070C0"/>
            </a:solidFill>
            <a:prstDash val="dash"/>
            <a:round/>
          </a:ln>
          <a:extLst>
            <a:ext uri="{909E8E84-426E-40DD-AFC4-6F175D3DCCD1}">
              <a14:hiddenFill xmlns:a14="http://schemas.microsoft.com/office/drawing/2010/main">
                <a:solidFill>
                  <a:srgbClr val="FFFFFF"/>
                </a:solidFill>
              </a14:hiddenFill>
            </a:ext>
          </a:extLst>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3" name="Oval 13"/>
          <p:cNvSpPr>
            <a:spLocks noChangeArrowheads="1"/>
          </p:cNvSpPr>
          <p:nvPr/>
        </p:nvSpPr>
        <p:spPr bwMode="auto">
          <a:xfrm>
            <a:off x="1148284" y="2696213"/>
            <a:ext cx="1606550" cy="1606551"/>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4" name="Oval 14"/>
          <p:cNvSpPr>
            <a:spLocks noChangeArrowheads="1"/>
          </p:cNvSpPr>
          <p:nvPr/>
        </p:nvSpPr>
        <p:spPr bwMode="auto">
          <a:xfrm>
            <a:off x="1289570" y="2837501"/>
            <a:ext cx="1322388" cy="1322387"/>
          </a:xfrm>
          <a:prstGeom prst="ellipse">
            <a:avLst/>
          </a:prstGeom>
          <a:solidFill>
            <a:srgbClr val="0070C0"/>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5" name="Oval 18"/>
          <p:cNvSpPr>
            <a:spLocks noChangeArrowheads="1"/>
          </p:cNvSpPr>
          <p:nvPr/>
        </p:nvSpPr>
        <p:spPr bwMode="auto">
          <a:xfrm>
            <a:off x="2823096" y="2419986"/>
            <a:ext cx="1606550" cy="1608139"/>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6" name="Oval 19"/>
          <p:cNvSpPr>
            <a:spLocks noChangeArrowheads="1"/>
          </p:cNvSpPr>
          <p:nvPr/>
        </p:nvSpPr>
        <p:spPr bwMode="auto">
          <a:xfrm>
            <a:off x="2964384" y="2561276"/>
            <a:ext cx="1322387" cy="1322387"/>
          </a:xfrm>
          <a:prstGeom prst="ellipse">
            <a:avLst/>
          </a:prstGeom>
          <a:solidFill>
            <a:srgbClr val="0070C0"/>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7" name="Oval 23"/>
          <p:cNvSpPr>
            <a:spLocks noChangeArrowheads="1"/>
          </p:cNvSpPr>
          <p:nvPr/>
        </p:nvSpPr>
        <p:spPr bwMode="auto">
          <a:xfrm>
            <a:off x="1700734" y="1142050"/>
            <a:ext cx="1608137" cy="1606551"/>
          </a:xfrm>
          <a:prstGeom prst="ellipse">
            <a:avLst/>
          </a:prstGeom>
          <a:solidFill>
            <a:schemeClr val="bg1">
              <a:lumMod val="85000"/>
            </a:schemeClr>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8" name="Oval 24"/>
          <p:cNvSpPr>
            <a:spLocks noChangeArrowheads="1"/>
          </p:cNvSpPr>
          <p:nvPr/>
        </p:nvSpPr>
        <p:spPr bwMode="auto">
          <a:xfrm>
            <a:off x="1843609" y="1283338"/>
            <a:ext cx="1322387" cy="1322388"/>
          </a:xfrm>
          <a:prstGeom prst="ellipse">
            <a:avLst/>
          </a:prstGeom>
          <a:solidFill>
            <a:srgbClr val="0070C0"/>
          </a:solidFill>
          <a:ln>
            <a:noFill/>
          </a:ln>
        </p:spPr>
        <p:txBody>
          <a:bodyPr lIns="91432" tIns="45716" rIns="91432" bIns="457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19" name="TextBox 91"/>
          <p:cNvSpPr txBox="1">
            <a:spLocks noChangeArrowheads="1"/>
          </p:cNvSpPr>
          <p:nvPr/>
        </p:nvSpPr>
        <p:spPr bwMode="auto">
          <a:xfrm>
            <a:off x="5275783" y="971610"/>
            <a:ext cx="133881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0">
                <a:latin typeface="微软雅黑" panose="020B0503020204020204" pitchFamily="34" charset="-122"/>
                <a:ea typeface="微软雅黑" panose="020B0503020204020204" pitchFamily="34" charset="-122"/>
              </a:rPr>
              <a:t>标题文本一</a:t>
            </a:r>
          </a:p>
        </p:txBody>
      </p:sp>
      <p:sp>
        <p:nvSpPr>
          <p:cNvPr id="120" name="TextBox 92"/>
          <p:cNvSpPr txBox="1">
            <a:spLocks noChangeArrowheads="1"/>
          </p:cNvSpPr>
          <p:nvPr/>
        </p:nvSpPr>
        <p:spPr bwMode="auto">
          <a:xfrm>
            <a:off x="5275783" y="1336735"/>
            <a:ext cx="2968625"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dirty="0">
                <a:latin typeface="微软雅黑" panose="020B0503020204020204" pitchFamily="34" charset="-122"/>
                <a:ea typeface="微软雅黑" panose="020B0503020204020204" pitchFamily="34" charset="-122"/>
              </a:rPr>
              <a:t>文字内容文字内容文字内容文字内容文字内容文字内容文字内容文字内容</a:t>
            </a:r>
          </a:p>
        </p:txBody>
      </p:sp>
      <p:sp>
        <p:nvSpPr>
          <p:cNvPr id="121" name="TextBox 25"/>
          <p:cNvSpPr txBox="1">
            <a:spLocks noChangeArrowheads="1"/>
          </p:cNvSpPr>
          <p:nvPr/>
        </p:nvSpPr>
        <p:spPr bwMode="auto">
          <a:xfrm>
            <a:off x="2086865" y="1623063"/>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文本一</a:t>
            </a:r>
          </a:p>
        </p:txBody>
      </p:sp>
      <p:sp>
        <p:nvSpPr>
          <p:cNvPr id="122" name="TextBox 93"/>
          <p:cNvSpPr txBox="1">
            <a:spLocks noChangeArrowheads="1"/>
          </p:cNvSpPr>
          <p:nvPr/>
        </p:nvSpPr>
        <p:spPr bwMode="auto">
          <a:xfrm>
            <a:off x="1489965" y="3167188"/>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dirty="0">
                <a:solidFill>
                  <a:srgbClr val="F8F8F8"/>
                </a:solidFill>
                <a:latin typeface="微软雅黑" panose="020B0503020204020204" pitchFamily="34" charset="-122"/>
                <a:ea typeface="微软雅黑" panose="020B0503020204020204" pitchFamily="34" charset="-122"/>
              </a:rPr>
              <a:t>标题</a:t>
            </a:r>
            <a:endParaRPr lang="en-US" altLang="zh-CN" dirty="0">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dirty="0">
                <a:solidFill>
                  <a:srgbClr val="F8F8F8"/>
                </a:solidFill>
                <a:latin typeface="微软雅黑" panose="020B0503020204020204" pitchFamily="34" charset="-122"/>
                <a:ea typeface="微软雅黑" panose="020B0503020204020204" pitchFamily="34" charset="-122"/>
              </a:rPr>
              <a:t>文本二</a:t>
            </a:r>
          </a:p>
        </p:txBody>
      </p:sp>
      <p:sp>
        <p:nvSpPr>
          <p:cNvPr id="123" name="TextBox 94"/>
          <p:cNvSpPr txBox="1">
            <a:spLocks noChangeArrowheads="1"/>
          </p:cNvSpPr>
          <p:nvPr/>
        </p:nvSpPr>
        <p:spPr bwMode="auto">
          <a:xfrm>
            <a:off x="3223515" y="2825874"/>
            <a:ext cx="877147"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8F8F8"/>
                </a:solidFill>
                <a:latin typeface="微软雅黑" panose="020B0503020204020204" pitchFamily="34" charset="-122"/>
                <a:ea typeface="微软雅黑" panose="020B0503020204020204" pitchFamily="34" charset="-122"/>
              </a:rPr>
              <a:t>标题</a:t>
            </a:r>
            <a:endParaRPr lang="en-US" altLang="zh-CN">
              <a:solidFill>
                <a:srgbClr val="F8F8F8"/>
              </a:solidFill>
              <a:latin typeface="微软雅黑" panose="020B0503020204020204" pitchFamily="34" charset="-122"/>
              <a:ea typeface="微软雅黑" panose="020B0503020204020204" pitchFamily="34" charset="-122"/>
            </a:endParaRPr>
          </a:p>
          <a:p>
            <a:pPr algn="ctr" eaLnBrk="1" hangingPunct="1"/>
            <a:r>
              <a:rPr lang="zh-CN" altLang="en-US">
                <a:solidFill>
                  <a:srgbClr val="F8F8F8"/>
                </a:solidFill>
                <a:latin typeface="微软雅黑" panose="020B0503020204020204" pitchFamily="34" charset="-122"/>
                <a:ea typeface="微软雅黑" panose="020B0503020204020204" pitchFamily="34" charset="-122"/>
              </a:rPr>
              <a:t>文本三</a:t>
            </a:r>
          </a:p>
        </p:txBody>
      </p:sp>
      <p:sp>
        <p:nvSpPr>
          <p:cNvPr id="124" name="TextBox 101"/>
          <p:cNvSpPr txBox="1">
            <a:spLocks noChangeArrowheads="1"/>
          </p:cNvSpPr>
          <p:nvPr/>
        </p:nvSpPr>
        <p:spPr bwMode="auto">
          <a:xfrm>
            <a:off x="5275783" y="2296181"/>
            <a:ext cx="133881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0">
                <a:latin typeface="微软雅黑" panose="020B0503020204020204" pitchFamily="34" charset="-122"/>
                <a:ea typeface="微软雅黑" panose="020B0503020204020204" pitchFamily="34" charset="-122"/>
              </a:rPr>
              <a:t>标题文本二</a:t>
            </a:r>
          </a:p>
        </p:txBody>
      </p:sp>
      <p:sp>
        <p:nvSpPr>
          <p:cNvPr id="125" name="TextBox 102"/>
          <p:cNvSpPr txBox="1">
            <a:spLocks noChangeArrowheads="1"/>
          </p:cNvSpPr>
          <p:nvPr/>
        </p:nvSpPr>
        <p:spPr bwMode="auto">
          <a:xfrm>
            <a:off x="5275783" y="2661305"/>
            <a:ext cx="2968625"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文字内容文字内容文字内容文字内容文字内容文字内容文字内容文字内容</a:t>
            </a:r>
          </a:p>
        </p:txBody>
      </p:sp>
      <p:sp>
        <p:nvSpPr>
          <p:cNvPr id="126" name="TextBox 103"/>
          <p:cNvSpPr txBox="1">
            <a:spLocks noChangeArrowheads="1"/>
          </p:cNvSpPr>
          <p:nvPr/>
        </p:nvSpPr>
        <p:spPr bwMode="auto">
          <a:xfrm>
            <a:off x="5275783" y="3535876"/>
            <a:ext cx="133881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0">
                <a:latin typeface="微软雅黑" panose="020B0503020204020204" pitchFamily="34" charset="-122"/>
                <a:ea typeface="微软雅黑" panose="020B0503020204020204" pitchFamily="34" charset="-122"/>
              </a:rPr>
              <a:t>标题文本三</a:t>
            </a:r>
          </a:p>
        </p:txBody>
      </p:sp>
      <p:sp>
        <p:nvSpPr>
          <p:cNvPr id="127" name="TextBox 104"/>
          <p:cNvSpPr txBox="1">
            <a:spLocks noChangeArrowheads="1"/>
          </p:cNvSpPr>
          <p:nvPr/>
        </p:nvSpPr>
        <p:spPr bwMode="auto">
          <a:xfrm>
            <a:off x="5275783" y="3901001"/>
            <a:ext cx="2968625" cy="83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0">
                <a:latin typeface="微软雅黑" panose="020B0503020204020204" pitchFamily="34" charset="-122"/>
                <a:ea typeface="微软雅黑" panose="020B0503020204020204" pitchFamily="34" charset="-122"/>
              </a:rPr>
              <a:t>文字内容文字内容文字内容文字内容文字内容文字内容文字内容文字内容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randombar(horizontal)">
                                      <p:cBhvr>
                                        <p:cTn id="7" dur="500"/>
                                        <p:tgtEl>
                                          <p:spTgt spid="11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wheel(1)">
                                      <p:cBhvr>
                                        <p:cTn id="11" dur="1000"/>
                                        <p:tgtEl>
                                          <p:spTgt spid="112"/>
                                        </p:tgtEl>
                                      </p:cBhvr>
                                    </p:animEffect>
                                  </p:childTnLst>
                                </p:cTn>
                              </p:par>
                            </p:childTnLst>
                          </p:cTn>
                        </p:par>
                        <p:par>
                          <p:cTn id="12" fill="hold">
                            <p:stCondLst>
                              <p:cond delay="1500"/>
                            </p:stCondLst>
                            <p:childTnLst>
                              <p:par>
                                <p:cTn id="13" presetID="52" presetClass="entr" presetSubtype="0" fill="hold" grpId="0" nodeType="afterEffect">
                                  <p:stCondLst>
                                    <p:cond delay="0"/>
                                  </p:stCondLst>
                                  <p:childTnLst>
                                    <p:set>
                                      <p:cBhvr>
                                        <p:cTn id="14" dur="1" fill="hold">
                                          <p:stCondLst>
                                            <p:cond delay="0"/>
                                          </p:stCondLst>
                                        </p:cTn>
                                        <p:tgtEl>
                                          <p:spTgt spid="117"/>
                                        </p:tgtEl>
                                        <p:attrNameLst>
                                          <p:attrName>style.visibility</p:attrName>
                                        </p:attrNameLst>
                                      </p:cBhvr>
                                      <p:to>
                                        <p:strVal val="visible"/>
                                      </p:to>
                                    </p:set>
                                    <p:animScale>
                                      <p:cBhvr>
                                        <p:cTn id="15" dur="1000" decel="50000" fill="hold">
                                          <p:stCondLst>
                                            <p:cond delay="0"/>
                                          </p:stCondLst>
                                        </p:cTn>
                                        <p:tgtEl>
                                          <p:spTgt spid="1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6" dur="1000" decel="50000" fill="hold">
                                          <p:stCondLst>
                                            <p:cond delay="0"/>
                                          </p:stCondLst>
                                        </p:cTn>
                                        <p:tgtEl>
                                          <p:spTgt spid="117"/>
                                        </p:tgtEl>
                                        <p:attrNameLst>
                                          <p:attrName>ppt_x</p:attrName>
                                          <p:attrName>ppt_y</p:attrName>
                                        </p:attrNameLst>
                                      </p:cBhvr>
                                      <p:rCtr x="0" y="0"/>
                                    </p:animMotion>
                                    <p:animEffect transition="in" filter="fade">
                                      <p:cBhvr>
                                        <p:cTn id="17" dur="1000"/>
                                        <p:tgtEl>
                                          <p:spTgt spid="117"/>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118"/>
                                        </p:tgtEl>
                                        <p:attrNameLst>
                                          <p:attrName>style.visibility</p:attrName>
                                        </p:attrNameLst>
                                      </p:cBhvr>
                                      <p:to>
                                        <p:strVal val="visible"/>
                                      </p:to>
                                    </p:set>
                                    <p:animScale>
                                      <p:cBhvr>
                                        <p:cTn id="20" dur="1000" decel="50000" fill="hold">
                                          <p:stCondLst>
                                            <p:cond delay="0"/>
                                          </p:stCondLst>
                                        </p:cTn>
                                        <p:tgtEl>
                                          <p:spTgt spid="1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118"/>
                                        </p:tgtEl>
                                        <p:attrNameLst>
                                          <p:attrName>ppt_x</p:attrName>
                                          <p:attrName>ppt_y</p:attrName>
                                        </p:attrNameLst>
                                      </p:cBhvr>
                                      <p:rCtr x="0" y="0"/>
                                    </p:animMotion>
                                    <p:animEffect transition="in" filter="fade">
                                      <p:cBhvr>
                                        <p:cTn id="22" dur="1000"/>
                                        <p:tgtEl>
                                          <p:spTgt spid="118"/>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animScale>
                                      <p:cBhvr>
                                        <p:cTn id="25" dur="1000" decel="50000" fill="hold">
                                          <p:stCondLst>
                                            <p:cond delay="0"/>
                                          </p:stCondLst>
                                        </p:cTn>
                                        <p:tgtEl>
                                          <p:spTgt spid="1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6" dur="1000" decel="50000" fill="hold">
                                          <p:stCondLst>
                                            <p:cond delay="0"/>
                                          </p:stCondLst>
                                        </p:cTn>
                                        <p:tgtEl>
                                          <p:spTgt spid="121"/>
                                        </p:tgtEl>
                                        <p:attrNameLst>
                                          <p:attrName>ppt_x</p:attrName>
                                          <p:attrName>ppt_y</p:attrName>
                                        </p:attrNameLst>
                                      </p:cBhvr>
                                      <p:rCtr x="0" y="0"/>
                                    </p:animMotion>
                                    <p:animEffect transition="in" filter="fade">
                                      <p:cBhvr>
                                        <p:cTn id="27" dur="1000"/>
                                        <p:tgtEl>
                                          <p:spTgt spid="121"/>
                                        </p:tgtEl>
                                      </p:cBhvr>
                                    </p:animEffect>
                                  </p:childTnLst>
                                </p:cTn>
                              </p:par>
                            </p:childTnLst>
                          </p:cTn>
                        </p:par>
                        <p:par>
                          <p:cTn id="28" fill="hold">
                            <p:stCondLst>
                              <p:cond delay="2500"/>
                            </p:stCondLst>
                            <p:childTnLst>
                              <p:par>
                                <p:cTn id="29" presetID="52" presetClass="entr" presetSubtype="0" fill="hold" grpId="0" nodeType="afterEffect">
                                  <p:stCondLst>
                                    <p:cond delay="0"/>
                                  </p:stCondLst>
                                  <p:childTnLst>
                                    <p:set>
                                      <p:cBhvr>
                                        <p:cTn id="30" dur="1" fill="hold">
                                          <p:stCondLst>
                                            <p:cond delay="0"/>
                                          </p:stCondLst>
                                        </p:cTn>
                                        <p:tgtEl>
                                          <p:spTgt spid="113"/>
                                        </p:tgtEl>
                                        <p:attrNameLst>
                                          <p:attrName>style.visibility</p:attrName>
                                        </p:attrNameLst>
                                      </p:cBhvr>
                                      <p:to>
                                        <p:strVal val="visible"/>
                                      </p:to>
                                    </p:set>
                                    <p:animScale>
                                      <p:cBhvr>
                                        <p:cTn id="31" dur="1000" decel="50000" fill="hold">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113"/>
                                        </p:tgtEl>
                                        <p:attrNameLst>
                                          <p:attrName>ppt_x</p:attrName>
                                          <p:attrName>ppt_y</p:attrName>
                                        </p:attrNameLst>
                                      </p:cBhvr>
                                      <p:rCtr x="0" y="0"/>
                                    </p:animMotion>
                                    <p:animEffect transition="in" filter="fade">
                                      <p:cBhvr>
                                        <p:cTn id="33" dur="1000"/>
                                        <p:tgtEl>
                                          <p:spTgt spid="113"/>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114"/>
                                        </p:tgtEl>
                                        <p:attrNameLst>
                                          <p:attrName>style.visibility</p:attrName>
                                        </p:attrNameLst>
                                      </p:cBhvr>
                                      <p:to>
                                        <p:strVal val="visible"/>
                                      </p:to>
                                    </p:set>
                                    <p:animScale>
                                      <p:cBhvr>
                                        <p:cTn id="36" dur="1000" decel="50000" fill="hold">
                                          <p:stCondLst>
                                            <p:cond delay="0"/>
                                          </p:stCondLst>
                                        </p:cTn>
                                        <p:tgtEl>
                                          <p:spTgt spid="1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7" dur="1000" decel="50000" fill="hold">
                                          <p:stCondLst>
                                            <p:cond delay="0"/>
                                          </p:stCondLst>
                                        </p:cTn>
                                        <p:tgtEl>
                                          <p:spTgt spid="114"/>
                                        </p:tgtEl>
                                        <p:attrNameLst>
                                          <p:attrName>ppt_x</p:attrName>
                                          <p:attrName>ppt_y</p:attrName>
                                        </p:attrNameLst>
                                      </p:cBhvr>
                                      <p:rCtr x="0" y="0"/>
                                    </p:animMotion>
                                    <p:animEffect transition="in" filter="fade">
                                      <p:cBhvr>
                                        <p:cTn id="38" dur="1000"/>
                                        <p:tgtEl>
                                          <p:spTgt spid="114"/>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122"/>
                                        </p:tgtEl>
                                        <p:attrNameLst>
                                          <p:attrName>style.visibility</p:attrName>
                                        </p:attrNameLst>
                                      </p:cBhvr>
                                      <p:to>
                                        <p:strVal val="visible"/>
                                      </p:to>
                                    </p:set>
                                    <p:animScale>
                                      <p:cBhvr>
                                        <p:cTn id="41" dur="1000" decel="50000" fill="hold">
                                          <p:stCondLst>
                                            <p:cond delay="0"/>
                                          </p:stCondLst>
                                        </p:cTn>
                                        <p:tgtEl>
                                          <p:spTgt spid="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122"/>
                                        </p:tgtEl>
                                        <p:attrNameLst>
                                          <p:attrName>ppt_x</p:attrName>
                                          <p:attrName>ppt_y</p:attrName>
                                        </p:attrNameLst>
                                      </p:cBhvr>
                                      <p:rCtr x="0" y="0"/>
                                    </p:animMotion>
                                    <p:animEffect transition="in" filter="fade">
                                      <p:cBhvr>
                                        <p:cTn id="43" dur="1000"/>
                                        <p:tgtEl>
                                          <p:spTgt spid="122"/>
                                        </p:tgtEl>
                                      </p:cBhvr>
                                    </p:animEffect>
                                  </p:childTnLst>
                                </p:cTn>
                              </p:par>
                            </p:childTnLst>
                          </p:cTn>
                        </p:par>
                        <p:par>
                          <p:cTn id="44" fill="hold">
                            <p:stCondLst>
                              <p:cond delay="3500"/>
                            </p:stCondLst>
                            <p:childTnLst>
                              <p:par>
                                <p:cTn id="45" presetID="52" presetClass="entr" presetSubtype="0" fill="hold" grpId="0" nodeType="afterEffect">
                                  <p:stCondLst>
                                    <p:cond delay="0"/>
                                  </p:stCondLst>
                                  <p:childTnLst>
                                    <p:set>
                                      <p:cBhvr>
                                        <p:cTn id="46" dur="1" fill="hold">
                                          <p:stCondLst>
                                            <p:cond delay="0"/>
                                          </p:stCondLst>
                                        </p:cTn>
                                        <p:tgtEl>
                                          <p:spTgt spid="115"/>
                                        </p:tgtEl>
                                        <p:attrNameLst>
                                          <p:attrName>style.visibility</p:attrName>
                                        </p:attrNameLst>
                                      </p:cBhvr>
                                      <p:to>
                                        <p:strVal val="visible"/>
                                      </p:to>
                                    </p:set>
                                    <p:animScale>
                                      <p:cBhvr>
                                        <p:cTn id="47" dur="1000" decel="50000" fill="hold">
                                          <p:stCondLst>
                                            <p:cond delay="0"/>
                                          </p:stCondLst>
                                        </p:cTn>
                                        <p:tgtEl>
                                          <p:spTgt spid="1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8" dur="1000" decel="50000" fill="hold">
                                          <p:stCondLst>
                                            <p:cond delay="0"/>
                                          </p:stCondLst>
                                        </p:cTn>
                                        <p:tgtEl>
                                          <p:spTgt spid="115"/>
                                        </p:tgtEl>
                                        <p:attrNameLst>
                                          <p:attrName>ppt_x</p:attrName>
                                          <p:attrName>ppt_y</p:attrName>
                                        </p:attrNameLst>
                                      </p:cBhvr>
                                      <p:rCtr x="0" y="0"/>
                                    </p:animMotion>
                                    <p:animEffect transition="in" filter="fade">
                                      <p:cBhvr>
                                        <p:cTn id="49" dur="1000"/>
                                        <p:tgtEl>
                                          <p:spTgt spid="115"/>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116"/>
                                        </p:tgtEl>
                                        <p:attrNameLst>
                                          <p:attrName>style.visibility</p:attrName>
                                        </p:attrNameLst>
                                      </p:cBhvr>
                                      <p:to>
                                        <p:strVal val="visible"/>
                                      </p:to>
                                    </p:set>
                                    <p:animScale>
                                      <p:cBhvr>
                                        <p:cTn id="52" dur="1000" decel="50000" fill="hold">
                                          <p:stCondLst>
                                            <p:cond delay="0"/>
                                          </p:stCondLst>
                                        </p:cTn>
                                        <p:tgtEl>
                                          <p:spTgt spid="1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3" dur="1000" decel="50000" fill="hold">
                                          <p:stCondLst>
                                            <p:cond delay="0"/>
                                          </p:stCondLst>
                                        </p:cTn>
                                        <p:tgtEl>
                                          <p:spTgt spid="116"/>
                                        </p:tgtEl>
                                        <p:attrNameLst>
                                          <p:attrName>ppt_x</p:attrName>
                                          <p:attrName>ppt_y</p:attrName>
                                        </p:attrNameLst>
                                      </p:cBhvr>
                                      <p:rCtr x="0" y="0"/>
                                    </p:animMotion>
                                    <p:animEffect transition="in" filter="fade">
                                      <p:cBhvr>
                                        <p:cTn id="54" dur="1000"/>
                                        <p:tgtEl>
                                          <p:spTgt spid="116"/>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23"/>
                                        </p:tgtEl>
                                        <p:attrNameLst>
                                          <p:attrName>style.visibility</p:attrName>
                                        </p:attrNameLst>
                                      </p:cBhvr>
                                      <p:to>
                                        <p:strVal val="visible"/>
                                      </p:to>
                                    </p:set>
                                    <p:animScale>
                                      <p:cBhvr>
                                        <p:cTn id="57" dur="1000" decel="50000" fill="hold">
                                          <p:stCondLst>
                                            <p:cond delay="0"/>
                                          </p:stCondLst>
                                        </p:cTn>
                                        <p:tgtEl>
                                          <p:spTgt spid="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8" dur="1000" decel="50000" fill="hold">
                                          <p:stCondLst>
                                            <p:cond delay="0"/>
                                          </p:stCondLst>
                                        </p:cTn>
                                        <p:tgtEl>
                                          <p:spTgt spid="123"/>
                                        </p:tgtEl>
                                        <p:attrNameLst>
                                          <p:attrName>ppt_x</p:attrName>
                                          <p:attrName>ppt_y</p:attrName>
                                        </p:attrNameLst>
                                      </p:cBhvr>
                                      <p:rCtr x="0" y="0"/>
                                    </p:animMotion>
                                    <p:animEffect transition="in" filter="fade">
                                      <p:cBhvr>
                                        <p:cTn id="59" dur="1000"/>
                                        <p:tgtEl>
                                          <p:spTgt spid="123"/>
                                        </p:tgtEl>
                                      </p:cBhvr>
                                    </p:animEffect>
                                  </p:childTnLst>
                                </p:cTn>
                              </p:par>
                            </p:childTnLst>
                          </p:cTn>
                        </p:par>
                        <p:par>
                          <p:cTn id="60" fill="hold">
                            <p:stCondLst>
                              <p:cond delay="4500"/>
                            </p:stCondLst>
                            <p:childTnLst>
                              <p:par>
                                <p:cTn id="61" presetID="2" presetClass="entr" presetSubtype="6" fill="hold" grpId="0" nodeType="afterEffect">
                                  <p:stCondLst>
                                    <p:cond delay="0"/>
                                  </p:stCondLst>
                                  <p:childTnLst>
                                    <p:set>
                                      <p:cBhvr>
                                        <p:cTn id="62" dur="1" fill="hold">
                                          <p:stCondLst>
                                            <p:cond delay="0"/>
                                          </p:stCondLst>
                                        </p:cTn>
                                        <p:tgtEl>
                                          <p:spTgt spid="119"/>
                                        </p:tgtEl>
                                        <p:attrNameLst>
                                          <p:attrName>style.visibility</p:attrName>
                                        </p:attrNameLst>
                                      </p:cBhvr>
                                      <p:to>
                                        <p:strVal val="visible"/>
                                      </p:to>
                                    </p:set>
                                    <p:anim calcmode="lin" valueType="num">
                                      <p:cBhvr additive="base">
                                        <p:cTn id="63" dur="500" fill="hold"/>
                                        <p:tgtEl>
                                          <p:spTgt spid="119"/>
                                        </p:tgtEl>
                                        <p:attrNameLst>
                                          <p:attrName>ppt_x</p:attrName>
                                        </p:attrNameLst>
                                      </p:cBhvr>
                                      <p:tavLst>
                                        <p:tav tm="0">
                                          <p:val>
                                            <p:strVal val="1+#ppt_w/2"/>
                                          </p:val>
                                        </p:tav>
                                        <p:tav tm="100000">
                                          <p:val>
                                            <p:strVal val="#ppt_x"/>
                                          </p:val>
                                        </p:tav>
                                      </p:tavLst>
                                    </p:anim>
                                    <p:anim calcmode="lin" valueType="num">
                                      <p:cBhvr additive="base">
                                        <p:cTn id="64" dur="500" fill="hold"/>
                                        <p:tgtEl>
                                          <p:spTgt spid="119"/>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124"/>
                                        </p:tgtEl>
                                        <p:attrNameLst>
                                          <p:attrName>style.visibility</p:attrName>
                                        </p:attrNameLst>
                                      </p:cBhvr>
                                      <p:to>
                                        <p:strVal val="visible"/>
                                      </p:to>
                                    </p:set>
                                    <p:anim calcmode="lin" valueType="num">
                                      <p:cBhvr additive="base">
                                        <p:cTn id="67" dur="500" fill="hold"/>
                                        <p:tgtEl>
                                          <p:spTgt spid="124"/>
                                        </p:tgtEl>
                                        <p:attrNameLst>
                                          <p:attrName>ppt_x</p:attrName>
                                        </p:attrNameLst>
                                      </p:cBhvr>
                                      <p:tavLst>
                                        <p:tav tm="0">
                                          <p:val>
                                            <p:strVal val="1+#ppt_w/2"/>
                                          </p:val>
                                        </p:tav>
                                        <p:tav tm="100000">
                                          <p:val>
                                            <p:strVal val="#ppt_x"/>
                                          </p:val>
                                        </p:tav>
                                      </p:tavLst>
                                    </p:anim>
                                    <p:anim calcmode="lin" valueType="num">
                                      <p:cBhvr additive="base">
                                        <p:cTn id="68" dur="500" fill="hold"/>
                                        <p:tgtEl>
                                          <p:spTgt spid="124"/>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126"/>
                                        </p:tgtEl>
                                        <p:attrNameLst>
                                          <p:attrName>style.visibility</p:attrName>
                                        </p:attrNameLst>
                                      </p:cBhvr>
                                      <p:to>
                                        <p:strVal val="visible"/>
                                      </p:to>
                                    </p:set>
                                    <p:anim calcmode="lin" valueType="num">
                                      <p:cBhvr additive="base">
                                        <p:cTn id="71" dur="500" fill="hold"/>
                                        <p:tgtEl>
                                          <p:spTgt spid="126"/>
                                        </p:tgtEl>
                                        <p:attrNameLst>
                                          <p:attrName>ppt_x</p:attrName>
                                        </p:attrNameLst>
                                      </p:cBhvr>
                                      <p:tavLst>
                                        <p:tav tm="0">
                                          <p:val>
                                            <p:strVal val="1+#ppt_w/2"/>
                                          </p:val>
                                        </p:tav>
                                        <p:tav tm="100000">
                                          <p:val>
                                            <p:strVal val="#ppt_x"/>
                                          </p:val>
                                        </p:tav>
                                      </p:tavLst>
                                    </p:anim>
                                    <p:anim calcmode="lin" valueType="num">
                                      <p:cBhvr additive="base">
                                        <p:cTn id="72" dur="500" fill="hold"/>
                                        <p:tgtEl>
                                          <p:spTgt spid="126"/>
                                        </p:tgtEl>
                                        <p:attrNameLst>
                                          <p:attrName>ppt_y</p:attrName>
                                        </p:attrNameLst>
                                      </p:cBhvr>
                                      <p:tavLst>
                                        <p:tav tm="0">
                                          <p:val>
                                            <p:strVal val="1+#ppt_h/2"/>
                                          </p:val>
                                        </p:tav>
                                        <p:tav tm="100000">
                                          <p:val>
                                            <p:strVal val="#ppt_y"/>
                                          </p:val>
                                        </p:tav>
                                      </p:tavLst>
                                    </p:anim>
                                  </p:childTnLst>
                                </p:cTn>
                              </p:par>
                            </p:childTnLst>
                          </p:cTn>
                        </p:par>
                        <p:par>
                          <p:cTn id="73" fill="hold">
                            <p:stCondLst>
                              <p:cond delay="5000"/>
                            </p:stCondLst>
                            <p:childTnLst>
                              <p:par>
                                <p:cTn id="74" presetID="22" presetClass="entr" presetSubtype="1" fill="hold" grpId="0" nodeType="afterEffect">
                                  <p:stCondLst>
                                    <p:cond delay="0"/>
                                  </p:stCondLst>
                                  <p:childTnLst>
                                    <p:set>
                                      <p:cBhvr>
                                        <p:cTn id="75" dur="1" fill="hold">
                                          <p:stCondLst>
                                            <p:cond delay="0"/>
                                          </p:stCondLst>
                                        </p:cTn>
                                        <p:tgtEl>
                                          <p:spTgt spid="120"/>
                                        </p:tgtEl>
                                        <p:attrNameLst>
                                          <p:attrName>style.visibility</p:attrName>
                                        </p:attrNameLst>
                                      </p:cBhvr>
                                      <p:to>
                                        <p:strVal val="visible"/>
                                      </p:to>
                                    </p:set>
                                    <p:animEffect transition="in" filter="wipe(up)">
                                      <p:cBhvr>
                                        <p:cTn id="76" dur="500"/>
                                        <p:tgtEl>
                                          <p:spTgt spid="120"/>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25"/>
                                        </p:tgtEl>
                                        <p:attrNameLst>
                                          <p:attrName>style.visibility</p:attrName>
                                        </p:attrNameLst>
                                      </p:cBhvr>
                                      <p:to>
                                        <p:strVal val="visible"/>
                                      </p:to>
                                    </p:set>
                                    <p:animEffect transition="in" filter="wipe(up)">
                                      <p:cBhvr>
                                        <p:cTn id="79" dur="500"/>
                                        <p:tgtEl>
                                          <p:spTgt spid="125"/>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27"/>
                                        </p:tgtEl>
                                        <p:attrNameLst>
                                          <p:attrName>style.visibility</p:attrName>
                                        </p:attrNameLst>
                                      </p:cBhvr>
                                      <p:to>
                                        <p:strVal val="visible"/>
                                      </p:to>
                                    </p:set>
                                    <p:animEffect transition="in" filter="wipe(up)">
                                      <p:cBhvr>
                                        <p:cTn id="82"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animBg="1" autoUpdateAnimBg="0"/>
      <p:bldP spid="113" grpId="0" animBg="1" autoUpdateAnimBg="0"/>
      <p:bldP spid="114" grpId="0" animBg="1" autoUpdateAnimBg="0"/>
      <p:bldP spid="115" grpId="0" animBg="1" autoUpdateAnimBg="0"/>
      <p:bldP spid="116" grpId="0" animBg="1" autoUpdateAnimBg="0"/>
      <p:bldP spid="117" grpId="0" animBg="1" autoUpdateAnimBg="0"/>
      <p:bldP spid="118" grpId="0" animBg="1" autoUpdateAnimBg="0"/>
      <p:bldP spid="119" grpId="0" autoUpdateAnimBg="0"/>
      <p:bldP spid="120" grpId="0" autoUpdateAnimBg="0"/>
      <p:bldP spid="121" grpId="0" autoUpdateAnimBg="0"/>
      <p:bldP spid="122" grpId="0" autoUpdateAnimBg="0"/>
      <p:bldP spid="123" grpId="0" autoUpdateAnimBg="0"/>
      <p:bldP spid="124" grpId="0" autoUpdateAnimBg="0"/>
      <p:bldP spid="125" grpId="0" autoUpdateAnimBg="0"/>
      <p:bldP spid="126" grpId="0" autoUpdateAnimBg="0"/>
      <p:bldP spid="127"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31" name="椭圆 30"/>
          <p:cNvSpPr>
            <a:spLocks noChangeAspect="1"/>
          </p:cNvSpPr>
          <p:nvPr/>
        </p:nvSpPr>
        <p:spPr bwMode="auto">
          <a:xfrm>
            <a:off x="1656950" y="1537365"/>
            <a:ext cx="2332441" cy="2099482"/>
          </a:xfrm>
          <a:prstGeom prst="ellipse">
            <a:avLst/>
          </a:prstGeom>
          <a:solidFill>
            <a:srgbClr val="0070C0"/>
          </a:solidFill>
          <a:ln>
            <a:noFill/>
          </a:ln>
        </p:spPr>
        <p:txBody>
          <a:bodyPr wrap="none" lIns="87931" tIns="43966" rIns="87931" bIns="43966" anchor="ctr"/>
          <a:lstStyle/>
          <a:p>
            <a:pPr fontAlgn="base">
              <a:spcBef>
                <a:spcPct val="0"/>
              </a:spcBef>
              <a:spcAft>
                <a:spcPct val="0"/>
              </a:spcAft>
            </a:pPr>
            <a:endParaRPr lang="zh-CN" altLang="en-US" sz="2000" b="1" kern="0">
              <a:solidFill>
                <a:prstClr val="white"/>
              </a:solidFill>
              <a:latin typeface="微软雅黑" panose="020B0503020204020204" pitchFamily="34" charset="-122"/>
              <a:ea typeface="微软雅黑" panose="020B0503020204020204" pitchFamily="34" charset="-122"/>
            </a:endParaRPr>
          </a:p>
        </p:txBody>
      </p:sp>
      <p:sp>
        <p:nvSpPr>
          <p:cNvPr id="32" name="椭圆 31"/>
          <p:cNvSpPr>
            <a:spLocks noChangeAspect="1"/>
          </p:cNvSpPr>
          <p:nvPr/>
        </p:nvSpPr>
        <p:spPr bwMode="auto">
          <a:xfrm>
            <a:off x="1445775" y="1347283"/>
            <a:ext cx="2754790" cy="2479646"/>
          </a:xfrm>
          <a:prstGeom prst="ellipse">
            <a:avLst/>
          </a:prstGeom>
          <a:noFill/>
          <a:ln w="76200">
            <a:solidFill>
              <a:srgbClr val="0070C0"/>
            </a:solidFill>
            <a:round/>
          </a:ln>
          <a:extLst>
            <a:ext uri="{909E8E84-426E-40DD-AFC4-6F175D3DCCD1}">
              <a14:hiddenFill xmlns:a14="http://schemas.microsoft.com/office/drawing/2010/main">
                <a:solidFill>
                  <a:srgbClr val="FFFFFF"/>
                </a:solidFill>
              </a14:hiddenFill>
            </a:ext>
          </a:extLst>
        </p:spPr>
        <p:txBody>
          <a:bodyPr lIns="87931" tIns="43966" rIns="87931" bIns="43966" anchor="ctr"/>
          <a:lstStyle/>
          <a:p>
            <a:pPr algn="ctr" fontAlgn="base">
              <a:spcBef>
                <a:spcPct val="0"/>
              </a:spcBef>
              <a:spcAft>
                <a:spcPct val="0"/>
              </a:spcAft>
              <a:defRPr/>
            </a:pPr>
            <a:endParaRPr lang="zh-CN" altLang="en-US" kern="0" dirty="0">
              <a:solidFill>
                <a:srgbClr val="0070C0"/>
              </a:solidFill>
              <a:ea typeface="微软雅黑" panose="020B0503020204020204" pitchFamily="34" charset="-122"/>
            </a:endParaRPr>
          </a:p>
        </p:txBody>
      </p:sp>
      <p:sp>
        <p:nvSpPr>
          <p:cNvPr id="33" name="Rectangle 13"/>
          <p:cNvSpPr>
            <a:spLocks noChangeArrowheads="1"/>
          </p:cNvSpPr>
          <p:nvPr/>
        </p:nvSpPr>
        <p:spPr bwMode="auto">
          <a:xfrm>
            <a:off x="2136458" y="2269111"/>
            <a:ext cx="1373426" cy="70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31" tIns="43966" rIns="87931" bIns="43966">
            <a:spAutoFit/>
          </a:bodyPr>
          <a:lstStyle/>
          <a:p>
            <a:pPr algn="ctr" fontAlgn="base">
              <a:spcBef>
                <a:spcPct val="0"/>
              </a:spcBef>
              <a:spcAft>
                <a:spcPct val="0"/>
              </a:spcAft>
              <a:defRPr/>
            </a:pPr>
            <a:r>
              <a:rPr lang="zh-CN" altLang="en-US" sz="2000" b="1" kern="0" dirty="0">
                <a:solidFill>
                  <a:prstClr val="white">
                    <a:lumMod val="95000"/>
                  </a:prstClr>
                </a:solidFill>
                <a:latin typeface="微软雅黑" panose="020B0503020204020204" pitchFamily="34" charset="-122"/>
                <a:ea typeface="微软雅黑" panose="020B0503020204020204" pitchFamily="34" charset="-122"/>
              </a:rPr>
              <a:t>单击此处添加标题</a:t>
            </a:r>
          </a:p>
        </p:txBody>
      </p:sp>
      <p:grpSp>
        <p:nvGrpSpPr>
          <p:cNvPr id="34" name="Group 11"/>
          <p:cNvGrpSpPr/>
          <p:nvPr/>
        </p:nvGrpSpPr>
        <p:grpSpPr bwMode="auto">
          <a:xfrm>
            <a:off x="4416502" y="2448574"/>
            <a:ext cx="3037112" cy="307777"/>
            <a:chOff x="0" y="40580"/>
            <a:chExt cx="3729063" cy="341772"/>
          </a:xfrm>
        </p:grpSpPr>
        <p:sp>
          <p:nvSpPr>
            <p:cNvPr id="35" name="矩形 34"/>
            <p:cNvSpPr/>
            <p:nvPr/>
          </p:nvSpPr>
          <p:spPr bwMode="auto">
            <a:xfrm>
              <a:off x="0" y="48348"/>
              <a:ext cx="3729063" cy="292132"/>
            </a:xfrm>
            <a:prstGeom prst="rect">
              <a:avLst/>
            </a:prstGeom>
            <a:solidFill>
              <a:srgbClr val="0070C0"/>
            </a:solidFill>
            <a:ln>
              <a:noFill/>
            </a:ln>
          </p:spPr>
          <p:txBody>
            <a:bodyPr wrap="none" anchor="ctr"/>
            <a:lstStyle/>
            <a:p>
              <a:pPr fontAlgn="base">
                <a:spcBef>
                  <a:spcPct val="0"/>
                </a:spcBef>
                <a:spcAft>
                  <a:spcPct val="0"/>
                </a:spcAft>
              </a:pPr>
              <a:endParaRPr lang="zh-CN" altLang="en-US" sz="2000" b="1" kern="0">
                <a:solidFill>
                  <a:prstClr val="white"/>
                </a:solidFill>
                <a:latin typeface="微软雅黑" panose="020B0503020204020204" pitchFamily="34" charset="-122"/>
                <a:ea typeface="微软雅黑" panose="020B0503020204020204" pitchFamily="34" charset="-122"/>
              </a:endParaRPr>
            </a:p>
          </p:txBody>
        </p:sp>
        <p:sp>
          <p:nvSpPr>
            <p:cNvPr id="36" name="TextBox 146"/>
            <p:cNvSpPr txBox="1">
              <a:spLocks noChangeArrowheads="1"/>
            </p:cNvSpPr>
            <p:nvPr/>
          </p:nvSpPr>
          <p:spPr bwMode="auto">
            <a:xfrm>
              <a:off x="255718" y="40580"/>
              <a:ext cx="2144507" cy="34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1400" kern="0" dirty="0">
                  <a:solidFill>
                    <a:prstClr val="white"/>
                  </a:solidFill>
                  <a:latin typeface="微软雅黑" panose="020B0503020204020204" pitchFamily="34" charset="-122"/>
                  <a:ea typeface="微软雅黑" panose="020B0503020204020204" pitchFamily="34" charset="-122"/>
                </a:rPr>
                <a:t>单击此处添加标题</a:t>
              </a:r>
            </a:p>
          </p:txBody>
        </p:sp>
      </p:grpSp>
      <p:grpSp>
        <p:nvGrpSpPr>
          <p:cNvPr id="37" name="Group 15"/>
          <p:cNvGrpSpPr/>
          <p:nvPr/>
        </p:nvGrpSpPr>
        <p:grpSpPr bwMode="auto">
          <a:xfrm>
            <a:off x="3773455" y="3506176"/>
            <a:ext cx="3680159" cy="307777"/>
            <a:chOff x="0" y="40524"/>
            <a:chExt cx="4372005" cy="341296"/>
          </a:xfrm>
        </p:grpSpPr>
        <p:sp>
          <p:nvSpPr>
            <p:cNvPr id="38" name="矩形 31"/>
            <p:cNvSpPr/>
            <p:nvPr/>
          </p:nvSpPr>
          <p:spPr bwMode="auto">
            <a:xfrm>
              <a:off x="0" y="48280"/>
              <a:ext cx="4372005" cy="291724"/>
            </a:xfrm>
            <a:prstGeom prst="rect">
              <a:avLst/>
            </a:prstGeom>
            <a:solidFill>
              <a:srgbClr val="0070C0"/>
            </a:solidFill>
            <a:ln>
              <a:noFill/>
            </a:ln>
          </p:spPr>
          <p:txBody>
            <a:bodyPr wrap="none" anchor="ctr"/>
            <a:lstStyle/>
            <a:p>
              <a:pPr fontAlgn="base">
                <a:spcBef>
                  <a:spcPct val="0"/>
                </a:spcBef>
                <a:spcAft>
                  <a:spcPct val="0"/>
                </a:spcAft>
              </a:pPr>
              <a:endParaRPr lang="zh-CN" altLang="en-US" sz="2000" b="1" kern="0">
                <a:solidFill>
                  <a:prstClr val="white"/>
                </a:solidFill>
                <a:latin typeface="微软雅黑" panose="020B0503020204020204" pitchFamily="34" charset="-122"/>
                <a:ea typeface="微软雅黑" panose="020B0503020204020204" pitchFamily="34" charset="-122"/>
              </a:endParaRPr>
            </a:p>
          </p:txBody>
        </p:sp>
        <p:sp>
          <p:nvSpPr>
            <p:cNvPr id="39" name="TextBox 146"/>
            <p:cNvSpPr txBox="1">
              <a:spLocks noChangeArrowheads="1"/>
            </p:cNvSpPr>
            <p:nvPr/>
          </p:nvSpPr>
          <p:spPr bwMode="auto">
            <a:xfrm>
              <a:off x="192880" y="40524"/>
              <a:ext cx="2123364" cy="34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1400" kern="0" dirty="0">
                  <a:solidFill>
                    <a:prstClr val="white"/>
                  </a:solidFill>
                  <a:latin typeface="微软雅黑" panose="020B0503020204020204" pitchFamily="34" charset="-122"/>
                  <a:ea typeface="微软雅黑" panose="020B0503020204020204" pitchFamily="34" charset="-122"/>
                </a:rPr>
                <a:t>单击此处添加标题</a:t>
              </a:r>
            </a:p>
          </p:txBody>
        </p:sp>
      </p:grpSp>
      <p:grpSp>
        <p:nvGrpSpPr>
          <p:cNvPr id="40" name="Group 24"/>
          <p:cNvGrpSpPr/>
          <p:nvPr/>
        </p:nvGrpSpPr>
        <p:grpSpPr bwMode="auto">
          <a:xfrm>
            <a:off x="3808385" y="2254820"/>
            <a:ext cx="741491" cy="666003"/>
            <a:chOff x="0" y="0"/>
            <a:chExt cx="739990" cy="739990"/>
          </a:xfrm>
        </p:grpSpPr>
        <p:grpSp>
          <p:nvGrpSpPr>
            <p:cNvPr id="41" name="Group 25"/>
            <p:cNvGrpSpPr>
              <a:grpSpLocks noChangeAspect="1"/>
            </p:cNvGrpSpPr>
            <p:nvPr/>
          </p:nvGrpSpPr>
          <p:grpSpPr bwMode="auto">
            <a:xfrm>
              <a:off x="0" y="0"/>
              <a:ext cx="739990" cy="739990"/>
              <a:chOff x="0" y="0"/>
              <a:chExt cx="822211" cy="822211"/>
            </a:xfrm>
          </p:grpSpPr>
          <p:sp>
            <p:nvSpPr>
              <p:cNvPr id="43" name="椭圆 35"/>
              <p:cNvSpPr>
                <a:spLocks noChangeAspect="1" noChangeArrowheads="1"/>
              </p:cNvSpPr>
              <p:nvPr/>
            </p:nvSpPr>
            <p:spPr bwMode="auto">
              <a:xfrm>
                <a:off x="0" y="0"/>
                <a:ext cx="822211" cy="822211"/>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fontAlgn="ctr" hangingPunct="0">
                  <a:spcBef>
                    <a:spcPct val="0"/>
                  </a:spcBef>
                  <a:spcAft>
                    <a:spcPct val="0"/>
                  </a:spcAft>
                  <a:buClr>
                    <a:srgbClr val="FF0000"/>
                  </a:buClr>
                  <a:buSzPct val="70000"/>
                  <a:defRPr/>
                </a:pPr>
                <a:endParaRPr lang="zh-CN" altLang="en-US" sz="2000" kern="0">
                  <a:solidFill>
                    <a:prstClr val="white"/>
                  </a:solidFill>
                  <a:ea typeface="微软雅黑" panose="020B0503020204020204" pitchFamily="34" charset="-122"/>
                </a:endParaRPr>
              </a:p>
            </p:txBody>
          </p:sp>
          <p:sp>
            <p:nvSpPr>
              <p:cNvPr id="44" name="椭圆 36"/>
              <p:cNvSpPr>
                <a:spLocks noChangeAspect="1"/>
              </p:cNvSpPr>
              <p:nvPr/>
            </p:nvSpPr>
            <p:spPr bwMode="auto">
              <a:xfrm>
                <a:off x="51058" y="51168"/>
                <a:ext cx="720096" cy="719876"/>
              </a:xfrm>
              <a:prstGeom prst="ellipse">
                <a:avLst/>
              </a:prstGeom>
              <a:solidFill>
                <a:srgbClr val="EA8F08"/>
              </a:solidFill>
              <a:ln w="12700">
                <a:solidFill>
                  <a:srgbClr val="FFFFFF"/>
                </a:solidFill>
                <a:round/>
              </a:ln>
            </p:spPr>
            <p:txBody>
              <a:bodyPr anchor="ctr"/>
              <a:lstStyle/>
              <a:p>
                <a:pPr fontAlgn="base">
                  <a:spcBef>
                    <a:spcPct val="0"/>
                  </a:spcBef>
                  <a:spcAft>
                    <a:spcPct val="0"/>
                  </a:spcAft>
                  <a:buClr>
                    <a:srgbClr val="FF0000"/>
                  </a:buClr>
                  <a:buSzPct val="70000"/>
                  <a:defRPr/>
                </a:pPr>
                <a:endParaRPr lang="zh-CN" altLang="en-US" kern="0" dirty="0">
                  <a:solidFill>
                    <a:prstClr val="white"/>
                  </a:solidFill>
                  <a:ea typeface="微软雅黑" panose="020B0503020204020204" pitchFamily="34" charset="-122"/>
                </a:endParaRPr>
              </a:p>
            </p:txBody>
          </p:sp>
        </p:grpSp>
        <p:sp>
          <p:nvSpPr>
            <p:cNvPr id="42" name="Rectangle 13"/>
            <p:cNvSpPr>
              <a:spLocks noChangeArrowheads="1"/>
            </p:cNvSpPr>
            <p:nvPr/>
          </p:nvSpPr>
          <p:spPr bwMode="auto">
            <a:xfrm>
              <a:off x="110919" y="169912"/>
              <a:ext cx="518152" cy="44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defRPr/>
              </a:pPr>
              <a:r>
                <a:rPr lang="en-US" altLang="zh-CN" sz="2000" b="1" kern="0" dirty="0">
                  <a:solidFill>
                    <a:prstClr val="white"/>
                  </a:solidFill>
                  <a:latin typeface="Arial" panose="020B0604020202020204" pitchFamily="34" charset="0"/>
                  <a:ea typeface="微软雅黑" panose="020B0503020204020204" pitchFamily="34" charset="-122"/>
                </a:rPr>
                <a:t>2</a:t>
              </a:r>
              <a:endParaRPr lang="zh-CN" altLang="en-US" sz="2000" b="1" kern="0" dirty="0">
                <a:solidFill>
                  <a:prstClr val="white"/>
                </a:solidFill>
                <a:latin typeface="Arial" panose="020B0604020202020204" pitchFamily="34" charset="0"/>
                <a:ea typeface="微软雅黑" panose="020B0503020204020204" pitchFamily="34" charset="-122"/>
              </a:endParaRPr>
            </a:p>
          </p:txBody>
        </p:sp>
      </p:grpSp>
      <p:grpSp>
        <p:nvGrpSpPr>
          <p:cNvPr id="45" name="Group 29"/>
          <p:cNvGrpSpPr/>
          <p:nvPr/>
        </p:nvGrpSpPr>
        <p:grpSpPr bwMode="auto">
          <a:xfrm>
            <a:off x="3100237" y="3312421"/>
            <a:ext cx="741491" cy="666003"/>
            <a:chOff x="0" y="0"/>
            <a:chExt cx="740120" cy="740120"/>
          </a:xfrm>
        </p:grpSpPr>
        <p:grpSp>
          <p:nvGrpSpPr>
            <p:cNvPr id="46" name="Group 30"/>
            <p:cNvGrpSpPr>
              <a:grpSpLocks noChangeAspect="1"/>
            </p:cNvGrpSpPr>
            <p:nvPr/>
          </p:nvGrpSpPr>
          <p:grpSpPr bwMode="auto">
            <a:xfrm>
              <a:off x="0" y="0"/>
              <a:ext cx="740120" cy="740120"/>
              <a:chOff x="0" y="0"/>
              <a:chExt cx="822355" cy="822355"/>
            </a:xfrm>
          </p:grpSpPr>
          <p:sp>
            <p:nvSpPr>
              <p:cNvPr id="48" name="椭圆 41"/>
              <p:cNvSpPr>
                <a:spLocks noChangeAspect="1" noChangeArrowheads="1"/>
              </p:cNvSpPr>
              <p:nvPr/>
            </p:nvSpPr>
            <p:spPr bwMode="auto">
              <a:xfrm>
                <a:off x="0" y="0"/>
                <a:ext cx="822355" cy="822355"/>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fontAlgn="ctr" hangingPunct="0">
                  <a:spcBef>
                    <a:spcPct val="0"/>
                  </a:spcBef>
                  <a:spcAft>
                    <a:spcPct val="0"/>
                  </a:spcAft>
                  <a:buClr>
                    <a:srgbClr val="FF0000"/>
                  </a:buClr>
                  <a:buSzPct val="70000"/>
                  <a:defRPr/>
                </a:pPr>
                <a:endParaRPr lang="zh-CN" altLang="en-US" sz="2000" kern="0">
                  <a:solidFill>
                    <a:srgbClr val="0070C0"/>
                  </a:solidFill>
                  <a:ea typeface="微软雅黑" panose="020B0503020204020204" pitchFamily="34" charset="-122"/>
                </a:endParaRPr>
              </a:p>
            </p:txBody>
          </p:sp>
          <p:sp>
            <p:nvSpPr>
              <p:cNvPr id="49" name="椭圆 42"/>
              <p:cNvSpPr>
                <a:spLocks noChangeAspect="1"/>
              </p:cNvSpPr>
              <p:nvPr/>
            </p:nvSpPr>
            <p:spPr bwMode="auto">
              <a:xfrm>
                <a:off x="51066" y="51177"/>
                <a:ext cx="720222" cy="720002"/>
              </a:xfrm>
              <a:prstGeom prst="ellipse">
                <a:avLst/>
              </a:prstGeom>
              <a:solidFill>
                <a:sysClr val="window" lastClr="FFFFFF"/>
              </a:solidFill>
              <a:ln w="12700">
                <a:solidFill>
                  <a:srgbClr val="FFFFFF"/>
                </a:solidFill>
                <a:round/>
              </a:ln>
            </p:spPr>
            <p:txBody>
              <a:bodyPr anchor="ctr"/>
              <a:lstStyle/>
              <a:p>
                <a:pPr fontAlgn="base">
                  <a:spcBef>
                    <a:spcPct val="0"/>
                  </a:spcBef>
                  <a:spcAft>
                    <a:spcPct val="0"/>
                  </a:spcAft>
                  <a:buClr>
                    <a:srgbClr val="FF0000"/>
                  </a:buClr>
                  <a:buSzPct val="70000"/>
                  <a:defRPr/>
                </a:pPr>
                <a:endParaRPr lang="zh-CN" altLang="en-US" kern="0" dirty="0">
                  <a:solidFill>
                    <a:srgbClr val="0070C0"/>
                  </a:solidFill>
                  <a:ea typeface="微软雅黑" panose="020B0503020204020204" pitchFamily="34" charset="-122"/>
                </a:endParaRPr>
              </a:p>
            </p:txBody>
          </p:sp>
        </p:grpSp>
        <p:sp>
          <p:nvSpPr>
            <p:cNvPr id="47" name="Rectangle 13"/>
            <p:cNvSpPr>
              <a:spLocks noChangeArrowheads="1"/>
            </p:cNvSpPr>
            <p:nvPr/>
          </p:nvSpPr>
          <p:spPr bwMode="auto">
            <a:xfrm>
              <a:off x="117278" y="169942"/>
              <a:ext cx="505564" cy="4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defRPr/>
              </a:pPr>
              <a:r>
                <a:rPr lang="en-US" altLang="zh-CN" sz="2000" b="1" kern="0">
                  <a:solidFill>
                    <a:srgbClr val="0070C0"/>
                  </a:solidFill>
                  <a:latin typeface="Arial" panose="020B0604020202020204" pitchFamily="34" charset="0"/>
                  <a:ea typeface="微软雅黑" panose="020B0503020204020204" pitchFamily="34" charset="-122"/>
                </a:rPr>
                <a:t>3</a:t>
              </a:r>
              <a:endParaRPr lang="zh-CN" altLang="en-US" sz="2000" b="1" kern="0">
                <a:solidFill>
                  <a:srgbClr val="0070C0"/>
                </a:solidFill>
                <a:latin typeface="Arial" panose="020B0604020202020204" pitchFamily="34" charset="0"/>
                <a:ea typeface="微软雅黑" panose="020B0503020204020204" pitchFamily="34" charset="-122"/>
              </a:endParaRPr>
            </a:p>
          </p:txBody>
        </p:sp>
      </p:grpSp>
      <p:grpSp>
        <p:nvGrpSpPr>
          <p:cNvPr id="50" name="Group 11"/>
          <p:cNvGrpSpPr/>
          <p:nvPr/>
        </p:nvGrpSpPr>
        <p:grpSpPr bwMode="auto">
          <a:xfrm>
            <a:off x="3723929" y="1409327"/>
            <a:ext cx="3729685" cy="307777"/>
            <a:chOff x="0" y="40580"/>
            <a:chExt cx="3729063" cy="341772"/>
          </a:xfrm>
        </p:grpSpPr>
        <p:sp>
          <p:nvSpPr>
            <p:cNvPr id="51" name="矩形 32"/>
            <p:cNvSpPr/>
            <p:nvPr/>
          </p:nvSpPr>
          <p:spPr bwMode="auto">
            <a:xfrm>
              <a:off x="0" y="48348"/>
              <a:ext cx="3729063" cy="292132"/>
            </a:xfrm>
            <a:prstGeom prst="rect">
              <a:avLst/>
            </a:prstGeom>
            <a:solidFill>
              <a:srgbClr val="0070C0"/>
            </a:solidFill>
            <a:ln>
              <a:noFill/>
            </a:ln>
          </p:spPr>
          <p:txBody>
            <a:bodyPr wrap="none" anchor="ctr"/>
            <a:lstStyle/>
            <a:p>
              <a:pPr fontAlgn="base">
                <a:spcBef>
                  <a:spcPct val="0"/>
                </a:spcBef>
                <a:spcAft>
                  <a:spcPct val="0"/>
                </a:spcAft>
              </a:pPr>
              <a:endParaRPr lang="zh-CN" altLang="en-US" sz="2000" b="1" kern="0">
                <a:solidFill>
                  <a:prstClr val="white"/>
                </a:solidFill>
                <a:latin typeface="微软雅黑" panose="020B0503020204020204" pitchFamily="34" charset="-122"/>
                <a:ea typeface="微软雅黑" panose="020B0503020204020204" pitchFamily="34" charset="-122"/>
              </a:endParaRPr>
            </a:p>
          </p:txBody>
        </p:sp>
        <p:sp>
          <p:nvSpPr>
            <p:cNvPr id="52" name="TextBox 146"/>
            <p:cNvSpPr txBox="1">
              <a:spLocks noChangeArrowheads="1"/>
            </p:cNvSpPr>
            <p:nvPr/>
          </p:nvSpPr>
          <p:spPr bwMode="auto">
            <a:xfrm>
              <a:off x="255719" y="40580"/>
              <a:ext cx="1911600" cy="34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r>
                <a:rPr lang="zh-CN" altLang="en-US" sz="1400" kern="0" dirty="0">
                  <a:solidFill>
                    <a:prstClr val="white"/>
                  </a:solidFill>
                  <a:latin typeface="微软雅黑" panose="020B0503020204020204" pitchFamily="34" charset="-122"/>
                  <a:ea typeface="微软雅黑" panose="020B0503020204020204" pitchFamily="34" charset="-122"/>
                </a:rPr>
                <a:t>单击此处添加标题</a:t>
              </a:r>
            </a:p>
          </p:txBody>
        </p:sp>
      </p:grpSp>
      <p:grpSp>
        <p:nvGrpSpPr>
          <p:cNvPr id="53" name="Group 24"/>
          <p:cNvGrpSpPr/>
          <p:nvPr/>
        </p:nvGrpSpPr>
        <p:grpSpPr bwMode="auto">
          <a:xfrm>
            <a:off x="3115810" y="1215572"/>
            <a:ext cx="741491" cy="666003"/>
            <a:chOff x="0" y="0"/>
            <a:chExt cx="739990" cy="739990"/>
          </a:xfrm>
        </p:grpSpPr>
        <p:grpSp>
          <p:nvGrpSpPr>
            <p:cNvPr id="54" name="Group 25"/>
            <p:cNvGrpSpPr>
              <a:grpSpLocks noChangeAspect="1"/>
            </p:cNvGrpSpPr>
            <p:nvPr/>
          </p:nvGrpSpPr>
          <p:grpSpPr bwMode="auto">
            <a:xfrm>
              <a:off x="0" y="0"/>
              <a:ext cx="739990" cy="739990"/>
              <a:chOff x="0" y="0"/>
              <a:chExt cx="822211" cy="822211"/>
            </a:xfrm>
          </p:grpSpPr>
          <p:sp>
            <p:nvSpPr>
              <p:cNvPr id="56" name="椭圆 35"/>
              <p:cNvSpPr>
                <a:spLocks noChangeAspect="1" noChangeArrowheads="1"/>
              </p:cNvSpPr>
              <p:nvPr/>
            </p:nvSpPr>
            <p:spPr bwMode="auto">
              <a:xfrm>
                <a:off x="0" y="0"/>
                <a:ext cx="822211" cy="822211"/>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fontAlgn="ctr" hangingPunct="0">
                  <a:spcBef>
                    <a:spcPct val="0"/>
                  </a:spcBef>
                  <a:spcAft>
                    <a:spcPct val="0"/>
                  </a:spcAft>
                  <a:buClr>
                    <a:srgbClr val="FF0000"/>
                  </a:buClr>
                  <a:buSzPct val="70000"/>
                  <a:defRPr/>
                </a:pPr>
                <a:endParaRPr lang="zh-CN" altLang="en-US" sz="2000" kern="0">
                  <a:solidFill>
                    <a:srgbClr val="0070C0"/>
                  </a:solidFill>
                  <a:ea typeface="微软雅黑" panose="020B0503020204020204" pitchFamily="34" charset="-122"/>
                </a:endParaRPr>
              </a:p>
            </p:txBody>
          </p:sp>
          <p:sp>
            <p:nvSpPr>
              <p:cNvPr id="57" name="椭圆 36"/>
              <p:cNvSpPr>
                <a:spLocks noChangeAspect="1"/>
              </p:cNvSpPr>
              <p:nvPr/>
            </p:nvSpPr>
            <p:spPr bwMode="auto">
              <a:xfrm>
                <a:off x="51058" y="51168"/>
                <a:ext cx="720096" cy="719876"/>
              </a:xfrm>
              <a:prstGeom prst="ellipse">
                <a:avLst/>
              </a:prstGeom>
              <a:solidFill>
                <a:sysClr val="window" lastClr="FFFFFF"/>
              </a:solidFill>
              <a:ln w="12700">
                <a:solidFill>
                  <a:srgbClr val="FFFFFF"/>
                </a:solidFill>
                <a:round/>
              </a:ln>
            </p:spPr>
            <p:txBody>
              <a:bodyPr anchor="ctr"/>
              <a:lstStyle/>
              <a:p>
                <a:pPr fontAlgn="base">
                  <a:spcBef>
                    <a:spcPct val="0"/>
                  </a:spcBef>
                  <a:spcAft>
                    <a:spcPct val="0"/>
                  </a:spcAft>
                  <a:buClr>
                    <a:srgbClr val="FF0000"/>
                  </a:buClr>
                  <a:buSzPct val="70000"/>
                  <a:defRPr/>
                </a:pPr>
                <a:endParaRPr lang="zh-CN" altLang="en-US" kern="0" dirty="0">
                  <a:solidFill>
                    <a:srgbClr val="0070C0"/>
                  </a:solidFill>
                  <a:ea typeface="微软雅黑" panose="020B0503020204020204" pitchFamily="34" charset="-122"/>
                </a:endParaRPr>
              </a:p>
            </p:txBody>
          </p:sp>
        </p:grpSp>
        <p:sp>
          <p:nvSpPr>
            <p:cNvPr id="55" name="Rectangle 13"/>
            <p:cNvSpPr>
              <a:spLocks noChangeArrowheads="1"/>
            </p:cNvSpPr>
            <p:nvPr/>
          </p:nvSpPr>
          <p:spPr bwMode="auto">
            <a:xfrm>
              <a:off x="110919" y="169912"/>
              <a:ext cx="518152" cy="44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defRPr/>
              </a:pPr>
              <a:r>
                <a:rPr lang="en-US" altLang="zh-CN" sz="2000" b="1" kern="0" dirty="0">
                  <a:solidFill>
                    <a:srgbClr val="0070C0"/>
                  </a:solidFill>
                  <a:latin typeface="Arial" panose="020B0604020202020204" pitchFamily="34" charset="0"/>
                  <a:ea typeface="微软雅黑" panose="020B0503020204020204" pitchFamily="34" charset="-122"/>
                </a:rPr>
                <a:t>1</a:t>
              </a:r>
              <a:endParaRPr lang="zh-CN" altLang="en-US" sz="2000" b="1" kern="0" dirty="0">
                <a:solidFill>
                  <a:srgbClr val="0070C0"/>
                </a:solidFill>
                <a:latin typeface="Arial" panose="020B0604020202020204" pitchFamily="34" charset="0"/>
                <a:ea typeface="微软雅黑" panose="020B0503020204020204" pitchFamily="34" charset="-122"/>
              </a:endParaRPr>
            </a:p>
          </p:txBody>
        </p:sp>
      </p:grpSp>
      <p:sp>
        <p:nvSpPr>
          <p:cNvPr id="58" name="TextBox 57"/>
          <p:cNvSpPr txBox="1"/>
          <p:nvPr/>
        </p:nvSpPr>
        <p:spPr bwMode="auto">
          <a:xfrm>
            <a:off x="4284712" y="1699264"/>
            <a:ext cx="3101129" cy="608198"/>
          </a:xfrm>
          <a:prstGeom prst="rect">
            <a:avLst/>
          </a:prstGeom>
          <a:noFill/>
        </p:spPr>
        <p:txBody>
          <a:bodyPr wrap="square" lIns="87931" tIns="43966" rIns="87931" bIns="43966">
            <a:spAutoFit/>
          </a:bodyPr>
          <a:lstStyle/>
          <a:p>
            <a:pPr>
              <a:lnSpc>
                <a:spcPct val="150000"/>
              </a:lnSpc>
              <a:defRPr/>
            </a:pP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在愉快交流的基础上，我们为用图者和设计师之间架设起一座桥梁，提供服务平台</a:t>
            </a: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a:t>
            </a:r>
            <a:endPar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9" name="TextBox 58"/>
          <p:cNvSpPr txBox="1"/>
          <p:nvPr/>
        </p:nvSpPr>
        <p:spPr bwMode="auto">
          <a:xfrm>
            <a:off x="4627296" y="2740103"/>
            <a:ext cx="2960833" cy="764022"/>
          </a:xfrm>
          <a:prstGeom prst="rect">
            <a:avLst/>
          </a:prstGeom>
          <a:noFill/>
        </p:spPr>
        <p:txBody>
          <a:bodyPr wrap="square" lIns="87931" tIns="43966" rIns="87931" bIns="43966">
            <a:spAutoFit/>
          </a:bodyPr>
          <a:lstStyle/>
          <a:p>
            <a:pPr>
              <a:lnSpc>
                <a:spcPct val="130000"/>
              </a:lnSpc>
              <a:defRPr/>
            </a:pPr>
            <a:r>
              <a:rPr lang="zh-CN" altLang="en-US" sz="1100" kern="0" dirty="0">
                <a:solidFill>
                  <a:schemeClr val="tx1">
                    <a:lumMod val="95000"/>
                    <a:lumOff val="5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100"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randombar(horizontal)">
                                      <p:cBhvr>
                                        <p:cTn id="7" dur="500"/>
                                        <p:tgtEl>
                                          <p:spTgt spid="99"/>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strVal val="4*#ppt_w"/>
                                          </p:val>
                                        </p:tav>
                                        <p:tav tm="100000">
                                          <p:val>
                                            <p:strVal val="#ppt_w"/>
                                          </p:val>
                                        </p:tav>
                                      </p:tavLst>
                                    </p:anim>
                                    <p:anim calcmode="lin" valueType="num">
                                      <p:cBhvr>
                                        <p:cTn id="12" dur="500" fill="hold"/>
                                        <p:tgtEl>
                                          <p:spTgt spid="32"/>
                                        </p:tgtEl>
                                        <p:attrNameLst>
                                          <p:attrName>ppt_h</p:attrName>
                                        </p:attrNameLst>
                                      </p:cBhvr>
                                      <p:tavLst>
                                        <p:tav tm="0">
                                          <p:val>
                                            <p:strVal val="4*#ppt_h"/>
                                          </p:val>
                                        </p:tav>
                                        <p:tav tm="100000">
                                          <p:val>
                                            <p:strVal val="#ppt_h"/>
                                          </p:val>
                                        </p:tav>
                                      </p:tavLst>
                                    </p:anim>
                                  </p:childTnLst>
                                </p:cTn>
                              </p:par>
                              <p:par>
                                <p:cTn id="13" presetID="23" presetClass="entr" presetSubtype="272"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strVal val="2/3*#ppt_w"/>
                                          </p:val>
                                        </p:tav>
                                        <p:tav tm="100000">
                                          <p:val>
                                            <p:strVal val="#ppt_w"/>
                                          </p:val>
                                        </p:tav>
                                      </p:tavLst>
                                    </p:anim>
                                    <p:anim calcmode="lin" valueType="num">
                                      <p:cBhvr>
                                        <p:cTn id="16" dur="500" fill="hold"/>
                                        <p:tgtEl>
                                          <p:spTgt spid="31"/>
                                        </p:tgtEl>
                                        <p:attrNameLst>
                                          <p:attrName>ppt_h</p:attrName>
                                        </p:attrNameLst>
                                      </p:cBhvr>
                                      <p:tavLst>
                                        <p:tav tm="0">
                                          <p:val>
                                            <p:strVal val="2/3*#ppt_h"/>
                                          </p:val>
                                        </p:tav>
                                        <p:tav tm="100000">
                                          <p:val>
                                            <p:strVal val="#ppt_h"/>
                                          </p:val>
                                        </p:tav>
                                      </p:tavLst>
                                    </p:anim>
                                  </p:childTnLst>
                                </p:cTn>
                              </p:par>
                              <p:par>
                                <p:cTn id="17" presetID="23" presetClass="entr" presetSubtype="288" fill="hold" grpId="0" nodeType="withEffect">
                                  <p:stCondLst>
                                    <p:cond delay="50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strVal val="4/3*#ppt_w"/>
                                          </p:val>
                                        </p:tav>
                                        <p:tav tm="100000">
                                          <p:val>
                                            <p:strVal val="#ppt_w"/>
                                          </p:val>
                                        </p:tav>
                                      </p:tavLst>
                                    </p:anim>
                                    <p:anim calcmode="lin" valueType="num">
                                      <p:cBhvr>
                                        <p:cTn id="20" dur="500" fill="hold"/>
                                        <p:tgtEl>
                                          <p:spTgt spid="33"/>
                                        </p:tgtEl>
                                        <p:attrNameLst>
                                          <p:attrName>ppt_h</p:attrName>
                                        </p:attrNameLst>
                                      </p:cBhvr>
                                      <p:tavLst>
                                        <p:tav tm="0">
                                          <p:val>
                                            <p:strVal val="4/3*#ppt_h"/>
                                          </p:val>
                                        </p:tav>
                                        <p:tav tm="100000">
                                          <p:val>
                                            <p:strVal val="#ppt_h"/>
                                          </p:val>
                                        </p:tav>
                                      </p:tavLst>
                                    </p:anim>
                                  </p:childTnLst>
                                </p:cTn>
                              </p:par>
                            </p:childTnLst>
                          </p:cTn>
                        </p:par>
                        <p:par>
                          <p:cTn id="21" fill="hold">
                            <p:stCondLst>
                              <p:cond delay="1000"/>
                            </p:stCondLst>
                            <p:childTnLst>
                              <p:par>
                                <p:cTn id="22" presetID="23" presetClass="entr" presetSubtype="16"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fltVal val="0"/>
                                          </p:val>
                                        </p:tav>
                                        <p:tav tm="100000">
                                          <p:val>
                                            <p:strVal val="#ppt_h"/>
                                          </p:val>
                                        </p:tav>
                                      </p:tavLst>
                                    </p:anim>
                                  </p:childTnLst>
                                </p:cTn>
                              </p:par>
                              <p:par>
                                <p:cTn id="26" presetID="12" presetClass="entr" presetSubtype="8" fill="hold" nodeType="withEffect">
                                  <p:stCondLst>
                                    <p:cond delay="200"/>
                                  </p:stCondLst>
                                  <p:childTnLst>
                                    <p:set>
                                      <p:cBhvr>
                                        <p:cTn id="27" dur="1" fill="hold">
                                          <p:stCondLst>
                                            <p:cond delay="0"/>
                                          </p:stCondLst>
                                        </p:cTn>
                                        <p:tgtEl>
                                          <p:spTgt spid="50"/>
                                        </p:tgtEl>
                                        <p:attrNameLst>
                                          <p:attrName>style.visibility</p:attrName>
                                        </p:attrNameLst>
                                      </p:cBhvr>
                                      <p:to>
                                        <p:strVal val="visible"/>
                                      </p:to>
                                    </p:set>
                                    <p:animEffect transition="in" filter="slide(fromLeft)">
                                      <p:cBhvr>
                                        <p:cTn id="28" dur="500"/>
                                        <p:tgtEl>
                                          <p:spTgt spid="50"/>
                                        </p:tgtEl>
                                      </p:cBhvr>
                                    </p:animEffect>
                                  </p:childTnLst>
                                </p:cTn>
                              </p:par>
                            </p:childTnLst>
                          </p:cTn>
                        </p:par>
                        <p:par>
                          <p:cTn id="29" fill="hold">
                            <p:stCondLst>
                              <p:cond delay="1500"/>
                            </p:stCondLst>
                            <p:childTnLst>
                              <p:par>
                                <p:cTn id="30" presetID="12" presetClass="entr" presetSubtype="8"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additive="base">
                                        <p:cTn id="32" dur="500"/>
                                        <p:tgtEl>
                                          <p:spTgt spid="58"/>
                                        </p:tgtEl>
                                        <p:attrNameLst>
                                          <p:attrName>ppt_x</p:attrName>
                                        </p:attrNameLst>
                                      </p:cBhvr>
                                      <p:tavLst>
                                        <p:tav tm="0">
                                          <p:val>
                                            <p:strVal val="#ppt_x-#ppt_w*1.125000"/>
                                          </p:val>
                                        </p:tav>
                                        <p:tav tm="100000">
                                          <p:val>
                                            <p:strVal val="#ppt_x"/>
                                          </p:val>
                                        </p:tav>
                                      </p:tavLst>
                                    </p:anim>
                                    <p:animEffect transition="in" filter="wipe(right)">
                                      <p:cBhvr>
                                        <p:cTn id="33" dur="500"/>
                                        <p:tgtEl>
                                          <p:spTgt spid="58"/>
                                        </p:tgtEl>
                                      </p:cBhvr>
                                    </p:animEffect>
                                  </p:childTnLst>
                                </p:cTn>
                              </p:par>
                              <p:par>
                                <p:cTn id="34" presetID="23" presetClass="entr" presetSubtype="16" fill="hold" nodeType="withEffect">
                                  <p:stCondLst>
                                    <p:cond delay="40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fltVal val="0"/>
                                          </p:val>
                                        </p:tav>
                                        <p:tav tm="100000">
                                          <p:val>
                                            <p:strVal val="#ppt_h"/>
                                          </p:val>
                                        </p:tav>
                                      </p:tavLst>
                                    </p:anim>
                                  </p:childTnLst>
                                </p:cTn>
                              </p:par>
                              <p:par>
                                <p:cTn id="38" presetID="12" presetClass="entr" presetSubtype="8" fill="hold" nodeType="withEffect">
                                  <p:stCondLst>
                                    <p:cond delay="600"/>
                                  </p:stCondLst>
                                  <p:childTnLst>
                                    <p:set>
                                      <p:cBhvr>
                                        <p:cTn id="39" dur="1" fill="hold">
                                          <p:stCondLst>
                                            <p:cond delay="0"/>
                                          </p:stCondLst>
                                        </p:cTn>
                                        <p:tgtEl>
                                          <p:spTgt spid="34"/>
                                        </p:tgtEl>
                                        <p:attrNameLst>
                                          <p:attrName>style.visibility</p:attrName>
                                        </p:attrNameLst>
                                      </p:cBhvr>
                                      <p:to>
                                        <p:strVal val="visible"/>
                                      </p:to>
                                    </p:set>
                                    <p:animEffect transition="in" filter="slide(fromLeft)">
                                      <p:cBhvr>
                                        <p:cTn id="40" dur="500"/>
                                        <p:tgtEl>
                                          <p:spTgt spid="34"/>
                                        </p:tgtEl>
                                      </p:cBhvr>
                                    </p:animEffect>
                                  </p:childTnLst>
                                </p:cTn>
                              </p:par>
                            </p:childTnLst>
                          </p:cTn>
                        </p:par>
                        <p:par>
                          <p:cTn id="41" fill="hold">
                            <p:stCondLst>
                              <p:cond delay="2000"/>
                            </p:stCondLst>
                            <p:childTnLst>
                              <p:par>
                                <p:cTn id="42" presetID="12" presetClass="entr" presetSubtype="8"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500"/>
                                        <p:tgtEl>
                                          <p:spTgt spid="59"/>
                                        </p:tgtEl>
                                        <p:attrNameLst>
                                          <p:attrName>ppt_x</p:attrName>
                                        </p:attrNameLst>
                                      </p:cBhvr>
                                      <p:tavLst>
                                        <p:tav tm="0">
                                          <p:val>
                                            <p:strVal val="#ppt_x-#ppt_w*1.125000"/>
                                          </p:val>
                                        </p:tav>
                                        <p:tav tm="100000">
                                          <p:val>
                                            <p:strVal val="#ppt_x"/>
                                          </p:val>
                                        </p:tav>
                                      </p:tavLst>
                                    </p:anim>
                                    <p:animEffect transition="in" filter="wipe(right)">
                                      <p:cBhvr>
                                        <p:cTn id="45" dur="500"/>
                                        <p:tgtEl>
                                          <p:spTgt spid="59"/>
                                        </p:tgtEl>
                                      </p:cBhvr>
                                    </p:animEffect>
                                  </p:childTnLst>
                                </p:cTn>
                              </p:par>
                              <p:par>
                                <p:cTn id="46" presetID="23" presetClass="entr" presetSubtype="16" fill="hold" nodeType="withEffect">
                                  <p:stCondLst>
                                    <p:cond delay="800"/>
                                  </p:stCondLst>
                                  <p:childTnLst>
                                    <p:set>
                                      <p:cBhvr>
                                        <p:cTn id="47" dur="1" fill="hold">
                                          <p:stCondLst>
                                            <p:cond delay="0"/>
                                          </p:stCondLst>
                                        </p:cTn>
                                        <p:tgtEl>
                                          <p:spTgt spid="45"/>
                                        </p:tgtEl>
                                        <p:attrNameLst>
                                          <p:attrName>style.visibility</p:attrName>
                                        </p:attrNameLst>
                                      </p:cBhvr>
                                      <p:to>
                                        <p:strVal val="visible"/>
                                      </p:to>
                                    </p:set>
                                    <p:anim calcmode="lin" valueType="num">
                                      <p:cBhvr>
                                        <p:cTn id="48" dur="500" fill="hold"/>
                                        <p:tgtEl>
                                          <p:spTgt spid="45"/>
                                        </p:tgtEl>
                                        <p:attrNameLst>
                                          <p:attrName>ppt_w</p:attrName>
                                        </p:attrNameLst>
                                      </p:cBhvr>
                                      <p:tavLst>
                                        <p:tav tm="0">
                                          <p:val>
                                            <p:fltVal val="0"/>
                                          </p:val>
                                        </p:tav>
                                        <p:tav tm="100000">
                                          <p:val>
                                            <p:strVal val="#ppt_w"/>
                                          </p:val>
                                        </p:tav>
                                      </p:tavLst>
                                    </p:anim>
                                    <p:anim calcmode="lin" valueType="num">
                                      <p:cBhvr>
                                        <p:cTn id="49" dur="500" fill="hold"/>
                                        <p:tgtEl>
                                          <p:spTgt spid="45"/>
                                        </p:tgtEl>
                                        <p:attrNameLst>
                                          <p:attrName>ppt_h</p:attrName>
                                        </p:attrNameLst>
                                      </p:cBhvr>
                                      <p:tavLst>
                                        <p:tav tm="0">
                                          <p:val>
                                            <p:fltVal val="0"/>
                                          </p:val>
                                        </p:tav>
                                        <p:tav tm="100000">
                                          <p:val>
                                            <p:strVal val="#ppt_h"/>
                                          </p:val>
                                        </p:tav>
                                      </p:tavLst>
                                    </p:anim>
                                  </p:childTnLst>
                                </p:cTn>
                              </p:par>
                              <p:par>
                                <p:cTn id="50" presetID="12" presetClass="entr" presetSubtype="8" fill="hold" nodeType="withEffect">
                                  <p:stCondLst>
                                    <p:cond delay="1000"/>
                                  </p:stCondLst>
                                  <p:childTnLst>
                                    <p:set>
                                      <p:cBhvr>
                                        <p:cTn id="51" dur="1" fill="hold">
                                          <p:stCondLst>
                                            <p:cond delay="0"/>
                                          </p:stCondLst>
                                        </p:cTn>
                                        <p:tgtEl>
                                          <p:spTgt spid="37"/>
                                        </p:tgtEl>
                                        <p:attrNameLst>
                                          <p:attrName>style.visibility</p:attrName>
                                        </p:attrNameLst>
                                      </p:cBhvr>
                                      <p:to>
                                        <p:strVal val="visible"/>
                                      </p:to>
                                    </p:set>
                                    <p:animEffect transition="in" filter="slide(fromLeft)">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31" grpId="0" animBg="1"/>
      <p:bldP spid="32" grpId="0" animBg="1"/>
      <p:bldP spid="33" grpId="0"/>
      <p:bldP spid="58" grpId="0"/>
      <p:bldP spid="5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pic>
        <p:nvPicPr>
          <p:cNvPr id="33" name="图片 32"/>
          <p:cNvPicPr>
            <a:picLocks noChangeAspect="1"/>
          </p:cNvPicPr>
          <p:nvPr/>
        </p:nvPicPr>
        <p:blipFill rotWithShape="1">
          <a:blip r:embed="rId3" cstate="email"/>
          <a:srcRect/>
          <a:stretch>
            <a:fillRect/>
          </a:stretch>
        </p:blipFill>
        <p:spPr>
          <a:xfrm>
            <a:off x="2843658" y="1190626"/>
            <a:ext cx="1725281" cy="1730066"/>
          </a:xfrm>
          <a:prstGeom prst="rect">
            <a:avLst/>
          </a:prstGeom>
        </p:spPr>
      </p:pic>
      <p:pic>
        <p:nvPicPr>
          <p:cNvPr id="34" name="Picture 2"/>
          <p:cNvPicPr>
            <a:picLocks noChangeAspect="1" noChangeArrowheads="1"/>
          </p:cNvPicPr>
          <p:nvPr/>
        </p:nvPicPr>
        <p:blipFill rotWithShape="1">
          <a:blip r:embed="rId4" cstate="email"/>
          <a:srcRect/>
          <a:stretch>
            <a:fillRect/>
          </a:stretch>
        </p:blipFill>
        <p:spPr bwMode="auto">
          <a:xfrm>
            <a:off x="1107661" y="2921533"/>
            <a:ext cx="3466900" cy="173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5" cstate="email"/>
          <a:srcRect/>
          <a:stretch>
            <a:fillRect/>
          </a:stretch>
        </p:blipFill>
        <p:spPr bwMode="auto">
          <a:xfrm>
            <a:off x="4574561" y="1188059"/>
            <a:ext cx="17303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rotWithShape="1">
          <a:blip r:embed="rId6" cstate="email"/>
          <a:srcRect/>
          <a:stretch>
            <a:fillRect/>
          </a:stretch>
        </p:blipFill>
        <p:spPr bwMode="auto">
          <a:xfrm>
            <a:off x="6300343" y="2914651"/>
            <a:ext cx="1735997" cy="1752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矩形 36"/>
          <p:cNvSpPr/>
          <p:nvPr/>
        </p:nvSpPr>
        <p:spPr>
          <a:xfrm>
            <a:off x="1107661" y="1187079"/>
            <a:ext cx="1735997" cy="1736180"/>
          </a:xfrm>
          <a:prstGeom prst="rect">
            <a:avLst/>
          </a:prstGeom>
          <a:solidFill>
            <a:srgbClr val="0070C0"/>
          </a:solidFill>
          <a:ln w="12700" cap="flat" cmpd="sng" algn="ctr">
            <a:noFill/>
            <a:prstDash val="solid"/>
            <a:miter lim="800000"/>
          </a:ln>
          <a:effectLst/>
        </p:spPr>
        <p:txBody>
          <a:bodyPr lIns="100790" tIns="50396" rIns="100790" bIns="50396" anchor="ctr"/>
          <a:lstStyle/>
          <a:p>
            <a:pPr algn="ctr">
              <a:lnSpc>
                <a:spcPct val="130000"/>
              </a:lnSpc>
              <a:defRPr/>
            </a:pPr>
            <a:r>
              <a:rPr lang="zh-CN" altLang="en-US" kern="0" dirty="0">
                <a:solidFill>
                  <a:srgbClr val="F9F9F9"/>
                </a:solidFill>
                <a:latin typeface="微软雅黑" panose="020B0503020204020204" pitchFamily="34" charset="-122"/>
                <a:ea typeface="微软雅黑" panose="020B0503020204020204" pitchFamily="34" charset="-122"/>
              </a:rPr>
              <a:t>标题</a:t>
            </a:r>
            <a:endParaRPr lang="en-US" altLang="zh-CN"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smtClean="0">
                <a:solidFill>
                  <a:srgbClr val="F9F9F9"/>
                </a:solidFill>
                <a:latin typeface="微软雅黑" panose="020B0503020204020204" pitchFamily="34" charset="-122"/>
                <a:ea typeface="微软雅黑" panose="020B0503020204020204" pitchFamily="34" charset="-122"/>
              </a:rPr>
              <a:t>点击</a:t>
            </a:r>
            <a:r>
              <a:rPr lang="zh-CN" altLang="en-US" sz="1500" kern="0" dirty="0">
                <a:solidFill>
                  <a:srgbClr val="F9F9F9"/>
                </a:solidFill>
                <a:latin typeface="微软雅黑" panose="020B0503020204020204" pitchFamily="34" charset="-122"/>
                <a:ea typeface="微软雅黑" panose="020B0503020204020204" pitchFamily="34" charset="-122"/>
              </a:rPr>
              <a:t>添加内容</a:t>
            </a:r>
            <a:endParaRPr lang="en-US" altLang="zh-CN"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p>
        </p:txBody>
      </p:sp>
      <p:sp>
        <p:nvSpPr>
          <p:cNvPr id="38" name="矩形 37"/>
          <p:cNvSpPr/>
          <p:nvPr/>
        </p:nvSpPr>
        <p:spPr>
          <a:xfrm>
            <a:off x="6300343" y="1187079"/>
            <a:ext cx="1735997" cy="1736180"/>
          </a:xfrm>
          <a:prstGeom prst="rect">
            <a:avLst/>
          </a:prstGeom>
          <a:solidFill>
            <a:srgbClr val="0070C0"/>
          </a:solidFill>
          <a:ln w="12700" cap="flat" cmpd="sng" algn="ctr">
            <a:noFill/>
            <a:prstDash val="solid"/>
            <a:miter lim="800000"/>
          </a:ln>
          <a:effectLst/>
        </p:spPr>
        <p:txBody>
          <a:bodyPr lIns="100790" tIns="50396" rIns="100790" bIns="50396" anchor="ctr"/>
          <a:lstStyle/>
          <a:p>
            <a:pPr algn="ctr">
              <a:lnSpc>
                <a:spcPct val="130000"/>
              </a:lnSpc>
              <a:defRPr/>
            </a:pPr>
            <a:r>
              <a:rPr lang="zh-CN" altLang="en-US" kern="0" dirty="0">
                <a:solidFill>
                  <a:srgbClr val="F9F9F9"/>
                </a:solidFill>
                <a:latin typeface="微软雅黑" panose="020B0503020204020204" pitchFamily="34" charset="-122"/>
                <a:ea typeface="微软雅黑" panose="020B0503020204020204" pitchFamily="34" charset="-122"/>
              </a:rPr>
              <a:t>标题</a:t>
            </a:r>
            <a:endParaRPr lang="en-US" altLang="zh-CN"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smtClean="0">
                <a:solidFill>
                  <a:srgbClr val="F9F9F9"/>
                </a:solidFill>
                <a:latin typeface="微软雅黑" panose="020B0503020204020204" pitchFamily="34" charset="-122"/>
                <a:ea typeface="微软雅黑" panose="020B0503020204020204" pitchFamily="34" charset="-122"/>
              </a:rPr>
              <a:t>点击</a:t>
            </a:r>
            <a:r>
              <a:rPr lang="zh-CN" altLang="en-US" sz="1500" kern="0" dirty="0">
                <a:solidFill>
                  <a:srgbClr val="F9F9F9"/>
                </a:solidFill>
                <a:latin typeface="微软雅黑" panose="020B0503020204020204" pitchFamily="34" charset="-122"/>
                <a:ea typeface="微软雅黑" panose="020B0503020204020204" pitchFamily="34" charset="-122"/>
              </a:rPr>
              <a:t>添加内容</a:t>
            </a:r>
            <a:endParaRPr lang="en-US" altLang="zh-CN"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p>
        </p:txBody>
      </p:sp>
      <p:sp>
        <p:nvSpPr>
          <p:cNvPr id="39" name="矩形 38"/>
          <p:cNvSpPr/>
          <p:nvPr/>
        </p:nvSpPr>
        <p:spPr>
          <a:xfrm>
            <a:off x="4568939" y="2923257"/>
            <a:ext cx="1735997" cy="1736180"/>
          </a:xfrm>
          <a:prstGeom prst="rect">
            <a:avLst/>
          </a:prstGeom>
          <a:solidFill>
            <a:srgbClr val="0070C0"/>
          </a:solidFill>
          <a:ln w="12700" cap="flat" cmpd="sng" algn="ctr">
            <a:noFill/>
            <a:prstDash val="solid"/>
            <a:miter lim="800000"/>
          </a:ln>
          <a:effectLst/>
        </p:spPr>
        <p:txBody>
          <a:bodyPr lIns="100790" tIns="50396" rIns="100790" bIns="50396" anchor="ctr"/>
          <a:lstStyle/>
          <a:p>
            <a:pPr algn="ctr">
              <a:lnSpc>
                <a:spcPct val="130000"/>
              </a:lnSpc>
              <a:defRPr/>
            </a:pPr>
            <a:r>
              <a:rPr lang="zh-CN" altLang="en-US" kern="0" dirty="0">
                <a:solidFill>
                  <a:srgbClr val="F9F9F9"/>
                </a:solidFill>
                <a:latin typeface="微软雅黑" panose="020B0503020204020204" pitchFamily="34" charset="-122"/>
                <a:ea typeface="微软雅黑" panose="020B0503020204020204" pitchFamily="34" charset="-122"/>
              </a:rPr>
              <a:t>标题</a:t>
            </a:r>
            <a:endParaRPr lang="en-US" altLang="zh-CN"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smtClean="0">
                <a:solidFill>
                  <a:srgbClr val="F9F9F9"/>
                </a:solidFill>
                <a:latin typeface="微软雅黑" panose="020B0503020204020204" pitchFamily="34" charset="-122"/>
                <a:ea typeface="微软雅黑" panose="020B0503020204020204" pitchFamily="34" charset="-122"/>
              </a:rPr>
              <a:t>点击</a:t>
            </a:r>
            <a:r>
              <a:rPr lang="zh-CN" altLang="en-US" sz="1500" kern="0" dirty="0">
                <a:solidFill>
                  <a:srgbClr val="F9F9F9"/>
                </a:solidFill>
                <a:latin typeface="微软雅黑" panose="020B0503020204020204" pitchFamily="34" charset="-122"/>
                <a:ea typeface="微软雅黑" panose="020B0503020204020204" pitchFamily="34" charset="-122"/>
              </a:rPr>
              <a:t>添加内容</a:t>
            </a:r>
            <a:endParaRPr lang="en-US" altLang="zh-CN" sz="1500" kern="0" dirty="0">
              <a:solidFill>
                <a:srgbClr val="F9F9F9"/>
              </a:solidFill>
              <a:latin typeface="微软雅黑" panose="020B0503020204020204" pitchFamily="34" charset="-122"/>
              <a:ea typeface="微软雅黑" panose="020B0503020204020204" pitchFamily="34" charset="-122"/>
            </a:endParaRP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p>
          <a:p>
            <a:pPr algn="ctr">
              <a:lnSpc>
                <a:spcPct val="130000"/>
              </a:lnSpc>
              <a:defRPr/>
            </a:pPr>
            <a:r>
              <a:rPr lang="zh-CN" altLang="en-US" sz="1500" kern="0" dirty="0">
                <a:solidFill>
                  <a:srgbClr val="F9F9F9"/>
                </a:solidFill>
                <a:latin typeface="微软雅黑" panose="020B0503020204020204" pitchFamily="34" charset="-122"/>
                <a:ea typeface="微软雅黑" panose="020B0503020204020204" pitchFamily="34" charset="-122"/>
              </a:rPr>
              <a:t>点击添加内容</a:t>
            </a:r>
          </a:p>
        </p:txBody>
      </p:sp>
    </p:spTree>
  </p:cSld>
  <p:clrMapOvr>
    <a:masterClrMapping/>
  </p:clrMapOvr>
  <mc:AlternateContent xmlns:mc="http://schemas.openxmlformats.org/markup-compatibility/2006" xmlns:p14="http://schemas.microsoft.com/office/powerpoint/2010/main">
    <mc:Choice Requires="p14">
      <p:transition spd="slow" p14:dur="1400" advClick="0" advTm="2000">
        <p14:doors dir="vert"/>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53" presetClass="entr" presetSubtype="528" fill="hold" nodeType="withEffect">
                                  <p:stCondLst>
                                    <p:cond delay="500"/>
                                  </p:stCondLst>
                                  <p:childTnLst>
                                    <p:set>
                                      <p:cBhvr>
                                        <p:cTn id="9" dur="1" fill="hold">
                                          <p:stCondLst>
                                            <p:cond delay="0"/>
                                          </p:stCondLst>
                                        </p:cTn>
                                        <p:tgtEl>
                                          <p:spTgt spid="34"/>
                                        </p:tgtEl>
                                        <p:attrNameLst>
                                          <p:attrName>style.visibility</p:attrName>
                                        </p:attrNameLst>
                                      </p:cBhvr>
                                      <p:to>
                                        <p:strVal val="visible"/>
                                      </p:to>
                                    </p:set>
                                    <p:anim calcmode="lin" valueType="num">
                                      <p:cBhvr>
                                        <p:cTn id="10" dur="750" fill="hold"/>
                                        <p:tgtEl>
                                          <p:spTgt spid="34"/>
                                        </p:tgtEl>
                                        <p:attrNameLst>
                                          <p:attrName>ppt_w</p:attrName>
                                        </p:attrNameLst>
                                      </p:cBhvr>
                                      <p:tavLst>
                                        <p:tav tm="0">
                                          <p:val>
                                            <p:fltVal val="0"/>
                                          </p:val>
                                        </p:tav>
                                        <p:tav tm="100000">
                                          <p:val>
                                            <p:strVal val="#ppt_w"/>
                                          </p:val>
                                        </p:tav>
                                      </p:tavLst>
                                    </p:anim>
                                    <p:anim calcmode="lin" valueType="num">
                                      <p:cBhvr>
                                        <p:cTn id="11" dur="750" fill="hold"/>
                                        <p:tgtEl>
                                          <p:spTgt spid="34"/>
                                        </p:tgtEl>
                                        <p:attrNameLst>
                                          <p:attrName>ppt_h</p:attrName>
                                        </p:attrNameLst>
                                      </p:cBhvr>
                                      <p:tavLst>
                                        <p:tav tm="0">
                                          <p:val>
                                            <p:fltVal val="0"/>
                                          </p:val>
                                        </p:tav>
                                        <p:tav tm="100000">
                                          <p:val>
                                            <p:strVal val="#ppt_h"/>
                                          </p:val>
                                        </p:tav>
                                      </p:tavLst>
                                    </p:anim>
                                    <p:animEffect transition="in" filter="fade">
                                      <p:cBhvr>
                                        <p:cTn id="12" dur="750"/>
                                        <p:tgtEl>
                                          <p:spTgt spid="34"/>
                                        </p:tgtEl>
                                      </p:cBhvr>
                                    </p:animEffect>
                                    <p:anim calcmode="lin" valueType="num">
                                      <p:cBhvr>
                                        <p:cTn id="13" dur="750" fill="hold"/>
                                        <p:tgtEl>
                                          <p:spTgt spid="34"/>
                                        </p:tgtEl>
                                        <p:attrNameLst>
                                          <p:attrName>ppt_x</p:attrName>
                                        </p:attrNameLst>
                                      </p:cBhvr>
                                      <p:tavLst>
                                        <p:tav tm="0">
                                          <p:val>
                                            <p:fltVal val="0.5"/>
                                          </p:val>
                                        </p:tav>
                                        <p:tav tm="100000">
                                          <p:val>
                                            <p:strVal val="#ppt_x"/>
                                          </p:val>
                                        </p:tav>
                                      </p:tavLst>
                                    </p:anim>
                                    <p:anim calcmode="lin" valueType="num">
                                      <p:cBhvr>
                                        <p:cTn id="14" dur="750" fill="hold"/>
                                        <p:tgtEl>
                                          <p:spTgt spid="34"/>
                                        </p:tgtEl>
                                        <p:attrNameLst>
                                          <p:attrName>ppt_y</p:attrName>
                                        </p:attrNameLst>
                                      </p:cBhvr>
                                      <p:tavLst>
                                        <p:tav tm="0">
                                          <p:val>
                                            <p:fltVal val="0.5"/>
                                          </p:val>
                                        </p:tav>
                                        <p:tav tm="100000">
                                          <p:val>
                                            <p:strVal val="#ppt_y"/>
                                          </p:val>
                                        </p:tav>
                                      </p:tavLst>
                                    </p:anim>
                                  </p:childTnLst>
                                </p:cTn>
                              </p:par>
                              <p:par>
                                <p:cTn id="15" presetID="53" presetClass="entr" presetSubtype="528" fill="hold" nodeType="withEffect">
                                  <p:stCondLst>
                                    <p:cond delay="250"/>
                                  </p:stCondLst>
                                  <p:childTnLst>
                                    <p:set>
                                      <p:cBhvr>
                                        <p:cTn id="16" dur="1" fill="hold">
                                          <p:stCondLst>
                                            <p:cond delay="0"/>
                                          </p:stCondLst>
                                        </p:cTn>
                                        <p:tgtEl>
                                          <p:spTgt spid="33"/>
                                        </p:tgtEl>
                                        <p:attrNameLst>
                                          <p:attrName>style.visibility</p:attrName>
                                        </p:attrNameLst>
                                      </p:cBhvr>
                                      <p:to>
                                        <p:strVal val="visible"/>
                                      </p:to>
                                    </p:set>
                                    <p:anim calcmode="lin" valueType="num">
                                      <p:cBhvr>
                                        <p:cTn id="17" dur="750" fill="hold"/>
                                        <p:tgtEl>
                                          <p:spTgt spid="33"/>
                                        </p:tgtEl>
                                        <p:attrNameLst>
                                          <p:attrName>ppt_w</p:attrName>
                                        </p:attrNameLst>
                                      </p:cBhvr>
                                      <p:tavLst>
                                        <p:tav tm="0">
                                          <p:val>
                                            <p:fltVal val="0"/>
                                          </p:val>
                                        </p:tav>
                                        <p:tav tm="100000">
                                          <p:val>
                                            <p:strVal val="#ppt_w"/>
                                          </p:val>
                                        </p:tav>
                                      </p:tavLst>
                                    </p:anim>
                                    <p:anim calcmode="lin" valueType="num">
                                      <p:cBhvr>
                                        <p:cTn id="18" dur="750" fill="hold"/>
                                        <p:tgtEl>
                                          <p:spTgt spid="33"/>
                                        </p:tgtEl>
                                        <p:attrNameLst>
                                          <p:attrName>ppt_h</p:attrName>
                                        </p:attrNameLst>
                                      </p:cBhvr>
                                      <p:tavLst>
                                        <p:tav tm="0">
                                          <p:val>
                                            <p:fltVal val="0"/>
                                          </p:val>
                                        </p:tav>
                                        <p:tav tm="100000">
                                          <p:val>
                                            <p:strVal val="#ppt_h"/>
                                          </p:val>
                                        </p:tav>
                                      </p:tavLst>
                                    </p:anim>
                                    <p:animEffect transition="in" filter="fade">
                                      <p:cBhvr>
                                        <p:cTn id="19" dur="750"/>
                                        <p:tgtEl>
                                          <p:spTgt spid="33"/>
                                        </p:tgtEl>
                                      </p:cBhvr>
                                    </p:animEffect>
                                    <p:anim calcmode="lin" valueType="num">
                                      <p:cBhvr>
                                        <p:cTn id="20" dur="750" fill="hold"/>
                                        <p:tgtEl>
                                          <p:spTgt spid="33"/>
                                        </p:tgtEl>
                                        <p:attrNameLst>
                                          <p:attrName>ppt_x</p:attrName>
                                        </p:attrNameLst>
                                      </p:cBhvr>
                                      <p:tavLst>
                                        <p:tav tm="0">
                                          <p:val>
                                            <p:fltVal val="0.5"/>
                                          </p:val>
                                        </p:tav>
                                        <p:tav tm="100000">
                                          <p:val>
                                            <p:strVal val="#ppt_x"/>
                                          </p:val>
                                        </p:tav>
                                      </p:tavLst>
                                    </p:anim>
                                    <p:anim calcmode="lin" valueType="num">
                                      <p:cBhvr>
                                        <p:cTn id="21" dur="750" fill="hold"/>
                                        <p:tgtEl>
                                          <p:spTgt spid="33"/>
                                        </p:tgtEl>
                                        <p:attrNameLst>
                                          <p:attrName>ppt_y</p:attrName>
                                        </p:attrNameLst>
                                      </p:cBhvr>
                                      <p:tavLst>
                                        <p:tav tm="0">
                                          <p:val>
                                            <p:fltVal val="0.5"/>
                                          </p:val>
                                        </p:tav>
                                        <p:tav tm="100000">
                                          <p:val>
                                            <p:strVal val="#ppt_y"/>
                                          </p:val>
                                        </p:tav>
                                      </p:tavLst>
                                    </p:anim>
                                  </p:childTnLst>
                                </p:cTn>
                              </p:par>
                              <p:par>
                                <p:cTn id="22" presetID="53" presetClass="entr" presetSubtype="528" fill="hold" nodeType="withEffect">
                                  <p:stCondLst>
                                    <p:cond delay="750"/>
                                  </p:stCondLst>
                                  <p:childTnLst>
                                    <p:set>
                                      <p:cBhvr>
                                        <p:cTn id="23" dur="1" fill="hold">
                                          <p:stCondLst>
                                            <p:cond delay="0"/>
                                          </p:stCondLst>
                                        </p:cTn>
                                        <p:tgtEl>
                                          <p:spTgt spid="35"/>
                                        </p:tgtEl>
                                        <p:attrNameLst>
                                          <p:attrName>style.visibility</p:attrName>
                                        </p:attrNameLst>
                                      </p:cBhvr>
                                      <p:to>
                                        <p:strVal val="visible"/>
                                      </p:to>
                                    </p:set>
                                    <p:anim calcmode="lin" valueType="num">
                                      <p:cBhvr>
                                        <p:cTn id="24" dur="750" fill="hold"/>
                                        <p:tgtEl>
                                          <p:spTgt spid="35"/>
                                        </p:tgtEl>
                                        <p:attrNameLst>
                                          <p:attrName>ppt_w</p:attrName>
                                        </p:attrNameLst>
                                      </p:cBhvr>
                                      <p:tavLst>
                                        <p:tav tm="0">
                                          <p:val>
                                            <p:fltVal val="0"/>
                                          </p:val>
                                        </p:tav>
                                        <p:tav tm="100000">
                                          <p:val>
                                            <p:strVal val="#ppt_w"/>
                                          </p:val>
                                        </p:tav>
                                      </p:tavLst>
                                    </p:anim>
                                    <p:anim calcmode="lin" valueType="num">
                                      <p:cBhvr>
                                        <p:cTn id="25" dur="750" fill="hold"/>
                                        <p:tgtEl>
                                          <p:spTgt spid="35"/>
                                        </p:tgtEl>
                                        <p:attrNameLst>
                                          <p:attrName>ppt_h</p:attrName>
                                        </p:attrNameLst>
                                      </p:cBhvr>
                                      <p:tavLst>
                                        <p:tav tm="0">
                                          <p:val>
                                            <p:fltVal val="0"/>
                                          </p:val>
                                        </p:tav>
                                        <p:tav tm="100000">
                                          <p:val>
                                            <p:strVal val="#ppt_h"/>
                                          </p:val>
                                        </p:tav>
                                      </p:tavLst>
                                    </p:anim>
                                    <p:animEffect transition="in" filter="fade">
                                      <p:cBhvr>
                                        <p:cTn id="26" dur="750"/>
                                        <p:tgtEl>
                                          <p:spTgt spid="35"/>
                                        </p:tgtEl>
                                      </p:cBhvr>
                                    </p:animEffect>
                                    <p:anim calcmode="lin" valueType="num">
                                      <p:cBhvr>
                                        <p:cTn id="27" dur="750" fill="hold"/>
                                        <p:tgtEl>
                                          <p:spTgt spid="35"/>
                                        </p:tgtEl>
                                        <p:attrNameLst>
                                          <p:attrName>ppt_x</p:attrName>
                                        </p:attrNameLst>
                                      </p:cBhvr>
                                      <p:tavLst>
                                        <p:tav tm="0">
                                          <p:val>
                                            <p:fltVal val="0.5"/>
                                          </p:val>
                                        </p:tav>
                                        <p:tav tm="100000">
                                          <p:val>
                                            <p:strVal val="#ppt_x"/>
                                          </p:val>
                                        </p:tav>
                                      </p:tavLst>
                                    </p:anim>
                                    <p:anim calcmode="lin" valueType="num">
                                      <p:cBhvr>
                                        <p:cTn id="28" dur="750" fill="hold"/>
                                        <p:tgtEl>
                                          <p:spTgt spid="35"/>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250"/>
                                  </p:stCondLst>
                                  <p:childTnLst>
                                    <p:set>
                                      <p:cBhvr>
                                        <p:cTn id="30" dur="1" fill="hold">
                                          <p:stCondLst>
                                            <p:cond delay="0"/>
                                          </p:stCondLst>
                                        </p:cTn>
                                        <p:tgtEl>
                                          <p:spTgt spid="36"/>
                                        </p:tgtEl>
                                        <p:attrNameLst>
                                          <p:attrName>style.visibility</p:attrName>
                                        </p:attrNameLst>
                                      </p:cBhvr>
                                      <p:to>
                                        <p:strVal val="visible"/>
                                      </p:to>
                                    </p:set>
                                    <p:anim calcmode="lin" valueType="num">
                                      <p:cBhvr>
                                        <p:cTn id="31" dur="750" fill="hold"/>
                                        <p:tgtEl>
                                          <p:spTgt spid="36"/>
                                        </p:tgtEl>
                                        <p:attrNameLst>
                                          <p:attrName>ppt_w</p:attrName>
                                        </p:attrNameLst>
                                      </p:cBhvr>
                                      <p:tavLst>
                                        <p:tav tm="0">
                                          <p:val>
                                            <p:fltVal val="0"/>
                                          </p:val>
                                        </p:tav>
                                        <p:tav tm="100000">
                                          <p:val>
                                            <p:strVal val="#ppt_w"/>
                                          </p:val>
                                        </p:tav>
                                      </p:tavLst>
                                    </p:anim>
                                    <p:anim calcmode="lin" valueType="num">
                                      <p:cBhvr>
                                        <p:cTn id="32" dur="750" fill="hold"/>
                                        <p:tgtEl>
                                          <p:spTgt spid="36"/>
                                        </p:tgtEl>
                                        <p:attrNameLst>
                                          <p:attrName>ppt_h</p:attrName>
                                        </p:attrNameLst>
                                      </p:cBhvr>
                                      <p:tavLst>
                                        <p:tav tm="0">
                                          <p:val>
                                            <p:fltVal val="0"/>
                                          </p:val>
                                        </p:tav>
                                        <p:tav tm="100000">
                                          <p:val>
                                            <p:strVal val="#ppt_h"/>
                                          </p:val>
                                        </p:tav>
                                      </p:tavLst>
                                    </p:anim>
                                    <p:animEffect transition="in" filter="fade">
                                      <p:cBhvr>
                                        <p:cTn id="33" dur="750"/>
                                        <p:tgtEl>
                                          <p:spTgt spid="36"/>
                                        </p:tgtEl>
                                      </p:cBhvr>
                                    </p:animEffect>
                                    <p:anim calcmode="lin" valueType="num">
                                      <p:cBhvr>
                                        <p:cTn id="34" dur="750" fill="hold"/>
                                        <p:tgtEl>
                                          <p:spTgt spid="36"/>
                                        </p:tgtEl>
                                        <p:attrNameLst>
                                          <p:attrName>ppt_x</p:attrName>
                                        </p:attrNameLst>
                                      </p:cBhvr>
                                      <p:tavLst>
                                        <p:tav tm="0">
                                          <p:val>
                                            <p:fltVal val="0.5"/>
                                          </p:val>
                                        </p:tav>
                                        <p:tav tm="100000">
                                          <p:val>
                                            <p:strVal val="#ppt_x"/>
                                          </p:val>
                                        </p:tav>
                                      </p:tavLst>
                                    </p:anim>
                                    <p:anim calcmode="lin" valueType="num">
                                      <p:cBhvr>
                                        <p:cTn id="35" dur="750" fill="hold"/>
                                        <p:tgtEl>
                                          <p:spTgt spid="36"/>
                                        </p:tgtEl>
                                        <p:attrNameLst>
                                          <p:attrName>ppt_y</p:attrName>
                                        </p:attrNameLst>
                                      </p:cBhvr>
                                      <p:tavLst>
                                        <p:tav tm="0">
                                          <p:val>
                                            <p:fltVal val="0.5"/>
                                          </p:val>
                                        </p:tav>
                                        <p:tav tm="100000">
                                          <p:val>
                                            <p:strVal val="#ppt_y"/>
                                          </p:val>
                                        </p:tav>
                                      </p:tavLst>
                                    </p:anim>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par>
                                <p:cTn id="42" presetID="53" presetClass="entr" presetSubtype="16" fill="hold" grpId="0" nodeType="withEffect">
                                  <p:stCondLst>
                                    <p:cond delay="25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animBg="1"/>
      <p:bldP spid="38"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grpSp>
        <p:nvGrpSpPr>
          <p:cNvPr id="12" name="组合 11"/>
          <p:cNvGrpSpPr/>
          <p:nvPr/>
        </p:nvGrpSpPr>
        <p:grpSpPr>
          <a:xfrm>
            <a:off x="4702067" y="1146346"/>
            <a:ext cx="2769443" cy="463823"/>
            <a:chOff x="2838" y="350388"/>
            <a:chExt cx="2768962" cy="515200"/>
          </a:xfrm>
        </p:grpSpPr>
        <p:sp>
          <p:nvSpPr>
            <p:cNvPr id="13" name="五边形 2"/>
            <p:cNvSpPr/>
            <p:nvPr/>
          </p:nvSpPr>
          <p:spPr>
            <a:xfrm>
              <a:off x="11229" y="350388"/>
              <a:ext cx="2556491" cy="504056"/>
            </a:xfrm>
            <a:custGeom>
              <a:avLst/>
              <a:gdLst>
                <a:gd name="connsiteX0" fmla="*/ 0 w 3141510"/>
                <a:gd name="connsiteY0" fmla="*/ 0 h 504056"/>
                <a:gd name="connsiteX1" fmla="*/ 2889482 w 3141510"/>
                <a:gd name="connsiteY1" fmla="*/ 0 h 504056"/>
                <a:gd name="connsiteX2" fmla="*/ 3141510 w 3141510"/>
                <a:gd name="connsiteY2" fmla="*/ 252028 h 504056"/>
                <a:gd name="connsiteX3" fmla="*/ 2889482 w 3141510"/>
                <a:gd name="connsiteY3" fmla="*/ 504056 h 504056"/>
                <a:gd name="connsiteX4" fmla="*/ 0 w 3141510"/>
                <a:gd name="connsiteY4" fmla="*/ 504056 h 504056"/>
                <a:gd name="connsiteX5" fmla="*/ 0 w 3141510"/>
                <a:gd name="connsiteY5" fmla="*/ 0 h 504056"/>
                <a:gd name="connsiteX0-1" fmla="*/ 0 w 2889482"/>
                <a:gd name="connsiteY0-2" fmla="*/ 0 h 504056"/>
                <a:gd name="connsiteX1-3" fmla="*/ 2889482 w 2889482"/>
                <a:gd name="connsiteY1-4" fmla="*/ 0 h 504056"/>
                <a:gd name="connsiteX2-5" fmla="*/ 2889482 w 2889482"/>
                <a:gd name="connsiteY2-6" fmla="*/ 504056 h 504056"/>
                <a:gd name="connsiteX3-7" fmla="*/ 0 w 2889482"/>
                <a:gd name="connsiteY3-8" fmla="*/ 504056 h 504056"/>
                <a:gd name="connsiteX4-9" fmla="*/ 0 w 2889482"/>
                <a:gd name="connsiteY4-10" fmla="*/ 0 h 5040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89482" h="504056">
                  <a:moveTo>
                    <a:pt x="0" y="0"/>
                  </a:moveTo>
                  <a:lnTo>
                    <a:pt x="2889482" y="0"/>
                  </a:lnTo>
                  <a:lnTo>
                    <a:pt x="2889482" y="504056"/>
                  </a:lnTo>
                  <a:lnTo>
                    <a:pt x="0" y="50405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3" name="五边形 22"/>
            <p:cNvSpPr/>
            <p:nvPr/>
          </p:nvSpPr>
          <p:spPr>
            <a:xfrm flipH="1">
              <a:off x="2171676" y="350388"/>
              <a:ext cx="600124" cy="50405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4" name="TextBox 23"/>
            <p:cNvSpPr txBox="1"/>
            <p:nvPr/>
          </p:nvSpPr>
          <p:spPr>
            <a:xfrm>
              <a:off x="2838" y="386972"/>
              <a:ext cx="2064172" cy="478616"/>
            </a:xfrm>
            <a:prstGeom prst="rect">
              <a:avLst/>
            </a:prstGeom>
          </p:spPr>
          <p:txBody>
            <a:bodyPr wrap="square">
              <a:spAutoFit/>
            </a:bodyPr>
            <a:lstStyle>
              <a:defPPr>
                <a:defRPr lang="zh-CN"/>
              </a:defPPr>
              <a:lvl1pPr>
                <a:defRPr sz="2200" spc="-150">
                  <a:latin typeface="方正大黑_GBK" pitchFamily="65" charset="-122"/>
                  <a:ea typeface="方正大黑_GBK" pitchFamily="65" charset="-122"/>
                </a:defRPr>
              </a:lvl1pPr>
            </a:lstStyle>
            <a:p>
              <a:r>
                <a:rPr lang="zh-CN" altLang="en-US" b="0" dirty="0" smtClean="0">
                  <a:solidFill>
                    <a:schemeClr val="bg1"/>
                  </a:solidFill>
                </a:rPr>
                <a:t>◎ 项目展示</a:t>
              </a:r>
              <a:endParaRPr lang="zh-CN" altLang="en-US" b="0" dirty="0">
                <a:solidFill>
                  <a:schemeClr val="bg1"/>
                </a:solidFill>
              </a:endParaRPr>
            </a:p>
          </p:txBody>
        </p:sp>
      </p:grpSp>
      <p:sp>
        <p:nvSpPr>
          <p:cNvPr id="25" name="矩形 24"/>
          <p:cNvSpPr/>
          <p:nvPr/>
        </p:nvSpPr>
        <p:spPr>
          <a:xfrm>
            <a:off x="4630046" y="1720384"/>
            <a:ext cx="4047917" cy="2157049"/>
          </a:xfrm>
          <a:prstGeom prst="rect">
            <a:avLst/>
          </a:prstGeom>
        </p:spPr>
        <p:txBody>
          <a:bodyPr wrap="square" lIns="87931" tIns="43966" rIns="87931" bIns="43966">
            <a:spAutoFit/>
          </a:bodyPr>
          <a:lstStyle/>
          <a:p>
            <a:pPr algn="just">
              <a:lnSpc>
                <a:spcPct val="120000"/>
              </a:lnSpc>
            </a:pPr>
            <a:r>
              <a:rPr lang="zh-CN" altLang="en-US" sz="1400" b="0" dirty="0">
                <a:latin typeface="微软雅黑" panose="020B0503020204020204" pitchFamily="34" charset="-122"/>
                <a:ea typeface="微软雅黑" panose="020B0503020204020204" pitchFamily="34" charset="-122"/>
              </a:rPr>
              <a:t>       点击添加文字模板点击添加文字模板点击添加文字模板点击添加文字模板点击添加文字模板点击添加文字模板点击添加文字模板点击添加文字模板点击添加文字模板点击添加文字模板点击添加文字模板点击添加文字模板点击添加</a:t>
            </a:r>
            <a:r>
              <a:rPr lang="zh-CN" altLang="en-US" sz="1400" b="0" dirty="0" smtClean="0">
                <a:latin typeface="微软雅黑" panose="020B0503020204020204" pitchFamily="34" charset="-122"/>
                <a:ea typeface="微软雅黑" panose="020B0503020204020204" pitchFamily="34" charset="-122"/>
              </a:rPr>
              <a:t>文字</a:t>
            </a:r>
            <a:endParaRPr lang="en-US" altLang="zh-CN" sz="1400" b="0" dirty="0" smtClean="0">
              <a:latin typeface="微软雅黑" panose="020B0503020204020204" pitchFamily="34" charset="-122"/>
              <a:ea typeface="微软雅黑" panose="020B0503020204020204" pitchFamily="34" charset="-122"/>
            </a:endParaRPr>
          </a:p>
          <a:p>
            <a:pPr algn="just">
              <a:lnSpc>
                <a:spcPct val="120000"/>
              </a:lnSpc>
            </a:pPr>
            <a:r>
              <a:rPr lang="zh-CN" altLang="en-US" sz="1400" b="0" dirty="0">
                <a:latin typeface="微软雅黑" panose="020B0503020204020204" pitchFamily="34" charset="-122"/>
                <a:ea typeface="微软雅黑" panose="020B0503020204020204" pitchFamily="34" charset="-122"/>
              </a:rPr>
              <a:t> </a:t>
            </a:r>
            <a:r>
              <a:rPr lang="zh-CN" altLang="en-US" sz="1400" b="0" dirty="0" smtClean="0">
                <a:latin typeface="微软雅黑" panose="020B0503020204020204" pitchFamily="34" charset="-122"/>
                <a:ea typeface="微软雅黑" panose="020B0503020204020204" pitchFamily="34" charset="-122"/>
              </a:rPr>
              <a:t>      点击</a:t>
            </a:r>
            <a:r>
              <a:rPr lang="zh-CN" altLang="en-US" sz="1400" b="0" dirty="0">
                <a:latin typeface="微软雅黑" panose="020B0503020204020204" pitchFamily="34" charset="-122"/>
                <a:ea typeface="微软雅黑" panose="020B0503020204020204" pitchFamily="34" charset="-122"/>
              </a:rPr>
              <a:t>添加文字模板点击添加文字模板点击添加文字模板点击添加文字模板点击添加文字模板点击添加文字模板</a:t>
            </a:r>
          </a:p>
        </p:txBody>
      </p:sp>
      <p:pic>
        <p:nvPicPr>
          <p:cNvPr id="2" name="图片 1"/>
          <p:cNvPicPr>
            <a:picLocks noChangeAspect="1"/>
          </p:cNvPicPr>
          <p:nvPr/>
        </p:nvPicPr>
        <p:blipFill rotWithShape="1">
          <a:blip r:embed="rId3" cstate="email"/>
          <a:srcRect/>
          <a:stretch>
            <a:fillRect/>
          </a:stretch>
        </p:blipFill>
        <p:spPr>
          <a:xfrm>
            <a:off x="0" y="1146346"/>
            <a:ext cx="4630047" cy="27877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randombar(horizontal)">
                                      <p:cBhvr>
                                        <p:cTn id="7" dur="500"/>
                                        <p:tgtEl>
                                          <p:spTgt spid="7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auto">
          <a:xfrm>
            <a:off x="4065688" y="587546"/>
            <a:ext cx="4937770" cy="4312929"/>
          </a:xfrm>
          <a:prstGeom prst="rect">
            <a:avLst/>
          </a:prstGeom>
          <a:blipFill dpi="0" rotWithShape="1">
            <a:blip r:embed="rId4" cstate="email">
              <a:alphaModFix amt="31000"/>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endParaRPr>
          </a:p>
        </p:txBody>
      </p:sp>
      <p:pic>
        <p:nvPicPr>
          <p:cNvPr id="3" name="图片 2"/>
          <p:cNvPicPr>
            <a:picLocks noChangeAspect="1"/>
          </p:cNvPicPr>
          <p:nvPr/>
        </p:nvPicPr>
        <p:blipFill>
          <a:blip r:embed="rId5" cstate="email"/>
          <a:stretch>
            <a:fillRect/>
          </a:stretch>
        </p:blipFill>
        <p:spPr>
          <a:xfrm>
            <a:off x="3319778" y="674155"/>
            <a:ext cx="2591121" cy="2499768"/>
          </a:xfrm>
          <a:prstGeom prst="rect">
            <a:avLst/>
          </a:prstGeom>
          <a:ln>
            <a:noFill/>
          </a:ln>
          <a:effectLst>
            <a:outerShdw blurRad="292100" dist="139700" dir="2700000" algn="tl" rotWithShape="0">
              <a:srgbClr val="333333">
                <a:alpha val="39000"/>
              </a:srgbClr>
            </a:outerShdw>
          </a:effectLst>
        </p:spPr>
      </p:pic>
      <p:sp>
        <p:nvSpPr>
          <p:cNvPr id="42" name="Rectangle 13"/>
          <p:cNvSpPr txBox="1">
            <a:spLocks noChangeArrowheads="1"/>
          </p:cNvSpPr>
          <p:nvPr/>
        </p:nvSpPr>
        <p:spPr bwMode="auto">
          <a:xfrm>
            <a:off x="1839847" y="3048528"/>
            <a:ext cx="6002629" cy="1358334"/>
          </a:xfrm>
          <a:prstGeom prst="rect">
            <a:avLst/>
          </a:prstGeom>
          <a:noFill/>
          <a:ln w="9525">
            <a:noFill/>
            <a:miter lim="800000"/>
          </a:ln>
          <a:effectLst/>
        </p:spPr>
        <p:txBody>
          <a:bodyPr lIns="91419" tIns="45709" rIns="91419" bIns="45709" anchor="ctr"/>
          <a:lstStyle>
            <a:lvl1pPr marL="342900" indent="-342900" eaLnBrk="0" hangingPunct="0">
              <a:defRPr i="1">
                <a:solidFill>
                  <a:schemeClr val="tx1"/>
                </a:solidFill>
                <a:latin typeface="Arial" panose="020B0604020202020204" pitchFamily="34" charset="0"/>
                <a:ea typeface="宋体" panose="02010600030101010101" pitchFamily="2" charset="-122"/>
              </a:defRPr>
            </a:lvl1pPr>
            <a:lvl2pPr marL="742950" indent="-285750" eaLnBrk="0" hangingPunct="0">
              <a:defRPr i="1">
                <a:solidFill>
                  <a:schemeClr val="tx1"/>
                </a:solidFill>
                <a:latin typeface="Arial" panose="020B0604020202020204" pitchFamily="34" charset="0"/>
                <a:ea typeface="宋体" panose="02010600030101010101" pitchFamily="2" charset="-122"/>
              </a:defRPr>
            </a:lvl2pPr>
            <a:lvl3pPr marL="1143000" indent="-228600" eaLnBrk="0" hangingPunct="0">
              <a:defRPr i="1">
                <a:solidFill>
                  <a:schemeClr val="tx1"/>
                </a:solidFill>
                <a:latin typeface="Arial" panose="020B0604020202020204" pitchFamily="34" charset="0"/>
                <a:ea typeface="宋体" panose="02010600030101010101" pitchFamily="2" charset="-122"/>
              </a:defRPr>
            </a:lvl3pPr>
            <a:lvl4pPr marL="1600200" indent="-228600" eaLnBrk="0" hangingPunct="0">
              <a:defRPr i="1">
                <a:solidFill>
                  <a:schemeClr val="tx1"/>
                </a:solidFill>
                <a:latin typeface="Arial" panose="020B0604020202020204" pitchFamily="34" charset="0"/>
                <a:ea typeface="宋体" panose="02010600030101010101" pitchFamily="2" charset="-122"/>
              </a:defRPr>
            </a:lvl4pPr>
            <a:lvl5pPr marL="2057400" indent="-228600" eaLnBrk="0" hangingPunct="0">
              <a:defRPr 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宋体" panose="02010600030101010101" pitchFamily="2" charset="-122"/>
              </a:defRPr>
            </a:lvl9pPr>
          </a:lstStyle>
          <a:p>
            <a:pPr algn="ctr" eaLnBrk="1" hangingPunct="1">
              <a:lnSpc>
                <a:spcPts val="4200"/>
              </a:lnSpc>
              <a:spcBef>
                <a:spcPct val="20000"/>
              </a:spcBef>
            </a:pPr>
            <a:r>
              <a:rPr lang="zh-CN" altLang="en-US" sz="6600" b="0" i="0" dirty="0" smtClean="0">
                <a:ln>
                  <a:solidFill>
                    <a:schemeClr val="accent1">
                      <a:lumMod val="40000"/>
                      <a:lumOff val="60000"/>
                    </a:schemeClr>
                  </a:solidFill>
                </a:ln>
                <a:solidFill>
                  <a:schemeClr val="bg1"/>
                </a:solidFill>
                <a:effectLst>
                  <a:reflection stA="16000" endPos="65000" dist="25400" dir="5400000" sy="-100000" algn="bl" rotWithShape="0"/>
                </a:effectLst>
                <a:latin typeface="方正正粗黑简体" panose="02000000000000000000" pitchFamily="2" charset="-122"/>
                <a:ea typeface="方正正粗黑简体" panose="02000000000000000000" pitchFamily="2" charset="-122"/>
              </a:rPr>
              <a:t>谢谢观看！</a:t>
            </a:r>
            <a:endParaRPr lang="zh-CN" altLang="en-US" sz="6600" b="0" i="0" dirty="0">
              <a:ln>
                <a:solidFill>
                  <a:schemeClr val="accent1">
                    <a:lumMod val="40000"/>
                    <a:lumOff val="60000"/>
                  </a:schemeClr>
                </a:solidFill>
              </a:ln>
              <a:solidFill>
                <a:schemeClr val="bg1"/>
              </a:solidFill>
              <a:effectLst>
                <a:reflection stA="16000" endPos="65000" dist="25400" dir="5400000" sy="-100000" algn="bl" rotWithShape="0"/>
              </a:effectLst>
              <a:latin typeface="方正正粗黑简体" panose="02000000000000000000" pitchFamily="2" charset="-122"/>
              <a:ea typeface="方正正粗黑简体" panose="02000000000000000000" pitchFamily="2" charset="-122"/>
            </a:endParaRPr>
          </a:p>
        </p:txBody>
      </p:sp>
      <p:grpSp>
        <p:nvGrpSpPr>
          <p:cNvPr id="109" name="Group 550"/>
          <p:cNvGrpSpPr/>
          <p:nvPr/>
        </p:nvGrpSpPr>
        <p:grpSpPr bwMode="auto">
          <a:xfrm>
            <a:off x="3609887" y="1793562"/>
            <a:ext cx="1948030" cy="1824417"/>
            <a:chOff x="295" y="3475"/>
            <a:chExt cx="1407" cy="1407"/>
          </a:xfrm>
        </p:grpSpPr>
        <p:sp>
          <p:nvSpPr>
            <p:cNvPr id="110" name="Oval 551"/>
            <p:cNvSpPr>
              <a:spLocks noChangeArrowheads="1"/>
            </p:cNvSpPr>
            <p:nvPr/>
          </p:nvSpPr>
          <p:spPr bwMode="auto">
            <a:xfrm>
              <a:off x="295" y="3475"/>
              <a:ext cx="1407" cy="1407"/>
            </a:xfrm>
            <a:prstGeom prst="ellipse">
              <a:avLst/>
            </a:prstGeom>
            <a:gradFill rotWithShape="1">
              <a:gsLst>
                <a:gs pos="0">
                  <a:schemeClr val="bg1">
                    <a:alpha val="0"/>
                  </a:schemeClr>
                </a:gs>
                <a:gs pos="100000">
                  <a:schemeClr val="bg1">
                    <a:gamma/>
                    <a:shade val="81961"/>
                    <a:invGamma/>
                    <a:alpha val="12000"/>
                  </a:schemeClr>
                </a:gs>
              </a:gsLst>
              <a:path path="shape">
                <a:fillToRect l="50000" t="50000" r="50000" b="50000"/>
              </a:path>
            </a:gradFill>
            <a:ln>
              <a:noFill/>
            </a:ln>
            <a:effectLst/>
          </p:spPr>
          <p:txBody>
            <a:bodyPr wrap="none" anchor="ctr"/>
            <a:lstStyle/>
            <a:p>
              <a:pPr>
                <a:defRPr/>
              </a:pPr>
              <a:endParaRPr lang="zh-CN" altLang="en-US"/>
            </a:p>
          </p:txBody>
        </p:sp>
        <p:grpSp>
          <p:nvGrpSpPr>
            <p:cNvPr id="111" name="Group 552"/>
            <p:cNvGrpSpPr/>
            <p:nvPr/>
          </p:nvGrpSpPr>
          <p:grpSpPr bwMode="auto">
            <a:xfrm>
              <a:off x="476" y="3657"/>
              <a:ext cx="1050" cy="1050"/>
              <a:chOff x="-6056" y="-2208"/>
              <a:chExt cx="2208" cy="2208"/>
            </a:xfrm>
          </p:grpSpPr>
          <p:sp>
            <p:nvSpPr>
              <p:cNvPr id="112" name="Oval 553"/>
              <p:cNvSpPr>
                <a:spLocks noChangeArrowheads="1"/>
              </p:cNvSpPr>
              <p:nvPr/>
            </p:nvSpPr>
            <p:spPr bwMode="auto">
              <a:xfrm>
                <a:off x="-6056" y="-2132"/>
                <a:ext cx="2132" cy="2132"/>
              </a:xfrm>
              <a:prstGeom prst="ellipse">
                <a:avLst/>
              </a:prstGeom>
              <a:gradFill rotWithShape="1">
                <a:gsLst>
                  <a:gs pos="0">
                    <a:schemeClr val="bg1"/>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grpSp>
            <p:nvGrpSpPr>
              <p:cNvPr id="113" name="Group 554"/>
              <p:cNvGrpSpPr/>
              <p:nvPr/>
            </p:nvGrpSpPr>
            <p:grpSpPr bwMode="auto">
              <a:xfrm>
                <a:off x="-6056" y="-2208"/>
                <a:ext cx="2208" cy="2208"/>
                <a:chOff x="-4060" y="-879"/>
                <a:chExt cx="2208" cy="2208"/>
              </a:xfrm>
            </p:grpSpPr>
            <p:grpSp>
              <p:nvGrpSpPr>
                <p:cNvPr id="114" name="Group 555"/>
                <p:cNvGrpSpPr/>
                <p:nvPr/>
              </p:nvGrpSpPr>
              <p:grpSpPr bwMode="auto">
                <a:xfrm>
                  <a:off x="-4060" y="-879"/>
                  <a:ext cx="2208" cy="2208"/>
                  <a:chOff x="-3924" y="-788"/>
                  <a:chExt cx="2208" cy="2208"/>
                </a:xfrm>
              </p:grpSpPr>
              <p:grpSp>
                <p:nvGrpSpPr>
                  <p:cNvPr id="130" name="Group 556"/>
                  <p:cNvGrpSpPr>
                    <a:grpSpLocks noChangeAspect="1"/>
                  </p:cNvGrpSpPr>
                  <p:nvPr/>
                </p:nvGrpSpPr>
                <p:grpSpPr bwMode="auto">
                  <a:xfrm>
                    <a:off x="-3924" y="-788"/>
                    <a:ext cx="2208" cy="2202"/>
                    <a:chOff x="168" y="696"/>
                    <a:chExt cx="1429" cy="1429"/>
                  </a:xfrm>
                </p:grpSpPr>
                <p:grpSp>
                  <p:nvGrpSpPr>
                    <p:cNvPr id="138" name="Group 557"/>
                    <p:cNvGrpSpPr>
                      <a:grpSpLocks noChangeAspect="1"/>
                    </p:cNvGrpSpPr>
                    <p:nvPr/>
                  </p:nvGrpSpPr>
                  <p:grpSpPr bwMode="auto">
                    <a:xfrm>
                      <a:off x="854" y="696"/>
                      <a:ext cx="56" cy="1429"/>
                      <a:chOff x="845" y="696"/>
                      <a:chExt cx="56" cy="1429"/>
                    </a:xfrm>
                  </p:grpSpPr>
                  <p:sp>
                    <p:nvSpPr>
                      <p:cNvPr id="142" name="AutoShape 55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3" name="AutoShape 55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139" name="Group 560"/>
                    <p:cNvGrpSpPr>
                      <a:grpSpLocks noChangeAspect="1"/>
                    </p:cNvGrpSpPr>
                    <p:nvPr/>
                  </p:nvGrpSpPr>
                  <p:grpSpPr bwMode="auto">
                    <a:xfrm rot="5400000">
                      <a:off x="855" y="696"/>
                      <a:ext cx="56" cy="1429"/>
                      <a:chOff x="845" y="696"/>
                      <a:chExt cx="56" cy="1429"/>
                    </a:xfrm>
                  </p:grpSpPr>
                  <p:sp>
                    <p:nvSpPr>
                      <p:cNvPr id="140" name="AutoShape 561"/>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41" name="AutoShape 562"/>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131" name="Group 563"/>
                  <p:cNvGrpSpPr>
                    <a:grpSpLocks noChangeAspect="1"/>
                  </p:cNvGrpSpPr>
                  <p:nvPr/>
                </p:nvGrpSpPr>
                <p:grpSpPr bwMode="auto">
                  <a:xfrm rot="2700000">
                    <a:off x="-3927" y="-785"/>
                    <a:ext cx="2208" cy="2202"/>
                    <a:chOff x="168" y="696"/>
                    <a:chExt cx="1429" cy="1429"/>
                  </a:xfrm>
                </p:grpSpPr>
                <p:grpSp>
                  <p:nvGrpSpPr>
                    <p:cNvPr id="132" name="Group 564"/>
                    <p:cNvGrpSpPr>
                      <a:grpSpLocks noChangeAspect="1"/>
                    </p:cNvGrpSpPr>
                    <p:nvPr/>
                  </p:nvGrpSpPr>
                  <p:grpSpPr bwMode="auto">
                    <a:xfrm>
                      <a:off x="854" y="696"/>
                      <a:ext cx="56" cy="1429"/>
                      <a:chOff x="845" y="696"/>
                      <a:chExt cx="56" cy="1429"/>
                    </a:xfrm>
                  </p:grpSpPr>
                  <p:sp>
                    <p:nvSpPr>
                      <p:cNvPr id="136" name="AutoShape 565"/>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37" name="AutoShape 566"/>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133" name="Group 567"/>
                    <p:cNvGrpSpPr>
                      <a:grpSpLocks noChangeAspect="1"/>
                    </p:cNvGrpSpPr>
                    <p:nvPr/>
                  </p:nvGrpSpPr>
                  <p:grpSpPr bwMode="auto">
                    <a:xfrm rot="5400000">
                      <a:off x="855" y="696"/>
                      <a:ext cx="56" cy="1429"/>
                      <a:chOff x="845" y="696"/>
                      <a:chExt cx="56" cy="1429"/>
                    </a:xfrm>
                  </p:grpSpPr>
                  <p:sp>
                    <p:nvSpPr>
                      <p:cNvPr id="134" name="AutoShape 568"/>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35" name="AutoShape 569"/>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nvGrpSpPr>
                <p:cNvPr id="115" name="Group 570"/>
                <p:cNvGrpSpPr/>
                <p:nvPr/>
              </p:nvGrpSpPr>
              <p:grpSpPr bwMode="auto">
                <a:xfrm rot="1320000">
                  <a:off x="-3744" y="-528"/>
                  <a:ext cx="1549" cy="1556"/>
                  <a:chOff x="-3928" y="-799"/>
                  <a:chExt cx="2212" cy="2222"/>
                </a:xfrm>
              </p:grpSpPr>
              <p:grpSp>
                <p:nvGrpSpPr>
                  <p:cNvPr id="116" name="Group 571"/>
                  <p:cNvGrpSpPr>
                    <a:grpSpLocks noChangeAspect="1"/>
                  </p:cNvGrpSpPr>
                  <p:nvPr/>
                </p:nvGrpSpPr>
                <p:grpSpPr bwMode="auto">
                  <a:xfrm>
                    <a:off x="-3924" y="-788"/>
                    <a:ext cx="2208" cy="2202"/>
                    <a:chOff x="168" y="696"/>
                    <a:chExt cx="1429" cy="1429"/>
                  </a:xfrm>
                </p:grpSpPr>
                <p:grpSp>
                  <p:nvGrpSpPr>
                    <p:cNvPr id="124" name="Group 572"/>
                    <p:cNvGrpSpPr>
                      <a:grpSpLocks noChangeAspect="1"/>
                    </p:cNvGrpSpPr>
                    <p:nvPr/>
                  </p:nvGrpSpPr>
                  <p:grpSpPr bwMode="auto">
                    <a:xfrm>
                      <a:off x="854" y="696"/>
                      <a:ext cx="56" cy="1429"/>
                      <a:chOff x="845" y="696"/>
                      <a:chExt cx="56" cy="1429"/>
                    </a:xfrm>
                  </p:grpSpPr>
                  <p:sp>
                    <p:nvSpPr>
                      <p:cNvPr id="128" name="AutoShape 57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29" name="AutoShape 574"/>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125" name="Group 575"/>
                    <p:cNvGrpSpPr>
                      <a:grpSpLocks noChangeAspect="1"/>
                    </p:cNvGrpSpPr>
                    <p:nvPr/>
                  </p:nvGrpSpPr>
                  <p:grpSpPr bwMode="auto">
                    <a:xfrm rot="5400000">
                      <a:off x="855" y="696"/>
                      <a:ext cx="56" cy="1429"/>
                      <a:chOff x="845" y="696"/>
                      <a:chExt cx="56" cy="1429"/>
                    </a:xfrm>
                  </p:grpSpPr>
                  <p:sp>
                    <p:nvSpPr>
                      <p:cNvPr id="126" name="AutoShape 576"/>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27" name="AutoShape 577"/>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nvGrpSpPr>
                  <p:cNvPr id="117" name="Group 578"/>
                  <p:cNvGrpSpPr>
                    <a:grpSpLocks noChangeAspect="1"/>
                  </p:cNvGrpSpPr>
                  <p:nvPr/>
                </p:nvGrpSpPr>
                <p:grpSpPr bwMode="auto">
                  <a:xfrm rot="2700000">
                    <a:off x="-3938" y="-789"/>
                    <a:ext cx="2222" cy="2202"/>
                    <a:chOff x="160" y="696"/>
                    <a:chExt cx="1438" cy="1429"/>
                  </a:xfrm>
                </p:grpSpPr>
                <p:grpSp>
                  <p:nvGrpSpPr>
                    <p:cNvPr id="118" name="Group 579"/>
                    <p:cNvGrpSpPr>
                      <a:grpSpLocks noChangeAspect="1"/>
                    </p:cNvGrpSpPr>
                    <p:nvPr/>
                  </p:nvGrpSpPr>
                  <p:grpSpPr bwMode="auto">
                    <a:xfrm>
                      <a:off x="854" y="696"/>
                      <a:ext cx="56" cy="1429"/>
                      <a:chOff x="845" y="696"/>
                      <a:chExt cx="56" cy="1429"/>
                    </a:xfrm>
                  </p:grpSpPr>
                  <p:sp>
                    <p:nvSpPr>
                      <p:cNvPr id="122" name="AutoShape 580"/>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23" name="AutoShape 581"/>
                      <p:cNvSpPr>
                        <a:spLocks noChangeAspect="1" noChangeArrowheads="1"/>
                      </p:cNvSpPr>
                      <p:nvPr/>
                    </p:nvSpPr>
                    <p:spPr bwMode="auto">
                      <a:xfrm flipV="1">
                        <a:off x="845" y="1410"/>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nvGrpSpPr>
                    <p:cNvPr id="119" name="Group 582"/>
                    <p:cNvGrpSpPr>
                      <a:grpSpLocks noChangeAspect="1"/>
                    </p:cNvGrpSpPr>
                    <p:nvPr/>
                  </p:nvGrpSpPr>
                  <p:grpSpPr bwMode="auto">
                    <a:xfrm rot="5400000">
                      <a:off x="850" y="692"/>
                      <a:ext cx="57" cy="1438"/>
                      <a:chOff x="845" y="696"/>
                      <a:chExt cx="57" cy="1438"/>
                    </a:xfrm>
                  </p:grpSpPr>
                  <p:sp>
                    <p:nvSpPr>
                      <p:cNvPr id="120" name="AutoShape 583"/>
                      <p:cNvSpPr>
                        <a:spLocks noChangeAspect="1" noChangeArrowheads="1"/>
                      </p:cNvSpPr>
                      <p:nvPr/>
                    </p:nvSpPr>
                    <p:spPr bwMode="auto">
                      <a:xfrm>
                        <a:off x="845" y="696"/>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21" name="AutoShape 584"/>
                      <p:cNvSpPr>
                        <a:spLocks noChangeAspect="1" noChangeArrowheads="1"/>
                      </p:cNvSpPr>
                      <p:nvPr/>
                    </p:nvSpPr>
                    <p:spPr bwMode="auto">
                      <a:xfrm flipV="1">
                        <a:off x="846" y="1419"/>
                        <a:ext cx="56" cy="715"/>
                      </a:xfrm>
                      <a:prstGeom prst="triangle">
                        <a:avLst>
                          <a:gd name="adj" fmla="val 50000"/>
                        </a:avLst>
                      </a:prstGeom>
                      <a:solidFill>
                        <a:schemeClr val="bg1">
                          <a:alpha val="1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grpSp>
            </p:grpSp>
          </p:grpSp>
        </p:grpSp>
      </p:grpSp>
    </p:spTree>
  </p:cSld>
  <p:clrMapOvr>
    <a:masterClrMapping/>
  </p:clrMapOvr>
  <mc:AlternateContent xmlns:mc="http://schemas.openxmlformats.org/markup-compatibility/2006" xmlns:p14="http://schemas.microsoft.com/office/powerpoint/2010/main">
    <mc:Choice Requires="p14">
      <p:transition spd="slow" p14:dur="4000" advClick="0" advTm="2000">
        <p14:vortex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6" fill="hold" grpId="4" nodeType="afterEffect">
                                  <p:stCondLst>
                                    <p:cond delay="0"/>
                                  </p:stCondLst>
                                  <p:iterate type="lt">
                                    <p:tmPct val="10000"/>
                                  </p:iterate>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strVal val="(6*min(max(#ppt_w*#ppt_h,.3),1)-7.4)/-.7*#ppt_w"/>
                                          </p:val>
                                        </p:tav>
                                        <p:tav tm="100000">
                                          <p:val>
                                            <p:strVal val="#ppt_w"/>
                                          </p:val>
                                        </p:tav>
                                      </p:tavLst>
                                    </p:anim>
                                    <p:anim calcmode="lin" valueType="num">
                                      <p:cBhvr>
                                        <p:cTn id="14" dur="500" fill="hold"/>
                                        <p:tgtEl>
                                          <p:spTgt spid="42"/>
                                        </p:tgtEl>
                                        <p:attrNameLst>
                                          <p:attrName>ppt_h</p:attrName>
                                        </p:attrNameLst>
                                      </p:cBhvr>
                                      <p:tavLst>
                                        <p:tav tm="0">
                                          <p:val>
                                            <p:strVal val="(6*min(max(#ppt_w*#ppt_h,.3),1)-7.4)/-.7*#ppt_h"/>
                                          </p:val>
                                        </p:tav>
                                        <p:tav tm="100000">
                                          <p:val>
                                            <p:strVal val="#ppt_h"/>
                                          </p:val>
                                        </p:tav>
                                      </p:tavLst>
                                    </p:anim>
                                    <p:anim calcmode="lin" valueType="num">
                                      <p:cBhvr>
                                        <p:cTn id="15" dur="500" fill="hold"/>
                                        <p:tgtEl>
                                          <p:spTgt spid="42"/>
                                        </p:tgtEl>
                                        <p:attrNameLst>
                                          <p:attrName>ppt_x</p:attrName>
                                        </p:attrNameLst>
                                      </p:cBhvr>
                                      <p:tavLst>
                                        <p:tav tm="0">
                                          <p:val>
                                            <p:fltVal val="0.5"/>
                                          </p:val>
                                        </p:tav>
                                        <p:tav tm="100000">
                                          <p:val>
                                            <p:strVal val="#ppt_x"/>
                                          </p:val>
                                        </p:tav>
                                      </p:tavLst>
                                    </p:anim>
                                    <p:anim calcmode="lin" valueType="num">
                                      <p:cBhvr>
                                        <p:cTn id="16" dur="500" fill="hold"/>
                                        <p:tgtEl>
                                          <p:spTgt spid="42"/>
                                        </p:tgtEl>
                                        <p:attrNameLst>
                                          <p:attrName>ppt_y</p:attrName>
                                        </p:attrNameLst>
                                      </p:cBhvr>
                                      <p:tavLst>
                                        <p:tav tm="0">
                                          <p:val>
                                            <p:strVal val="1+(6*min(max(#ppt_w*#ppt_h,.3),1)-7.4)/-.7*#ppt_h/2"/>
                                          </p:val>
                                        </p:tav>
                                        <p:tav tm="100000">
                                          <p:val>
                                            <p:strVal val="#ppt_y"/>
                                          </p:val>
                                        </p:tav>
                                      </p:tavLst>
                                    </p:anim>
                                  </p:childTnLst>
                                </p:cTn>
                              </p:par>
                            </p:childTnLst>
                          </p:cTn>
                        </p:par>
                        <p:par>
                          <p:cTn id="17" fill="hold">
                            <p:stCondLst>
                              <p:cond delay="1700"/>
                            </p:stCondLst>
                            <p:childTnLst>
                              <p:par>
                                <p:cTn id="18" presetID="27" presetClass="emph" presetSubtype="0" fill="remove" grpId="5" nodeType="afterEffect">
                                  <p:stCondLst>
                                    <p:cond delay="0"/>
                                  </p:stCondLst>
                                  <p:iterate type="lt">
                                    <p:tmPct val="10000"/>
                                  </p:iterate>
                                  <p:childTnLst>
                                    <p:animClr clrSpc="rgb" dir="cw">
                                      <p:cBhvr override="childStyle">
                                        <p:cTn id="19" dur="250" autoRev="1" fill="remove"/>
                                        <p:tgtEl>
                                          <p:spTgt spid="42"/>
                                        </p:tgtEl>
                                        <p:attrNameLst>
                                          <p:attrName>style.color</p:attrName>
                                        </p:attrNameLst>
                                      </p:cBhvr>
                                      <p:to>
                                        <a:schemeClr val="accent2"/>
                                      </p:to>
                                    </p:animClr>
                                    <p:animClr clrSpc="rgb" dir="cw">
                                      <p:cBhvr>
                                        <p:cTn id="20" dur="250" autoRev="1" fill="remove"/>
                                        <p:tgtEl>
                                          <p:spTgt spid="42"/>
                                        </p:tgtEl>
                                        <p:attrNameLst>
                                          <p:attrName>fillcolor</p:attrName>
                                        </p:attrNameLst>
                                      </p:cBhvr>
                                      <p:to>
                                        <a:schemeClr val="accent2"/>
                                      </p:to>
                                    </p:animClr>
                                    <p:set>
                                      <p:cBhvr>
                                        <p:cTn id="21" dur="250" autoRev="1" fill="remove"/>
                                        <p:tgtEl>
                                          <p:spTgt spid="42"/>
                                        </p:tgtEl>
                                        <p:attrNameLst>
                                          <p:attrName>fill.type</p:attrName>
                                        </p:attrNameLst>
                                      </p:cBhvr>
                                      <p:to>
                                        <p:strVal val="solid"/>
                                      </p:to>
                                    </p:set>
                                    <p:set>
                                      <p:cBhvr>
                                        <p:cTn id="22" dur="250" autoRev="1" fill="remove"/>
                                        <p:tgtEl>
                                          <p:spTgt spid="42"/>
                                        </p:tgtEl>
                                        <p:attrNameLst>
                                          <p:attrName>fill.on</p:attrName>
                                        </p:attrNameLst>
                                      </p:cBhvr>
                                      <p:to>
                                        <p:strVal val="true"/>
                                      </p:to>
                                    </p:set>
                                  </p:childTnLst>
                                </p:cTn>
                              </p:par>
                            </p:childTnLst>
                          </p:cTn>
                        </p:par>
                        <p:par>
                          <p:cTn id="23" fill="hold">
                            <p:stCondLst>
                              <p:cond delay="2400"/>
                            </p:stCondLst>
                            <p:childTnLst>
                              <p:par>
                                <p:cTn id="24" presetID="10" presetClass="entr" presetSubtype="0" fill="hold" nodeType="after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fade">
                                      <p:cBhvr>
                                        <p:cTn id="26" dur="500"/>
                                        <p:tgtEl>
                                          <p:spTgt spid="109"/>
                                        </p:tgtEl>
                                      </p:cBhvr>
                                    </p:animEffect>
                                  </p:childTnLst>
                                </p:cTn>
                              </p:par>
                            </p:childTnLst>
                          </p:cTn>
                        </p:par>
                        <p:par>
                          <p:cTn id="27" fill="hold">
                            <p:stCondLst>
                              <p:cond delay="2900"/>
                            </p:stCondLst>
                            <p:childTnLst>
                              <p:par>
                                <p:cTn id="28" presetID="6" presetClass="emph" presetSubtype="0" fill="hold" nodeType="afterEffect">
                                  <p:stCondLst>
                                    <p:cond delay="0"/>
                                  </p:stCondLst>
                                  <p:childTnLst>
                                    <p:animScale>
                                      <p:cBhvr>
                                        <p:cTn id="29" dur="1250" fill="hold"/>
                                        <p:tgtEl>
                                          <p:spTgt spid="109"/>
                                        </p:tgtEl>
                                      </p:cBhvr>
                                      <p:by x="400000" y="400000"/>
                                    </p:animScale>
                                  </p:childTnLst>
                                </p:cTn>
                              </p:par>
                            </p:childTnLst>
                          </p:cTn>
                        </p:par>
                        <p:par>
                          <p:cTn id="30" fill="hold">
                            <p:stCondLst>
                              <p:cond delay="4400"/>
                            </p:stCondLst>
                            <p:childTnLst>
                              <p:par>
                                <p:cTn id="31" presetID="6" presetClass="emph" presetSubtype="0" autoRev="1" fill="hold" nodeType="afterEffect">
                                  <p:stCondLst>
                                    <p:cond delay="0"/>
                                  </p:stCondLst>
                                  <p:childTnLst>
                                    <p:animScale>
                                      <p:cBhvr>
                                        <p:cTn id="32" dur="1250" fill="hold"/>
                                        <p:tgtEl>
                                          <p:spTgt spid="109"/>
                                        </p:tgtEl>
                                      </p:cBhvr>
                                      <p:by x="400000" y="400000"/>
                                    </p:animScale>
                                  </p:childTnLst>
                                </p:cTn>
                              </p:par>
                              <p:par>
                                <p:cTn id="33" presetID="10" presetClass="exit" presetSubtype="0" fill="hold" nodeType="withEffect">
                                  <p:stCondLst>
                                    <p:cond delay="0"/>
                                  </p:stCondLst>
                                  <p:childTnLst>
                                    <p:animEffect transition="out" filter="fade">
                                      <p:cBhvr>
                                        <p:cTn id="34" dur="1250"/>
                                        <p:tgtEl>
                                          <p:spTgt spid="109"/>
                                        </p:tgtEl>
                                      </p:cBhvr>
                                    </p:animEffect>
                                    <p:set>
                                      <p:cBhvr>
                                        <p:cTn id="35" dur="1" fill="hold">
                                          <p:stCondLst>
                                            <p:cond delay="1249"/>
                                          </p:stCondLst>
                                        </p:cTn>
                                        <p:tgtEl>
                                          <p:spTgt spid="109"/>
                                        </p:tgtEl>
                                        <p:attrNameLst>
                                          <p:attrName>style.visibility</p:attrName>
                                        </p:attrNameLst>
                                      </p:cBhvr>
                                      <p:to>
                                        <p:strVal val="hidden"/>
                                      </p:to>
                                    </p:set>
                                  </p:childTnLst>
                                </p:cTn>
                              </p:par>
                              <p:par>
                                <p:cTn id="36" presetID="42"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2350"/>
                                        <p:tgtEl>
                                          <p:spTgt spid="4"/>
                                        </p:tgtEl>
                                      </p:cBhvr>
                                    </p:animEffect>
                                    <p:anim calcmode="lin" valueType="num">
                                      <p:cBhvr>
                                        <p:cTn id="39" dur="2350" fill="hold"/>
                                        <p:tgtEl>
                                          <p:spTgt spid="4"/>
                                        </p:tgtEl>
                                        <p:attrNameLst>
                                          <p:attrName>ppt_x</p:attrName>
                                        </p:attrNameLst>
                                      </p:cBhvr>
                                      <p:tavLst>
                                        <p:tav tm="0">
                                          <p:val>
                                            <p:strVal val="#ppt_x"/>
                                          </p:val>
                                        </p:tav>
                                        <p:tav tm="100000">
                                          <p:val>
                                            <p:strVal val="#ppt_x"/>
                                          </p:val>
                                        </p:tav>
                                      </p:tavLst>
                                    </p:anim>
                                    <p:anim calcmode="lin" valueType="num">
                                      <p:cBhvr>
                                        <p:cTn id="40" dur="23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2" grpId="0" bldLvl="0" autoUpdateAnimBg="0"/>
      <p:bldP spid="42" grpId="1" bldLvl="0" autoUpdateAnimBg="0"/>
      <p:bldP spid="42" grpId="2" bldLvl="0" autoUpdateAnimBg="0"/>
      <p:bldP spid="42" grpId="3" bldLvl="0" autoUpdateAnimBg="0"/>
      <p:bldP spid="42" grpId="4"/>
      <p:bldP spid="42" grpId="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5"/>
          <p:cNvSpPr txBox="1">
            <a:spLocks noChangeArrowheads="1"/>
          </p:cNvSpPr>
          <p:nvPr/>
        </p:nvSpPr>
        <p:spPr bwMode="auto">
          <a:xfrm>
            <a:off x="952842" y="139511"/>
            <a:ext cx="3741139"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37" name="TextBox 36"/>
          <p:cNvSpPr txBox="1"/>
          <p:nvPr/>
        </p:nvSpPr>
        <p:spPr>
          <a:xfrm>
            <a:off x="2461048" y="1025896"/>
            <a:ext cx="5567336" cy="1384995"/>
          </a:xfrm>
          <a:prstGeom prst="rect">
            <a:avLst/>
          </a:prstGeom>
          <a:noFill/>
        </p:spPr>
        <p:txBody>
          <a:bodyPr wrap="square" rtlCol="0">
            <a:spAutoFit/>
          </a:bodyPr>
          <a:lstStyle/>
          <a:p>
            <a:pPr>
              <a:lnSpc>
                <a:spcPct val="150000"/>
              </a:lnSpc>
            </a:pPr>
            <a:r>
              <a:rPr lang="zh-CN" altLang="en-US" sz="20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b="0" dirty="0" smtClean="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文字</a:t>
            </a:r>
            <a:r>
              <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rPr>
              <a:t>说明性</a:t>
            </a:r>
            <a:r>
              <a:rPr lang="zh-CN" altLang="en-US" sz="12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文字说明</a:t>
            </a:r>
            <a:r>
              <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rPr>
              <a:t>性</a:t>
            </a:r>
            <a:r>
              <a:rPr lang="zh-CN" altLang="en-US" sz="12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文字</a:t>
            </a:r>
            <a:r>
              <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rPr>
              <a:t>说明</a:t>
            </a:r>
            <a:r>
              <a:rPr lang="zh-CN" altLang="en-US" sz="12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性文字说明性文字说明性文字说明性文字说明性文字说明性文字说明性文字说明性文字说明性文字说明性文字说字说明性文字</a:t>
            </a:r>
          </a:p>
          <a:p>
            <a:pPr>
              <a:lnSpc>
                <a:spcPct val="150000"/>
              </a:lnSpc>
            </a:pPr>
            <a:endPar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38" name="组合 37"/>
          <p:cNvGrpSpPr/>
          <p:nvPr/>
        </p:nvGrpSpPr>
        <p:grpSpPr>
          <a:xfrm>
            <a:off x="1270483" y="1107811"/>
            <a:ext cx="1048470" cy="1048470"/>
            <a:chOff x="2280387" y="2060848"/>
            <a:chExt cx="1894500" cy="1894500"/>
          </a:xfrm>
          <a:solidFill>
            <a:srgbClr val="0070C0"/>
          </a:solidFill>
        </p:grpSpPr>
        <p:sp>
          <p:nvSpPr>
            <p:cNvPr id="72" name="椭圆 71"/>
            <p:cNvSpPr/>
            <p:nvPr/>
          </p:nvSpPr>
          <p:spPr>
            <a:xfrm>
              <a:off x="2446695" y="2227156"/>
              <a:ext cx="1561885"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smtClean="0">
                  <a:latin typeface="微软雅黑" panose="020B0503020204020204" pitchFamily="34" charset="-122"/>
                  <a:ea typeface="微软雅黑" panose="020B0503020204020204" pitchFamily="34" charset="-122"/>
                </a:rPr>
                <a:t>文本</a:t>
              </a:r>
              <a:endParaRPr lang="zh-CN" altLang="en-US" b="1" dirty="0">
                <a:latin typeface="微软雅黑" panose="020B0503020204020204" pitchFamily="34" charset="-122"/>
                <a:ea typeface="微软雅黑" panose="020B0503020204020204" pitchFamily="34" charset="-122"/>
              </a:endParaRPr>
            </a:p>
          </p:txBody>
        </p:sp>
        <p:sp>
          <p:nvSpPr>
            <p:cNvPr id="73" name="椭圆 72"/>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4" name="TextBox 73"/>
          <p:cNvSpPr txBox="1"/>
          <p:nvPr/>
        </p:nvSpPr>
        <p:spPr>
          <a:xfrm>
            <a:off x="2461048" y="2211710"/>
            <a:ext cx="5567336" cy="1384995"/>
          </a:xfrm>
          <a:prstGeom prst="rect">
            <a:avLst/>
          </a:prstGeom>
          <a:noFill/>
        </p:spPr>
        <p:txBody>
          <a:bodyPr wrap="square" rtlCol="0">
            <a:spAutoFit/>
          </a:bodyPr>
          <a:lstStyle/>
          <a:p>
            <a:pPr>
              <a:lnSpc>
                <a:spcPct val="150000"/>
              </a:lnSpc>
            </a:pPr>
            <a:r>
              <a:rPr lang="zh-CN" altLang="en-US" sz="20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b="0" dirty="0" smtClean="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文字</a:t>
            </a:r>
            <a:r>
              <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rPr>
              <a:t>说明性</a:t>
            </a:r>
            <a:r>
              <a:rPr lang="zh-CN" altLang="en-US" sz="12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文字说明</a:t>
            </a:r>
            <a:r>
              <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rPr>
              <a:t>性</a:t>
            </a:r>
            <a:r>
              <a:rPr lang="zh-CN" altLang="en-US" sz="12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文字</a:t>
            </a:r>
            <a:r>
              <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rPr>
              <a:t>说明</a:t>
            </a:r>
            <a:r>
              <a:rPr lang="zh-CN" altLang="en-US" sz="12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性文字说明性文字说明性文字说明性文字说明性文字说明性文字说明性文字说明性文字说明性文字说明性文字说字说明性文字</a:t>
            </a:r>
          </a:p>
          <a:p>
            <a:pPr>
              <a:lnSpc>
                <a:spcPct val="150000"/>
              </a:lnSpc>
            </a:pPr>
            <a:endPar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5" name="组合 74"/>
          <p:cNvGrpSpPr/>
          <p:nvPr/>
        </p:nvGrpSpPr>
        <p:grpSpPr>
          <a:xfrm>
            <a:off x="1270483" y="2293625"/>
            <a:ext cx="1048470" cy="1048470"/>
            <a:chOff x="1331640" y="2365633"/>
            <a:chExt cx="1048470" cy="1048470"/>
          </a:xfrm>
        </p:grpSpPr>
        <p:sp>
          <p:nvSpPr>
            <p:cNvPr id="76" name="椭圆 75"/>
            <p:cNvSpPr/>
            <p:nvPr/>
          </p:nvSpPr>
          <p:spPr>
            <a:xfrm>
              <a:off x="1423680" y="2457673"/>
              <a:ext cx="864391" cy="86439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smtClean="0">
                  <a:latin typeface="微软雅黑" panose="020B0503020204020204" pitchFamily="34" charset="-122"/>
                  <a:ea typeface="微软雅黑" panose="020B0503020204020204" pitchFamily="34" charset="-122"/>
                </a:rPr>
                <a:t>文本</a:t>
              </a:r>
              <a:endParaRPr lang="zh-CN" altLang="en-US" b="1" dirty="0">
                <a:latin typeface="微软雅黑" panose="020B0503020204020204" pitchFamily="34" charset="-122"/>
                <a:ea typeface="微软雅黑" panose="020B0503020204020204" pitchFamily="34" charset="-122"/>
              </a:endParaRPr>
            </a:p>
          </p:txBody>
        </p:sp>
        <p:sp>
          <p:nvSpPr>
            <p:cNvPr id="77" name="椭圆 76"/>
            <p:cNvSpPr/>
            <p:nvPr/>
          </p:nvSpPr>
          <p:spPr>
            <a:xfrm>
              <a:off x="1331640" y="2365633"/>
              <a:ext cx="1048470" cy="104847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
        <p:nvSpPr>
          <p:cNvPr id="78" name="TextBox 77"/>
          <p:cNvSpPr txBox="1"/>
          <p:nvPr/>
        </p:nvSpPr>
        <p:spPr>
          <a:xfrm>
            <a:off x="2461048" y="3419003"/>
            <a:ext cx="5567336" cy="1384995"/>
          </a:xfrm>
          <a:prstGeom prst="rect">
            <a:avLst/>
          </a:prstGeom>
          <a:noFill/>
        </p:spPr>
        <p:txBody>
          <a:bodyPr wrap="square" rtlCol="0">
            <a:spAutoFit/>
          </a:bodyPr>
          <a:lstStyle/>
          <a:p>
            <a:pPr>
              <a:lnSpc>
                <a:spcPct val="150000"/>
              </a:lnSpc>
            </a:pPr>
            <a:r>
              <a:rPr lang="zh-CN" altLang="en-US" sz="20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说明性文字</a:t>
            </a:r>
            <a:endParaRPr lang="en-US" altLang="zh-CN" sz="2000" b="0" dirty="0" smtClean="0">
              <a:solidFill>
                <a:schemeClr val="tx1">
                  <a:lumMod val="85000"/>
                  <a:lumOff val="15000"/>
                </a:schemeClr>
              </a:solidFill>
              <a:latin typeface="方正黑体简体" panose="02010601030101010101" pitchFamily="2" charset="-122"/>
              <a:ea typeface="方正黑体简体" panose="02010601030101010101" pitchFamily="2" charset="-122"/>
            </a:endParaRPr>
          </a:p>
          <a:p>
            <a:pPr>
              <a:lnSpc>
                <a:spcPct val="150000"/>
              </a:lnSpc>
            </a:pPr>
            <a:r>
              <a:rPr lang="zh-CN" altLang="en-US" sz="12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文字</a:t>
            </a:r>
            <a:r>
              <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rPr>
              <a:t>说明性</a:t>
            </a:r>
            <a:r>
              <a:rPr lang="zh-CN" altLang="en-US" sz="12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文字说明</a:t>
            </a:r>
            <a:r>
              <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rPr>
              <a:t>性</a:t>
            </a:r>
            <a:r>
              <a:rPr lang="zh-CN" altLang="en-US" sz="12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文字</a:t>
            </a:r>
            <a:r>
              <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rPr>
              <a:t>说明</a:t>
            </a:r>
            <a:r>
              <a:rPr lang="zh-CN" altLang="en-US" sz="1200" b="0" dirty="0" smtClean="0">
                <a:solidFill>
                  <a:schemeClr val="tx1">
                    <a:lumMod val="85000"/>
                    <a:lumOff val="15000"/>
                  </a:schemeClr>
                </a:solidFill>
                <a:latin typeface="方正黑体简体" panose="02010601030101010101" pitchFamily="2" charset="-122"/>
                <a:ea typeface="方正黑体简体" panose="02010601030101010101" pitchFamily="2" charset="-122"/>
              </a:rPr>
              <a:t>性文字说明性文字说明性文字说明性文字说明性文字说明性文字说明性文字说明性文字说明性文字说明性文字说字说明性文字</a:t>
            </a:r>
          </a:p>
          <a:p>
            <a:pPr>
              <a:lnSpc>
                <a:spcPct val="150000"/>
              </a:lnSpc>
            </a:pPr>
            <a:endParaRPr lang="zh-CN" altLang="en-US" sz="1200" b="0" dirty="0">
              <a:solidFill>
                <a:schemeClr val="tx1">
                  <a:lumMod val="85000"/>
                  <a:lumOff val="15000"/>
                </a:schemeClr>
              </a:solidFill>
              <a:latin typeface="方正黑体简体" panose="02010601030101010101" pitchFamily="2" charset="-122"/>
              <a:ea typeface="方正黑体简体" panose="02010601030101010101" pitchFamily="2" charset="-122"/>
            </a:endParaRPr>
          </a:p>
        </p:txBody>
      </p:sp>
      <p:grpSp>
        <p:nvGrpSpPr>
          <p:cNvPr id="79" name="组合 78"/>
          <p:cNvGrpSpPr/>
          <p:nvPr/>
        </p:nvGrpSpPr>
        <p:grpSpPr>
          <a:xfrm>
            <a:off x="1270483" y="3500918"/>
            <a:ext cx="1048470" cy="1048470"/>
            <a:chOff x="2280387" y="2060848"/>
            <a:chExt cx="1894500" cy="1894500"/>
          </a:xfrm>
        </p:grpSpPr>
        <p:sp>
          <p:nvSpPr>
            <p:cNvPr id="80" name="椭圆 79"/>
            <p:cNvSpPr/>
            <p:nvPr/>
          </p:nvSpPr>
          <p:spPr>
            <a:xfrm>
              <a:off x="2446695" y="2227156"/>
              <a:ext cx="1561885" cy="1561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dirty="0" smtClean="0">
                  <a:latin typeface="微软雅黑" panose="020B0503020204020204" pitchFamily="34" charset="-122"/>
                  <a:ea typeface="微软雅黑" panose="020B0503020204020204" pitchFamily="34" charset="-122"/>
                </a:rPr>
                <a:t>文本</a:t>
              </a:r>
              <a:endParaRPr lang="zh-CN" altLang="en-US" b="1" dirty="0">
                <a:latin typeface="微软雅黑" panose="020B0503020204020204" pitchFamily="34" charset="-122"/>
                <a:ea typeface="微软雅黑" panose="020B0503020204020204" pitchFamily="34" charset="-122"/>
              </a:endParaRPr>
            </a:p>
          </p:txBody>
        </p:sp>
        <p:sp>
          <p:nvSpPr>
            <p:cNvPr id="81" name="椭圆 80"/>
            <p:cNvSpPr/>
            <p:nvPr/>
          </p:nvSpPr>
          <p:spPr>
            <a:xfrm>
              <a:off x="2280387" y="2060848"/>
              <a:ext cx="1894500" cy="1894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advClick="0" advTm="2000">
        <p:checker/>
      </p:transition>
    </mc:Choice>
    <mc:Fallback xmlns="">
      <p:transition spd="slow" advClick="0" advTm="2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par>
                                <p:cTn id="17" presetID="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ppt_x"/>
                                          </p:val>
                                        </p:tav>
                                        <p:tav tm="100000">
                                          <p:val>
                                            <p:strVal val="#ppt_x"/>
                                          </p:val>
                                        </p:tav>
                                      </p:tavLst>
                                    </p:anim>
                                    <p:anim calcmode="lin" valueType="num">
                                      <p:cBhvr additive="base">
                                        <p:cTn id="20" dur="500" fill="hold"/>
                                        <p:tgtEl>
                                          <p:spTgt spid="7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ipe(left)">
                                      <p:cBhvr>
                                        <p:cTn id="24" dur="500"/>
                                        <p:tgtEl>
                                          <p:spTgt spid="74"/>
                                        </p:tgtEl>
                                      </p:cBhvr>
                                    </p:animEffect>
                                  </p:childTnLst>
                                </p:cTn>
                              </p:par>
                              <p:par>
                                <p:cTn id="25" presetID="2" presetClass="entr" presetSubtype="4"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500" fill="hold"/>
                                        <p:tgtEl>
                                          <p:spTgt spid="79"/>
                                        </p:tgtEl>
                                        <p:attrNameLst>
                                          <p:attrName>ppt_x</p:attrName>
                                        </p:attrNameLst>
                                      </p:cBhvr>
                                      <p:tavLst>
                                        <p:tav tm="0">
                                          <p:val>
                                            <p:strVal val="#ppt_x"/>
                                          </p:val>
                                        </p:tav>
                                        <p:tav tm="100000">
                                          <p:val>
                                            <p:strVal val="#ppt_x"/>
                                          </p:val>
                                        </p:tav>
                                      </p:tavLst>
                                    </p:anim>
                                    <p:anim calcmode="lin" valueType="num">
                                      <p:cBhvr additive="base">
                                        <p:cTn id="28" dur="500" fill="hold"/>
                                        <p:tgtEl>
                                          <p:spTgt spid="79"/>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wipe(left)">
                                      <p:cBhvr>
                                        <p:cTn id="3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74" grpId="0"/>
      <p:bldP spid="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34" name="平行四边形 36"/>
          <p:cNvSpPr>
            <a:spLocks noChangeArrowheads="1"/>
          </p:cNvSpPr>
          <p:nvPr/>
        </p:nvSpPr>
        <p:spPr bwMode="auto">
          <a:xfrm flipH="1">
            <a:off x="1420416" y="2861470"/>
            <a:ext cx="1691878" cy="137279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smtClean="0">
              <a:solidFill>
                <a:srgbClr val="B62822"/>
              </a:solidFill>
            </a:endParaRPr>
          </a:p>
        </p:txBody>
      </p:sp>
      <p:sp>
        <p:nvSpPr>
          <p:cNvPr id="35" name="平行四边形 37"/>
          <p:cNvSpPr>
            <a:spLocks noChangeArrowheads="1"/>
          </p:cNvSpPr>
          <p:nvPr/>
        </p:nvSpPr>
        <p:spPr bwMode="auto">
          <a:xfrm flipH="1">
            <a:off x="2881312" y="2870995"/>
            <a:ext cx="1691879" cy="137279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smtClean="0">
              <a:solidFill>
                <a:srgbClr val="B62822"/>
              </a:solidFill>
            </a:endParaRPr>
          </a:p>
        </p:txBody>
      </p:sp>
      <p:sp>
        <p:nvSpPr>
          <p:cNvPr id="36" name="平行四边形 38"/>
          <p:cNvSpPr>
            <a:spLocks noChangeArrowheads="1"/>
          </p:cNvSpPr>
          <p:nvPr/>
        </p:nvSpPr>
        <p:spPr bwMode="auto">
          <a:xfrm flipH="1">
            <a:off x="4332685" y="2890045"/>
            <a:ext cx="1691878" cy="134931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smtClean="0">
              <a:solidFill>
                <a:srgbClr val="B62822"/>
              </a:solidFill>
            </a:endParaRPr>
          </a:p>
        </p:txBody>
      </p:sp>
      <p:sp>
        <p:nvSpPr>
          <p:cNvPr id="37" name="平行四边形 39"/>
          <p:cNvSpPr>
            <a:spLocks noChangeArrowheads="1"/>
          </p:cNvSpPr>
          <p:nvPr/>
        </p:nvSpPr>
        <p:spPr bwMode="auto">
          <a:xfrm flipH="1">
            <a:off x="5803106" y="2870995"/>
            <a:ext cx="1691879" cy="1372790"/>
          </a:xfrm>
          <a:prstGeom prst="parallelogram">
            <a:avLst>
              <a:gd name="adj" fmla="val 53600"/>
            </a:avLst>
          </a:prstGeom>
          <a:solidFill>
            <a:schemeClr val="accent2">
              <a:lumMod val="50000"/>
            </a:schemeClr>
          </a:solidFill>
          <a:ln>
            <a:noFill/>
          </a:ln>
        </p:spPr>
        <p:txBody>
          <a:bodyPr lIns="68580" tIns="34290" rIns="68580" bIns="3429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smtClean="0">
              <a:solidFill>
                <a:srgbClr val="B62822"/>
              </a:solidFill>
            </a:endParaRPr>
          </a:p>
        </p:txBody>
      </p:sp>
      <p:grpSp>
        <p:nvGrpSpPr>
          <p:cNvPr id="38" name="Group 6"/>
          <p:cNvGrpSpPr/>
          <p:nvPr/>
        </p:nvGrpSpPr>
        <p:grpSpPr bwMode="auto">
          <a:xfrm>
            <a:off x="689967" y="2858230"/>
            <a:ext cx="1693069" cy="1371600"/>
            <a:chOff x="12698" y="0"/>
            <a:chExt cx="2257034" cy="1830287"/>
          </a:xfrm>
          <a:solidFill>
            <a:srgbClr val="3CBDDA"/>
          </a:solidFill>
        </p:grpSpPr>
        <p:sp>
          <p:nvSpPr>
            <p:cNvPr id="39" name="平行四边形 40"/>
            <p:cNvSpPr>
              <a:spLocks noChangeArrowheads="1"/>
            </p:cNvSpPr>
            <p:nvPr/>
          </p:nvSpPr>
          <p:spPr bwMode="auto">
            <a:xfrm>
              <a:off x="12698"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smtClean="0">
                <a:solidFill>
                  <a:srgbClr val="B62822"/>
                </a:solidFill>
              </a:endParaRPr>
            </a:p>
          </p:txBody>
        </p:sp>
        <p:sp>
          <p:nvSpPr>
            <p:cNvPr id="40" name="TextBox 41"/>
            <p:cNvSpPr txBox="1">
              <a:spLocks noChangeArrowheads="1"/>
            </p:cNvSpPr>
            <p:nvPr/>
          </p:nvSpPr>
          <p:spPr bwMode="auto">
            <a:xfrm>
              <a:off x="719791" y="686370"/>
              <a:ext cx="861625" cy="4928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文本</a:t>
              </a:r>
            </a:p>
          </p:txBody>
        </p:sp>
      </p:grpSp>
      <p:grpSp>
        <p:nvGrpSpPr>
          <p:cNvPr id="41" name="Group 9"/>
          <p:cNvGrpSpPr/>
          <p:nvPr/>
        </p:nvGrpSpPr>
        <p:grpSpPr bwMode="auto">
          <a:xfrm>
            <a:off x="2146101" y="2867755"/>
            <a:ext cx="1693069" cy="1371600"/>
            <a:chOff x="0" y="0"/>
            <a:chExt cx="2257034" cy="1830287"/>
          </a:xfrm>
          <a:solidFill>
            <a:srgbClr val="3CBDDA"/>
          </a:solidFill>
        </p:grpSpPr>
        <p:sp>
          <p:nvSpPr>
            <p:cNvPr id="42" name="平行四边形 42"/>
            <p:cNvSpPr>
              <a:spLocks noChangeArrowheads="1"/>
            </p:cNvSpPr>
            <p:nvPr/>
          </p:nvSpPr>
          <p:spPr bwMode="auto">
            <a:xfrm>
              <a:off x="0"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smtClean="0">
                <a:solidFill>
                  <a:srgbClr val="B62822"/>
                </a:solidFill>
              </a:endParaRPr>
            </a:p>
          </p:txBody>
        </p:sp>
        <p:sp>
          <p:nvSpPr>
            <p:cNvPr id="43" name="TextBox 43"/>
            <p:cNvSpPr txBox="1">
              <a:spLocks noChangeArrowheads="1"/>
            </p:cNvSpPr>
            <p:nvPr/>
          </p:nvSpPr>
          <p:spPr bwMode="auto">
            <a:xfrm>
              <a:off x="732494" y="686370"/>
              <a:ext cx="861625" cy="4928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文本</a:t>
              </a:r>
            </a:p>
          </p:txBody>
        </p:sp>
      </p:grpSp>
      <p:grpSp>
        <p:nvGrpSpPr>
          <p:cNvPr id="44" name="Group 12"/>
          <p:cNvGrpSpPr/>
          <p:nvPr/>
        </p:nvGrpSpPr>
        <p:grpSpPr bwMode="auto">
          <a:xfrm>
            <a:off x="3608188" y="2879661"/>
            <a:ext cx="1691879" cy="1372791"/>
            <a:chOff x="0" y="0"/>
            <a:chExt cx="2257034" cy="1830287"/>
          </a:xfrm>
          <a:solidFill>
            <a:srgbClr val="3CBDDA"/>
          </a:solidFill>
        </p:grpSpPr>
        <p:sp>
          <p:nvSpPr>
            <p:cNvPr id="45" name="平行四边形 44"/>
            <p:cNvSpPr>
              <a:spLocks noChangeArrowheads="1"/>
            </p:cNvSpPr>
            <p:nvPr/>
          </p:nvSpPr>
          <p:spPr bwMode="auto">
            <a:xfrm>
              <a:off x="0"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smtClean="0">
                <a:solidFill>
                  <a:srgbClr val="B62822"/>
                </a:solidFill>
              </a:endParaRPr>
            </a:p>
          </p:txBody>
        </p:sp>
        <p:sp>
          <p:nvSpPr>
            <p:cNvPr id="46" name="TextBox 45"/>
            <p:cNvSpPr txBox="1">
              <a:spLocks noChangeArrowheads="1"/>
            </p:cNvSpPr>
            <p:nvPr/>
          </p:nvSpPr>
          <p:spPr bwMode="auto">
            <a:xfrm>
              <a:off x="743981" y="683086"/>
              <a:ext cx="862231" cy="4924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文本</a:t>
              </a:r>
            </a:p>
          </p:txBody>
        </p:sp>
      </p:grpSp>
      <p:grpSp>
        <p:nvGrpSpPr>
          <p:cNvPr id="47" name="Group 15"/>
          <p:cNvGrpSpPr/>
          <p:nvPr/>
        </p:nvGrpSpPr>
        <p:grpSpPr bwMode="auto">
          <a:xfrm>
            <a:off x="5067895" y="2858230"/>
            <a:ext cx="1693069" cy="1394222"/>
            <a:chOff x="0" y="0"/>
            <a:chExt cx="2257034" cy="1830287"/>
          </a:xfrm>
          <a:solidFill>
            <a:srgbClr val="3CBDDA"/>
          </a:solidFill>
        </p:grpSpPr>
        <p:sp>
          <p:nvSpPr>
            <p:cNvPr id="48" name="平行四边形 46"/>
            <p:cNvSpPr>
              <a:spLocks noChangeArrowheads="1"/>
            </p:cNvSpPr>
            <p:nvPr/>
          </p:nvSpPr>
          <p:spPr bwMode="auto">
            <a:xfrm>
              <a:off x="0" y="0"/>
              <a:ext cx="2257034" cy="1830287"/>
            </a:xfrm>
            <a:prstGeom prst="parallelogram">
              <a:avLst>
                <a:gd name="adj" fmla="val 53631"/>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kern="0" smtClean="0">
                <a:solidFill>
                  <a:srgbClr val="B62822"/>
                </a:solidFill>
              </a:endParaRPr>
            </a:p>
          </p:txBody>
        </p:sp>
        <p:sp>
          <p:nvSpPr>
            <p:cNvPr id="49" name="TextBox 47"/>
            <p:cNvSpPr txBox="1">
              <a:spLocks noChangeArrowheads="1"/>
            </p:cNvSpPr>
            <p:nvPr/>
          </p:nvSpPr>
          <p:spPr bwMode="auto">
            <a:xfrm>
              <a:off x="720900" y="686370"/>
              <a:ext cx="861625" cy="4928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文本</a:t>
              </a:r>
            </a:p>
          </p:txBody>
        </p:sp>
      </p:grpSp>
      <p:grpSp>
        <p:nvGrpSpPr>
          <p:cNvPr id="50" name="Group 18"/>
          <p:cNvGrpSpPr/>
          <p:nvPr/>
        </p:nvGrpSpPr>
        <p:grpSpPr bwMode="auto">
          <a:xfrm>
            <a:off x="6796683" y="1908111"/>
            <a:ext cx="1559719" cy="2720579"/>
            <a:chOff x="0" y="0"/>
            <a:chExt cx="2080515" cy="3627839"/>
          </a:xfrm>
          <a:solidFill>
            <a:srgbClr val="3CBDDA"/>
          </a:solidFill>
        </p:grpSpPr>
        <p:sp>
          <p:nvSpPr>
            <p:cNvPr id="51" name="下箭头 3"/>
            <p:cNvSpPr/>
            <p:nvPr/>
          </p:nvSpPr>
          <p:spPr bwMode="auto">
            <a:xfrm rot="12477797">
              <a:off x="0" y="0"/>
              <a:ext cx="2080515" cy="3627839"/>
            </a:xfrm>
            <a:custGeom>
              <a:avLst/>
              <a:gdLst>
                <a:gd name="T0" fmla="*/ 1098281 w 2196564"/>
                <a:gd name="T1" fmla="*/ 3710931 h 3710931"/>
                <a:gd name="T2" fmla="*/ 0 w 2196564"/>
                <a:gd name="T3" fmla="*/ 2770484 h 3710931"/>
                <a:gd name="T4" fmla="*/ 491085 w 2196564"/>
                <a:gd name="T5" fmla="*/ 2770484 h 3710931"/>
                <a:gd name="T6" fmla="*/ 491086 w 2196564"/>
                <a:gd name="T7" fmla="*/ 1830036 h 3710931"/>
                <a:gd name="T8" fmla="*/ 519177 w 2196564"/>
                <a:gd name="T9" fmla="*/ 646548 h 3710931"/>
                <a:gd name="T10" fmla="*/ 1737040 w 2196564"/>
                <a:gd name="T11" fmla="*/ 0 h 3710931"/>
                <a:gd name="T12" fmla="*/ 1728073 w 2196564"/>
                <a:gd name="T13" fmla="*/ 2124445 h 3710931"/>
                <a:gd name="T14" fmla="*/ 1705477 w 2196564"/>
                <a:gd name="T15" fmla="*/ 2770484 h 3710931"/>
                <a:gd name="T16" fmla="*/ 2196564 w 2196564"/>
                <a:gd name="T17" fmla="*/ 2770484 h 3710931"/>
                <a:gd name="T18" fmla="*/ 1098281 w 2196564"/>
                <a:gd name="T19" fmla="*/ 3710931 h 3710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6564" h="3710931">
                  <a:moveTo>
                    <a:pt x="1098281" y="3710931"/>
                  </a:moveTo>
                  <a:lnTo>
                    <a:pt x="0" y="2770484"/>
                  </a:lnTo>
                  <a:lnTo>
                    <a:pt x="491085" y="2770484"/>
                  </a:lnTo>
                  <a:cubicBezTo>
                    <a:pt x="491085" y="2457001"/>
                    <a:pt x="491086" y="2143519"/>
                    <a:pt x="491086" y="1830036"/>
                  </a:cubicBezTo>
                  <a:lnTo>
                    <a:pt x="519177" y="646548"/>
                  </a:lnTo>
                  <a:lnTo>
                    <a:pt x="1737040" y="0"/>
                  </a:lnTo>
                  <a:lnTo>
                    <a:pt x="1728073" y="2124445"/>
                  </a:lnTo>
                  <a:lnTo>
                    <a:pt x="1705477" y="2770484"/>
                  </a:lnTo>
                  <a:lnTo>
                    <a:pt x="2196564" y="2770484"/>
                  </a:lnTo>
                  <a:lnTo>
                    <a:pt x="1098281" y="3710931"/>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buFont typeface="Arial" panose="020B0604020202020204" pitchFamily="34" charset="0"/>
                <a:buNone/>
                <a:defRPr/>
              </a:pPr>
              <a:endParaRPr lang="zh-CN" altLang="en-US" kern="0">
                <a:solidFill>
                  <a:srgbClr val="B62822"/>
                </a:solidFill>
                <a:latin typeface="Arial" panose="020B0604020202020204" pitchFamily="34" charset="0"/>
                <a:ea typeface="+mn-ea"/>
              </a:endParaRPr>
            </a:p>
          </p:txBody>
        </p:sp>
        <p:sp>
          <p:nvSpPr>
            <p:cNvPr id="52" name="TextBox 49"/>
            <p:cNvSpPr txBox="1">
              <a:spLocks noChangeArrowheads="1"/>
            </p:cNvSpPr>
            <p:nvPr/>
          </p:nvSpPr>
          <p:spPr bwMode="auto">
            <a:xfrm rot="18066292">
              <a:off x="-62565" y="1742960"/>
              <a:ext cx="2093111" cy="4926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zh-CN" altLang="en-US" kern="0" dirty="0">
                  <a:solidFill>
                    <a:srgbClr val="F7F3EB"/>
                  </a:solidFill>
                  <a:latin typeface="微软雅黑" panose="020B0503020204020204" pitchFamily="34" charset="-122"/>
                  <a:ea typeface="微软雅黑" panose="020B0503020204020204" pitchFamily="34" charset="-122"/>
                </a:rPr>
                <a:t>单击增加标题</a:t>
              </a:r>
            </a:p>
          </p:txBody>
        </p:sp>
      </p:grpSp>
    </p:spTree>
  </p:cSld>
  <p:clrMapOvr>
    <a:masterClrMapping/>
  </p:clrMapOvr>
  <mc:AlternateContent xmlns:mc="http://schemas.openxmlformats.org/markup-compatibility/2006" xmlns:p14="http://schemas.microsoft.com/office/powerpoint/2010/main">
    <mc:Choice Requires="p14">
      <p:transition spd="slow" p14:dur="110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300"/>
                                        <p:tgtEl>
                                          <p:spTgt spid="3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300"/>
                                        <p:tgtEl>
                                          <p:spTgt spid="3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300"/>
                                        <p:tgtEl>
                                          <p:spTgt spid="4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300"/>
                                        <p:tgtEl>
                                          <p:spTgt spid="3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300"/>
                                        <p:tgtEl>
                                          <p:spTgt spid="44"/>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300"/>
                                        <p:tgtEl>
                                          <p:spTgt spid="36"/>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down)">
                                      <p:cBhvr>
                                        <p:cTn id="35" dur="300"/>
                                        <p:tgtEl>
                                          <p:spTgt spid="4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300"/>
                                        <p:tgtEl>
                                          <p:spTgt spid="37"/>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down)">
                                      <p:cBhvr>
                                        <p:cTn id="43" dur="3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4" grpId="0" animBg="1" autoUpdateAnimBg="0"/>
      <p:bldP spid="35" grpId="0" animBg="1" autoUpdateAnimBg="0"/>
      <p:bldP spid="36" grpId="0" animBg="1" autoUpdateAnimBg="0"/>
      <p:bldP spid="3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sp>
        <p:nvSpPr>
          <p:cNvPr id="12" name="右箭头 11"/>
          <p:cNvSpPr>
            <a:spLocks noChangeArrowheads="1"/>
          </p:cNvSpPr>
          <p:nvPr/>
        </p:nvSpPr>
        <p:spPr bwMode="auto">
          <a:xfrm>
            <a:off x="2854499" y="1741488"/>
            <a:ext cx="3400425" cy="371475"/>
          </a:xfrm>
          <a:prstGeom prst="rightArrow">
            <a:avLst>
              <a:gd name="adj1" fmla="val 50000"/>
              <a:gd name="adj2" fmla="val 50092"/>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anose="020B0806030902050204" pitchFamily="34" charset="0"/>
            </a:endParaRPr>
          </a:p>
        </p:txBody>
      </p:sp>
      <p:sp>
        <p:nvSpPr>
          <p:cNvPr id="13" name="右箭头 12"/>
          <p:cNvSpPr>
            <a:spLocks noChangeArrowheads="1"/>
          </p:cNvSpPr>
          <p:nvPr/>
        </p:nvSpPr>
        <p:spPr bwMode="auto">
          <a:xfrm flipH="1">
            <a:off x="2979912" y="2298700"/>
            <a:ext cx="3521075" cy="369888"/>
          </a:xfrm>
          <a:prstGeom prst="rightArrow">
            <a:avLst>
              <a:gd name="adj1" fmla="val 50000"/>
              <a:gd name="adj2" fmla="val 50064"/>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anose="020B0806030902050204" pitchFamily="34" charset="0"/>
            </a:endParaRPr>
          </a:p>
        </p:txBody>
      </p:sp>
      <p:sp>
        <p:nvSpPr>
          <p:cNvPr id="14" name="椭圆 13"/>
          <p:cNvSpPr>
            <a:spLocks noChangeArrowheads="1"/>
          </p:cNvSpPr>
          <p:nvPr/>
        </p:nvSpPr>
        <p:spPr bwMode="auto">
          <a:xfrm>
            <a:off x="1187624" y="1277938"/>
            <a:ext cx="1792288" cy="1792287"/>
          </a:xfrm>
          <a:prstGeom prst="ellipse">
            <a:avLst/>
          </a:prstGeom>
          <a:gradFill rotWithShape="1">
            <a:gsLst>
              <a:gs pos="0">
                <a:srgbClr val="2180C1"/>
              </a:gs>
              <a:gs pos="100000">
                <a:srgbClr val="0846AC"/>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anchor="ctr"/>
          <a:lstStyle/>
          <a:p>
            <a:pPr eaLnBrk="1" fontAlgn="auto" hangingPunct="1">
              <a:lnSpc>
                <a:spcPct val="120000"/>
              </a:lnSpc>
              <a:spcBef>
                <a:spcPts val="0"/>
              </a:spcBef>
              <a:spcAft>
                <a:spcPts val="0"/>
              </a:spcAft>
              <a:buClrTx/>
              <a:buSzTx/>
              <a:defRPr/>
            </a:pPr>
            <a:r>
              <a:rPr lang="zh-CN" altLang="en-US" sz="1800" b="1" kern="0" dirty="0">
                <a:solidFill>
                  <a:srgbClr val="FFFFFF"/>
                </a:solidFill>
              </a:rPr>
              <a:t>单击此处添加标题</a:t>
            </a:r>
          </a:p>
        </p:txBody>
      </p:sp>
      <p:sp>
        <p:nvSpPr>
          <p:cNvPr id="15" name="椭圆 14"/>
          <p:cNvSpPr>
            <a:spLocks noChangeArrowheads="1"/>
          </p:cNvSpPr>
          <p:nvPr/>
        </p:nvSpPr>
        <p:spPr bwMode="auto">
          <a:xfrm>
            <a:off x="6315249" y="1277938"/>
            <a:ext cx="1793875" cy="1792287"/>
          </a:xfrm>
          <a:prstGeom prst="ellipse">
            <a:avLst/>
          </a:prstGeom>
          <a:gradFill rotWithShape="1">
            <a:gsLst>
              <a:gs pos="0">
                <a:srgbClr val="2180C1"/>
              </a:gs>
              <a:gs pos="100000">
                <a:srgbClr val="0846AC"/>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round/>
              </a14:hiddenLine>
            </a:ext>
          </a:extLst>
        </p:spPr>
        <p:txBody>
          <a:bodyPr anchor="ctr"/>
          <a:lstStyle/>
          <a:p>
            <a:pPr eaLnBrk="1" fontAlgn="auto" hangingPunct="1">
              <a:lnSpc>
                <a:spcPct val="120000"/>
              </a:lnSpc>
              <a:spcBef>
                <a:spcPts val="0"/>
              </a:spcBef>
              <a:spcAft>
                <a:spcPts val="0"/>
              </a:spcAft>
              <a:buClrTx/>
              <a:buSzTx/>
              <a:defRPr/>
            </a:pPr>
            <a:r>
              <a:rPr lang="zh-CN" altLang="en-US" sz="1800" b="1" kern="0" dirty="0">
                <a:solidFill>
                  <a:srgbClr val="FFFFFF"/>
                </a:solidFill>
              </a:rPr>
              <a:t>单击此处添加标题</a:t>
            </a:r>
          </a:p>
        </p:txBody>
      </p:sp>
      <p:sp>
        <p:nvSpPr>
          <p:cNvPr id="16" name="矩形 15"/>
          <p:cNvSpPr/>
          <p:nvPr/>
        </p:nvSpPr>
        <p:spPr>
          <a:xfrm>
            <a:off x="3851920" y="1619250"/>
            <a:ext cx="1420813" cy="117316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eaLnBrk="1" fontAlgn="auto" hangingPunct="1">
              <a:lnSpc>
                <a:spcPct val="120000"/>
              </a:lnSpc>
              <a:spcBef>
                <a:spcPts val="0"/>
              </a:spcBef>
              <a:spcAft>
                <a:spcPts val="0"/>
              </a:spcAft>
              <a:buClrTx/>
              <a:buSzTx/>
              <a:defRPr/>
            </a:pPr>
            <a:r>
              <a:rPr lang="zh-CN" altLang="en-US" sz="2000" b="1" kern="0" dirty="0">
                <a:solidFill>
                  <a:srgbClr val="7D7D7D"/>
                </a:solidFill>
              </a:rPr>
              <a:t>单击此处添加标题</a:t>
            </a:r>
          </a:p>
        </p:txBody>
      </p:sp>
      <p:sp>
        <p:nvSpPr>
          <p:cNvPr id="17" name="下箭头 16"/>
          <p:cNvSpPr>
            <a:spLocks noChangeArrowheads="1"/>
          </p:cNvSpPr>
          <p:nvPr/>
        </p:nvSpPr>
        <p:spPr bwMode="auto">
          <a:xfrm>
            <a:off x="4146724" y="3106738"/>
            <a:ext cx="804863" cy="555625"/>
          </a:xfrm>
          <a:prstGeom prst="downArrow">
            <a:avLst>
              <a:gd name="adj1" fmla="val 50000"/>
              <a:gd name="adj2" fmla="val 50000"/>
            </a:avLst>
          </a:prstGeom>
          <a:gradFill rotWithShape="1">
            <a:gsLst>
              <a:gs pos="0">
                <a:srgbClr val="0846AC"/>
              </a:gs>
              <a:gs pos="100000">
                <a:srgbClr val="0846AC">
                  <a:gamma/>
                  <a:shade val="46275"/>
                  <a:invGamma/>
                </a:srgbClr>
              </a:gs>
            </a:gsLst>
            <a:lin ang="5400000" scaled="1"/>
          </a:gradFill>
          <a:ln>
            <a:noFill/>
          </a:ln>
          <a:effectLst>
            <a:outerShdw dist="38100" algn="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eaLnBrk="1" fontAlgn="auto" hangingPunct="1">
              <a:lnSpc>
                <a:spcPct val="120000"/>
              </a:lnSpc>
              <a:spcBef>
                <a:spcPts val="0"/>
              </a:spcBef>
              <a:spcAft>
                <a:spcPts val="0"/>
              </a:spcAft>
              <a:buClrTx/>
              <a:buSzTx/>
              <a:defRPr/>
            </a:pPr>
            <a:endParaRPr lang="zh-CN" altLang="en-US" sz="1800" b="1" kern="0" dirty="0">
              <a:solidFill>
                <a:sysClr val="window" lastClr="FFFFFF"/>
              </a:solidFill>
              <a:latin typeface="Impact" panose="020B0806030902050204" pitchFamily="34" charset="0"/>
            </a:endParaRPr>
          </a:p>
        </p:txBody>
      </p:sp>
      <p:sp>
        <p:nvSpPr>
          <p:cNvPr id="18" name="TextBox 17"/>
          <p:cNvSpPr txBox="1"/>
          <p:nvPr/>
        </p:nvSpPr>
        <p:spPr bwMode="auto">
          <a:xfrm>
            <a:off x="1249537" y="3259138"/>
            <a:ext cx="1604962" cy="1061829"/>
          </a:xfrm>
          <a:prstGeom prst="rect">
            <a:avLst/>
          </a:prstGeom>
          <a:noFill/>
        </p:spPr>
        <p:txBody>
          <a:bodyPr wrap="square">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p>
        </p:txBody>
      </p:sp>
      <p:sp>
        <p:nvSpPr>
          <p:cNvPr id="19" name="TextBox 18"/>
          <p:cNvSpPr txBox="1"/>
          <p:nvPr/>
        </p:nvSpPr>
        <p:spPr bwMode="auto">
          <a:xfrm>
            <a:off x="6432724" y="3319463"/>
            <a:ext cx="1595660" cy="1061829"/>
          </a:xfrm>
          <a:prstGeom prst="rect">
            <a:avLst/>
          </a:prstGeom>
          <a:noFill/>
        </p:spPr>
        <p:txBody>
          <a:bodyPr wrap="square">
            <a:spAutoFit/>
          </a:bodyPr>
          <a:lstStyle/>
          <a:p>
            <a:pPr eaLnBrk="1" fontAlgn="auto" hangingPunct="1">
              <a:lnSpc>
                <a:spcPct val="150000"/>
              </a:lnSpc>
              <a:spcBef>
                <a:spcPts val="0"/>
              </a:spcBef>
              <a:spcAft>
                <a:spcPts val="0"/>
              </a:spcAft>
              <a:buClrTx/>
              <a:buSzTx/>
              <a:defRPr/>
            </a:pPr>
            <a:r>
              <a:rPr lang="zh-CN" altLang="en-US" sz="1050" kern="0" dirty="0">
                <a:solidFill>
                  <a:srgbClr val="4D4D4D"/>
                </a:solidFill>
              </a:rPr>
              <a:t>单击此处添加段落文本单击此处添加段落文本单击此处添加段落文本单击此处添加段落文本</a:t>
            </a:r>
          </a:p>
        </p:txBody>
      </p:sp>
      <p:sp>
        <p:nvSpPr>
          <p:cNvPr id="20" name="TextBox 19"/>
          <p:cNvSpPr txBox="1">
            <a:spLocks noChangeArrowheads="1"/>
          </p:cNvSpPr>
          <p:nvPr/>
        </p:nvSpPr>
        <p:spPr bwMode="auto">
          <a:xfrm>
            <a:off x="4011787" y="3843338"/>
            <a:ext cx="1125537" cy="6032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20000"/>
              </a:lnSpc>
              <a:spcBef>
                <a:spcPts val="0"/>
              </a:spcBef>
              <a:spcAft>
                <a:spcPts val="0"/>
              </a:spcAft>
              <a:buClrTx/>
              <a:buSzTx/>
              <a:defRPr/>
            </a:pPr>
            <a:r>
              <a:rPr lang="zh-CN" altLang="en-US" b="1" kern="0" dirty="0">
                <a:solidFill>
                  <a:srgbClr val="4D4D4D"/>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flip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25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1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Left)">
                                      <p:cBhvr>
                                        <p:cTn id="22" dur="500"/>
                                        <p:tgtEl>
                                          <p:spTgt spid="12"/>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lide(fromRight)">
                                      <p:cBhvr>
                                        <p:cTn id="25" dur="500"/>
                                        <p:tgtEl>
                                          <p:spTgt spid="13"/>
                                        </p:tgtEl>
                                      </p:cBhvr>
                                    </p:animEffect>
                                  </p:childTnLst>
                                </p:cTn>
                              </p:par>
                            </p:childTnLst>
                          </p:cTn>
                        </p:par>
                        <p:par>
                          <p:cTn id="26" fill="hold">
                            <p:stCondLst>
                              <p:cond delay="1500"/>
                            </p:stCondLst>
                            <p:childTnLst>
                              <p:par>
                                <p:cTn id="27" presetID="17" presetClass="entr" presetSubtype="1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strVal val="#ppt_h"/>
                                          </p:val>
                                        </p:tav>
                                        <p:tav tm="100000">
                                          <p:val>
                                            <p:strVal val="#ppt_h"/>
                                          </p:val>
                                        </p:tav>
                                      </p:tavLst>
                                    </p:anim>
                                  </p:childTnLst>
                                </p:cTn>
                              </p:par>
                            </p:childTnLst>
                          </p:cTn>
                        </p:par>
                        <p:par>
                          <p:cTn id="31" fill="hold">
                            <p:stCondLst>
                              <p:cond delay="2000"/>
                            </p:stCondLst>
                            <p:childTnLst>
                              <p:par>
                                <p:cTn id="32" presetID="47"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8" presetClass="entr" presetSubtype="16"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diamond(in)">
                                      <p:cBhvr>
                                        <p:cTn id="40" dur="500"/>
                                        <p:tgtEl>
                                          <p:spTgt spid="20"/>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amond(in)">
                                      <p:cBhvr>
                                        <p:cTn id="43" dur="500"/>
                                        <p:tgtEl>
                                          <p:spTgt spid="18"/>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amond(in)">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P spid="17" grpId="0" animBg="1"/>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graphicFrame>
        <p:nvGraphicFramePr>
          <p:cNvPr id="31" name="图表 30"/>
          <p:cNvGraphicFramePr/>
          <p:nvPr/>
        </p:nvGraphicFramePr>
        <p:xfrm>
          <a:off x="683568" y="1840116"/>
          <a:ext cx="2628292"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图表 31"/>
          <p:cNvGraphicFramePr/>
          <p:nvPr/>
        </p:nvGraphicFramePr>
        <p:xfrm>
          <a:off x="5832140" y="1840116"/>
          <a:ext cx="2628292"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2" name="图表 61"/>
          <p:cNvGraphicFramePr/>
          <p:nvPr/>
        </p:nvGraphicFramePr>
        <p:xfrm>
          <a:off x="3275856" y="1840116"/>
          <a:ext cx="2628292" cy="1944216"/>
        </p:xfrm>
        <a:graphic>
          <a:graphicData uri="http://schemas.openxmlformats.org/drawingml/2006/chart">
            <c:chart xmlns:c="http://schemas.openxmlformats.org/drawingml/2006/chart" xmlns:r="http://schemas.openxmlformats.org/officeDocument/2006/relationships" r:id="rId5"/>
          </a:graphicData>
        </a:graphic>
      </p:graphicFrame>
      <p:sp>
        <p:nvSpPr>
          <p:cNvPr id="63" name="文本框 13"/>
          <p:cNvSpPr txBox="1"/>
          <p:nvPr/>
        </p:nvSpPr>
        <p:spPr>
          <a:xfrm>
            <a:off x="1151620" y="2553881"/>
            <a:ext cx="1728192" cy="584775"/>
          </a:xfrm>
          <a:prstGeom prst="rect">
            <a:avLst/>
          </a:prstGeom>
          <a:noFill/>
        </p:spPr>
        <p:txBody>
          <a:bodyPr wrap="square" rtlCol="0">
            <a:spAutoFit/>
          </a:bodyPr>
          <a:lstStyle/>
          <a:p>
            <a:pPr algn="ctr"/>
            <a:r>
              <a:rPr lang="en-US" altLang="zh-CN" sz="3200" b="0" dirty="0" smtClean="0">
                <a:latin typeface="Calibri Light" panose="020F0302020204030204" pitchFamily="34" charset="0"/>
              </a:rPr>
              <a:t>75%</a:t>
            </a:r>
            <a:endParaRPr lang="zh-CN" altLang="en-US" sz="3200" b="0" dirty="0">
              <a:latin typeface="Calibri Light" panose="020F0302020204030204" pitchFamily="34" charset="0"/>
            </a:endParaRPr>
          </a:p>
        </p:txBody>
      </p:sp>
      <p:sp>
        <p:nvSpPr>
          <p:cNvPr id="64" name="文本框 14"/>
          <p:cNvSpPr txBox="1"/>
          <p:nvPr/>
        </p:nvSpPr>
        <p:spPr>
          <a:xfrm>
            <a:off x="3797914" y="2563039"/>
            <a:ext cx="1728192" cy="584775"/>
          </a:xfrm>
          <a:prstGeom prst="rect">
            <a:avLst/>
          </a:prstGeom>
          <a:noFill/>
        </p:spPr>
        <p:txBody>
          <a:bodyPr wrap="square" rtlCol="0">
            <a:spAutoFit/>
          </a:bodyPr>
          <a:lstStyle/>
          <a:p>
            <a:pPr algn="ctr"/>
            <a:r>
              <a:rPr lang="en-US" altLang="zh-CN" sz="3200" b="0" dirty="0" smtClean="0">
                <a:latin typeface="Calibri Light" panose="020F0302020204030204" pitchFamily="34" charset="0"/>
              </a:rPr>
              <a:t>50%</a:t>
            </a:r>
            <a:endParaRPr lang="zh-CN" altLang="en-US" sz="3200" b="0" dirty="0">
              <a:latin typeface="Calibri Light" panose="020F0302020204030204" pitchFamily="34" charset="0"/>
            </a:endParaRPr>
          </a:p>
        </p:txBody>
      </p:sp>
      <p:sp>
        <p:nvSpPr>
          <p:cNvPr id="65" name="文本框 15"/>
          <p:cNvSpPr txBox="1"/>
          <p:nvPr/>
        </p:nvSpPr>
        <p:spPr>
          <a:xfrm>
            <a:off x="6300192" y="2563039"/>
            <a:ext cx="1728192" cy="584775"/>
          </a:xfrm>
          <a:prstGeom prst="rect">
            <a:avLst/>
          </a:prstGeom>
          <a:noFill/>
        </p:spPr>
        <p:txBody>
          <a:bodyPr wrap="square" rtlCol="0">
            <a:spAutoFit/>
          </a:bodyPr>
          <a:lstStyle/>
          <a:p>
            <a:pPr algn="ctr"/>
            <a:r>
              <a:rPr lang="en-US" altLang="zh-CN" sz="3200" b="0" dirty="0" smtClean="0">
                <a:latin typeface="Calibri Light" panose="020F0302020204030204" pitchFamily="34" charset="0"/>
              </a:rPr>
              <a:t>25%</a:t>
            </a:r>
            <a:endParaRPr lang="zh-CN" altLang="en-US" sz="3200" b="0" dirty="0">
              <a:latin typeface="Calibri Light" panose="020F0302020204030204" pitchFamily="34" charset="0"/>
            </a:endParaRPr>
          </a:p>
        </p:txBody>
      </p:sp>
      <p:sp>
        <p:nvSpPr>
          <p:cNvPr id="66" name="文本框 7"/>
          <p:cNvSpPr txBox="1">
            <a:spLocks noChangeArrowheads="1"/>
          </p:cNvSpPr>
          <p:nvPr/>
        </p:nvSpPr>
        <p:spPr bwMode="auto">
          <a:xfrm>
            <a:off x="1115616"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dirty="0" smtClean="0">
                <a:solidFill>
                  <a:schemeClr val="tx1">
                    <a:lumMod val="85000"/>
                    <a:lumOff val="15000"/>
                  </a:schemeClr>
                </a:solidFill>
                <a:latin typeface="微软雅黑" panose="020B0503020204020204" pitchFamily="34" charset="-122"/>
              </a:rPr>
              <a:t>添加文本信息</a:t>
            </a:r>
            <a:endParaRPr lang="en-US" altLang="zh-CN" sz="1400" b="0"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dirty="0">
                <a:solidFill>
                  <a:schemeClr val="tx1">
                    <a:lumMod val="85000"/>
                    <a:lumOff val="15000"/>
                  </a:schemeClr>
                </a:solidFill>
                <a:latin typeface="微软雅黑" panose="020B0503020204020204" pitchFamily="34" charset="-122"/>
              </a:rPr>
              <a:t>此处</a:t>
            </a:r>
            <a:r>
              <a:rPr lang="zh-CN" altLang="en-US" sz="1200" b="0" dirty="0" smtClean="0">
                <a:solidFill>
                  <a:schemeClr val="tx1">
                    <a:lumMod val="85000"/>
                    <a:lumOff val="15000"/>
                  </a:schemeClr>
                </a:solidFill>
                <a:latin typeface="微软雅黑" panose="020B0503020204020204" pitchFamily="34" charset="-122"/>
              </a:rPr>
              <a:t>添加说明文字添加</a:t>
            </a:r>
            <a:r>
              <a:rPr lang="zh-CN" altLang="en-US" sz="1200" b="0" dirty="0">
                <a:solidFill>
                  <a:schemeClr val="tx1">
                    <a:lumMod val="85000"/>
                    <a:lumOff val="15000"/>
                  </a:schemeClr>
                </a:solidFill>
                <a:latin typeface="微软雅黑" panose="020B0503020204020204" pitchFamily="34" charset="-122"/>
              </a:rPr>
              <a:t>说明文字添加说明</a:t>
            </a:r>
            <a:r>
              <a:rPr lang="zh-CN" altLang="en-US" sz="1200" b="0" dirty="0" smtClean="0">
                <a:solidFill>
                  <a:schemeClr val="tx1">
                    <a:lumMod val="85000"/>
                    <a:lumOff val="15000"/>
                  </a:schemeClr>
                </a:solidFill>
                <a:latin typeface="微软雅黑" panose="020B0503020204020204" pitchFamily="34" charset="-122"/>
              </a:rPr>
              <a:t>文字</a:t>
            </a:r>
            <a:endParaRPr lang="zh-CN" altLang="en-US" sz="1200" b="0" dirty="0">
              <a:solidFill>
                <a:schemeClr val="tx1">
                  <a:lumMod val="85000"/>
                  <a:lumOff val="15000"/>
                </a:schemeClr>
              </a:solidFill>
              <a:latin typeface="微软雅黑" panose="020B0503020204020204" pitchFamily="34" charset="-122"/>
            </a:endParaRPr>
          </a:p>
        </p:txBody>
      </p:sp>
      <p:sp>
        <p:nvSpPr>
          <p:cNvPr id="67" name="文本框 7"/>
          <p:cNvSpPr txBox="1">
            <a:spLocks noChangeArrowheads="1"/>
          </p:cNvSpPr>
          <p:nvPr/>
        </p:nvSpPr>
        <p:spPr bwMode="auto">
          <a:xfrm>
            <a:off x="3684261"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dirty="0" smtClean="0">
                <a:solidFill>
                  <a:schemeClr val="tx1">
                    <a:lumMod val="85000"/>
                    <a:lumOff val="15000"/>
                  </a:schemeClr>
                </a:solidFill>
                <a:latin typeface="微软雅黑" panose="020B0503020204020204" pitchFamily="34" charset="-122"/>
              </a:rPr>
              <a:t>添加文本信息</a:t>
            </a:r>
            <a:endParaRPr lang="en-US" altLang="zh-CN" sz="1400" b="0"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8" name="文本框 7"/>
          <p:cNvSpPr txBox="1">
            <a:spLocks noChangeArrowheads="1"/>
          </p:cNvSpPr>
          <p:nvPr/>
        </p:nvSpPr>
        <p:spPr bwMode="auto">
          <a:xfrm>
            <a:off x="6240545" y="3795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400" b="0" dirty="0" smtClean="0">
                <a:solidFill>
                  <a:schemeClr val="tx1">
                    <a:lumMod val="85000"/>
                    <a:lumOff val="15000"/>
                  </a:schemeClr>
                </a:solidFill>
                <a:latin typeface="微软雅黑" panose="020B0503020204020204" pitchFamily="34" charset="-122"/>
              </a:rPr>
              <a:t>添加文本信息</a:t>
            </a:r>
            <a:endParaRPr lang="en-US" altLang="zh-CN" sz="1400" b="0" dirty="0" smtClean="0">
              <a:solidFill>
                <a:schemeClr val="tx1">
                  <a:lumMod val="85000"/>
                  <a:lumOff val="15000"/>
                </a:schemeClr>
              </a:solidFill>
              <a:latin typeface="微软雅黑" panose="020B0503020204020204" pitchFamily="34" charset="-122"/>
            </a:endParaRPr>
          </a:p>
          <a:p>
            <a:pPr algn="ctr">
              <a:lnSpc>
                <a:spcPct val="150000"/>
              </a:lnSpc>
              <a:spcBef>
                <a:spcPts val="300"/>
              </a:spcBef>
            </a:pPr>
            <a:r>
              <a:rPr lang="zh-CN" altLang="en-US" sz="1200" b="0" dirty="0">
                <a:solidFill>
                  <a:schemeClr val="tx1">
                    <a:lumMod val="85000"/>
                    <a:lumOff val="15000"/>
                  </a:schemeClr>
                </a:solidFill>
                <a:latin typeface="微软雅黑" panose="020B0503020204020204" pitchFamily="34" charset="-122"/>
              </a:rPr>
              <a:t>此处添加说明文字添加说明文字添加说明文字</a:t>
            </a:r>
          </a:p>
        </p:txBody>
      </p:sp>
      <p:sp>
        <p:nvSpPr>
          <p:cNvPr id="69" name="文本框 7"/>
          <p:cNvSpPr txBox="1">
            <a:spLocks noChangeArrowheads="1"/>
          </p:cNvSpPr>
          <p:nvPr/>
        </p:nvSpPr>
        <p:spPr bwMode="auto">
          <a:xfrm>
            <a:off x="1187624" y="843558"/>
            <a:ext cx="6905528" cy="101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800" b="0" dirty="0" smtClean="0">
                <a:solidFill>
                  <a:schemeClr val="tx1">
                    <a:lumMod val="85000"/>
                    <a:lumOff val="15000"/>
                  </a:schemeClr>
                </a:solidFill>
                <a:latin typeface="微软雅黑" panose="020B0503020204020204" pitchFamily="34" charset="-122"/>
              </a:rPr>
              <a:t>添加文本信息</a:t>
            </a:r>
            <a:endParaRPr lang="en-US" altLang="zh-CN" sz="1800" b="0" dirty="0" smtClean="0">
              <a:solidFill>
                <a:schemeClr val="tx1">
                  <a:lumMod val="85000"/>
                  <a:lumOff val="15000"/>
                </a:schemeClr>
              </a:solidFill>
              <a:latin typeface="微软雅黑" panose="020B0503020204020204" pitchFamily="34" charset="-122"/>
            </a:endParaRPr>
          </a:p>
          <a:p>
            <a:pPr>
              <a:lnSpc>
                <a:spcPct val="150000"/>
              </a:lnSpc>
              <a:spcBef>
                <a:spcPts val="300"/>
              </a:spcBef>
            </a:pPr>
            <a:r>
              <a:rPr lang="zh-CN" altLang="en-US" sz="1400" b="0" dirty="0">
                <a:solidFill>
                  <a:schemeClr val="tx1">
                    <a:lumMod val="85000"/>
                    <a:lumOff val="15000"/>
                  </a:schemeClr>
                </a:solidFill>
                <a:latin typeface="微软雅黑" panose="020B0503020204020204" pitchFamily="34" charset="-122"/>
              </a:rPr>
              <a:t>单击此处添加说明文字单击此处添加说明文字单击此处添加说明文字单击此处添加说明文字单击此处单击此处添加说明</a:t>
            </a:r>
            <a:r>
              <a:rPr lang="zh-CN" altLang="en-US" sz="1400" b="0" dirty="0" smtClean="0">
                <a:solidFill>
                  <a:schemeClr val="tx1">
                    <a:lumMod val="85000"/>
                    <a:lumOff val="15000"/>
                  </a:schemeClr>
                </a:solidFill>
                <a:latin typeface="微软雅黑" panose="020B0503020204020204" pitchFamily="34" charset="-122"/>
              </a:rPr>
              <a:t>文字。</a:t>
            </a:r>
            <a:endParaRPr lang="zh-CN" altLang="en-US" sz="1400" b="0" dirty="0">
              <a:solidFill>
                <a:schemeClr val="tx1">
                  <a:lumMod val="85000"/>
                  <a:lumOff val="15000"/>
                </a:schemeClr>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750"/>
                                        <p:tgtEl>
                                          <p:spTgt spid="6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2000"/>
                            </p:stCondLst>
                            <p:childTnLst>
                              <p:par>
                                <p:cTn id="19" presetID="45" presetClass="entr" presetSubtype="0" fill="hold" grpId="0"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anim calcmode="lin" valueType="num">
                                      <p:cBhvr>
                                        <p:cTn id="22" dur="500" fill="hold"/>
                                        <p:tgtEl>
                                          <p:spTgt spid="63"/>
                                        </p:tgtEl>
                                        <p:attrNameLst>
                                          <p:attrName>ppt_w</p:attrName>
                                        </p:attrNameLst>
                                      </p:cBhvr>
                                      <p:tavLst>
                                        <p:tav tm="0" fmla="#ppt_w*sin(2.5*pi*$)">
                                          <p:val>
                                            <p:fltVal val="0"/>
                                          </p:val>
                                        </p:tav>
                                        <p:tav tm="100000">
                                          <p:val>
                                            <p:fltVal val="1"/>
                                          </p:val>
                                        </p:tav>
                                      </p:tavLst>
                                    </p:anim>
                                    <p:anim calcmode="lin" valueType="num">
                                      <p:cBhvr>
                                        <p:cTn id="23" dur="500" fill="hold"/>
                                        <p:tgtEl>
                                          <p:spTgt spid="63"/>
                                        </p:tgtEl>
                                        <p:attrNameLst>
                                          <p:attrName>ppt_h</p:attrName>
                                        </p:attrNameLst>
                                      </p:cBhvr>
                                      <p:tavLst>
                                        <p:tav tm="0">
                                          <p:val>
                                            <p:strVal val="#ppt_h"/>
                                          </p:val>
                                        </p:tav>
                                        <p:tav tm="100000">
                                          <p:val>
                                            <p:strVal val="#ppt_h"/>
                                          </p:val>
                                        </p:tav>
                                      </p:tavLst>
                                    </p:anim>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up)">
                                      <p:cBhvr>
                                        <p:cTn id="27" dur="500"/>
                                        <p:tgtEl>
                                          <p:spTgt spid="6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ppt_w</p:attrName>
                                        </p:attrNameLst>
                                      </p:cBhvr>
                                      <p:tavLst>
                                        <p:tav tm="0">
                                          <p:val>
                                            <p:fltVal val="0"/>
                                          </p:val>
                                        </p:tav>
                                        <p:tav tm="100000">
                                          <p:val>
                                            <p:strVal val="#ppt_w"/>
                                          </p:val>
                                        </p:tav>
                                      </p:tavLst>
                                    </p:anim>
                                    <p:anim calcmode="lin" valueType="num">
                                      <p:cBhvr>
                                        <p:cTn id="31" dur="500" fill="hold"/>
                                        <p:tgtEl>
                                          <p:spTgt spid="62"/>
                                        </p:tgtEl>
                                        <p:attrNameLst>
                                          <p:attrName>ppt_h</p:attrName>
                                        </p:attrNameLst>
                                      </p:cBhvr>
                                      <p:tavLst>
                                        <p:tav tm="0">
                                          <p:val>
                                            <p:fltVal val="0"/>
                                          </p:val>
                                        </p:tav>
                                        <p:tav tm="100000">
                                          <p:val>
                                            <p:strVal val="#ppt_h"/>
                                          </p:val>
                                        </p:tav>
                                      </p:tavLst>
                                    </p:anim>
                                    <p:animEffect transition="in" filter="fade">
                                      <p:cBhvr>
                                        <p:cTn id="32" dur="500"/>
                                        <p:tgtEl>
                                          <p:spTgt spid="62"/>
                                        </p:tgtEl>
                                      </p:cBhvr>
                                    </p:animEffect>
                                  </p:childTnLst>
                                </p:cTn>
                              </p:par>
                            </p:childTnLst>
                          </p:cTn>
                        </p:par>
                        <p:par>
                          <p:cTn id="33" fill="hold">
                            <p:stCondLst>
                              <p:cond delay="3000"/>
                            </p:stCondLst>
                            <p:childTnLst>
                              <p:par>
                                <p:cTn id="34" presetID="45" presetClass="entr" presetSubtype="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anim calcmode="lin" valueType="num">
                                      <p:cBhvr>
                                        <p:cTn id="37" dur="500" fill="hold"/>
                                        <p:tgtEl>
                                          <p:spTgt spid="64"/>
                                        </p:tgtEl>
                                        <p:attrNameLst>
                                          <p:attrName>ppt_w</p:attrName>
                                        </p:attrNameLst>
                                      </p:cBhvr>
                                      <p:tavLst>
                                        <p:tav tm="0" fmla="#ppt_w*sin(2.5*pi*$)">
                                          <p:val>
                                            <p:fltVal val="0"/>
                                          </p:val>
                                        </p:tav>
                                        <p:tav tm="100000">
                                          <p:val>
                                            <p:fltVal val="1"/>
                                          </p:val>
                                        </p:tav>
                                      </p:tavLst>
                                    </p:anim>
                                    <p:anim calcmode="lin" valueType="num">
                                      <p:cBhvr>
                                        <p:cTn id="38" dur="500" fill="hold"/>
                                        <p:tgtEl>
                                          <p:spTgt spid="64"/>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up)">
                                      <p:cBhvr>
                                        <p:cTn id="42" dur="500"/>
                                        <p:tgtEl>
                                          <p:spTgt spid="6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par>
                          <p:cTn id="48" fill="hold">
                            <p:stCondLst>
                              <p:cond delay="4000"/>
                            </p:stCondLst>
                            <p:childTnLst>
                              <p:par>
                                <p:cTn id="49" presetID="45" presetClass="entr" presetSubtype="0"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anim calcmode="lin" valueType="num">
                                      <p:cBhvr>
                                        <p:cTn id="52" dur="500" fill="hold"/>
                                        <p:tgtEl>
                                          <p:spTgt spid="65"/>
                                        </p:tgtEl>
                                        <p:attrNameLst>
                                          <p:attrName>ppt_w</p:attrName>
                                        </p:attrNameLst>
                                      </p:cBhvr>
                                      <p:tavLst>
                                        <p:tav tm="0" fmla="#ppt_w*sin(2.5*pi*$)">
                                          <p:val>
                                            <p:fltVal val="0"/>
                                          </p:val>
                                        </p:tav>
                                        <p:tav tm="100000">
                                          <p:val>
                                            <p:fltVal val="1"/>
                                          </p:val>
                                        </p:tav>
                                      </p:tavLst>
                                    </p:anim>
                                    <p:anim calcmode="lin" valueType="num">
                                      <p:cBhvr>
                                        <p:cTn id="53" dur="500" fill="hold"/>
                                        <p:tgtEl>
                                          <p:spTgt spid="65"/>
                                        </p:tgtEl>
                                        <p:attrNameLst>
                                          <p:attrName>ppt_h</p:attrName>
                                        </p:attrNameLst>
                                      </p:cBhvr>
                                      <p:tavLst>
                                        <p:tav tm="0">
                                          <p:val>
                                            <p:strVal val="#ppt_h"/>
                                          </p:val>
                                        </p:tav>
                                        <p:tav tm="100000">
                                          <p:val>
                                            <p:strVal val="#ppt_h"/>
                                          </p:val>
                                        </p:tav>
                                      </p:tavLst>
                                    </p:anim>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up)">
                                      <p:cBhvr>
                                        <p:cTn id="5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Graphic spid="31" grpId="0">
        <p:bldAsOne/>
      </p:bldGraphic>
      <p:bldGraphic spid="32" grpId="0">
        <p:bldAsOne/>
      </p:bldGraphic>
      <p:bldGraphic spid="62" grpId="0">
        <p:bldAsOne/>
      </p:bldGraphic>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5"/>
          <p:cNvSpPr txBox="1">
            <a:spLocks noChangeArrowheads="1"/>
          </p:cNvSpPr>
          <p:nvPr/>
        </p:nvSpPr>
        <p:spPr bwMode="auto">
          <a:xfrm>
            <a:off x="952843" y="139511"/>
            <a:ext cx="3878614" cy="5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9" tIns="45709" rIns="91419" bIns="45709">
            <a:spAutoFit/>
          </a:bodyPr>
          <a:lstStyle>
            <a:defPPr>
              <a:defRPr lang="zh-CN"/>
            </a:defPPr>
            <a:lvl1pPr eaLnBrk="1" hangingPunct="1">
              <a:defRPr sz="2800" b="0" i="0">
                <a:latin typeface="微软雅黑" panose="020B0503020204020204" pitchFamily="34" charset="-122"/>
                <a:ea typeface="微软雅黑" panose="020B0503020204020204" pitchFamily="34" charset="-122"/>
              </a:defRPr>
            </a:lvl1pPr>
            <a:lvl2pPr marL="742950" indent="-285750" eaLnBrk="0" hangingPunct="0">
              <a:defRPr i="1">
                <a:latin typeface="Arial" panose="020B0604020202020204" pitchFamily="34" charset="0"/>
                <a:ea typeface="宋体" panose="02010600030101010101" pitchFamily="2" charset="-122"/>
              </a:defRPr>
            </a:lvl2pPr>
            <a:lvl3pPr marL="1143000" indent="-228600" eaLnBrk="0" hangingPunct="0">
              <a:defRPr i="1">
                <a:latin typeface="Arial" panose="020B0604020202020204" pitchFamily="34" charset="0"/>
                <a:ea typeface="宋体" panose="02010600030101010101" pitchFamily="2" charset="-122"/>
              </a:defRPr>
            </a:lvl3pPr>
            <a:lvl4pPr marL="1600200" indent="-228600" eaLnBrk="0" hangingPunct="0">
              <a:defRPr i="1">
                <a:latin typeface="Arial" panose="020B0604020202020204" pitchFamily="34" charset="0"/>
                <a:ea typeface="宋体" panose="02010600030101010101" pitchFamily="2" charset="-122"/>
              </a:defRPr>
            </a:lvl4pPr>
            <a:lvl5pPr marL="2057400" indent="-228600" eaLnBrk="0" hangingPunct="0">
              <a:defRPr i="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i="1">
                <a:latin typeface="Arial" panose="020B0604020202020204" pitchFamily="34" charset="0"/>
                <a:ea typeface="宋体" panose="02010600030101010101" pitchFamily="2" charset="-122"/>
              </a:defRPr>
            </a:lvl9pPr>
          </a:lstStyle>
          <a:p>
            <a:r>
              <a:rPr lang="zh-CN" altLang="en-US" dirty="0"/>
              <a:t>在此输入您的标题内容</a:t>
            </a:r>
          </a:p>
        </p:txBody>
      </p:sp>
      <p:grpSp>
        <p:nvGrpSpPr>
          <p:cNvPr id="12" name="组合 11"/>
          <p:cNvGrpSpPr/>
          <p:nvPr/>
        </p:nvGrpSpPr>
        <p:grpSpPr>
          <a:xfrm>
            <a:off x="1610426" y="974955"/>
            <a:ext cx="2736779" cy="1502571"/>
            <a:chOff x="1691680" y="1150020"/>
            <a:chExt cx="2736304" cy="1669008"/>
          </a:xfrm>
        </p:grpSpPr>
        <p:sp>
          <p:nvSpPr>
            <p:cNvPr id="13" name="圆角矩形 12"/>
            <p:cNvSpPr/>
            <p:nvPr/>
          </p:nvSpPr>
          <p:spPr>
            <a:xfrm>
              <a:off x="1691680" y="1150020"/>
              <a:ext cx="2736304" cy="1669008"/>
            </a:xfrm>
            <a:prstGeom prst="roundRect">
              <a:avLst>
                <a:gd name="adj" fmla="val 5272"/>
              </a:avLst>
            </a:prstGeom>
            <a:gradFill flip="none" rotWithShape="1">
              <a:gsLst>
                <a:gs pos="0">
                  <a:srgbClr val="0070C0"/>
                </a:gs>
                <a:gs pos="100000">
                  <a:srgbClr val="00B0F0">
                    <a:lumMod val="93000"/>
                  </a:srgbClr>
                </a:gs>
              </a:gsLst>
              <a:path path="circle">
                <a:fillToRect l="100000" t="100000"/>
              </a:path>
              <a:tileRect r="-100000" b="-100000"/>
            </a:gra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ea typeface="微软雅黑" panose="020B0503020204020204" pitchFamily="34" charset="-122"/>
              </a:endParaRPr>
            </a:p>
          </p:txBody>
        </p:sp>
        <p:sp>
          <p:nvSpPr>
            <p:cNvPr id="14" name="剪去单角的矩形 13"/>
            <p:cNvSpPr/>
            <p:nvPr/>
          </p:nvSpPr>
          <p:spPr>
            <a:xfrm flipH="1">
              <a:off x="1835696" y="1273324"/>
              <a:ext cx="2448272" cy="1422400"/>
            </a:xfrm>
            <a:prstGeom prst="snip1Rect">
              <a:avLst>
                <a:gd name="adj" fmla="val 28564"/>
              </a:avLst>
            </a:prstGeom>
            <a:gradFill>
              <a:gsLst>
                <a:gs pos="0">
                  <a:schemeClr val="bg1">
                    <a:lumMod val="98000"/>
                  </a:schemeClr>
                </a:gs>
                <a:gs pos="35000">
                  <a:schemeClr val="bg1">
                    <a:lumMod val="95000"/>
                  </a:schemeClr>
                </a:gs>
                <a:gs pos="100000">
                  <a:schemeClr val="accent3">
                    <a:tint val="15000"/>
                    <a:satMod val="350000"/>
                    <a:lumMod val="0"/>
                    <a:lumOff val="100000"/>
                  </a:schemeClr>
                </a:gs>
              </a:gsLst>
            </a:gradFill>
            <a:ln>
              <a:solidFill>
                <a:schemeClr val="bg1">
                  <a:lumMod val="85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solidFill>
                  <a:schemeClr val="dk1"/>
                </a:solidFill>
                <a:ea typeface="微软雅黑" panose="020B0503020204020204" pitchFamily="34" charset="-122"/>
              </a:endParaRPr>
            </a:p>
          </p:txBody>
        </p:sp>
      </p:grpSp>
      <p:grpSp>
        <p:nvGrpSpPr>
          <p:cNvPr id="15" name="组合 14"/>
          <p:cNvGrpSpPr/>
          <p:nvPr/>
        </p:nvGrpSpPr>
        <p:grpSpPr>
          <a:xfrm>
            <a:off x="4707309" y="974955"/>
            <a:ext cx="2736779" cy="1502571"/>
            <a:chOff x="4788024" y="1150020"/>
            <a:chExt cx="2736304" cy="1669008"/>
          </a:xfrm>
        </p:grpSpPr>
        <p:sp>
          <p:nvSpPr>
            <p:cNvPr id="16" name="圆角矩形 15"/>
            <p:cNvSpPr/>
            <p:nvPr/>
          </p:nvSpPr>
          <p:spPr>
            <a:xfrm>
              <a:off x="4788024" y="1150020"/>
              <a:ext cx="2736304" cy="1669008"/>
            </a:xfrm>
            <a:prstGeom prst="roundRect">
              <a:avLst>
                <a:gd name="adj" fmla="val 5272"/>
              </a:avLst>
            </a:prstGeom>
            <a:gradFill flip="none" rotWithShape="1">
              <a:gsLst>
                <a:gs pos="0">
                  <a:srgbClr val="0070C0"/>
                </a:gs>
                <a:gs pos="100000">
                  <a:srgbClr val="00B0F0">
                    <a:lumMod val="93000"/>
                  </a:srgbClr>
                </a:gs>
              </a:gsLst>
              <a:path path="circle">
                <a:fillToRect l="100000" t="100000"/>
              </a:path>
              <a:tileRect r="-100000" b="-100000"/>
            </a:gra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ea typeface="微软雅黑" panose="020B0503020204020204" pitchFamily="34" charset="-122"/>
              </a:endParaRPr>
            </a:p>
          </p:txBody>
        </p:sp>
        <p:sp>
          <p:nvSpPr>
            <p:cNvPr id="17" name="剪去单角的矩形 16"/>
            <p:cNvSpPr/>
            <p:nvPr/>
          </p:nvSpPr>
          <p:spPr>
            <a:xfrm>
              <a:off x="4932040" y="1273324"/>
              <a:ext cx="2448272" cy="1422400"/>
            </a:xfrm>
            <a:prstGeom prst="snip1Rect">
              <a:avLst>
                <a:gd name="adj" fmla="val 28564"/>
              </a:avLst>
            </a:prstGeom>
            <a:gradFill>
              <a:gsLst>
                <a:gs pos="0">
                  <a:schemeClr val="bg1">
                    <a:lumMod val="98000"/>
                  </a:schemeClr>
                </a:gs>
                <a:gs pos="35000">
                  <a:schemeClr val="bg1">
                    <a:lumMod val="95000"/>
                  </a:schemeClr>
                </a:gs>
                <a:gs pos="100000">
                  <a:schemeClr val="accent3">
                    <a:tint val="15000"/>
                    <a:satMod val="350000"/>
                    <a:lumMod val="0"/>
                    <a:lumOff val="100000"/>
                  </a:schemeClr>
                </a:gs>
              </a:gsLst>
            </a:gradFill>
            <a:ln>
              <a:solidFill>
                <a:schemeClr val="bg1">
                  <a:lumMod val="85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solidFill>
                  <a:schemeClr val="dk1"/>
                </a:solidFill>
                <a:ea typeface="微软雅黑" panose="020B0503020204020204" pitchFamily="34" charset="-122"/>
              </a:endParaRPr>
            </a:p>
          </p:txBody>
        </p:sp>
      </p:grpSp>
      <p:grpSp>
        <p:nvGrpSpPr>
          <p:cNvPr id="18" name="组合 17"/>
          <p:cNvGrpSpPr/>
          <p:nvPr/>
        </p:nvGrpSpPr>
        <p:grpSpPr>
          <a:xfrm>
            <a:off x="1610426" y="2755481"/>
            <a:ext cx="2736779" cy="1502571"/>
            <a:chOff x="1691680" y="3127772"/>
            <a:chExt cx="2736304" cy="1669008"/>
          </a:xfrm>
        </p:grpSpPr>
        <p:sp>
          <p:nvSpPr>
            <p:cNvPr id="19" name="圆角矩形 18"/>
            <p:cNvSpPr/>
            <p:nvPr/>
          </p:nvSpPr>
          <p:spPr>
            <a:xfrm>
              <a:off x="1691680" y="3127772"/>
              <a:ext cx="2736304" cy="1669008"/>
            </a:xfrm>
            <a:prstGeom prst="roundRect">
              <a:avLst>
                <a:gd name="adj" fmla="val 5272"/>
              </a:avLst>
            </a:prstGeom>
            <a:gradFill flip="none" rotWithShape="1">
              <a:gsLst>
                <a:gs pos="0">
                  <a:srgbClr val="0070C0"/>
                </a:gs>
                <a:gs pos="100000">
                  <a:srgbClr val="00B0F0">
                    <a:lumMod val="93000"/>
                  </a:srgbClr>
                </a:gs>
              </a:gsLst>
              <a:path path="circle">
                <a:fillToRect l="100000" t="100000"/>
              </a:path>
              <a:tileRect r="-100000" b="-100000"/>
            </a:gra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ea typeface="微软雅黑" panose="020B0503020204020204" pitchFamily="34" charset="-122"/>
              </a:endParaRPr>
            </a:p>
          </p:txBody>
        </p:sp>
        <p:sp>
          <p:nvSpPr>
            <p:cNvPr id="20" name="剪去单角的矩形 19"/>
            <p:cNvSpPr/>
            <p:nvPr/>
          </p:nvSpPr>
          <p:spPr>
            <a:xfrm flipH="1">
              <a:off x="1835696" y="3251076"/>
              <a:ext cx="2448272" cy="1422400"/>
            </a:xfrm>
            <a:prstGeom prst="snip1Rect">
              <a:avLst>
                <a:gd name="adj" fmla="val 28564"/>
              </a:avLst>
            </a:prstGeom>
            <a:gradFill>
              <a:gsLst>
                <a:gs pos="0">
                  <a:schemeClr val="bg1">
                    <a:lumMod val="98000"/>
                  </a:schemeClr>
                </a:gs>
                <a:gs pos="35000">
                  <a:schemeClr val="bg1">
                    <a:lumMod val="95000"/>
                  </a:schemeClr>
                </a:gs>
                <a:gs pos="100000">
                  <a:schemeClr val="accent3">
                    <a:tint val="15000"/>
                    <a:satMod val="350000"/>
                    <a:lumMod val="0"/>
                    <a:lumOff val="100000"/>
                  </a:schemeClr>
                </a:gs>
              </a:gsLst>
            </a:gradFill>
            <a:ln>
              <a:solidFill>
                <a:schemeClr val="bg1">
                  <a:lumMod val="85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solidFill>
                  <a:schemeClr val="dk1"/>
                </a:solidFill>
                <a:ea typeface="微软雅黑" panose="020B0503020204020204" pitchFamily="34" charset="-122"/>
              </a:endParaRPr>
            </a:p>
          </p:txBody>
        </p:sp>
      </p:grpSp>
      <p:grpSp>
        <p:nvGrpSpPr>
          <p:cNvPr id="21" name="组合 20"/>
          <p:cNvGrpSpPr/>
          <p:nvPr/>
        </p:nvGrpSpPr>
        <p:grpSpPr>
          <a:xfrm>
            <a:off x="4707309" y="2755481"/>
            <a:ext cx="2736779" cy="1502571"/>
            <a:chOff x="4788024" y="3127772"/>
            <a:chExt cx="2736304" cy="1669008"/>
          </a:xfrm>
        </p:grpSpPr>
        <p:sp>
          <p:nvSpPr>
            <p:cNvPr id="22" name="圆角矩形 21"/>
            <p:cNvSpPr/>
            <p:nvPr/>
          </p:nvSpPr>
          <p:spPr>
            <a:xfrm>
              <a:off x="4788024" y="3127772"/>
              <a:ext cx="2736304" cy="1669008"/>
            </a:xfrm>
            <a:prstGeom prst="roundRect">
              <a:avLst>
                <a:gd name="adj" fmla="val 5272"/>
              </a:avLst>
            </a:prstGeom>
            <a:gradFill flip="none" rotWithShape="1">
              <a:gsLst>
                <a:gs pos="0">
                  <a:srgbClr val="0070C0"/>
                </a:gs>
                <a:gs pos="100000">
                  <a:srgbClr val="00B0F0">
                    <a:lumMod val="93000"/>
                  </a:srgbClr>
                </a:gs>
              </a:gsLst>
              <a:path path="circle">
                <a:fillToRect l="100000" t="100000"/>
              </a:path>
              <a:tileRect r="-100000" b="-100000"/>
            </a:gra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ea typeface="微软雅黑" panose="020B0503020204020204" pitchFamily="34" charset="-122"/>
              </a:endParaRPr>
            </a:p>
          </p:txBody>
        </p:sp>
        <p:sp>
          <p:nvSpPr>
            <p:cNvPr id="23" name="剪去单角的矩形 22"/>
            <p:cNvSpPr/>
            <p:nvPr/>
          </p:nvSpPr>
          <p:spPr>
            <a:xfrm>
              <a:off x="4932040" y="3251076"/>
              <a:ext cx="2448272" cy="1422400"/>
            </a:xfrm>
            <a:prstGeom prst="snip1Rect">
              <a:avLst>
                <a:gd name="adj" fmla="val 28564"/>
              </a:avLst>
            </a:prstGeom>
            <a:gradFill>
              <a:gsLst>
                <a:gs pos="0">
                  <a:schemeClr val="bg1">
                    <a:lumMod val="98000"/>
                  </a:schemeClr>
                </a:gs>
                <a:gs pos="35000">
                  <a:schemeClr val="bg1">
                    <a:lumMod val="95000"/>
                  </a:schemeClr>
                </a:gs>
                <a:gs pos="100000">
                  <a:schemeClr val="accent3">
                    <a:tint val="15000"/>
                    <a:satMod val="350000"/>
                    <a:lumMod val="0"/>
                    <a:lumOff val="100000"/>
                  </a:schemeClr>
                </a:gs>
              </a:gsLst>
            </a:gradFill>
            <a:ln>
              <a:solidFill>
                <a:schemeClr val="bg1">
                  <a:lumMod val="85000"/>
                </a:schemeClr>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dirty="0">
                <a:solidFill>
                  <a:schemeClr val="dk1"/>
                </a:solidFill>
                <a:ea typeface="微软雅黑" panose="020B0503020204020204" pitchFamily="34" charset="-122"/>
              </a:endParaRPr>
            </a:p>
          </p:txBody>
        </p:sp>
      </p:grpSp>
      <p:sp>
        <p:nvSpPr>
          <p:cNvPr id="24" name="椭圆 23"/>
          <p:cNvSpPr/>
          <p:nvPr/>
        </p:nvSpPr>
        <p:spPr>
          <a:xfrm>
            <a:off x="3761515" y="1993543"/>
            <a:ext cx="1512431" cy="1361372"/>
          </a:xfrm>
          <a:prstGeom prst="ellipse">
            <a:avLst/>
          </a:prstGeom>
          <a:solidFill>
            <a:schemeClr val="bg1">
              <a:alpha val="90000"/>
            </a:schemeClr>
          </a:solidFill>
          <a:ln w="38100">
            <a:gradFill flip="none" rotWithShape="1">
              <a:gsLst>
                <a:gs pos="100000">
                  <a:srgbClr val="0070C0"/>
                </a:gs>
                <a:gs pos="0">
                  <a:srgbClr val="0070C0"/>
                </a:gs>
                <a:gs pos="92000">
                  <a:srgbClr val="00B0F0"/>
                </a:gs>
                <a:gs pos="9000">
                  <a:srgbClr val="00B0F0"/>
                </a:gs>
                <a:gs pos="48000">
                  <a:schemeClr val="accent1">
                    <a:tint val="23500"/>
                    <a:satMod val="160000"/>
                    <a:lumMod val="0"/>
                    <a:lumOff val="10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87931" tIns="43966" rIns="87931" bIns="43966" rtlCol="0" anchor="ctr"/>
          <a:lstStyle/>
          <a:p>
            <a:pPr algn="ctr"/>
            <a:endParaRPr lang="zh-CN" altLang="en-US" dirty="0">
              <a:ea typeface="微软雅黑" panose="020B0503020204020204" pitchFamily="34" charset="-122"/>
            </a:endParaRPr>
          </a:p>
        </p:txBody>
      </p:sp>
      <p:sp>
        <p:nvSpPr>
          <p:cNvPr id="25" name="Freeform 8"/>
          <p:cNvSpPr>
            <a:spLocks noEditPoints="1"/>
          </p:cNvSpPr>
          <p:nvPr/>
        </p:nvSpPr>
        <p:spPr bwMode="auto">
          <a:xfrm>
            <a:off x="4184112" y="2191620"/>
            <a:ext cx="667238" cy="427052"/>
          </a:xfrm>
          <a:custGeom>
            <a:avLst/>
            <a:gdLst>
              <a:gd name="T0" fmla="*/ 0 w 706"/>
              <a:gd name="T1" fmla="*/ 144 h 502"/>
              <a:gd name="T2" fmla="*/ 76 w 706"/>
              <a:gd name="T3" fmla="*/ 84 h 502"/>
              <a:gd name="T4" fmla="*/ 116 w 706"/>
              <a:gd name="T5" fmla="*/ 60 h 502"/>
              <a:gd name="T6" fmla="*/ 160 w 706"/>
              <a:gd name="T7" fmla="*/ 38 h 502"/>
              <a:gd name="T8" fmla="*/ 252 w 706"/>
              <a:gd name="T9" fmla="*/ 10 h 502"/>
              <a:gd name="T10" fmla="*/ 278 w 706"/>
              <a:gd name="T11" fmla="*/ 6 h 502"/>
              <a:gd name="T12" fmla="*/ 328 w 706"/>
              <a:gd name="T13" fmla="*/ 0 h 502"/>
              <a:gd name="T14" fmla="*/ 354 w 706"/>
              <a:gd name="T15" fmla="*/ 0 h 502"/>
              <a:gd name="T16" fmla="*/ 404 w 706"/>
              <a:gd name="T17" fmla="*/ 2 h 502"/>
              <a:gd name="T18" fmla="*/ 454 w 706"/>
              <a:gd name="T19" fmla="*/ 10 h 502"/>
              <a:gd name="T20" fmla="*/ 502 w 706"/>
              <a:gd name="T21" fmla="*/ 22 h 502"/>
              <a:gd name="T22" fmla="*/ 546 w 706"/>
              <a:gd name="T23" fmla="*/ 38 h 502"/>
              <a:gd name="T24" fmla="*/ 612 w 706"/>
              <a:gd name="T25" fmla="*/ 72 h 502"/>
              <a:gd name="T26" fmla="*/ 632 w 706"/>
              <a:gd name="T27" fmla="*/ 84 h 502"/>
              <a:gd name="T28" fmla="*/ 706 w 706"/>
              <a:gd name="T29" fmla="*/ 144 h 502"/>
              <a:gd name="T30" fmla="*/ 644 w 706"/>
              <a:gd name="T31" fmla="*/ 206 h 502"/>
              <a:gd name="T32" fmla="*/ 584 w 706"/>
              <a:gd name="T33" fmla="*/ 156 h 502"/>
              <a:gd name="T34" fmla="*/ 550 w 706"/>
              <a:gd name="T35" fmla="*/ 136 h 502"/>
              <a:gd name="T36" fmla="*/ 514 w 706"/>
              <a:gd name="T37" fmla="*/ 118 h 502"/>
              <a:gd name="T38" fmla="*/ 436 w 706"/>
              <a:gd name="T39" fmla="*/ 94 h 502"/>
              <a:gd name="T40" fmla="*/ 394 w 706"/>
              <a:gd name="T41" fmla="*/ 88 h 502"/>
              <a:gd name="T42" fmla="*/ 354 w 706"/>
              <a:gd name="T43" fmla="*/ 86 h 502"/>
              <a:gd name="T44" fmla="*/ 270 w 706"/>
              <a:gd name="T45" fmla="*/ 94 h 502"/>
              <a:gd name="T46" fmla="*/ 230 w 706"/>
              <a:gd name="T47" fmla="*/ 104 h 502"/>
              <a:gd name="T48" fmla="*/ 192 w 706"/>
              <a:gd name="T49" fmla="*/ 118 h 502"/>
              <a:gd name="T50" fmla="*/ 122 w 706"/>
              <a:gd name="T51" fmla="*/ 156 h 502"/>
              <a:gd name="T52" fmla="*/ 90 w 706"/>
              <a:gd name="T53" fmla="*/ 180 h 502"/>
              <a:gd name="T54" fmla="*/ 0 w 706"/>
              <a:gd name="T55" fmla="*/ 144 h 502"/>
              <a:gd name="T56" fmla="*/ 124 w 706"/>
              <a:gd name="T57" fmla="*/ 268 h 502"/>
              <a:gd name="T58" fmla="*/ 172 w 706"/>
              <a:gd name="T59" fmla="*/ 230 h 502"/>
              <a:gd name="T60" fmla="*/ 226 w 706"/>
              <a:gd name="T61" fmla="*/ 200 h 502"/>
              <a:gd name="T62" fmla="*/ 256 w 706"/>
              <a:gd name="T63" fmla="*/ 188 h 502"/>
              <a:gd name="T64" fmla="*/ 320 w 706"/>
              <a:gd name="T65" fmla="*/ 176 h 502"/>
              <a:gd name="T66" fmla="*/ 354 w 706"/>
              <a:gd name="T67" fmla="*/ 174 h 502"/>
              <a:gd name="T68" fmla="*/ 418 w 706"/>
              <a:gd name="T69" fmla="*/ 180 h 502"/>
              <a:gd name="T70" fmla="*/ 480 w 706"/>
              <a:gd name="T71" fmla="*/ 200 h 502"/>
              <a:gd name="T72" fmla="*/ 508 w 706"/>
              <a:gd name="T73" fmla="*/ 214 h 502"/>
              <a:gd name="T74" fmla="*/ 560 w 706"/>
              <a:gd name="T75" fmla="*/ 248 h 502"/>
              <a:gd name="T76" fmla="*/ 522 w 706"/>
              <a:gd name="T77" fmla="*/ 330 h 502"/>
              <a:gd name="T78" fmla="*/ 506 w 706"/>
              <a:gd name="T79" fmla="*/ 316 h 502"/>
              <a:gd name="T80" fmla="*/ 468 w 706"/>
              <a:gd name="T81" fmla="*/ 290 h 502"/>
              <a:gd name="T82" fmla="*/ 446 w 706"/>
              <a:gd name="T83" fmla="*/ 280 h 502"/>
              <a:gd name="T84" fmla="*/ 402 w 706"/>
              <a:gd name="T85" fmla="*/ 266 h 502"/>
              <a:gd name="T86" fmla="*/ 354 w 706"/>
              <a:gd name="T87" fmla="*/ 260 h 502"/>
              <a:gd name="T88" fmla="*/ 328 w 706"/>
              <a:gd name="T89" fmla="*/ 262 h 502"/>
              <a:gd name="T90" fmla="*/ 282 w 706"/>
              <a:gd name="T91" fmla="*/ 270 h 502"/>
              <a:gd name="T92" fmla="*/ 260 w 706"/>
              <a:gd name="T93" fmla="*/ 280 h 502"/>
              <a:gd name="T94" fmla="*/ 220 w 706"/>
              <a:gd name="T95" fmla="*/ 302 h 502"/>
              <a:gd name="T96" fmla="*/ 184 w 706"/>
              <a:gd name="T97" fmla="*/ 330 h 502"/>
              <a:gd name="T98" fmla="*/ 246 w 706"/>
              <a:gd name="T99" fmla="*/ 392 h 502"/>
              <a:gd name="T100" fmla="*/ 256 w 706"/>
              <a:gd name="T101" fmla="*/ 384 h 502"/>
              <a:gd name="T102" fmla="*/ 280 w 706"/>
              <a:gd name="T103" fmla="*/ 366 h 502"/>
              <a:gd name="T104" fmla="*/ 294 w 706"/>
              <a:gd name="T105" fmla="*/ 360 h 502"/>
              <a:gd name="T106" fmla="*/ 322 w 706"/>
              <a:gd name="T107" fmla="*/ 352 h 502"/>
              <a:gd name="T108" fmla="*/ 354 w 706"/>
              <a:gd name="T109" fmla="*/ 348 h 502"/>
              <a:gd name="T110" fmla="*/ 368 w 706"/>
              <a:gd name="T111" fmla="*/ 350 h 502"/>
              <a:gd name="T112" fmla="*/ 398 w 706"/>
              <a:gd name="T113" fmla="*/ 356 h 502"/>
              <a:gd name="T114" fmla="*/ 412 w 706"/>
              <a:gd name="T115" fmla="*/ 360 h 502"/>
              <a:gd name="T116" fmla="*/ 438 w 706"/>
              <a:gd name="T117" fmla="*/ 374 h 502"/>
              <a:gd name="T118" fmla="*/ 460 w 706"/>
              <a:gd name="T119" fmla="*/ 392 h 502"/>
              <a:gd name="T120" fmla="*/ 246 w 706"/>
              <a:gd name="T121" fmla="*/ 39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6" h="502">
                <a:moveTo>
                  <a:pt x="0" y="144"/>
                </a:moveTo>
                <a:lnTo>
                  <a:pt x="0" y="144"/>
                </a:lnTo>
                <a:lnTo>
                  <a:pt x="36" y="112"/>
                </a:lnTo>
                <a:lnTo>
                  <a:pt x="76" y="84"/>
                </a:lnTo>
                <a:lnTo>
                  <a:pt x="76" y="84"/>
                </a:lnTo>
                <a:lnTo>
                  <a:pt x="116" y="60"/>
                </a:lnTo>
                <a:lnTo>
                  <a:pt x="160" y="38"/>
                </a:lnTo>
                <a:lnTo>
                  <a:pt x="160" y="38"/>
                </a:lnTo>
                <a:lnTo>
                  <a:pt x="206" y="22"/>
                </a:lnTo>
                <a:lnTo>
                  <a:pt x="252" y="10"/>
                </a:lnTo>
                <a:lnTo>
                  <a:pt x="252" y="10"/>
                </a:lnTo>
                <a:lnTo>
                  <a:pt x="278" y="6"/>
                </a:lnTo>
                <a:lnTo>
                  <a:pt x="302" y="2"/>
                </a:lnTo>
                <a:lnTo>
                  <a:pt x="328" y="0"/>
                </a:lnTo>
                <a:lnTo>
                  <a:pt x="354" y="0"/>
                </a:lnTo>
                <a:lnTo>
                  <a:pt x="354" y="0"/>
                </a:lnTo>
                <a:lnTo>
                  <a:pt x="378" y="0"/>
                </a:lnTo>
                <a:lnTo>
                  <a:pt x="404" y="2"/>
                </a:lnTo>
                <a:lnTo>
                  <a:pt x="428" y="6"/>
                </a:lnTo>
                <a:lnTo>
                  <a:pt x="454" y="10"/>
                </a:lnTo>
                <a:lnTo>
                  <a:pt x="454" y="10"/>
                </a:lnTo>
                <a:lnTo>
                  <a:pt x="502" y="22"/>
                </a:lnTo>
                <a:lnTo>
                  <a:pt x="546" y="38"/>
                </a:lnTo>
                <a:lnTo>
                  <a:pt x="546" y="38"/>
                </a:lnTo>
                <a:lnTo>
                  <a:pt x="590" y="60"/>
                </a:lnTo>
                <a:lnTo>
                  <a:pt x="612" y="72"/>
                </a:lnTo>
                <a:lnTo>
                  <a:pt x="632" y="84"/>
                </a:lnTo>
                <a:lnTo>
                  <a:pt x="632" y="84"/>
                </a:lnTo>
                <a:lnTo>
                  <a:pt x="670" y="112"/>
                </a:lnTo>
                <a:lnTo>
                  <a:pt x="706" y="144"/>
                </a:lnTo>
                <a:lnTo>
                  <a:pt x="644" y="206"/>
                </a:lnTo>
                <a:lnTo>
                  <a:pt x="644" y="206"/>
                </a:lnTo>
                <a:lnTo>
                  <a:pt x="616" y="180"/>
                </a:lnTo>
                <a:lnTo>
                  <a:pt x="584" y="156"/>
                </a:lnTo>
                <a:lnTo>
                  <a:pt x="584" y="156"/>
                </a:lnTo>
                <a:lnTo>
                  <a:pt x="550" y="136"/>
                </a:lnTo>
                <a:lnTo>
                  <a:pt x="514" y="118"/>
                </a:lnTo>
                <a:lnTo>
                  <a:pt x="514" y="118"/>
                </a:lnTo>
                <a:lnTo>
                  <a:pt x="476" y="104"/>
                </a:lnTo>
                <a:lnTo>
                  <a:pt x="436" y="94"/>
                </a:lnTo>
                <a:lnTo>
                  <a:pt x="436" y="94"/>
                </a:lnTo>
                <a:lnTo>
                  <a:pt x="394" y="88"/>
                </a:lnTo>
                <a:lnTo>
                  <a:pt x="354" y="86"/>
                </a:lnTo>
                <a:lnTo>
                  <a:pt x="354" y="86"/>
                </a:lnTo>
                <a:lnTo>
                  <a:pt x="310" y="88"/>
                </a:lnTo>
                <a:lnTo>
                  <a:pt x="270" y="94"/>
                </a:lnTo>
                <a:lnTo>
                  <a:pt x="270" y="94"/>
                </a:lnTo>
                <a:lnTo>
                  <a:pt x="230" y="104"/>
                </a:lnTo>
                <a:lnTo>
                  <a:pt x="192" y="118"/>
                </a:lnTo>
                <a:lnTo>
                  <a:pt x="192" y="118"/>
                </a:lnTo>
                <a:lnTo>
                  <a:pt x="156" y="136"/>
                </a:lnTo>
                <a:lnTo>
                  <a:pt x="122" y="156"/>
                </a:lnTo>
                <a:lnTo>
                  <a:pt x="122" y="156"/>
                </a:lnTo>
                <a:lnTo>
                  <a:pt x="90" y="180"/>
                </a:lnTo>
                <a:lnTo>
                  <a:pt x="62" y="206"/>
                </a:lnTo>
                <a:lnTo>
                  <a:pt x="0" y="144"/>
                </a:lnTo>
                <a:close/>
                <a:moveTo>
                  <a:pt x="124" y="268"/>
                </a:moveTo>
                <a:lnTo>
                  <a:pt x="124" y="268"/>
                </a:lnTo>
                <a:lnTo>
                  <a:pt x="146" y="248"/>
                </a:lnTo>
                <a:lnTo>
                  <a:pt x="172" y="230"/>
                </a:lnTo>
                <a:lnTo>
                  <a:pt x="198" y="214"/>
                </a:lnTo>
                <a:lnTo>
                  <a:pt x="226" y="200"/>
                </a:lnTo>
                <a:lnTo>
                  <a:pt x="226" y="200"/>
                </a:lnTo>
                <a:lnTo>
                  <a:pt x="256" y="188"/>
                </a:lnTo>
                <a:lnTo>
                  <a:pt x="288" y="180"/>
                </a:lnTo>
                <a:lnTo>
                  <a:pt x="320" y="176"/>
                </a:lnTo>
                <a:lnTo>
                  <a:pt x="354" y="174"/>
                </a:lnTo>
                <a:lnTo>
                  <a:pt x="354" y="174"/>
                </a:lnTo>
                <a:lnTo>
                  <a:pt x="386" y="176"/>
                </a:lnTo>
                <a:lnTo>
                  <a:pt x="418" y="180"/>
                </a:lnTo>
                <a:lnTo>
                  <a:pt x="450" y="188"/>
                </a:lnTo>
                <a:lnTo>
                  <a:pt x="480" y="200"/>
                </a:lnTo>
                <a:lnTo>
                  <a:pt x="480" y="200"/>
                </a:lnTo>
                <a:lnTo>
                  <a:pt x="508" y="214"/>
                </a:lnTo>
                <a:lnTo>
                  <a:pt x="534" y="230"/>
                </a:lnTo>
                <a:lnTo>
                  <a:pt x="560" y="248"/>
                </a:lnTo>
                <a:lnTo>
                  <a:pt x="584" y="268"/>
                </a:lnTo>
                <a:lnTo>
                  <a:pt x="522" y="330"/>
                </a:lnTo>
                <a:lnTo>
                  <a:pt x="522" y="330"/>
                </a:lnTo>
                <a:lnTo>
                  <a:pt x="506" y="316"/>
                </a:lnTo>
                <a:lnTo>
                  <a:pt x="488" y="302"/>
                </a:lnTo>
                <a:lnTo>
                  <a:pt x="468" y="290"/>
                </a:lnTo>
                <a:lnTo>
                  <a:pt x="446" y="280"/>
                </a:lnTo>
                <a:lnTo>
                  <a:pt x="446" y="280"/>
                </a:lnTo>
                <a:lnTo>
                  <a:pt x="424" y="270"/>
                </a:lnTo>
                <a:lnTo>
                  <a:pt x="402" y="266"/>
                </a:lnTo>
                <a:lnTo>
                  <a:pt x="378" y="262"/>
                </a:lnTo>
                <a:lnTo>
                  <a:pt x="354" y="260"/>
                </a:lnTo>
                <a:lnTo>
                  <a:pt x="354" y="260"/>
                </a:lnTo>
                <a:lnTo>
                  <a:pt x="328" y="262"/>
                </a:lnTo>
                <a:lnTo>
                  <a:pt x="304" y="266"/>
                </a:lnTo>
                <a:lnTo>
                  <a:pt x="282" y="270"/>
                </a:lnTo>
                <a:lnTo>
                  <a:pt x="260" y="280"/>
                </a:lnTo>
                <a:lnTo>
                  <a:pt x="260" y="280"/>
                </a:lnTo>
                <a:lnTo>
                  <a:pt x="238" y="290"/>
                </a:lnTo>
                <a:lnTo>
                  <a:pt x="220" y="302"/>
                </a:lnTo>
                <a:lnTo>
                  <a:pt x="200" y="314"/>
                </a:lnTo>
                <a:lnTo>
                  <a:pt x="184" y="330"/>
                </a:lnTo>
                <a:lnTo>
                  <a:pt x="124" y="268"/>
                </a:lnTo>
                <a:close/>
                <a:moveTo>
                  <a:pt x="246" y="392"/>
                </a:moveTo>
                <a:lnTo>
                  <a:pt x="246" y="392"/>
                </a:lnTo>
                <a:lnTo>
                  <a:pt x="256" y="384"/>
                </a:lnTo>
                <a:lnTo>
                  <a:pt x="268" y="374"/>
                </a:lnTo>
                <a:lnTo>
                  <a:pt x="280" y="366"/>
                </a:lnTo>
                <a:lnTo>
                  <a:pt x="294" y="360"/>
                </a:lnTo>
                <a:lnTo>
                  <a:pt x="294" y="360"/>
                </a:lnTo>
                <a:lnTo>
                  <a:pt x="308" y="356"/>
                </a:lnTo>
                <a:lnTo>
                  <a:pt x="322" y="352"/>
                </a:lnTo>
                <a:lnTo>
                  <a:pt x="338" y="350"/>
                </a:lnTo>
                <a:lnTo>
                  <a:pt x="354" y="348"/>
                </a:lnTo>
                <a:lnTo>
                  <a:pt x="354" y="348"/>
                </a:lnTo>
                <a:lnTo>
                  <a:pt x="368" y="350"/>
                </a:lnTo>
                <a:lnTo>
                  <a:pt x="384" y="352"/>
                </a:lnTo>
                <a:lnTo>
                  <a:pt x="398" y="356"/>
                </a:lnTo>
                <a:lnTo>
                  <a:pt x="412" y="360"/>
                </a:lnTo>
                <a:lnTo>
                  <a:pt x="412" y="360"/>
                </a:lnTo>
                <a:lnTo>
                  <a:pt x="426" y="366"/>
                </a:lnTo>
                <a:lnTo>
                  <a:pt x="438" y="374"/>
                </a:lnTo>
                <a:lnTo>
                  <a:pt x="450" y="384"/>
                </a:lnTo>
                <a:lnTo>
                  <a:pt x="460" y="392"/>
                </a:lnTo>
                <a:lnTo>
                  <a:pt x="354" y="502"/>
                </a:lnTo>
                <a:lnTo>
                  <a:pt x="246" y="392"/>
                </a:lnTo>
                <a:close/>
              </a:path>
            </a:pathLst>
          </a:custGeom>
          <a:solidFill>
            <a:srgbClr val="0070C0"/>
          </a:solidFill>
          <a:ln>
            <a:noFill/>
          </a:ln>
        </p:spPr>
        <p:txBody>
          <a:bodyPr vert="horz" wrap="square" lIns="87931" tIns="43966" rIns="87931" bIns="43966" numCol="1" anchor="t" anchorCtr="0" compatLnSpc="1"/>
          <a:lstStyle/>
          <a:p>
            <a:endParaRPr lang="zh-CN" altLang="en-US" dirty="0">
              <a:ea typeface="微软雅黑" panose="020B0503020204020204" pitchFamily="34" charset="-122"/>
            </a:endParaRPr>
          </a:p>
        </p:txBody>
      </p:sp>
      <p:sp>
        <p:nvSpPr>
          <p:cNvPr id="26" name="矩形 25"/>
          <p:cNvSpPr/>
          <p:nvPr/>
        </p:nvSpPr>
        <p:spPr>
          <a:xfrm>
            <a:off x="3915980" y="2613875"/>
            <a:ext cx="1203501" cy="396567"/>
          </a:xfrm>
          <a:prstGeom prst="rect">
            <a:avLst/>
          </a:prstGeom>
        </p:spPr>
        <p:txBody>
          <a:bodyPr wrap="none" lIns="87931" tIns="43966" rIns="87931" bIns="43966">
            <a:spAutoFit/>
          </a:bodyPr>
          <a:lstStyle/>
          <a:p>
            <a:pPr algn="ctr">
              <a:defRPr/>
            </a:pPr>
            <a:r>
              <a:rPr lang="zh-CN" altLang="en-US" sz="2000" b="1" kern="0" dirty="0">
                <a:solidFill>
                  <a:srgbClr val="0070C0"/>
                </a:solidFill>
                <a:latin typeface="Arial" panose="020B0604020202020204" pitchFamily="34" charset="0"/>
                <a:ea typeface="微软雅黑" panose="020B0503020204020204" pitchFamily="34" charset="-122"/>
              </a:rPr>
              <a:t>添加标题</a:t>
            </a:r>
            <a:endParaRPr lang="en-US" altLang="zh-CN" sz="2000" b="1" kern="0" dirty="0">
              <a:solidFill>
                <a:srgbClr val="0070C0"/>
              </a:solidFill>
              <a:latin typeface="Arial" panose="020B0604020202020204" pitchFamily="34" charset="0"/>
              <a:ea typeface="微软雅黑" panose="020B0503020204020204" pitchFamily="34" charset="-122"/>
            </a:endParaRPr>
          </a:p>
        </p:txBody>
      </p:sp>
      <p:sp>
        <p:nvSpPr>
          <p:cNvPr id="27" name="矩形 26"/>
          <p:cNvSpPr/>
          <p:nvPr/>
        </p:nvSpPr>
        <p:spPr>
          <a:xfrm>
            <a:off x="1608726" y="999184"/>
            <a:ext cx="462915" cy="396567"/>
          </a:xfrm>
          <a:prstGeom prst="rect">
            <a:avLst/>
          </a:prstGeom>
        </p:spPr>
        <p:txBody>
          <a:bodyPr wrap="none" lIns="87931" tIns="43966" rIns="87931" bIns="43966">
            <a:spAutoFit/>
          </a:bodyPr>
          <a:lstStyle/>
          <a:p>
            <a:pPr algn="ctr">
              <a:defRPr/>
            </a:pPr>
            <a:r>
              <a:rPr lang="en-US" altLang="zh-CN" sz="2000" b="1" kern="0" dirty="0">
                <a:solidFill>
                  <a:schemeClr val="bg1"/>
                </a:solidFill>
                <a:latin typeface="Arial" panose="020B0604020202020204" pitchFamily="34" charset="0"/>
                <a:ea typeface="微软雅黑" panose="020B0503020204020204" pitchFamily="34" charset="-122"/>
              </a:rPr>
              <a:t>01</a:t>
            </a:r>
          </a:p>
        </p:txBody>
      </p:sp>
      <p:sp>
        <p:nvSpPr>
          <p:cNvPr id="28" name="矩形 27"/>
          <p:cNvSpPr/>
          <p:nvPr/>
        </p:nvSpPr>
        <p:spPr>
          <a:xfrm>
            <a:off x="6977589" y="999184"/>
            <a:ext cx="462915" cy="396567"/>
          </a:xfrm>
          <a:prstGeom prst="rect">
            <a:avLst/>
          </a:prstGeom>
        </p:spPr>
        <p:txBody>
          <a:bodyPr wrap="none" lIns="87931" tIns="43966" rIns="87931" bIns="43966">
            <a:spAutoFit/>
          </a:bodyPr>
          <a:lstStyle/>
          <a:p>
            <a:pPr algn="ctr">
              <a:defRPr/>
            </a:pPr>
            <a:r>
              <a:rPr lang="en-US" altLang="zh-CN" sz="2000" b="1" kern="0" dirty="0">
                <a:solidFill>
                  <a:schemeClr val="bg1"/>
                </a:solidFill>
                <a:latin typeface="Arial" panose="020B0604020202020204" pitchFamily="34" charset="0"/>
                <a:ea typeface="微软雅黑" panose="020B0503020204020204" pitchFamily="34" charset="-122"/>
              </a:rPr>
              <a:t>02</a:t>
            </a:r>
          </a:p>
        </p:txBody>
      </p:sp>
      <p:sp>
        <p:nvSpPr>
          <p:cNvPr id="29" name="矩形 28"/>
          <p:cNvSpPr/>
          <p:nvPr/>
        </p:nvSpPr>
        <p:spPr>
          <a:xfrm>
            <a:off x="1608726" y="2793980"/>
            <a:ext cx="462915" cy="396567"/>
          </a:xfrm>
          <a:prstGeom prst="rect">
            <a:avLst/>
          </a:prstGeom>
        </p:spPr>
        <p:txBody>
          <a:bodyPr wrap="none" lIns="87931" tIns="43966" rIns="87931" bIns="43966">
            <a:spAutoFit/>
          </a:bodyPr>
          <a:lstStyle/>
          <a:p>
            <a:pPr algn="ctr">
              <a:defRPr/>
            </a:pPr>
            <a:r>
              <a:rPr lang="en-US" altLang="zh-CN" sz="2000" b="1" kern="0" dirty="0">
                <a:solidFill>
                  <a:schemeClr val="bg1"/>
                </a:solidFill>
                <a:latin typeface="Arial" panose="020B0604020202020204" pitchFamily="34" charset="0"/>
                <a:ea typeface="微软雅黑" panose="020B0503020204020204" pitchFamily="34" charset="-122"/>
              </a:rPr>
              <a:t>03</a:t>
            </a:r>
          </a:p>
        </p:txBody>
      </p:sp>
      <p:sp>
        <p:nvSpPr>
          <p:cNvPr id="30" name="矩形 29"/>
          <p:cNvSpPr/>
          <p:nvPr/>
        </p:nvSpPr>
        <p:spPr>
          <a:xfrm>
            <a:off x="6987115" y="2793980"/>
            <a:ext cx="462915" cy="396567"/>
          </a:xfrm>
          <a:prstGeom prst="rect">
            <a:avLst/>
          </a:prstGeom>
        </p:spPr>
        <p:txBody>
          <a:bodyPr wrap="none" lIns="87931" tIns="43966" rIns="87931" bIns="43966">
            <a:spAutoFit/>
          </a:bodyPr>
          <a:lstStyle/>
          <a:p>
            <a:pPr algn="ctr">
              <a:defRPr/>
            </a:pPr>
            <a:r>
              <a:rPr lang="en-US" altLang="zh-CN" sz="2000" b="1" kern="0" dirty="0">
                <a:solidFill>
                  <a:schemeClr val="bg1"/>
                </a:solidFill>
                <a:latin typeface="Arial" panose="020B0604020202020204" pitchFamily="34" charset="0"/>
                <a:ea typeface="微软雅黑" panose="020B0503020204020204" pitchFamily="34" charset="-122"/>
              </a:rPr>
              <a:t>04</a:t>
            </a:r>
          </a:p>
        </p:txBody>
      </p:sp>
      <p:sp>
        <p:nvSpPr>
          <p:cNvPr id="31" name="TextBox 30"/>
          <p:cNvSpPr txBox="1"/>
          <p:nvPr/>
        </p:nvSpPr>
        <p:spPr>
          <a:xfrm>
            <a:off x="2075224" y="1300284"/>
            <a:ext cx="1751150" cy="867905"/>
          </a:xfrm>
          <a:prstGeom prst="rect">
            <a:avLst/>
          </a:prstGeom>
          <a:noFill/>
        </p:spPr>
        <p:txBody>
          <a:bodyPr wrap="square" lIns="87931" tIns="43966" rIns="87931" bIns="43966" rtlCol="0">
            <a:spAutoFit/>
          </a:bodyPr>
          <a:lstStyle/>
          <a:p>
            <a:pPr algn="ctr">
              <a:lnSpc>
                <a:spcPct val="15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p>
          <a:p>
            <a:pPr algn="ctr">
              <a:lnSpc>
                <a:spcPct val="15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endParaRPr lang="en-US" altLang="zh-CN" sz="1100" kern="0" dirty="0">
              <a:solidFill>
                <a:schemeClr val="tx1">
                  <a:lumMod val="95000"/>
                  <a:lumOff val="5000"/>
                </a:schemeClr>
              </a:solidFill>
              <a:latin typeface="Arial" panose="020B0604020202020204" pitchFamily="34" charset="0"/>
              <a:ea typeface="微软雅黑" panose="020B0503020204020204" pitchFamily="34" charset="-122"/>
            </a:endParaRPr>
          </a:p>
          <a:p>
            <a:pPr algn="ctr">
              <a:lnSpc>
                <a:spcPct val="15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p>
        </p:txBody>
      </p:sp>
      <p:sp>
        <p:nvSpPr>
          <p:cNvPr id="32" name="TextBox 31"/>
          <p:cNvSpPr txBox="1"/>
          <p:nvPr/>
        </p:nvSpPr>
        <p:spPr>
          <a:xfrm>
            <a:off x="5200123" y="1300284"/>
            <a:ext cx="1751150" cy="867905"/>
          </a:xfrm>
          <a:prstGeom prst="rect">
            <a:avLst/>
          </a:prstGeom>
          <a:noFill/>
        </p:spPr>
        <p:txBody>
          <a:bodyPr wrap="square" lIns="87931" tIns="43966" rIns="87931" bIns="43966" rtlCol="0">
            <a:spAutoFit/>
          </a:bodyPr>
          <a:lstStyle/>
          <a:p>
            <a:pPr algn="ctr">
              <a:lnSpc>
                <a:spcPct val="15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p>
          <a:p>
            <a:pPr algn="ctr">
              <a:lnSpc>
                <a:spcPct val="15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endParaRPr lang="en-US" altLang="zh-CN" sz="1100" kern="0" dirty="0">
              <a:solidFill>
                <a:schemeClr val="tx1">
                  <a:lumMod val="95000"/>
                  <a:lumOff val="5000"/>
                </a:schemeClr>
              </a:solidFill>
              <a:latin typeface="Arial" panose="020B0604020202020204" pitchFamily="34" charset="0"/>
              <a:ea typeface="微软雅黑" panose="020B0503020204020204" pitchFamily="34" charset="-122"/>
            </a:endParaRPr>
          </a:p>
          <a:p>
            <a:pPr algn="ctr">
              <a:lnSpc>
                <a:spcPct val="15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p>
        </p:txBody>
      </p:sp>
      <p:sp>
        <p:nvSpPr>
          <p:cNvPr id="33" name="TextBox 32"/>
          <p:cNvSpPr txBox="1"/>
          <p:nvPr/>
        </p:nvSpPr>
        <p:spPr>
          <a:xfrm>
            <a:off x="2075224" y="3133261"/>
            <a:ext cx="1751150" cy="867905"/>
          </a:xfrm>
          <a:prstGeom prst="rect">
            <a:avLst/>
          </a:prstGeom>
          <a:noFill/>
        </p:spPr>
        <p:txBody>
          <a:bodyPr wrap="square" lIns="87931" tIns="43966" rIns="87931" bIns="43966" rtlCol="0">
            <a:spAutoFit/>
          </a:bodyPr>
          <a:lstStyle/>
          <a:p>
            <a:pPr algn="ctr">
              <a:lnSpc>
                <a:spcPct val="15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p>
          <a:p>
            <a:pPr algn="ctr">
              <a:lnSpc>
                <a:spcPct val="15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endParaRPr lang="en-US" altLang="zh-CN" sz="1100" kern="0" dirty="0">
              <a:solidFill>
                <a:schemeClr val="tx1">
                  <a:lumMod val="95000"/>
                  <a:lumOff val="5000"/>
                </a:schemeClr>
              </a:solidFill>
              <a:latin typeface="Arial" panose="020B0604020202020204" pitchFamily="34" charset="0"/>
              <a:ea typeface="微软雅黑" panose="020B0503020204020204" pitchFamily="34" charset="-122"/>
            </a:endParaRPr>
          </a:p>
          <a:p>
            <a:pPr algn="ctr">
              <a:lnSpc>
                <a:spcPct val="15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p>
        </p:txBody>
      </p:sp>
      <p:sp>
        <p:nvSpPr>
          <p:cNvPr id="34" name="TextBox 33"/>
          <p:cNvSpPr txBox="1"/>
          <p:nvPr/>
        </p:nvSpPr>
        <p:spPr>
          <a:xfrm>
            <a:off x="5200123" y="3133261"/>
            <a:ext cx="1751150" cy="867905"/>
          </a:xfrm>
          <a:prstGeom prst="rect">
            <a:avLst/>
          </a:prstGeom>
          <a:noFill/>
        </p:spPr>
        <p:txBody>
          <a:bodyPr wrap="square" lIns="87931" tIns="43966" rIns="87931" bIns="43966" rtlCol="0">
            <a:spAutoFit/>
          </a:bodyPr>
          <a:lstStyle/>
          <a:p>
            <a:pPr algn="ctr">
              <a:lnSpc>
                <a:spcPct val="15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p>
          <a:p>
            <a:pPr algn="ctr">
              <a:lnSpc>
                <a:spcPct val="15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endParaRPr lang="en-US" altLang="zh-CN" sz="1100" kern="0" dirty="0">
              <a:solidFill>
                <a:schemeClr val="tx1">
                  <a:lumMod val="95000"/>
                  <a:lumOff val="5000"/>
                </a:schemeClr>
              </a:solidFill>
              <a:latin typeface="Arial" panose="020B0604020202020204" pitchFamily="34" charset="0"/>
              <a:ea typeface="微软雅黑" panose="020B0503020204020204" pitchFamily="34" charset="-122"/>
            </a:endParaRPr>
          </a:p>
          <a:p>
            <a:pPr algn="ctr">
              <a:lnSpc>
                <a:spcPct val="150000"/>
              </a:lnSpc>
              <a:defRPr/>
            </a:pPr>
            <a:r>
              <a:rPr lang="zh-CN" altLang="en-US" sz="1100" kern="0" dirty="0">
                <a:solidFill>
                  <a:schemeClr val="tx1">
                    <a:lumMod val="95000"/>
                    <a:lumOff val="5000"/>
                  </a:schemeClr>
                </a:solidFill>
                <a:latin typeface="Arial" panose="020B0604020202020204" pitchFamily="34" charset="0"/>
                <a:ea typeface="微软雅黑" panose="020B0503020204020204" pitchFamily="34" charset="-122"/>
              </a:rPr>
              <a:t>点击此处添加段落文本</a:t>
            </a:r>
          </a:p>
        </p:txBody>
      </p:sp>
    </p:spTree>
  </p:cSld>
  <p:clrMapOvr>
    <a:masterClrMapping/>
  </p:clrMapOvr>
  <mc:AlternateContent xmlns:mc="http://schemas.openxmlformats.org/markup-compatibility/2006" xmlns:p14="http://schemas.microsoft.com/office/powerpoint/2010/main">
    <mc:Choice Requires="p14">
      <p:transition spd="slow" p14:dur="1200" advClick="0" advTm="2000">
        <p14:prism/>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500"/>
                                        <p:tgtEl>
                                          <p:spTgt spid="25"/>
                                        </p:tgtEl>
                                      </p:cBhvr>
                                    </p:animEffect>
                                  </p:childTnLst>
                                </p:cTn>
                              </p:par>
                            </p:childTnLst>
                          </p:cTn>
                        </p:par>
                        <p:par>
                          <p:cTn id="22" fill="hold">
                            <p:stCondLst>
                              <p:cond delay="2000"/>
                            </p:stCondLst>
                            <p:childTnLst>
                              <p:par>
                                <p:cTn id="23" presetID="18"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upLeft)">
                                      <p:cBhvr>
                                        <p:cTn id="25" dur="750"/>
                                        <p:tgtEl>
                                          <p:spTgt spid="12"/>
                                        </p:tgtEl>
                                      </p:cBhvr>
                                    </p:animEffect>
                                  </p:childTnLst>
                                </p:cTn>
                              </p:par>
                              <p:par>
                                <p:cTn id="26" presetID="18" presetClass="entr" presetSubtype="3"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trips(upRight)">
                                      <p:cBhvr>
                                        <p:cTn id="28" dur="750"/>
                                        <p:tgtEl>
                                          <p:spTgt spid="15"/>
                                        </p:tgtEl>
                                      </p:cBhvr>
                                    </p:animEffect>
                                  </p:childTnLst>
                                </p:cTn>
                              </p:par>
                              <p:par>
                                <p:cTn id="29" presetID="18" presetClass="entr" presetSubtype="6"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strips(downRight)">
                                      <p:cBhvr>
                                        <p:cTn id="31" dur="750"/>
                                        <p:tgtEl>
                                          <p:spTgt spid="21"/>
                                        </p:tgtEl>
                                      </p:cBhvr>
                                    </p:animEffect>
                                  </p:childTnLst>
                                </p:cTn>
                              </p:par>
                              <p:par>
                                <p:cTn id="32" presetID="18" presetClass="entr" presetSubtype="12"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trips(downLeft)">
                                      <p:cBhvr>
                                        <p:cTn id="34" dur="750"/>
                                        <p:tgtEl>
                                          <p:spTgt spid="18"/>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42" presetClass="entr" presetSubtype="0" fill="hold" grpId="0" nodeType="withEffect">
                                  <p:stCondLst>
                                    <p:cond delay="50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anim calcmode="lin" valueType="num">
                                      <p:cBhvr>
                                        <p:cTn id="42" dur="500" fill="hold"/>
                                        <p:tgtEl>
                                          <p:spTgt spid="31"/>
                                        </p:tgtEl>
                                        <p:attrNameLst>
                                          <p:attrName>ppt_x</p:attrName>
                                        </p:attrNameLst>
                                      </p:cBhvr>
                                      <p:tavLst>
                                        <p:tav tm="0">
                                          <p:val>
                                            <p:strVal val="#ppt_x"/>
                                          </p:val>
                                        </p:tav>
                                        <p:tav tm="100000">
                                          <p:val>
                                            <p:strVal val="#ppt_x"/>
                                          </p:val>
                                        </p:tav>
                                      </p:tavLst>
                                    </p:anim>
                                    <p:anim calcmode="lin" valueType="num">
                                      <p:cBhvr>
                                        <p:cTn id="43" dur="500" fill="hold"/>
                                        <p:tgtEl>
                                          <p:spTgt spid="3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42" presetClass="entr" presetSubtype="0" fill="hold" grpId="0" nodeType="withEffect">
                                  <p:stCondLst>
                                    <p:cond delay="50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anim calcmode="lin" valueType="num">
                                      <p:cBhvr>
                                        <p:cTn id="51" dur="500" fill="hold"/>
                                        <p:tgtEl>
                                          <p:spTgt spid="32"/>
                                        </p:tgtEl>
                                        <p:attrNameLst>
                                          <p:attrName>ppt_x</p:attrName>
                                        </p:attrNameLst>
                                      </p:cBhvr>
                                      <p:tavLst>
                                        <p:tav tm="0">
                                          <p:val>
                                            <p:strVal val="#ppt_x"/>
                                          </p:val>
                                        </p:tav>
                                        <p:tav tm="100000">
                                          <p:val>
                                            <p:strVal val="#ppt_x"/>
                                          </p:val>
                                        </p:tav>
                                      </p:tavLst>
                                    </p:anim>
                                    <p:anim calcmode="lin" valueType="num">
                                      <p:cBhvr>
                                        <p:cTn id="52" dur="5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par>
                                <p:cTn id="57" presetID="42" presetClass="entr" presetSubtype="0" fill="hold" grpId="0" nodeType="withEffect">
                                  <p:stCondLst>
                                    <p:cond delay="50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anim calcmode="lin" valueType="num">
                                      <p:cBhvr>
                                        <p:cTn id="60" dur="500" fill="hold"/>
                                        <p:tgtEl>
                                          <p:spTgt spid="33"/>
                                        </p:tgtEl>
                                        <p:attrNameLst>
                                          <p:attrName>ppt_x</p:attrName>
                                        </p:attrNameLst>
                                      </p:cBhvr>
                                      <p:tavLst>
                                        <p:tav tm="0">
                                          <p:val>
                                            <p:strVal val="#ppt_x"/>
                                          </p:val>
                                        </p:tav>
                                        <p:tav tm="100000">
                                          <p:val>
                                            <p:strVal val="#ppt_x"/>
                                          </p:val>
                                        </p:tav>
                                      </p:tavLst>
                                    </p:anim>
                                    <p:anim calcmode="lin" valueType="num">
                                      <p:cBhvr>
                                        <p:cTn id="61" dur="5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42" presetClass="entr" presetSubtype="0" fill="hold" grpId="0" nodeType="withEffect">
                                  <p:stCondLst>
                                    <p:cond delay="50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anim calcmode="lin" valueType="num">
                                      <p:cBhvr>
                                        <p:cTn id="69" dur="500" fill="hold"/>
                                        <p:tgtEl>
                                          <p:spTgt spid="34"/>
                                        </p:tgtEl>
                                        <p:attrNameLst>
                                          <p:attrName>ppt_x</p:attrName>
                                        </p:attrNameLst>
                                      </p:cBhvr>
                                      <p:tavLst>
                                        <p:tav tm="0">
                                          <p:val>
                                            <p:strVal val="#ppt_x"/>
                                          </p:val>
                                        </p:tav>
                                        <p:tav tm="100000">
                                          <p:val>
                                            <p:strVal val="#ppt_x"/>
                                          </p:val>
                                        </p:tav>
                                      </p:tavLst>
                                    </p:anim>
                                    <p:anim calcmode="lin" valueType="num">
                                      <p:cBhvr>
                                        <p:cTn id="70"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animBg="1"/>
      <p:bldP spid="25" grpId="0" animBg="1"/>
      <p:bldP spid="26" grpId="0"/>
      <p:bldP spid="27" grpId="0"/>
      <p:bldP spid="28" grpId="0"/>
      <p:bldP spid="29" grpId="0"/>
      <p:bldP spid="30" grpId="0"/>
      <p:bldP spid="31" grpId="0"/>
      <p:bldP spid="32" grpId="0"/>
      <p:bldP spid="33"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 name="ISPRING_SCORM_RATE_SLIDES" val="0"/>
  <p:tag name="ISPRING_SCORM_RATE_QUIZZES" val="0"/>
  <p:tag name="ISPRING_SCORM_PASSING_SCORE" val="0.0000000000"/>
  <p:tag name="GENSWF_OUTPUT_FILE_NAME" val="22-"/>
  <p:tag name="ISPRING_RESOURCE_PATHS_HASH_2" val="dd605faedef9b7b7285347d268bb89f5f81ab715"/>
  <p:tag name="ISPRING_ULTRA_SCORM_COURSE_ID" val="BD853246-78ED-4E04-8990-FE209C54EDD6"/>
  <p:tag name="ISPRINGONLINEFOLDERID" val="0"/>
  <p:tag name="ISPRINGONLINEFOLDERPATH" val="Content List"/>
  <p:tag name="ISPRINGCLOUDFOLDERID" val="0"/>
  <p:tag name="ISPRINGCLOUDFOLDERPATH" val="Content List"/>
  <p:tag name="ISPRING_PLAYERS_CUSTOMIZATION" val="UEsDBBQAAgAIAAtngUb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C2eBRjUa0FrOBAAA9BYAACcAAAB1bml2ZXJzYWwvZmxhc2hfcHVibGlzaGluZ19zZXR0aW5ncy54bWzNWNty4jgQfecrVN6axwnkNpOkgBRJTIUaMCw4m5na2qKELbA2suSVZBjmab9mP2y/ZFso3EIgYqcyk8oDsdx9utXqy7HKl19ThsZEKip4xTs8KHmI8EjElI8q3l1Yf3/mIaUxjzETnFQ8Ljx0WS2Us3zAqEp6RGsQVQhguLrIdMVLtM4uisXJZHJAVSbNW8FyDfjqIBJpMZNEEa6JLGYMT+FHTzOivGqhgFDZLrVEnDOCaAwucGq8w6zOsEq8ohUb4OhhJEXO42vBhERyNKh4v5zVzN9cxkLd0JRwszlVhUWzrC9wHFPjD2Y9+o2ghNBRAo4flk48NKGxTirecenI4IB8cRNnhm53gQ3OtYDtcP1oICUax1hj+2gtSjIkEuJKVFXLnADo2tqKpCZf9WLBLsVTjlMahfAGmVhVvJuw3/XrftcPrv3+XbdpXXXWCBth03fS6TUbN34/aId+r38btpp7K4X+53APpX09c4bvdP2eH4R+t3/VaO+p4e7UUsdv1RrNPXXu/ateI9zXUlBr7avSuW0Hbjq3Xzp+t9kIPvXDdrsZNjpLrVkOr2Rrubie+GUoEJHL1fTWSZ4OOKYMusaTHFdEQ99hWI5IKOoUqnGImSIe+jMjo19zzKiemgqF9vRASFZTGYl011RfxTMV5S3hLCA4BiW5qO3T80Vpfzxb23rRWl9u61kvy4uu1UmEFj/Y+8PS6cL985Pd7m9xtDymMREBlnLWsjY38KILR8vueHj84cNuL7ZYK2OtcZRAK9XzTri6MpcaCr6WIOYZDQSLF4El6YDEAU7JyoToPVBeB8lDDw0hlRmEvCYpZh6iGo4gWiirfKA01bOZVF+VRIAFs4+gVm/jSKIES7WWt4vgmSkQVX8PhCbqDxsLu7RN1OcxupF4ArPRRbxDuIvYLZwUM6dFpJMTEqs9JFGNMRfh7rzsXYRbWD4QiUIhmJN8Z57cqMGHwsn3FCrZRfCeDBTVxEX0ijqZvhc5i9FU5IjRB4K0QOB9nsJ/CUGr/AENpUhnq8BxNFIMigeNKZmQ+NLF0BcwkeagCfQqY0RbC3/l9BsakKGQgEvwGJIN1qmy+Ad7AWdYqSUonvv4zk7hRnDjf35nNojjMQZGsx84dACSZvo18DHsnQswwZiAaK5AQGQinENam/OJaTwTc9mms+0Ej2eHbg5yBgrHTcEfiwkvIuhVlOfEFTDCHAnOpghHUF7KpNCYilzBik0WC63+l4NWFVE+c3UELRWMyditQZQOj45PTj98PDu/OCj++/c/73cqPTKNDsPGmqUa1zv5qbPmEy78gt4Wzumm9YR5vqC0lX866+3r5g4u6qz5DCN9QXcHYdzQrQuZmtqPN4L7/LfDI8/YHMTloiEIz/OFGb16i3Sh59e617cIYn3XDHsXLmUWCAQBixKo06H59nXUmXExF9n2XQhH5zvBmhNymthd/zcnQDhsp8blZjZoO234kyOjMVO7szKxncY/ltyR4P100QDowchyESAIjKbAhOIf1vm/pw9vaxWv2cKffnI7K258eP+MjvhdX1C2nb5SRyRYRgkk0asl3pufOK8Z3rcUMfu0uDlauypaXGGs362aNynlNIU4Gq66uJCtnp6UysXnXxUKgLZ+U10t/AdQSwMEFAACAAgAC2eBRp9k43WyAgAATgoAACEAAAB1bml2ZXJzYWwvZmxhc2hfc2tpbl9zZXR0aW5ncy54bWyVVm1P2zAQ/r5fUXXfCXstk0IlKJ2ExAYaiO9Ock2sOnZkX8r672c7NrHbpsl6Qqrvnsd3vreSqi3lyw+zWZoLJuQzIFJeKqPxuhktrudZiyj4RS44AscLLmRN2Hz58af9pIlFjrHEDuRUzobk0LtZ2M8UivPxbWFkiJCLuiF8/yBKcZGRfFtK0fJiNLRq34BklG818vLHYrUedMCownuEOoppfWVkGqWRoBSYkL6vjYyyGMmAeU+X9jOR07s6//oD2o4qipZ288nIEK0hJcRJvroxMozn+va4Kgsj5wkIf1FDv3w2MghlZA8yvvx8rhrRtM3/9EgjRWkSGnPOF/GdwwQp9Phpwt2lkVGCeZBxNFoFl56vd0YCkPsazn1qxlUK9mTyerAQTNEzBkuULaSJP3U2VYm3xxb1fMByQ5jSgFDVg5500E+kVf6aWNfj/sAb5UUAcooe8SpYW8OqizcAxvoev1rd2lURxveuCwKUsHPKIMJe2SN/67QeIQNlj3xmtIBHzvZH8ENLx/ElviWumOezr63AiT76fPmTtxpPD2ZwVeDaKTymFgUslQnnhdZgqpYmVteFlBzFlHKyoyVBKvgvg8v29jEqTQ4MrtNO91WKFBmcajcbo17SYb3sebwbu9+E/m3deYZ6hV/PCSLJq1r/Jqn5zPH0jOhr5slphlmSGg7ynm/ERE5N5BbkixBsqhcuEEKsffYQWHSDNQRPkyAFaXI6x6m75FTyeVtnINe6ZhR808S6DlfRsmL6D18pvEEREwaMHRMrfR0n9L0nA4VrACAyr3zHdofOUrcMKYMd+LkPFPbBQy9Lle7QoWa7wQfYYNhuTjOpH92a6BslxMWGE4RXHZeIF05oGG95JJmyD4uG3u/f/uJoI/tFZjov3GH27BopuljbjxOoleb/yH9QSwMEFAACAAgAC2eBRgoR72qiBAAABRYAACYAAAB1bml2ZXJzYWwvaHRtbF9wdWJsaXNoaW5nX3NldHRpbmdzLnhtbM1YbXPiNhD+nl+hcec+HoS8XZIBMiRxBuaIoeA0d9PpMMIWWI0suZIMx33qr+kP6y/pCoW3EIhoL0knH4jX+zy7Wu2uVi5ffEsZGhGpqOAVr1TY9xDhkYgpH1a8u/Dm46mHlMY8xkxwUvG48NBFda+c5X1GVdIlWoOqQkDD1XmmK16idXZeLI7H4wJVmTRvBcs18KtCJNJiJokiXBNZzBiewI+eZER51b09hMpWdCvinBFEY3CBU+MdZnWdMq9otfo4ehhKkfP4SjAhkRz2K95PpzXzN9OxTNc0JdysTVVBaMT6HMcxNe5g1qXfCUoIHSbgd2n/yENjGuuk4h3uHxge0C+u80zZ7SKw4bkSsBquHw2kROMYa2wfrUVJBkRCWImqapkTIF2RLWlq8k3PBVYUTzhOaRTCG2RCVfGuw17Hv/E7fnDl9+46TeuqMyJshE3fCdNtNq79XtAK/W6vHt42dwaF/pdwB9CunjnTtzt+1w9Cv9O7bLR2RLg7tcD4t7VGc0fMvX/ZbYS7Wgpqt7tC2vVW4Iapf237nWYj+NwLW61m2GgvUNMcXsrWcnE18ctQICKXy+mtkzztc0wZNI0nOa6IhrbDsBySUNxQqMYBZop46PeMDH/OMaN6YioUutMDIVlNZSTSHVN9Fc9UlLegs4TgGJTkvLaPz+al/el0ZelFa32xrGe9LM+bVjsRWryx96X947n7Z0fb3d/gaHlEYyICLOW0Za0v4EUXDhbdsXR4crLdiw3WylhrHCXQSvWsEy5LZloDwVcSxDyjvmDxPLADyFUGMa1JipmHqIYYR/O32uyEvqEMsthgS4UB12tBjhIs1UomzsNh+npU/TUQmqjf7OqsaJOqz2N0LfEYDjsX9TbhLmp1iD0z8SfSyQmJ1Q6aqMaYi3JnVsguyrdYPhCJQiGYk357lq6owQfCyfcUatNF8Z70FdXERfWSOpm+FzmL0UTkiNEHgrRA4H2ewn8JQcsTARpIkU6lDCuNFINyQCNKxiS+cDH0FUykOSBhXsoY0dbCHzn9jvpkICTwEjyCZAM5VZa/sBNxhpVakOKZjx/sudoIrv0vH8wCcTzCMKPsRg41TdJMvwY/hrVzASYYExDNJQqITIRzSGuzPzGNp2ouy3S2neDRdNPNRk5JYbsp+GM54UUEvYbynLgSRpgjwdkE4QjKS5kUGlGRK5DYZLHU6l85aKGI8qmrQ5iiwZiM3RrEfung8Oj45NPp2Xmh+Peff33cCnqcHdoMG2t2eLjaOnE6I59Mty/gNkyRbqgns+QLoI0TpTNuVze3TJfOyGdmzBewW0bANeyNkKmp/XgtuM/fBh4nh/WDuFw0x/bzE8B0YHqbAaDr1zpXdQTRu2uG3XOXwgkEghBECVTewNxPHTHTeclFt3UXwmb4TrQm5k5ncMf/xYkQts+pFbmZDVpOC/7sOKOYc7i9dAY7HehYcseR7d1VAzjwh3a6gCOf0RRmm/jNevl/6aybiv81m/LTa7EzcO1y/B49bvstx3bAH9XjCJZRAmnxaqn0/qfCDw3Y/ykG9mn+BWblk8v8U8DqN8o9kK9+uq3u/QNQSwMEFAACAAgAC2eBRoUwK2GeAQAAKwYAAB8AAAB1bml2ZXJzYWwvaHRtbF9za2luX3NldHRpbmdzLmpzjZRNb8IwDIbv/Ioqu06IfcJ2mzYmTdph0rhNO4RiSkUaR0noYIj/vrp8Na07iC/N26evY1fOuhMVS8QieozW5XO5/wj3pQakebuAy1BXLXpGunAqncAozUClGkQNyfefHuTNkeCMhS5Nx6tPsnUVP4H0ZiqVq+KGsbCM5hgtZ7QfRltyiX+DynZVbSuqtHm88B51N0btQfuuRpvJkhEXr+WqFliDMQd7Ap3KGALTfrnayKPjXZ+iysWYGalX75hgdyzjeWJxoSdt+WcrA7b44fMt0HvoPw8DO5U6/+YhqyceDijaSWPBOdjlvR9SsLCSY1AV3165/kED42ZBNTpPXer39NMVRZU2MoFGlwZPFCGmC69GN/sUTc7D0m+Jm2uKgFByBbZh1azaoFmYM36gsZhQRxpos+cHVKGcpDrZci89Cpajw5JtW/eOhd6+UIhghLA2QjNmIrO2i+OMqffs4Lpa1ndu5hUncnmR0Qz3cc4extdvEdp/RUJ6L+NZVlwOxcVIDQdXPIN901MkIZN2DnaEqIpyvk8dvJa7s/kDUEsDBBQAAgAIAHOwik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BzsIpGlBOzImkAAABuAAAAHAAAAHVuaXZlcnNhbC9sb2NhbF9zZXR0aW5ncy54bWwNzDEOgzAMQNGdU1jeKe3WgcDGVpbSA1jERZEcG5GA4PZk+8PTb/szChy8pWDq8PV4IrDO5oMuDn/TUL8RUib1JKbsUA2h76pWbCb5cs4FJliFLt4mjiUyjxSLHHYRqOFTXv/AHpuuugF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c7CKR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C0vEhG18R9qlsrAAA0VwAAFwAAAHVuaXZlcnNhbC91bml2ZXJzYWwucG5n7Xx7WJJ3/79be2rPZofnsCfxxFo962BpSmUKwrY2rbZlVub2pLIeUjoJKXlAObS5J7eF0snQElmzsrRkdhBRhE5ymyB0mMMCxEKkBCQgQbjh5gfWltuz/fH9/b7PdX2/16+uqwvuw+f9ep8+r8/7Lff9+XrtmqSprwW/FhAQMHXVyvfXBQT8ARkQMCnv1cm+M+d64F2+j5dI65LeC2iShT7yHbyCf/fjdwMCmpmvuzf/wXf8x10rPyUFBEy75v//EkA8vSUgYOONVe+/u6Eo06Qm7julp2romFOoPag9e8wX9x+9jfzAsTqFcOnq19v+obgy7WLKn1/Z9sNk5GeHl51Zpfui9Ot/zFRtiFy6JuKL0k03Ts0RN0VIThzM+vASUqTBC8ooI2fMFGb1DryjdahGEZJplI4Sm6rVCVIapefhpJnHaG4tHCsAR9pnmgU22Um4e2BKgP8fHreTdTf6Ap5QQjRKK3vZL/lPylILem7p+px1cM9pwSz/mct8iZAcVwCJvA5vd8j4SNUbd+MwA0qFf8Se9kikfgpt7Br8SNrLP19cmzEubZciCClfC91x0q1z6esyx3F/YLDxXX1/9H+NLYzA6UnyBMd+OR2yiduSHs8Ry9xo6hCCM58r0aVlxB4CPC6FKDOzsAHFMnG459Zz9PuBVpP+db9iwbyYAkgqd0s7ozy3ozpi3/FcjXJf7VyfnJB/pi2hY250wZBjodDGNqN2k/vlunqoXyfkeVQ8nF7uUckz0DwLVFfBZmqdfr2/F58rZ4NX5tXdlXvdcqywm1QSR0rebpSa5bSFUhC3VpVJy2CWoEJX4PPV8xlsv/6ApU8s66patvcMoxYDXsCUkJVd3y4jsAxWqJWAvEwdXs8pNlu7IlYC+WQ6mAs0eqwFic3JlAd/YfFuAD1ZuK4QVjlY61KFs+YuLRja0Q5fCihySsjCU1qbXLGNUm4LJbW70UxAwtXy9TsqlSJrd4Q5wV5UE4SVDOfmkf/OC4HTI7hvN4Ujm0D8VjCIHAmmdfjN2dUfLuE1J+2tC8zQ6mdlL1b5DEJ+OdQWvaacWCcLqASHTLnt6byw+YDJWsBgsnmIb8qVQ7nib+NqV6D7g5YmkwnaFua1Q8FIW3SLKMm5lEOMlCuiWDoTJUHsiUkfEmrbBOzc3SiNpdV5VEfTNgOgNldsThKe6tWmn/QN61NqlChxkdEAwe5B5K88A+Mxc7b3NiMmpew90dX4KGahzhW9P2tDsDiHRE08Ffghbk9wzFpdgVJipe39QZAQTkpnKZkpEcxYwky+BmrO06znKLVP5gAyt7A8bd2QgjLCp2CelKfE5GnSl/WHc1UMAQeQKohuKIkWlecsYgTR1zQA/NW1CppRmqVsjo85O9TM9Tkq8BTfYydP8vupEHWEiJOfvkR9QxN0IWa1SecSuAiBW3ALJQMXw6LKBJgRnrdVqdQvU4IjGvgaKgEE+B8n5xmlK5fTuNYdk4F0NNpLaYJNBhTzsNcEbINYQUBlD3pQMvsbzQfAivtFEbwz4foFfDnkiGaZRJnagmv2NgHHYCtAj7QSaz+sLYmUkNTTT/sTqoYH2BFIRHB52g/lacmEpKuChBEELYxVnub+QNyZy+nCVUjs8ELkTlNSc2ABmDamcwX+ox7Fy1UC91dVsLUmSljMY50nHS2+bGp8cza2TEVTEQQJDKCcck7Ma07Det38rlFfgLK8YDDZaPo+2GljSXypM0+OQylQXNXbcnoJZpwHlLgQJCJUZ7UMtwZuU97ahqRlbbg3bbM29XNttHh/5Z8W8MLgEczovdxcdSoOHz5boS/QeqJH2FaVGPTlTTjS5hyyhc4mRMJx+CYlLcdaMIIUawQJTfs82grgLt0DmBU5DHavOadfTqrxwILlsRywCO0TzpnuV2Bk7yYYEvFO+fFtEZPWTeb6HAvwXgUK3pHmw46I85W5i3DbEk/nqoPOiT3ifD4d3d+KZoo6crbMCWEeUjL1lGFSSXrt9T6+J0GiWG5mHo9iMblX7L5pVeyuHXLq2qKzpymBnr4qBzCgpnocTFLlsGNpU7HxIRSYwyGGl6je5mnQfr4P0Js3itcQFIeCkH5OG9g6gb/wRtQK8Rr/19Y4nB4WU+Cfepd7YON37lmxePw4oOwz4yv+z2lXng4L/aL5L/7P5a/g5o6z5KtPZQzMQD/G0+34meMkW8j+vbueks/lWUH/tzDjAi7HcIWu4c4QoiDX8uMmYsbKdbIvav4YF9KAwInHBSy09HJpow/Yhf3kxbkrbydL7u5HfBePjB+X8tnXIlejqHjxjpW3QQkshR0WNg7y/ZdzehpkFRXjyJ+8dzA7FZ8EPJU2a9WFhgt1uHEdj+w/8Wnv3VvR44p/uPL22WHjw3Fr9vx9zraN+QW7n2r454NLGn8G/OOqo6kvYP4zMMfbbx0jCsmWB/uiMim+pVz45Ph06sMHpb5a4dMbpGB5lHyp/FPg9HOxbDpsKofmepT3GQpPlk2W4zY8R5GJ8BxqS+hfzF+gCtWe5+rfdBZWaM7TMsgj9U9ufxiVUPShfu1zreO9DX+yRPK3weKT+Zxw7HNDH7qVzLLCno+DV+g/NtcDmyYOabl2fyO0T88VWLtLN50zXFJktlMie0kMQ0tYPDEPkwBNROeFBfBk54bjxPn3prMVHZzaj34JsucaPzUBqEqdylbwObXpEy827r28nNegD8pIm8o+bjsz0Q+9M4L0G0dDtQ1txxG70RNcauMGv6xVNdTiNvTsld10/sJB219lkBqLK5rN8SvwDykTgqLHLn1F7Fejr0D9e/IYhJjde2X1z6O/G0pd8VnNJp/du+/83qCa3xtD+Ws8Z6KX0qZ+nktIlVtSfluvpN82H/6v/4rw6Fqq/a7VCmMn/5aTHx2+sl6//heZMWvxeOAeniqt/23Dc2JhqPzfNNzYPjJw5jd1rhuO/z1xjUen1v625m1tv6fc2cbJyb9tkOJM8K+UI2JenhYlHHtQuums+SQrcwEHl87z/FpN5UuPI9tWKX+N58v5jN13xL++OxnjeQJOvt7+ltxzOKZo+BfB07weJVg77evCd2vbR2gTNSyx9cRG1RYPn8n7yD+PySNt4ERSSEm8xqQacbrTRRXW9Kls4Mz/FyxJ4BLpoHKmn1RAVVk/xdYjkS8VbSw33Mkn1k90ujozSvD4aucUzNgVB3n4TH1kZonp0hRePNdaQ6xjHIa7bpZFZlIsnVNYqHS0rAzjvi/h2Zbyt9+U6viZ+tTnurR1iPv4i2Z/ligM/FzflzNtnxwNGjvv+EI60FEmGQB9bJkhVHecv9NHrp0QH2VjMPKOJEpEIZMz1dXEfPlDliQPtLwGuI86ylSEw5sXO2AKU9lVUz45S2d3WT7RuiiqlH65LZi3Sm3rAm7oFzcpfc1KkRI8gRoqMKoxI/ZoQLH9sPzvnDuttMBTdSb937SGM8pzE22GKRt8FXxGpHzGTHIlbvANDswhXjnmtsmxaHErjXGEfGkQQNubJQZx4/tAPuxlG61J4rEVEJDd2sTwKN6NUdzjUHmsKHtJTQKTYhRwsDw4blPtjpH2RdwxKa7CGi2eV62PGUGgs5vgOi3DYFvOJ1AaKbWKogo+jQI5UbvbJ/ogolQZNJ0Xc7mcaJZ1sZQ7sXerLLvSMcGTMrtNwEBVHjl8LkvXzFvxz/BYH9CDInSdahmceNiQdEF/wIBYXpDV10NN1MYRMBqTTVnBnb9iqGiNdselDjSTAw7mOjgfdpPU2FNJ3F+44F6MLGunsluHOxs6qb8ll6MidD2skqyj9VxmpcVlG5WYjYkiE5WkdB/N8wT9bX0knHmsRa6L9xXZI6nluSRBW4y8ELTcLlqDq1LHRkqAbl+DcUierxIVo3sVaczMX6TGcoVvDBnDrVJVFB84vmtJ4jXVMm6NVMsA7mmi8jK6R7Wmw4YWrdbOl9YC+WLZRU/LqAoPkk9YasQ2jV98MHehWrJ2u5GS9wvPXVPu3Noobg0sBt9drGkLg43aSzMThYJukiAmD1z0YL7mNXTmp9UGLrKgQD47o9AoBcK5I1IuKCZ1N77jkNMpa+bLs8BFlvmOG6QuLmyDQ7MRq076pfZrwpAkkYlH0ytMb1YZxBF/Xy+8RGFUwN600QisGLvOrvVYltepiJiC7NCw2Q9Sx4E+0io1PHnJRaqUUXmACedjm5LJGDkeuTV7MEyOYR4wALiseWpazu6SX9izQluw8mz3nk/Ub0/KSBR27eFR/5U1cigtosLAw2VOvhK4R9umIjAq58N3gLTwQuQ72SulOeLG2Hb9ATBHY+7W6nId3PiPlfqLdAjkbibETr7Zlc+Xz4PPlSMUOhJXnJpQ/KKafAHzX4T5mtdfbLhSM2uVOQr//vNbxpsvJu1J3ZQLe+d4LtZMjZv9HMZ5TyEssNiVRExV7JxHD6wfdd1dy4Yh/nsbwN8VcMTlUoholg4z1fzgHK+/7URZiUNdqAHvDRqeYLx670JRRazlZBT10YPp0MD0yNqSEf4+LHgJ2140VI2fFsHR7JfHcUpGl94PetZowsy7bbTHpfB0gWu4UafYPXSI494S91r/TLizKylSNLlXsbdd/qznZNGdrOmnkOzb80vxmTc+nbrHkZKp+5Ra3qp85jiY4clW3SaVyNXLPYLVdGggkyYySQQaSRww3XnpwUjMs+KmoJv58mmhcFNUx5N1cXZ1ofOIfdjQqc56VtGZRi9xqefcwdOTvMwZCd/MxFKa3UdzY2HPSsESnZ6zEavtolMFwc6xrykl9NF8LeEn2fZiwzleNzdX5fC6XPkUXQR2vqhAlfDTAkFIo0aASRjXrbwBbT0lAsx9liNrTEoNZO+M4Ary5hOJ48VXFN10SRGebj1kZ+kVlqBKFY1S4wH6lhEw90SYtuGCyhFtfgfkMpjBYI4L/rZrFOsdlRDNkA4L6XZkhHPGrs+N5O5TjTQYFvDRzE8zYndihiCLFbJr1Rtopx5BOwD1lqcWt24jj6rL0E+O75vui8V0MuTUw1UP5s7+ZyT42FebDBzkXBShRAQ4LopHv/+vmZEaGTdtKQETbMZvURX0mhaoAUOxPw0cS2UzPikvQeD+CllZovRMIVUl8IhDiL5vi+D0wMN0N0B3D9xuS+cAj4LhiGtDsSJnzxQWdFHj9Wjo5jj2Wxjlbu+oduTZLFKdCGTDXkYUZAeGisfixJ2GCjbfU8So95Wl1jZfJ2nvkFiHu91HJTZDqs4VVO6wCazDN2+l8kLgxAj56A+Z1NHeMqHYn0rdm4nZYHef6Xs+HGl7TXZrpmisU3IrRhwUJ76toqXHhs8WVUjyqCcC67XWc5bhnuizFRJb9G0lUeRZyX0slS9T00ytx57lmWLRNW3QUizNqfMpf0LAkSA+OeXTTSluRDlm4/YC6bVY7gIFsFUAV6bVZOa3KwngOSPsq8YUc3wLDr9X4tHhjKF12Xtlucd8xYEl2jSlK/DwfBEhCo7Do8V26znTm20dKA5xhOe1O491yZeFYZEjkU/Z6Hp+CHc4tHRIaOmWMjL0MQUV+iU0aCiVJwFUJYdbNN2QiiSvrOvPZ6SQBN/kUfaNFRhVwoYLxR/oijp1eAx4tyySU86GrbXZfwyKtuVYcO+HcQN6RpnWb2TnBA8KQfzh9mf0lqsWP/xkauU25MbEfGVjZDLTpzV3eRjc3KBMDb/kS940obUyT9reFL09e1DaGgQL5uHwjAagdfsPNeXsVGertgCGhgNyIwNVNixfUFj2lEIftKk7mxG+5gHeTikJ5PSaxKT+4h+s54xM6yJjc9hSW7f0MDGV/mcc3tEt85hsw7dMj6sldl77mcDOXk7ayOSfHYG7D2Fch6zQGLmWjMRt7keXNZPcZ29ZFpnS1CMtoIVJp1h2iOw7dPsLM5QpCDPz3VzKppJIeURCUm/X8nBtId1RCG+jLCsgYDv5LOUgDQSkM47ZvaNj67fMa4IEebHPZifhdlCgDfuR5oiD5Cy4HrriQZDydmvG0nR0UzOiHKjygSmZn8degiOBGXHBLCZHUh29RKtvpQtPosqJdDgLqGOwnYJEJRDGRfdwGk2m5APHi7z4yvZrzzx9KGZPedoutOfJHdakLFoPyKcgd1ZYYqx2u2dYeR2Pw//dsUrruQV5ltTi89u7i4xJj1Kw91vhSJygOKZcglhOwI5Wgzn0qAZOXVwIkrtdJQSLmPHWaVjXbVY35kIN5pnTPpbwzhDLJNGBI6JLCaay7sCK3pvVtXTIKQHuVmTP92aNpGfeoN4uol+kY3TazKdY87mnzyYKDMEYDgm8EIPYWZGb60Us4a3Y2j3jU09NT1fAUaBv+nHf1HR3t1JrgaIPHs2b9DBnKttyI5l23o2QOBHPyNFScEyrodpuMWkXf3k6xNtcCy7kGs9Bqrz+Z7Os2G3yat9Jx9L2bh3VH7FlP2NnrRnraaSnTiNLqYOz4fO9EwfoMMb1U8npcj3awbfKI/WSZwXg3DsABrLkdeFkvPOan7g4oVo41hl1ZEW4wlbJpZx02yTkn0j8xhMfax2e7bvyYF/UETotLvmnMXzoLgbE6/YDvlmWkAY5dahny8KTQZef86aR05nELBHyp9X+otm/TLpvve5b1LeTCdKfSoJHDf1kPXsflzbaqHteNaxTYD292Mr/TB3zvqLdLCx5unaXx/a3jmG9BvpLUw6JlE5krciQ8Vz4bo/Z6xFFCb0eM1ZgkyGnRx7YfcJaiKQDtsKOCeVLk8D64W3LMU8G9+f66DtJ33w186kqs3bDkCfBA+MXln8ZiavfjXnq4LKbWcbDI0njUgZmtDHYtz1P/2we+h6reX281/+TYaavx46Y6bVrIKWDAtk4ojFf4WMf+JvtJ9nqH/ucPUSaLSFCAsgXzwk76bXRIXlnPXr0zD49hy58wvWOimi7JOhx63e9msGMKcje4E72PsJkTIuE4WLaBhWCl3M+gP3Lmm5t3P2ltXAhnWvVuyRYyLpiBQ2q0fey+SOvY8euln7IlT1TT+GbyLCliJadkjcPWbI6I1AiSzkxveLc7ZRgOqcpGMHDPTSaa55Z3JQEQ9pIk2zdMiqfAl54BXF1y8WvPfIgaeMdcX5z2M68DAJmBNMkuXzoeL63iIyBg6MKbBQ8uW1Hx+Orr7MmQfY32KAV747njix55rfR01yjtOsglhuMi9mb/T1MiyNwovMOp538oCmEF6bLRQxsMd74qtqCuLamX67TWnykflg52CwGJOAsda9VD8bT93JJyAkuOWWSG1XMWtgsktqO3zpk127S2BqkHt4V/OlQrlj6bbUD8Nj6nMtxqo/IDMvw7fTY/jXaN4i3M3rGXfL9ndHTOHywZmPt5hju2VCuSiXszut680JYVsxKAle+FSGWqehgzjAZyUrNmtFD5XGDe7QZ+SWPIg9jRE6SmhoCjmHeaFlBr/zJaesBWeDXyrSdFWJeVX3gYq2yh9fCVUmrDkli+hjEfcmwQvvsZAK999tDIP4T9ZGU/GUBq/TpEIEhSkp1gtGTb5luYp9WctOOG35oRmhXi29QYZnixRe8R2yBCBgx5uBG7ZamEK5L+uZRkCjJ5/fMYx6SiLUjU46jABPAGvknThpK/zEJFmsrnKf4gMDroHEmKrcPNtt2Tgd7GyeIIQnyEBgmKXBxc9h7JKWKLgheJBoS4qSqaZw6wWpS4Ancw1AmD/4eoM0BOCjFcDTPITGRjt1tHDwxNxX6aMh8O2gpUj2wbYK6pd1BKN4KCVRZozyQjVxwSkVPZ92KnvSw6NJWQruHzN4WeECLJhujjYOm6POnUMzoLyusVaDEWqTU1/hY+LvbcYcx9c4LcYPyPKhip3eaOLW0/rn2a1bpUzL/JQhD8bhV/dnPYP1T1iMeIPtWgv+nidsGf8qFKx7GFKz2FULPkowosIg7HSKvZ4p5Vfw//41rOvyPH2icssJI7OgfQtdDFXpzcdr/uu6vatTXkmHd7XSHORLqFI3NnOkd5LgP7WNSBmdfDmOJJE4k20+06In0qcDSPQ+q8bX8Itej+s9LuzUWd4b5Odp3hjscaHdcRQBw8JcuI6fOVU13tvdP4Pa0pd8EAD/84sRX/3biOhbcQS8vbaRp4lqanjuireHdOTF7qY52je5bNHhXfkRkDt00IQQZvW/+WSzDIQr6kydqkVq6MgjJ7OkjY/KfO+VW6tS3NhtRy3B6z6/Av2y29THYjvUvBL8Q/ELw7wheA0N6QbrXbLb9K4pyv8Ng53GcPRp3j9XaOIjzDHOhYZ0yjSpIprvusBoMTVYpQi5wtCpB7zX62PQoU5RI0vackx42TD6wuCBcOR+H736HvzTx6rFprAMNEu7Bz0mUmkZ0v79K/rA3P+1uPx65i4Dpn88sqfiN4Wdw+HzyTuCq4GUrx1dj0eL+WpH2cUXzYrO+gP9xw+TrqrcV+jaUrJWCQft7ZpLTrmUY8j5tCpFnpaMHhWSVpW8TVwS5OlnCJyclSiO8sKTdpGW3/4qBGGygYBPXGDrpn91c/sLZm7e8I1075jHTvXnzpLzjelP6kT/F6OxK5p9gQV4lHSSyHM59orF9ZcJUmgqtU1Dc0asTg+sG8WhbtYTJAplAMPf9sDxvrsZ0uppHAlGJBESknGpVWaOBLHJ78Dp5yr9HEJnv63C/CBUXVVl3iLuWiEWMf8GmALgNkx5lTu62tOKCepS9fdXNueCFJYh/VKTEzB6E2oLM03EXVaIOT5HWiuIcxgIeB1xf8+8Rb1FCy+y5GeIrjC+1Vkv3jcAqX5P3WgVo1G1S2Bq6Ld/0RC/ciNPbz/dVVKYq9RvVeNBubwZ0ZNF2lV71G/LmLi0g6NoYVbjHoQ7+6kSZIGZJHb6fK5Yxjis5Bn5YBJCT3eK4K6T29pF79YUzd/+miGyG9HJcv5x3EX9ZqtzG+Pra2DJL9GdDm/psDTcFGeVsrXIQaMQgGBXNeW6V3JJjI4dr9XSCbpn2jRO4H6Q6Z1Gv3Ci1weRRipOmgWLZb+ef4xuxz/Qbpm+rohfP1s7jhWhx4i4TuCLTGdf9/fLMPx4F1JBblgumownHbuWp0MxjzOiGvbKutdWA5PtqsALEq6Q6Pq2EXHttrKZFbo58OGGZbAx+/2ofeWc9g62ivqCiF4JfCP4fIHiLcbAVEmvGQnRmJPDjxL9CIOSo9RVvXW4e/EWdn8GBntRLNr+y/MivamBfT+wYXrO81R0m14xOWDOyPZ1Yd2cnERoiHpn9x108nbkAqpD/p36pWe+a7r2P2bXrdsvzu9fMx/UVisCMacMXOB5jqWbbo7nPEXNXj/tlO/a5wPotfrfW21/c9OKm/6U3tawXy1hYmvMBDg72dfqfW/lQjvG6S3f8OHpvB1f9kLyTyMHaaKlo0TF7dwQ3HWqjr0nLoBF+JRiZZaT4Wt4ooI1ReICHoDUtlGvfvjZot8PgGv9DNTwH9XEpnPLYJxVNCCcxTislRFc6Z/fzaVtz0EdGhPgCGqjUCEMDbIYWUxHrQFRpphEbXQ1m5KtbKWCf/xmcEgeMyGyBz20KnmHLzdME1Q3Z7VEdT26vYCLDo3jqCrZSL+zwtPh/TXpwpr622BxtM0BWE7BGQVbN/fTX1mPvVjdHamTCqEmbEzvSObm5YIM8N2OvKN3hfyqy40oMkSkhHZuJpVisaFiIzeJ/xkRRbo3O41AYKjryzYqY8KE2S7rVHjQTMNl29Cfz1WNFzk9wRulnR3kASUoVk1RHJHleFQ2MbmpztzHBOY0/M9qDw/4aubuv+vM8xhew4ZjXfEU4N1017SDsb6Rj7qMgIy3+FOMkDIx5khMlx2Ud/ohPRPfPM9er3naE6CDcO6oj93eBi+x8TdAnPnBDEdRLSnZ+AjJ5HaatYKuCDP42HD+KWyWdV/WnqNLs/v6QSViaOi2jFtxJDyt32HL/eTFsBi+rT1q13FfKJfaaTADADcdRBOm1PIc9B66NJ2IduZwt/x647IVnIdz72k0ix+zBlsASmCuRXCJ4iwQussDm8bhG1bJ+ecQyxPmKlkkPUnXLyLXOKvBKtFlfWcOnKceKQD0tVQl0yJQK6r9H6VgFG/dVKHf/R7AFgPyqlHdSr/zeF9Q2yyIdGZn1ULK4TYTiXg9dMZSK048t16L53qAZPF1zy6RsAotZ2DtQpY/fq6BUKHPzwVCb235ta7d20IoSmYDWYasBPXLo7IRlIcZf32rEtZsjS9P3Xu76JFbcs2SyLJ0Xhl4vBnJFpggEj6W3iOWPVNOrlA5E4pAFwOXAiYeBu2iFCsPSxZUr9QpLqC8aUhTTBEgWt9NrqM57g22WpTC4tkFyJz/csWrjz6vn9fkwJNO0jJZdX5H6gpxe3PT/0U2Hmw9pXVFenQg1xj5CW/fiMaQXMC9gXsC8gHkB8wLmBcwLmBcwL2BewLyAeQHzAuYFzP8wGP/bMsWL8b/aEuF6I1dYbKmDex5eOTtrFWYRfoXsq59hsoT2S9wMgceunD40dVVbK+ovecs24MWM/+zeDz4BlAH/e6t/GD/IwP/3vDgUMO3+iWZbiQbs74R7bsEz3D8SPT92+p/K3oevJQ8ZB8k6p4485NzIGd8JSE9s/yAVeTPjgB5OHyujF9V1LOD1UMWeRkAYYXXD9ZmF2mbbJo3rx84orzWKlWxP1zmHyGlP9wfRG0I0Y+K7wr6RlC3cbv1GqmwTvydD+aBptqhe4XQTh8U4vdnTb65MfqzS+QbJ61xSPJp0po1gZtEesSKF0ChXZLZinIcw/KIRvj5yfLcezSgK7X/xtwQL+rckmp7B81BvmFoUOTrHTtUIUuOUrVCUS7ggWNzLOaAcC7qgpD74C2crRp50yUO/T9DST6yhjtr5KL+KQ9YHl5RjPCXfNTgX8ymtfxP/43zN7C6zKUf0jsWnXUbGQZugUa5P2bLEVc1xVkteOtNGM/t/ntBkwVaTyHsvjfE5IF+CdfC0li4FejZeOCR6/Lrocf9A9bu57szr4xsVxW3Q05xLHT0mcb6TdOClaEU5j+c4t4GeSNDidvMk+qOAnKNLF3Vocsgq7qtyHFa/C8XS+6J3OT1zrdV4QX7EC8UfHCZpGkZIc5wJwp6Z09VFxrO1P2SkUNH13csP35ovykY1EC5UHj8b/J11tdB0+TDQJtNaHlrzNdPKyKm4yTJBB/wVxE69YwER/224CI9bGMaTcMosqzWMMmXaZsgoh3bGVU1L88DiRnGDpCBioU8vFITCNDXbVgnecsdz+9HPVBKWNrkKFbc2cMCN+Zy6G+b8UT7nah/5O4tJqAibiziSM6WxsShLf+iQ5pDHnJF4xd0GP26zF/VmTb4RvSx7SSjva4t+1ooHUOpRsgjs6BiWd52Bzybq5Y+MBbgnqswCZbi+cX4ZhTGMI7IlNl+QvmVxdJ94jhm+apDTG9vktwY1t3mjNmQ5m7k1MLk3fxNZp7JX5lcG7tT2lqJovWZ1ENJxDdvfP31vNAHDAM4SMCF/4boQ1tNwbRvvWIIoKcVDpYQ2MDtS1frc0+hlPgjFIeI2tFX+SNUonLypl1oxTyPLpEKxWUbK+7iihiblPebHm2CteR3HbTcaaOaNFexebVmzzfVURgPN66CLBJ78DfAQ34QzxFnp++vXUae2NIChvXDoPvwItvTY4gL0d9GoVMVU54+DjYRDxxGYiGbXp+WoTOfGJ6bLAk81m0+hNBbvpGfrNxIwwqkosfyONEvbvHcEX1BATwwfxaU7CsQyjn3eCvxTHD4LS+O7C388kIotOzeMTrLX0131OsX9tiPlbLCpRF13Gs1Jymc3I1YMjcE4JbCbYnpQdh9zLSrcGY9/EiKKdXYElWaLr7uFWxjhpU+CMDZD0B94jhvanUnXAxlK0DgFOHeXc2A9OhFK7x/k1yj7nADdDeh06uq1VKMPEWxytcamUHf6/FfsYwBebRd9x33VBuw+vzZHMJOcF9ZSFzVd63N+FRNa/qdHC0DirHAxj2vuCWcqD3HzhR+jxK1xTZLLy5skjfMBndL7zq2g9wBTi6gQVyXVOS+F/NkGZmaE19MYqKGgtVxbetuV0ZRUOpx7cIXJv42I1QylspJGm3kNoLEENPGiaB4FvUNgyk8d908mLRs3Sjxr6Ho9zU5zFNIdHQYbsd+Uz/EY8VE0kEcHqV5I2Z8doXlpeXidi3AZtbHJRxuG7AZupy+zq1EsSoVSIiZJ9QccNvKgZ3WTXBFFJIoqDgA9OqcDtKNL6imL9iY5nWzxmoHmRgi9MW9G9s7QHG6ImYmN6AX6G0YQ/ndR3APnOIG1TKv37Y3jijXq8Es3eoVtTY3BpViog5xKt+Ppy6g1gnlzFUz6hRFvz5j/fQqrNXpO//ujo30+MYh70ypgb/JY5TODU3WuwCvbQOJgIGcbJaHNask7tp7t8k+Hy7g0DzW0zc5TQv84g7b7bFgCYfnu+G7vWnZ80VPsexyvk8PytrR9vWRya1cXv2Mng618KfLaoH+PIbIzaP4de65d/HpWC/eolLoeCuN3+NyJPeSLKKKOQtOebxTLcqlZqrmcQqgcJe73nEYKhWrFyF+dF1KoH8c/88O0DK1rWLH6aWREnje98tRp5uWjyruNzKkBAe+YlkEGwzbMxfK0TUOm7UZGFM2yj8VivrQ4v1RddElb0Bd6bfuoyaTwSfRNIenOEI5tPg7P4GpbPdCOIOYOo5RTPrzjtq8gYGaMOnIfBivSRBvHp2L9Qa8lPv+hjzomBQSsbYQy8tfPr0tP5AXNzs7sOmjg4dLFbX2abNSa3oKBEO7kMC8hFDegdY1c9pk3n7OjdhNaJPizraGZpKF9HzqJeE+4brcht5w9bppM7B2De7UPnHqOyD2puVKSl5EPH/A0iJgrFK1C16V143NCUSkCe3WVExRIWwpp43GMkBVZ3a9WcRR8j6O/FVWn/tGeegw3p4fLJ3bzyEwDscF1dGeqo3oVuV9rk+nJvX18D2o2R2FvbtEIaw08xVSxzKsRGjId8xrk9QdnIeif+Pf22ed/TaljrFwzVl7m7ua6uzs1TiRdb12WmFz1q0CkJ0FJEVNAqLc2rcN1wdXn3+YPDVmY48lwkZqlD3qyN1pcnra14j4RYzx597PYzEdV9LkVxM0a70wJ8btn+mltQRj8EnO95RLMTDSn3Vh7VLxW4CGfvDbm6rf3VWNCehUncEaVc6RQVGJxQP2a9tAltimjC0Q2pIhEPqZa5jgT/vrY18Nm7c1LIrX9mXJSxiRkzhS5+6jDwWM+dR54daZwLaQcfntd7EUTIAvS0IRebjMW/71S+N6TBqJJ2DS843yqGv92uRwHdkt3H2omucsoJKWpq51ukWuDkTZ8neuorzhEknVDUdCDqCOT8H/31S4NwMu071zgJzCv/N7WEnUR3f1sshj6oLR7pNN6jwXz117TeKpe7qUZeLRGt6M3/yRhqy/3LYsebgvcM9/bL8GZysHOog/w90TxT041cAE/Y1ykyu5+nwg2k8C4aTCEbfSG4i1rwQgCbQ7s1DZrcxlsJyKFmpDNYIf46xcdr948padaNMqDfuwUOWO9Qw9EkMLbHWabQn88hYVp8hHFnkZIqHp/1GFZEPdm+yxLg6TO1edbn5p2IIsIjYRN49zbZPe/STbovZy8ZYshEXArl/HuQsaeriKWBHj1KI97vgMrFuU6g15OTqUm+CfUINkkCncW2NPRmZXVBkD/PUs5uOMgz6FpQYfPPdbXupNCheePhVnxs+hv+yxjNJNme+8fdzNknqpqjWp8FpwUdIgg3yedYmFCtzALgCUy7NLHlu+HzZKPN9DhyLgf8lZuVOTj3xuPrup9CDI3EtKeLhV0SE/PhEIMD5/ybB14B+O5Y92RGyYRy95okOMNZkgtKnE2nDftrx4txlTozptyrOfvjXsIJADqteUlqLMuMO8vvRoAOP7UHxHeqN6izkctwy29wGRf/T/ChB4yu+n4sE9H8338SdoicpSI0mhhTZI+vuWH9ckJS/6ZuLSiEyqge7jeUWtBjWi7Sru5V8M6dhpCo6eNczcpLG0q+0wbdbTZV/a01vo3zHLzfkxJxZb617dKr8t1RiNEByFj/Y/iLR352Xh4ma9ySXWQfRWGP4VGKYZNmuITHA1ZseHp0NFyIqXOHaz6splU51pmdzOEnuUtXj5bWO4hNIoTwjd6qPyv51ow65xBPkXix8uud6IwF5pdsYo/pXK8PqfNLnbqWBK595Qvl0SWEFEKNOUbyCPyOsxTceQSOhWa9IFobJ9o7OYesTrlJ385ySG9mhvK3WzOo9xI+SR/CTHXQmwlraWO+GueoWXeRVRfNd8kZIzFc1tct1nC3XFGIyCtFnl4XnunyM3yng+9vZzodWK8esfUEpTR/3YiFvJpC3gWvUo2TqjZBoqt6ou9IlHFW5i68y4BL+/YsDDpgEY7bEP3lgOy9rYGbOEsaIp3AJ7u563Vcds35ilV9cULB+qtpNhwwLtSF020IhJkOrJP2uLCJz7/sTuGu7i7qKFRwW2WPvJM73714OsO/14ELEy7zde7bY0jTPsFzfjbn6RDM4+E5j4WjGTm/3AllnNHW3Trpk+BonQuozh0DflSqljidssoIIGmns72PuFAdyREc0/+Xn8ztQcwROakKHLvdAwL6VBs7u0+MpZy/3Vs69j1uejc8Tyaw9K1DaPHG67g32vAxi5Pp49ds/q3qg3Y0/4WUj+ln+pQW1c/P/Zv/8qasDXrLotX3/tUSkYlFZFRwX7khTTeTf0zxhHSsxShHbEFp3ztapJ/w9g15PEWcA/pQBiiZCi5vXXMG0CTJo3ul5zJ9l9Y9cGa95ve++yL/wNQSwMEFAACAAgAtLxIRpGDGgVNAAAAawAAABsAAAB1bml2ZXJzYWwvdW5pdmVyc2FsLnBuZy54bWyzsa/IzVEoSy0qzszPs1Uy1DNQsrfj5bIpKEoty0wtV6gAihnpGUCAkkKlrZIJErc8M6UkA6jCwNgcIZiRmpmeUWKrZG5uARfUB5oJAFBLAQIAABQAAgAIAAtngUbpbttk5AMAAHQOAAAdAAAAAAAAAAEAAAAAAAAAAAB1bml2ZXJzYWwvY29tbW9uX21lc3NhZ2VzLmxuZ1BLAQIAABQAAgAIAAtngUY1GtBazgQAAPQWAAAnAAAAAAAAAAEAAAAAAB8EAAB1bml2ZXJzYWwvZmxhc2hfcHVibGlzaGluZ19zZXR0aW5ncy54bWxQSwECAAAUAAIACAALZ4FGn2TjdbICAABOCgAAIQAAAAAAAAABAAAAAAAyCQAAdW5pdmVyc2FsL2ZsYXNoX3NraW5fc2V0dGluZ3MueG1sUEsBAgAAFAACAAgAC2eBRgoR72qiBAAABRYAACYAAAAAAAAAAQAAAAAAIwwAAHVuaXZlcnNhbC9odG1sX3B1Ymxpc2hpbmdfc2V0dGluZ3MueG1sUEsBAgAAFAACAAgAC2eBRoUwK2GeAQAAKwYAAB8AAAAAAAAAAQAAAAAACREAAHVuaXZlcnNhbC9odG1sX3NraW5fc2V0dGluZ3MuanNQSwECAAAUAAIACABzsIpGGtrqO6oAAAAfAQAAGgAAAAAAAAABAAAAAADkEgAAdW5pdmVyc2FsL2kxOG5fcHJlc2V0cy54bWxQSwECAAAUAAIACABzsIpGlBOzImkAAABuAAAAHAAAAAAAAAABAAAAAADGEwAAdW5pdmVyc2FsL2xvY2FsX3NldHRpbmdzLnhtbFBLAQIAABQAAgAIAHa4w0TOggk37AIAAIgIAAAUAAAAAAAAAAEAAAAAAGkUAAB1bml2ZXJzYWwvcGxheWVyLnhtbFBLAQIAABQAAgAIAHOwikY129mtaAEAAPMCAAApAAAAAAAAAAEAAAAAAIcXAAB1bml2ZXJzYWwvc2tpbl9jdXN0b21pemF0aW9uX3NldHRpbmdzLnhtbFBLAQIAABQAAgAIALS8SEbXxH2qWysAADRXAAAXAAAAAAAAAAAAAAAAADYZAAB1bml2ZXJzYWwvdW5pdmVyc2FsLnBuZ1BLAQIAABQAAgAIALS8SEaRgxoFTQAAAGsAAAAbAAAAAAAAAAEAAAAAAMZEAAB1bml2ZXJzYWwvdW5pdmVyc2FsLnBuZy54bWxQSwUGAAAAAAsACwBJAwAATEUAAAAA"/>
  <p:tag name="ISPRING_PRESENTATION_TITLE" val="色大气中国中铁集团专项PPT设计"/>
  <p:tag name="ISPRING_SCORM_ENDPOINT" val="&lt;endpoint&gt;&lt;enable&gt;0&lt;/enable&gt;&lt;lrs&gt;http://&lt;/lrs&gt;&lt;auth&gt;0&lt;/auth&gt;&lt;login&gt;&lt;/login&gt;&lt;password&gt;&lt;/password&gt;&lt;key&gt;&lt;/key&gt;&lt;name&gt;&lt;/name&gt;&lt;email&gt;&lt;/email&gt;&lt;/endpoint&gt;&#10;"/>
  <p:tag name="ISPRING_RESOURCE_PATHS_HASH_PRESENTER" val="e0cf13e23760f178f7dd497ce8415e4ea282b2"/>
</p:tagLst>
</file>

<file path=ppt/theme/theme1.xml><?xml version="1.0" encoding="utf-8"?>
<a:theme xmlns:a="http://schemas.openxmlformats.org/drawingml/2006/main" name="www.2ppt.com">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2621</Words>
  <Application>Microsoft Office PowerPoint</Application>
  <PresentationFormat>全屏显示(16:9)</PresentationFormat>
  <Paragraphs>504</Paragraphs>
  <Slides>40</Slides>
  <Notes>40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40</vt:i4>
      </vt:variant>
    </vt:vector>
  </HeadingPairs>
  <TitlesOfParts>
    <vt:vector size="57" baseType="lpstr">
      <vt:lpstr>Arial Unicode MS</vt:lpstr>
      <vt:lpstr>Malgun Gothic</vt:lpstr>
      <vt:lpstr>MNgaiHKS-Bold</vt:lpstr>
      <vt:lpstr>方正大黑_GBK</vt:lpstr>
      <vt:lpstr>方正黑体简体</vt:lpstr>
      <vt:lpstr>方正正粗黑简体</vt:lpstr>
      <vt:lpstr>华文楷体</vt:lpstr>
      <vt:lpstr>华文细黑</vt:lpstr>
      <vt:lpstr>宋体</vt:lpstr>
      <vt:lpstr>微软雅黑</vt:lpstr>
      <vt:lpstr>Arial</vt:lpstr>
      <vt:lpstr>Arial Black</vt:lpstr>
      <vt:lpstr>Calibri</vt:lpstr>
      <vt:lpstr>Calibri Light</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2021-07-20T01:28:10Z</dcterms:created>
  <dcterms:modified xsi:type="dcterms:W3CDTF">2023-01-10T06:00:03Z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BB40190033324CBF90F553553E0239D1</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