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5" r:id="rId5"/>
    <p:sldId id="260" r:id="rId6"/>
    <p:sldId id="338" r:id="rId7"/>
    <p:sldId id="276" r:id="rId8"/>
    <p:sldId id="277" r:id="rId9"/>
    <p:sldId id="278" r:id="rId10"/>
    <p:sldId id="274" r:id="rId11"/>
    <p:sldId id="272" r:id="rId12"/>
    <p:sldId id="261" r:id="rId13"/>
    <p:sldId id="279" r:id="rId14"/>
    <p:sldId id="281" r:id="rId15"/>
    <p:sldId id="267" r:id="rId16"/>
    <p:sldId id="347" r:id="rId17"/>
    <p:sldId id="266" r:id="rId18"/>
    <p:sldId id="348" r:id="rId19"/>
    <p:sldId id="262" r:id="rId20"/>
    <p:sldId id="350" r:id="rId21"/>
    <p:sldId id="25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8593BFC-8A37-4EC9-8811-7A467D62D16B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83BCB78-352D-48C9-8C87-9E115C466B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1.png"/><Relationship Id="rId5" Type="http://schemas.openxmlformats.org/officeDocument/2006/relationships/tags" Target="../tags/tag29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50635" y="450088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5400612" y="3130097"/>
            <a:ext cx="5977822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3.6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乘法结合律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117230" y="2630100"/>
            <a:ext cx="18789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＝25×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＝250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188003" y="2581222"/>
            <a:ext cx="18789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＝125×2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＝250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424054" y="2012937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5792056" y="1994833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37542" y="4645216"/>
            <a:ext cx="6655542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67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172)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28     67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172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3750149" y="5140032"/>
            <a:ext cx="6385081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(135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141)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207     135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(141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207)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6804163" y="4645216"/>
            <a:ext cx="351517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6804163" y="5157940"/>
            <a:ext cx="370069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3290384" y="4169554"/>
            <a:ext cx="5009961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你还能写出像这样的等式吗？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661359" y="2585506"/>
            <a:ext cx="1044000" cy="0"/>
          </a:xfrm>
          <a:prstGeom prst="line">
            <a:avLst/>
          </a:prstGeom>
          <a:ln w="22225">
            <a:solidFill>
              <a:srgbClr val="ED0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382335" y="2608792"/>
            <a:ext cx="792000" cy="0"/>
          </a:xfrm>
          <a:prstGeom prst="line">
            <a:avLst/>
          </a:prstGeom>
          <a:ln w="22225">
            <a:solidFill>
              <a:srgbClr val="ED0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290384" y="2640669"/>
            <a:ext cx="857437" cy="245975"/>
            <a:chOff x="1331640" y="2139702"/>
            <a:chExt cx="432048" cy="245975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763688" y="2139702"/>
              <a:ext cx="0" cy="245359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>
              <a:off x="1331640" y="2385677"/>
              <a:ext cx="432048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flipH="1">
            <a:off x="8009783" y="2631325"/>
            <a:ext cx="664545" cy="245975"/>
            <a:chOff x="1331640" y="2139702"/>
            <a:chExt cx="432048" cy="245975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763688" y="2139702"/>
              <a:ext cx="0" cy="245359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H="1">
              <a:off x="1331640" y="2385677"/>
              <a:ext cx="432048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KSO_Shape"/>
          <p:cNvSpPr/>
          <p:nvPr/>
        </p:nvSpPr>
        <p:spPr>
          <a:xfrm>
            <a:off x="2919482" y="2949231"/>
            <a:ext cx="1463869" cy="863225"/>
          </a:xfrm>
          <a:prstGeom prst="roundRect">
            <a:avLst>
              <a:gd name="adj" fmla="val 3430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先乘前两个数</a:t>
            </a:r>
          </a:p>
        </p:txBody>
      </p:sp>
      <p:sp>
        <p:nvSpPr>
          <p:cNvPr id="24" name="KSO_Shape"/>
          <p:cNvSpPr/>
          <p:nvPr/>
        </p:nvSpPr>
        <p:spPr>
          <a:xfrm>
            <a:off x="7479980" y="2977938"/>
            <a:ext cx="1539705" cy="863225"/>
          </a:xfrm>
          <a:prstGeom prst="roundRect">
            <a:avLst>
              <a:gd name="adj" fmla="val 3430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先乘后两个数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64490" y="3165137"/>
            <a:ext cx="190926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结果相等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46798" y="1299310"/>
            <a:ext cx="6057365" cy="335003"/>
          </a:xfrm>
          <a:custGeom>
            <a:avLst/>
            <a:gdLst/>
            <a:ahLst/>
            <a:cxnLst/>
            <a:rect l="l" t="t" r="r" b="b"/>
            <a:pathLst>
              <a:path w="6057365" h="335003">
                <a:moveTo>
                  <a:pt x="5964036" y="241628"/>
                </a:moveTo>
                <a:lnTo>
                  <a:pt x="6010089" y="241628"/>
                </a:lnTo>
                <a:lnTo>
                  <a:pt x="6010089" y="287660"/>
                </a:lnTo>
                <a:lnTo>
                  <a:pt x="5964036" y="287660"/>
                </a:lnTo>
                <a:close/>
                <a:moveTo>
                  <a:pt x="1145805" y="237584"/>
                </a:moveTo>
                <a:cubicBezTo>
                  <a:pt x="1152603" y="237584"/>
                  <a:pt x="1158367" y="239950"/>
                  <a:pt x="1163100" y="244682"/>
                </a:cubicBezTo>
                <a:cubicBezTo>
                  <a:pt x="1167832" y="249415"/>
                  <a:pt x="1170198" y="254713"/>
                  <a:pt x="1170198" y="260579"/>
                </a:cubicBezTo>
                <a:cubicBezTo>
                  <a:pt x="1170198" y="268036"/>
                  <a:pt x="1167775" y="274187"/>
                  <a:pt x="1162928" y="279034"/>
                </a:cubicBezTo>
                <a:cubicBezTo>
                  <a:pt x="1158081" y="283881"/>
                  <a:pt x="1152373" y="286305"/>
                  <a:pt x="1145805" y="286305"/>
                </a:cubicBezTo>
                <a:cubicBezTo>
                  <a:pt x="1139209" y="286305"/>
                  <a:pt x="1133498" y="283892"/>
                  <a:pt x="1128673" y="279067"/>
                </a:cubicBezTo>
                <a:cubicBezTo>
                  <a:pt x="1123847" y="274241"/>
                  <a:pt x="1121434" y="268079"/>
                  <a:pt x="1121434" y="260579"/>
                </a:cubicBezTo>
                <a:cubicBezTo>
                  <a:pt x="1121434" y="254670"/>
                  <a:pt x="1123790" y="249361"/>
                  <a:pt x="1128500" y="244650"/>
                </a:cubicBezTo>
                <a:cubicBezTo>
                  <a:pt x="1133212" y="239939"/>
                  <a:pt x="1138980" y="237584"/>
                  <a:pt x="1145805" y="237584"/>
                </a:cubicBezTo>
                <a:close/>
                <a:moveTo>
                  <a:pt x="3456408" y="236323"/>
                </a:moveTo>
                <a:cubicBezTo>
                  <a:pt x="3460391" y="235680"/>
                  <a:pt x="3464793" y="235978"/>
                  <a:pt x="3469615" y="237218"/>
                </a:cubicBezTo>
                <a:cubicBezTo>
                  <a:pt x="3479259" y="239699"/>
                  <a:pt x="3485558" y="244916"/>
                  <a:pt x="3488512" y="252867"/>
                </a:cubicBezTo>
                <a:cubicBezTo>
                  <a:pt x="3491466" y="260819"/>
                  <a:pt x="3491050" y="270767"/>
                  <a:pt x="3487264" y="282713"/>
                </a:cubicBezTo>
                <a:cubicBezTo>
                  <a:pt x="3483478" y="294658"/>
                  <a:pt x="3476602" y="306084"/>
                  <a:pt x="3466636" y="316989"/>
                </a:cubicBezTo>
                <a:cubicBezTo>
                  <a:pt x="3456669" y="327895"/>
                  <a:pt x="3447061" y="333832"/>
                  <a:pt x="3437812" y="334800"/>
                </a:cubicBezTo>
                <a:cubicBezTo>
                  <a:pt x="3428563" y="335768"/>
                  <a:pt x="3426756" y="333283"/>
                  <a:pt x="3432391" y="327347"/>
                </a:cubicBezTo>
                <a:cubicBezTo>
                  <a:pt x="3438027" y="321410"/>
                  <a:pt x="3443222" y="315419"/>
                  <a:pt x="3447976" y="309375"/>
                </a:cubicBezTo>
                <a:cubicBezTo>
                  <a:pt x="3452729" y="303330"/>
                  <a:pt x="3456863" y="296092"/>
                  <a:pt x="3460376" y="287660"/>
                </a:cubicBezTo>
                <a:cubicBezTo>
                  <a:pt x="3454052" y="287660"/>
                  <a:pt x="3448735" y="286043"/>
                  <a:pt x="3444426" y="282809"/>
                </a:cubicBezTo>
                <a:cubicBezTo>
                  <a:pt x="3440117" y="279576"/>
                  <a:pt x="3437199" y="275345"/>
                  <a:pt x="3435672" y="270118"/>
                </a:cubicBezTo>
                <a:cubicBezTo>
                  <a:pt x="3434144" y="264891"/>
                  <a:pt x="3433865" y="260009"/>
                  <a:pt x="3434833" y="255470"/>
                </a:cubicBezTo>
                <a:cubicBezTo>
                  <a:pt x="3435801" y="250931"/>
                  <a:pt x="3439429" y="246134"/>
                  <a:pt x="3445717" y="241079"/>
                </a:cubicBezTo>
                <a:cubicBezTo>
                  <a:pt x="3448861" y="238552"/>
                  <a:pt x="3452425" y="236967"/>
                  <a:pt x="3456408" y="236323"/>
                </a:cubicBezTo>
                <a:close/>
                <a:moveTo>
                  <a:pt x="1789331" y="234530"/>
                </a:moveTo>
                <a:cubicBezTo>
                  <a:pt x="1790772" y="234340"/>
                  <a:pt x="1792728" y="234476"/>
                  <a:pt x="1795200" y="234938"/>
                </a:cubicBezTo>
                <a:cubicBezTo>
                  <a:pt x="1805087" y="236788"/>
                  <a:pt x="1815237" y="239606"/>
                  <a:pt x="1825648" y="243392"/>
                </a:cubicBezTo>
                <a:cubicBezTo>
                  <a:pt x="1837177" y="247235"/>
                  <a:pt x="1844914" y="252150"/>
                  <a:pt x="1848857" y="258137"/>
                </a:cubicBezTo>
                <a:cubicBezTo>
                  <a:pt x="1852801" y="264124"/>
                  <a:pt x="1853586" y="271667"/>
                  <a:pt x="1851213" y="280766"/>
                </a:cubicBezTo>
                <a:cubicBezTo>
                  <a:pt x="1848839" y="289865"/>
                  <a:pt x="1842989" y="290926"/>
                  <a:pt x="1833660" y="283950"/>
                </a:cubicBezTo>
                <a:cubicBezTo>
                  <a:pt x="1824332" y="276973"/>
                  <a:pt x="1816423" y="270893"/>
                  <a:pt x="1809934" y="265709"/>
                </a:cubicBezTo>
                <a:cubicBezTo>
                  <a:pt x="1803445" y="260525"/>
                  <a:pt x="1796896" y="253638"/>
                  <a:pt x="1790285" y="245048"/>
                </a:cubicBezTo>
                <a:cubicBezTo>
                  <a:pt x="1785327" y="238606"/>
                  <a:pt x="1785009" y="235100"/>
                  <a:pt x="1789331" y="234530"/>
                </a:cubicBezTo>
                <a:close/>
                <a:moveTo>
                  <a:pt x="1705080" y="229838"/>
                </a:moveTo>
                <a:cubicBezTo>
                  <a:pt x="1708581" y="228692"/>
                  <a:pt x="1710331" y="233540"/>
                  <a:pt x="1710331" y="244381"/>
                </a:cubicBezTo>
                <a:cubicBezTo>
                  <a:pt x="1710331" y="256929"/>
                  <a:pt x="1704835" y="270204"/>
                  <a:pt x="1693843" y="284208"/>
                </a:cubicBezTo>
                <a:cubicBezTo>
                  <a:pt x="1682851" y="298211"/>
                  <a:pt x="1675853" y="299985"/>
                  <a:pt x="1672849" y="289531"/>
                </a:cubicBezTo>
                <a:cubicBezTo>
                  <a:pt x="1669845" y="279077"/>
                  <a:pt x="1670142" y="271549"/>
                  <a:pt x="1673742" y="266946"/>
                </a:cubicBezTo>
                <a:cubicBezTo>
                  <a:pt x="1677341" y="262342"/>
                  <a:pt x="1681055" y="257173"/>
                  <a:pt x="1684884" y="251437"/>
                </a:cubicBezTo>
                <a:cubicBezTo>
                  <a:pt x="1689401" y="245987"/>
                  <a:pt x="1694772" y="239835"/>
                  <a:pt x="1700995" y="232981"/>
                </a:cubicBezTo>
                <a:cubicBezTo>
                  <a:pt x="1702551" y="231267"/>
                  <a:pt x="1703913" y="230219"/>
                  <a:pt x="1705080" y="229838"/>
                </a:cubicBezTo>
                <a:close/>
                <a:moveTo>
                  <a:pt x="1805014" y="190264"/>
                </a:moveTo>
                <a:cubicBezTo>
                  <a:pt x="1811252" y="190415"/>
                  <a:pt x="1817441" y="193364"/>
                  <a:pt x="1823583" y="199113"/>
                </a:cubicBezTo>
                <a:cubicBezTo>
                  <a:pt x="1831771" y="206778"/>
                  <a:pt x="1831549" y="211514"/>
                  <a:pt x="1822916" y="213320"/>
                </a:cubicBezTo>
                <a:cubicBezTo>
                  <a:pt x="1814283" y="215127"/>
                  <a:pt x="1795655" y="217536"/>
                  <a:pt x="1767032" y="220548"/>
                </a:cubicBezTo>
                <a:cubicBezTo>
                  <a:pt x="1773327" y="223545"/>
                  <a:pt x="1775801" y="227022"/>
                  <a:pt x="1774453" y="230980"/>
                </a:cubicBezTo>
                <a:cubicBezTo>
                  <a:pt x="1773105" y="234938"/>
                  <a:pt x="1772431" y="240309"/>
                  <a:pt x="1772431" y="247092"/>
                </a:cubicBezTo>
                <a:lnTo>
                  <a:pt x="1772431" y="271377"/>
                </a:lnTo>
                <a:cubicBezTo>
                  <a:pt x="1772431" y="280770"/>
                  <a:pt x="1771205" y="289144"/>
                  <a:pt x="1768753" y="296501"/>
                </a:cubicBezTo>
                <a:cubicBezTo>
                  <a:pt x="1766301" y="303857"/>
                  <a:pt x="1761429" y="310296"/>
                  <a:pt x="1754137" y="315817"/>
                </a:cubicBezTo>
                <a:cubicBezTo>
                  <a:pt x="1746845" y="321338"/>
                  <a:pt x="1742063" y="320700"/>
                  <a:pt x="1739789" y="313903"/>
                </a:cubicBezTo>
                <a:cubicBezTo>
                  <a:pt x="1737517" y="307105"/>
                  <a:pt x="1731114" y="299204"/>
                  <a:pt x="1720581" y="290198"/>
                </a:cubicBezTo>
                <a:cubicBezTo>
                  <a:pt x="1710048" y="281193"/>
                  <a:pt x="1710363" y="277590"/>
                  <a:pt x="1721527" y="279389"/>
                </a:cubicBezTo>
                <a:cubicBezTo>
                  <a:pt x="1732691" y="281189"/>
                  <a:pt x="1739230" y="282028"/>
                  <a:pt x="1741144" y="281906"/>
                </a:cubicBezTo>
                <a:cubicBezTo>
                  <a:pt x="1743059" y="281784"/>
                  <a:pt x="1744224" y="277525"/>
                  <a:pt x="1744640" y="269129"/>
                </a:cubicBezTo>
                <a:cubicBezTo>
                  <a:pt x="1745056" y="260733"/>
                  <a:pt x="1745264" y="252032"/>
                  <a:pt x="1745264" y="243026"/>
                </a:cubicBezTo>
                <a:cubicBezTo>
                  <a:pt x="1745264" y="233906"/>
                  <a:pt x="1744095" y="227187"/>
                  <a:pt x="1741758" y="222871"/>
                </a:cubicBezTo>
                <a:cubicBezTo>
                  <a:pt x="1736437" y="223760"/>
                  <a:pt x="1729221" y="225108"/>
                  <a:pt x="1720108" y="226915"/>
                </a:cubicBezTo>
                <a:cubicBezTo>
                  <a:pt x="1710994" y="228722"/>
                  <a:pt x="1702336" y="225553"/>
                  <a:pt x="1694134" y="217407"/>
                </a:cubicBezTo>
                <a:cubicBezTo>
                  <a:pt x="1685931" y="209262"/>
                  <a:pt x="1686354" y="205190"/>
                  <a:pt x="1695403" y="205190"/>
                </a:cubicBezTo>
                <a:cubicBezTo>
                  <a:pt x="1702515" y="205190"/>
                  <a:pt x="1713773" y="204308"/>
                  <a:pt x="1729174" y="202544"/>
                </a:cubicBezTo>
                <a:cubicBezTo>
                  <a:pt x="1744575" y="200780"/>
                  <a:pt x="1757933" y="198995"/>
                  <a:pt x="1769248" y="197188"/>
                </a:cubicBezTo>
                <a:cubicBezTo>
                  <a:pt x="1780562" y="195381"/>
                  <a:pt x="1790399" y="193334"/>
                  <a:pt x="1798760" y="191046"/>
                </a:cubicBezTo>
                <a:cubicBezTo>
                  <a:pt x="1800850" y="190475"/>
                  <a:pt x="1802934" y="190214"/>
                  <a:pt x="1805014" y="190264"/>
                </a:cubicBezTo>
                <a:close/>
                <a:moveTo>
                  <a:pt x="4002313" y="186500"/>
                </a:moveTo>
                <a:cubicBezTo>
                  <a:pt x="4006052" y="187122"/>
                  <a:pt x="4010854" y="188462"/>
                  <a:pt x="4016719" y="190519"/>
                </a:cubicBezTo>
                <a:cubicBezTo>
                  <a:pt x="4037885" y="198220"/>
                  <a:pt x="4050612" y="206900"/>
                  <a:pt x="4054900" y="216558"/>
                </a:cubicBezTo>
                <a:cubicBezTo>
                  <a:pt x="4059188" y="226216"/>
                  <a:pt x="4059582" y="235982"/>
                  <a:pt x="4056083" y="245855"/>
                </a:cubicBezTo>
                <a:cubicBezTo>
                  <a:pt x="4052584" y="255728"/>
                  <a:pt x="4044564" y="254290"/>
                  <a:pt x="4032024" y="241542"/>
                </a:cubicBezTo>
                <a:cubicBezTo>
                  <a:pt x="4019483" y="228793"/>
                  <a:pt x="4007932" y="215045"/>
                  <a:pt x="3997371" y="200296"/>
                </a:cubicBezTo>
                <a:cubicBezTo>
                  <a:pt x="3989450" y="189234"/>
                  <a:pt x="3991097" y="184636"/>
                  <a:pt x="4002313" y="186500"/>
                </a:cubicBezTo>
                <a:close/>
                <a:moveTo>
                  <a:pt x="2866858" y="182240"/>
                </a:moveTo>
                <a:lnTo>
                  <a:pt x="2808252" y="188863"/>
                </a:lnTo>
                <a:cubicBezTo>
                  <a:pt x="2806918" y="190932"/>
                  <a:pt x="2805637" y="192572"/>
                  <a:pt x="2804409" y="193784"/>
                </a:cubicBezTo>
                <a:lnTo>
                  <a:pt x="2802979" y="194737"/>
                </a:lnTo>
                <a:lnTo>
                  <a:pt x="2810167" y="196575"/>
                </a:lnTo>
                <a:cubicBezTo>
                  <a:pt x="2816089" y="198862"/>
                  <a:pt x="2818577" y="201311"/>
                  <a:pt x="2817631" y="203920"/>
                </a:cubicBezTo>
                <a:cubicBezTo>
                  <a:pt x="2816684" y="206530"/>
                  <a:pt x="2815810" y="209190"/>
                  <a:pt x="2815006" y="211901"/>
                </a:cubicBezTo>
                <a:cubicBezTo>
                  <a:pt x="2828544" y="211112"/>
                  <a:pt x="2846935" y="209054"/>
                  <a:pt x="2870180" y="205727"/>
                </a:cubicBezTo>
                <a:cubicBezTo>
                  <a:pt x="2870180" y="199045"/>
                  <a:pt x="2869058" y="193004"/>
                  <a:pt x="2866814" y="187605"/>
                </a:cubicBezTo>
                <a:close/>
                <a:moveTo>
                  <a:pt x="2877537" y="181033"/>
                </a:moveTo>
                <a:lnTo>
                  <a:pt x="2869853" y="181902"/>
                </a:lnTo>
                <a:lnTo>
                  <a:pt x="2873730" y="181679"/>
                </a:lnTo>
                <a:lnTo>
                  <a:pt x="2880319" y="183658"/>
                </a:lnTo>
                <a:close/>
                <a:moveTo>
                  <a:pt x="3904960" y="173693"/>
                </a:moveTo>
                <a:cubicBezTo>
                  <a:pt x="3907432" y="174851"/>
                  <a:pt x="3908831" y="179915"/>
                  <a:pt x="3909157" y="188885"/>
                </a:cubicBezTo>
                <a:cubicBezTo>
                  <a:pt x="3909809" y="206824"/>
                  <a:pt x="3904991" y="223721"/>
                  <a:pt x="3894702" y="239574"/>
                </a:cubicBezTo>
                <a:cubicBezTo>
                  <a:pt x="3884413" y="255427"/>
                  <a:pt x="3877189" y="257696"/>
                  <a:pt x="3873030" y="246382"/>
                </a:cubicBezTo>
                <a:cubicBezTo>
                  <a:pt x="3868872" y="235067"/>
                  <a:pt x="3870184" y="224377"/>
                  <a:pt x="3876967" y="214310"/>
                </a:cubicBezTo>
                <a:cubicBezTo>
                  <a:pt x="3883750" y="204243"/>
                  <a:pt x="3889536" y="193452"/>
                  <a:pt x="3894325" y="181937"/>
                </a:cubicBezTo>
                <a:cubicBezTo>
                  <a:pt x="3898943" y="175283"/>
                  <a:pt x="3902488" y="172535"/>
                  <a:pt x="3904960" y="173693"/>
                </a:cubicBezTo>
                <a:close/>
                <a:moveTo>
                  <a:pt x="3176907" y="157921"/>
                </a:moveTo>
                <a:cubicBezTo>
                  <a:pt x="3183654" y="156121"/>
                  <a:pt x="3190734" y="158157"/>
                  <a:pt x="3198148" y="164030"/>
                </a:cubicBezTo>
                <a:cubicBezTo>
                  <a:pt x="3205562" y="169902"/>
                  <a:pt x="3203816" y="175315"/>
                  <a:pt x="3192910" y="180270"/>
                </a:cubicBezTo>
                <a:cubicBezTo>
                  <a:pt x="3182005" y="185224"/>
                  <a:pt x="3173512" y="187910"/>
                  <a:pt x="3167431" y="188325"/>
                </a:cubicBezTo>
                <a:cubicBezTo>
                  <a:pt x="3172838" y="192398"/>
                  <a:pt x="3174845" y="195987"/>
                  <a:pt x="3173454" y="199091"/>
                </a:cubicBezTo>
                <a:cubicBezTo>
                  <a:pt x="3172063" y="202196"/>
                  <a:pt x="3170959" y="210517"/>
                  <a:pt x="3170142" y="224054"/>
                </a:cubicBezTo>
                <a:cubicBezTo>
                  <a:pt x="3183808" y="220541"/>
                  <a:pt x="3197571" y="217637"/>
                  <a:pt x="3211431" y="215342"/>
                </a:cubicBezTo>
                <a:cubicBezTo>
                  <a:pt x="3225291" y="213048"/>
                  <a:pt x="3227560" y="215694"/>
                  <a:pt x="3218239" y="223280"/>
                </a:cubicBezTo>
                <a:cubicBezTo>
                  <a:pt x="3208918" y="230866"/>
                  <a:pt x="3189408" y="239606"/>
                  <a:pt x="3159709" y="249501"/>
                </a:cubicBezTo>
                <a:cubicBezTo>
                  <a:pt x="3131760" y="261217"/>
                  <a:pt x="3113631" y="269606"/>
                  <a:pt x="3105320" y="274668"/>
                </a:cubicBezTo>
                <a:cubicBezTo>
                  <a:pt x="3097010" y="279730"/>
                  <a:pt x="3088983" y="279325"/>
                  <a:pt x="3081240" y="273453"/>
                </a:cubicBezTo>
                <a:cubicBezTo>
                  <a:pt x="3073496" y="267580"/>
                  <a:pt x="3068351" y="262210"/>
                  <a:pt x="3065806" y="257341"/>
                </a:cubicBezTo>
                <a:cubicBezTo>
                  <a:pt x="3063260" y="252473"/>
                  <a:pt x="3068555" y="249777"/>
                  <a:pt x="3081691" y="249253"/>
                </a:cubicBezTo>
                <a:cubicBezTo>
                  <a:pt x="3094827" y="248730"/>
                  <a:pt x="3116602" y="242976"/>
                  <a:pt x="3147018" y="231991"/>
                </a:cubicBezTo>
                <a:cubicBezTo>
                  <a:pt x="3147018" y="216490"/>
                  <a:pt x="3145598" y="203999"/>
                  <a:pt x="3142759" y="194520"/>
                </a:cubicBezTo>
                <a:cubicBezTo>
                  <a:pt x="3136048" y="195424"/>
                  <a:pt x="3129401" y="195876"/>
                  <a:pt x="3122819" y="195876"/>
                </a:cubicBezTo>
                <a:cubicBezTo>
                  <a:pt x="3116796" y="195876"/>
                  <a:pt x="3110103" y="193839"/>
                  <a:pt x="3102739" y="189767"/>
                </a:cubicBezTo>
                <a:cubicBezTo>
                  <a:pt x="3095375" y="185694"/>
                  <a:pt x="3096931" y="181862"/>
                  <a:pt x="3107407" y="178269"/>
                </a:cubicBezTo>
                <a:cubicBezTo>
                  <a:pt x="3117882" y="174677"/>
                  <a:pt x="3130398" y="170838"/>
                  <a:pt x="3144953" y="166751"/>
                </a:cubicBezTo>
                <a:cubicBezTo>
                  <a:pt x="3159509" y="162664"/>
                  <a:pt x="3170159" y="159720"/>
                  <a:pt x="3176907" y="157921"/>
                </a:cubicBezTo>
                <a:close/>
                <a:moveTo>
                  <a:pt x="1786703" y="157074"/>
                </a:moveTo>
                <a:cubicBezTo>
                  <a:pt x="1790428" y="158047"/>
                  <a:pt x="1793382" y="160090"/>
                  <a:pt x="1795565" y="163201"/>
                </a:cubicBezTo>
                <a:cubicBezTo>
                  <a:pt x="1799932" y="169425"/>
                  <a:pt x="1796842" y="174168"/>
                  <a:pt x="1786295" y="177430"/>
                </a:cubicBezTo>
                <a:cubicBezTo>
                  <a:pt x="1775747" y="180693"/>
                  <a:pt x="1766197" y="182783"/>
                  <a:pt x="1757643" y="183701"/>
                </a:cubicBezTo>
                <a:cubicBezTo>
                  <a:pt x="1749089" y="184619"/>
                  <a:pt x="1740388" y="183106"/>
                  <a:pt x="1731540" y="179162"/>
                </a:cubicBezTo>
                <a:cubicBezTo>
                  <a:pt x="1722692" y="175218"/>
                  <a:pt x="1720964" y="172078"/>
                  <a:pt x="1726357" y="169741"/>
                </a:cubicBezTo>
                <a:cubicBezTo>
                  <a:pt x="1731748" y="167403"/>
                  <a:pt x="1738208" y="165302"/>
                  <a:pt x="1745737" y="163438"/>
                </a:cubicBezTo>
                <a:cubicBezTo>
                  <a:pt x="1753524" y="161717"/>
                  <a:pt x="1762684" y="159692"/>
                  <a:pt x="1773216" y="157361"/>
                </a:cubicBezTo>
                <a:cubicBezTo>
                  <a:pt x="1778483" y="156196"/>
                  <a:pt x="1782978" y="156100"/>
                  <a:pt x="1786703" y="157074"/>
                </a:cubicBezTo>
                <a:close/>
                <a:moveTo>
                  <a:pt x="1145805" y="135001"/>
                </a:moveTo>
                <a:cubicBezTo>
                  <a:pt x="1152603" y="135001"/>
                  <a:pt x="1158367" y="137368"/>
                  <a:pt x="1163100" y="142100"/>
                </a:cubicBezTo>
                <a:cubicBezTo>
                  <a:pt x="1167832" y="146832"/>
                  <a:pt x="1170198" y="152131"/>
                  <a:pt x="1170198" y="157996"/>
                </a:cubicBezTo>
                <a:cubicBezTo>
                  <a:pt x="1170198" y="165453"/>
                  <a:pt x="1167775" y="171605"/>
                  <a:pt x="1162928" y="176452"/>
                </a:cubicBezTo>
                <a:cubicBezTo>
                  <a:pt x="1158081" y="181299"/>
                  <a:pt x="1152373" y="183722"/>
                  <a:pt x="1145805" y="183722"/>
                </a:cubicBezTo>
                <a:cubicBezTo>
                  <a:pt x="1139209" y="183722"/>
                  <a:pt x="1133498" y="181310"/>
                  <a:pt x="1128673" y="176484"/>
                </a:cubicBezTo>
                <a:cubicBezTo>
                  <a:pt x="1123847" y="171659"/>
                  <a:pt x="1121434" y="165496"/>
                  <a:pt x="1121434" y="157996"/>
                </a:cubicBezTo>
                <a:cubicBezTo>
                  <a:pt x="1121434" y="152088"/>
                  <a:pt x="1123790" y="146778"/>
                  <a:pt x="1128500" y="142068"/>
                </a:cubicBezTo>
                <a:cubicBezTo>
                  <a:pt x="1133212" y="137357"/>
                  <a:pt x="1138980" y="135001"/>
                  <a:pt x="1145805" y="135001"/>
                </a:cubicBezTo>
                <a:close/>
                <a:moveTo>
                  <a:pt x="2147717" y="131086"/>
                </a:moveTo>
                <a:lnTo>
                  <a:pt x="2107106" y="136098"/>
                </a:lnTo>
                <a:cubicBezTo>
                  <a:pt x="2106317" y="148589"/>
                  <a:pt x="2104611" y="157982"/>
                  <a:pt x="2101987" y="164277"/>
                </a:cubicBezTo>
                <a:cubicBezTo>
                  <a:pt x="2114907" y="166758"/>
                  <a:pt x="2122862" y="171343"/>
                  <a:pt x="2125852" y="178033"/>
                </a:cubicBezTo>
                <a:lnTo>
                  <a:pt x="2125557" y="193537"/>
                </a:lnTo>
                <a:lnTo>
                  <a:pt x="2133725" y="181496"/>
                </a:lnTo>
                <a:cubicBezTo>
                  <a:pt x="2141261" y="166417"/>
                  <a:pt x="2145925" y="149614"/>
                  <a:pt x="2147717" y="131086"/>
                </a:cubicBezTo>
                <a:close/>
                <a:moveTo>
                  <a:pt x="3947865" y="129602"/>
                </a:moveTo>
                <a:cubicBezTo>
                  <a:pt x="3954963" y="129602"/>
                  <a:pt x="3962599" y="131728"/>
                  <a:pt x="3970773" y="135980"/>
                </a:cubicBezTo>
                <a:cubicBezTo>
                  <a:pt x="3978947" y="140232"/>
                  <a:pt x="3981686" y="145143"/>
                  <a:pt x="3978990" y="150715"/>
                </a:cubicBezTo>
                <a:cubicBezTo>
                  <a:pt x="3976294" y="156286"/>
                  <a:pt x="3974946" y="170415"/>
                  <a:pt x="3974946" y="193101"/>
                </a:cubicBezTo>
                <a:cubicBezTo>
                  <a:pt x="3974946" y="215945"/>
                  <a:pt x="3975620" y="235354"/>
                  <a:pt x="3976968" y="251329"/>
                </a:cubicBezTo>
                <a:cubicBezTo>
                  <a:pt x="3978316" y="267304"/>
                  <a:pt x="3974154" y="281626"/>
                  <a:pt x="3964481" y="294296"/>
                </a:cubicBezTo>
                <a:cubicBezTo>
                  <a:pt x="3954809" y="306966"/>
                  <a:pt x="3947284" y="308597"/>
                  <a:pt x="3941906" y="299190"/>
                </a:cubicBezTo>
                <a:cubicBezTo>
                  <a:pt x="3936529" y="289782"/>
                  <a:pt x="3928290" y="280533"/>
                  <a:pt x="3917191" y="271441"/>
                </a:cubicBezTo>
                <a:cubicBezTo>
                  <a:pt x="3906092" y="262350"/>
                  <a:pt x="3906450" y="258704"/>
                  <a:pt x="3918266" y="260503"/>
                </a:cubicBezTo>
                <a:cubicBezTo>
                  <a:pt x="3930083" y="262303"/>
                  <a:pt x="3937966" y="263267"/>
                  <a:pt x="3941917" y="263396"/>
                </a:cubicBezTo>
                <a:cubicBezTo>
                  <a:pt x="3945868" y="263525"/>
                  <a:pt x="3948058" y="254796"/>
                  <a:pt x="3948488" y="237208"/>
                </a:cubicBezTo>
                <a:cubicBezTo>
                  <a:pt x="3948919" y="219619"/>
                  <a:pt x="3948693" y="201103"/>
                  <a:pt x="3947811" y="181657"/>
                </a:cubicBezTo>
                <a:cubicBezTo>
                  <a:pt x="3946929" y="162212"/>
                  <a:pt x="3944681" y="148675"/>
                  <a:pt x="3941067" y="141046"/>
                </a:cubicBezTo>
                <a:cubicBezTo>
                  <a:pt x="3937454" y="133417"/>
                  <a:pt x="3939719" y="129602"/>
                  <a:pt x="3947865" y="129602"/>
                </a:cubicBezTo>
                <a:close/>
                <a:moveTo>
                  <a:pt x="619938" y="128722"/>
                </a:moveTo>
                <a:cubicBezTo>
                  <a:pt x="636118" y="127638"/>
                  <a:pt x="649691" y="130011"/>
                  <a:pt x="660655" y="135840"/>
                </a:cubicBezTo>
                <a:cubicBezTo>
                  <a:pt x="675275" y="143613"/>
                  <a:pt x="681714" y="150611"/>
                  <a:pt x="679971" y="156834"/>
                </a:cubicBezTo>
                <a:cubicBezTo>
                  <a:pt x="678229" y="163058"/>
                  <a:pt x="671195" y="165722"/>
                  <a:pt x="658870" y="164825"/>
                </a:cubicBezTo>
                <a:cubicBezTo>
                  <a:pt x="646544" y="163929"/>
                  <a:pt x="629225" y="163481"/>
                  <a:pt x="606912" y="163481"/>
                </a:cubicBezTo>
                <a:cubicBezTo>
                  <a:pt x="584627" y="163481"/>
                  <a:pt x="560686" y="164603"/>
                  <a:pt x="535089" y="166847"/>
                </a:cubicBezTo>
                <a:cubicBezTo>
                  <a:pt x="509492" y="169092"/>
                  <a:pt x="488067" y="171762"/>
                  <a:pt x="470816" y="174860"/>
                </a:cubicBezTo>
                <a:cubicBezTo>
                  <a:pt x="453564" y="177957"/>
                  <a:pt x="438507" y="180883"/>
                  <a:pt x="425644" y="183636"/>
                </a:cubicBezTo>
                <a:cubicBezTo>
                  <a:pt x="412781" y="186390"/>
                  <a:pt x="399394" y="183400"/>
                  <a:pt x="385485" y="174666"/>
                </a:cubicBezTo>
                <a:cubicBezTo>
                  <a:pt x="372879" y="160799"/>
                  <a:pt x="371983" y="154551"/>
                  <a:pt x="382796" y="155920"/>
                </a:cubicBezTo>
                <a:cubicBezTo>
                  <a:pt x="393608" y="157290"/>
                  <a:pt x="412132" y="156859"/>
                  <a:pt x="438368" y="154630"/>
                </a:cubicBezTo>
                <a:cubicBezTo>
                  <a:pt x="464603" y="152400"/>
                  <a:pt x="492609" y="149026"/>
                  <a:pt x="522387" y="144509"/>
                </a:cubicBezTo>
                <a:cubicBezTo>
                  <a:pt x="552164" y="139992"/>
                  <a:pt x="578998" y="135475"/>
                  <a:pt x="602889" y="130957"/>
                </a:cubicBezTo>
                <a:cubicBezTo>
                  <a:pt x="608862" y="129828"/>
                  <a:pt x="614545" y="129083"/>
                  <a:pt x="619938" y="128722"/>
                </a:cubicBezTo>
                <a:close/>
                <a:moveTo>
                  <a:pt x="927867" y="118234"/>
                </a:moveTo>
                <a:cubicBezTo>
                  <a:pt x="922245" y="118671"/>
                  <a:pt x="906665" y="121349"/>
                  <a:pt x="881125" y="126268"/>
                </a:cubicBezTo>
                <a:cubicBezTo>
                  <a:pt x="881985" y="134629"/>
                  <a:pt x="883190" y="145627"/>
                  <a:pt x="884739" y="159265"/>
                </a:cubicBezTo>
                <a:cubicBezTo>
                  <a:pt x="908730" y="154848"/>
                  <a:pt x="923486" y="152296"/>
                  <a:pt x="929007" y="151607"/>
                </a:cubicBezTo>
                <a:cubicBezTo>
                  <a:pt x="930269" y="148496"/>
                  <a:pt x="931800" y="142046"/>
                  <a:pt x="933599" y="132259"/>
                </a:cubicBezTo>
                <a:cubicBezTo>
                  <a:pt x="935399" y="122472"/>
                  <a:pt x="933488" y="117797"/>
                  <a:pt x="927867" y="118234"/>
                </a:cubicBezTo>
                <a:close/>
                <a:moveTo>
                  <a:pt x="213492" y="118234"/>
                </a:moveTo>
                <a:cubicBezTo>
                  <a:pt x="207871" y="118671"/>
                  <a:pt x="192290" y="121349"/>
                  <a:pt x="166750" y="126268"/>
                </a:cubicBezTo>
                <a:cubicBezTo>
                  <a:pt x="167610" y="134629"/>
                  <a:pt x="168815" y="145627"/>
                  <a:pt x="170364" y="159265"/>
                </a:cubicBezTo>
                <a:cubicBezTo>
                  <a:pt x="194355" y="154848"/>
                  <a:pt x="209111" y="152296"/>
                  <a:pt x="214632" y="151607"/>
                </a:cubicBezTo>
                <a:cubicBezTo>
                  <a:pt x="215894" y="148496"/>
                  <a:pt x="217425" y="142046"/>
                  <a:pt x="219225" y="132259"/>
                </a:cubicBezTo>
                <a:cubicBezTo>
                  <a:pt x="221024" y="122472"/>
                  <a:pt x="219113" y="117797"/>
                  <a:pt x="213492" y="118234"/>
                </a:cubicBezTo>
                <a:close/>
                <a:moveTo>
                  <a:pt x="2464554" y="118202"/>
                </a:moveTo>
                <a:cubicBezTo>
                  <a:pt x="2475029" y="119621"/>
                  <a:pt x="2483594" y="122239"/>
                  <a:pt x="2490248" y="126053"/>
                </a:cubicBezTo>
                <a:cubicBezTo>
                  <a:pt x="2498751" y="129552"/>
                  <a:pt x="2501422" y="134378"/>
                  <a:pt x="2498260" y="140530"/>
                </a:cubicBezTo>
                <a:cubicBezTo>
                  <a:pt x="2495098" y="146681"/>
                  <a:pt x="2493965" y="171691"/>
                  <a:pt x="2494862" y="215557"/>
                </a:cubicBezTo>
                <a:cubicBezTo>
                  <a:pt x="2495758" y="259424"/>
                  <a:pt x="2494213" y="289155"/>
                  <a:pt x="2490226" y="304750"/>
                </a:cubicBezTo>
                <a:cubicBezTo>
                  <a:pt x="2486240" y="320345"/>
                  <a:pt x="2480371" y="321951"/>
                  <a:pt x="2472620" y="309568"/>
                </a:cubicBezTo>
                <a:cubicBezTo>
                  <a:pt x="2464869" y="297186"/>
                  <a:pt x="2461668" y="287463"/>
                  <a:pt x="2463016" y="280400"/>
                </a:cubicBezTo>
                <a:cubicBezTo>
                  <a:pt x="2464364" y="273338"/>
                  <a:pt x="2465937" y="259062"/>
                  <a:pt x="2467737" y="237573"/>
                </a:cubicBezTo>
                <a:cubicBezTo>
                  <a:pt x="2469537" y="216084"/>
                  <a:pt x="2469332" y="194359"/>
                  <a:pt x="2467124" y="172397"/>
                </a:cubicBezTo>
                <a:cubicBezTo>
                  <a:pt x="2464916" y="150435"/>
                  <a:pt x="2461316" y="135557"/>
                  <a:pt x="2456326" y="127763"/>
                </a:cubicBezTo>
                <a:cubicBezTo>
                  <a:pt x="2451336" y="119969"/>
                  <a:pt x="2454078" y="116782"/>
                  <a:pt x="2464554" y="118202"/>
                </a:cubicBezTo>
                <a:close/>
                <a:moveTo>
                  <a:pt x="790491" y="116473"/>
                </a:moveTo>
                <a:cubicBezTo>
                  <a:pt x="794790" y="116607"/>
                  <a:pt x="799845" y="118223"/>
                  <a:pt x="805656" y="121321"/>
                </a:cubicBezTo>
                <a:cubicBezTo>
                  <a:pt x="817279" y="127516"/>
                  <a:pt x="820760" y="133510"/>
                  <a:pt x="816099" y="139303"/>
                </a:cubicBezTo>
                <a:cubicBezTo>
                  <a:pt x="811439" y="145097"/>
                  <a:pt x="808273" y="150923"/>
                  <a:pt x="806603" y="156781"/>
                </a:cubicBezTo>
                <a:cubicBezTo>
                  <a:pt x="804932" y="162639"/>
                  <a:pt x="803207" y="179327"/>
                  <a:pt x="801429" y="206846"/>
                </a:cubicBezTo>
                <a:cubicBezTo>
                  <a:pt x="800569" y="221917"/>
                  <a:pt x="800340" y="227625"/>
                  <a:pt x="800741" y="223968"/>
                </a:cubicBezTo>
                <a:cubicBezTo>
                  <a:pt x="840836" y="197037"/>
                  <a:pt x="853681" y="192430"/>
                  <a:pt x="839277" y="210148"/>
                </a:cubicBezTo>
                <a:cubicBezTo>
                  <a:pt x="824872" y="227865"/>
                  <a:pt x="814619" y="240427"/>
                  <a:pt x="808517" y="247834"/>
                </a:cubicBezTo>
                <a:cubicBezTo>
                  <a:pt x="802415" y="255240"/>
                  <a:pt x="796044" y="263956"/>
                  <a:pt x="789405" y="273980"/>
                </a:cubicBezTo>
                <a:cubicBezTo>
                  <a:pt x="782766" y="284003"/>
                  <a:pt x="776571" y="283627"/>
                  <a:pt x="770820" y="272850"/>
                </a:cubicBezTo>
                <a:cubicBezTo>
                  <a:pt x="765070" y="262074"/>
                  <a:pt x="764446" y="252745"/>
                  <a:pt x="768949" y="244865"/>
                </a:cubicBezTo>
                <a:cubicBezTo>
                  <a:pt x="773452" y="236985"/>
                  <a:pt x="776373" y="223860"/>
                  <a:pt x="777714" y="205491"/>
                </a:cubicBezTo>
                <a:cubicBezTo>
                  <a:pt x="779055" y="187121"/>
                  <a:pt x="779726" y="174437"/>
                  <a:pt x="779726" y="167439"/>
                </a:cubicBezTo>
                <a:lnTo>
                  <a:pt x="779726" y="148553"/>
                </a:lnTo>
                <a:cubicBezTo>
                  <a:pt x="779726" y="145011"/>
                  <a:pt x="776628" y="145445"/>
                  <a:pt x="770433" y="149854"/>
                </a:cubicBezTo>
                <a:cubicBezTo>
                  <a:pt x="764238" y="154264"/>
                  <a:pt x="756279" y="158086"/>
                  <a:pt x="746556" y="161319"/>
                </a:cubicBezTo>
                <a:cubicBezTo>
                  <a:pt x="736834" y="164553"/>
                  <a:pt x="728011" y="162886"/>
                  <a:pt x="720088" y="156318"/>
                </a:cubicBezTo>
                <a:cubicBezTo>
                  <a:pt x="712165" y="149750"/>
                  <a:pt x="712484" y="146147"/>
                  <a:pt x="721045" y="145509"/>
                </a:cubicBezTo>
                <a:cubicBezTo>
                  <a:pt x="729606" y="144871"/>
                  <a:pt x="740157" y="141960"/>
                  <a:pt x="752698" y="136776"/>
                </a:cubicBezTo>
                <a:cubicBezTo>
                  <a:pt x="765238" y="131592"/>
                  <a:pt x="774294" y="126171"/>
                  <a:pt x="779865" y="120514"/>
                </a:cubicBezTo>
                <a:cubicBezTo>
                  <a:pt x="782651" y="117686"/>
                  <a:pt x="786193" y="116338"/>
                  <a:pt x="790491" y="116473"/>
                </a:cubicBezTo>
                <a:close/>
                <a:moveTo>
                  <a:pt x="76116" y="116473"/>
                </a:moveTo>
                <a:cubicBezTo>
                  <a:pt x="80415" y="116607"/>
                  <a:pt x="85470" y="118223"/>
                  <a:pt x="91281" y="121321"/>
                </a:cubicBezTo>
                <a:cubicBezTo>
                  <a:pt x="102904" y="127516"/>
                  <a:pt x="106385" y="133510"/>
                  <a:pt x="101725" y="139303"/>
                </a:cubicBezTo>
                <a:cubicBezTo>
                  <a:pt x="97064" y="145097"/>
                  <a:pt x="93898" y="150923"/>
                  <a:pt x="92228" y="156781"/>
                </a:cubicBezTo>
                <a:cubicBezTo>
                  <a:pt x="90557" y="162639"/>
                  <a:pt x="88833" y="179327"/>
                  <a:pt x="87054" y="206846"/>
                </a:cubicBezTo>
                <a:cubicBezTo>
                  <a:pt x="86194" y="221917"/>
                  <a:pt x="85965" y="227625"/>
                  <a:pt x="86366" y="223968"/>
                </a:cubicBezTo>
                <a:cubicBezTo>
                  <a:pt x="126461" y="197037"/>
                  <a:pt x="139306" y="192430"/>
                  <a:pt x="124902" y="210148"/>
                </a:cubicBezTo>
                <a:cubicBezTo>
                  <a:pt x="110497" y="227865"/>
                  <a:pt x="100244" y="240427"/>
                  <a:pt x="94142" y="247834"/>
                </a:cubicBezTo>
                <a:cubicBezTo>
                  <a:pt x="88040" y="255240"/>
                  <a:pt x="81669" y="263956"/>
                  <a:pt x="75030" y="273980"/>
                </a:cubicBezTo>
                <a:cubicBezTo>
                  <a:pt x="68391" y="284003"/>
                  <a:pt x="62195" y="283627"/>
                  <a:pt x="56445" y="272850"/>
                </a:cubicBezTo>
                <a:cubicBezTo>
                  <a:pt x="50695" y="262074"/>
                  <a:pt x="50071" y="252745"/>
                  <a:pt x="54574" y="244865"/>
                </a:cubicBezTo>
                <a:cubicBezTo>
                  <a:pt x="59077" y="236985"/>
                  <a:pt x="61999" y="223860"/>
                  <a:pt x="63340" y="205491"/>
                </a:cubicBezTo>
                <a:cubicBezTo>
                  <a:pt x="64680" y="187121"/>
                  <a:pt x="65351" y="174437"/>
                  <a:pt x="65351" y="167439"/>
                </a:cubicBezTo>
                <a:lnTo>
                  <a:pt x="65351" y="148553"/>
                </a:lnTo>
                <a:cubicBezTo>
                  <a:pt x="65351" y="145011"/>
                  <a:pt x="62253" y="145445"/>
                  <a:pt x="56058" y="149854"/>
                </a:cubicBezTo>
                <a:cubicBezTo>
                  <a:pt x="49863" y="154264"/>
                  <a:pt x="41904" y="158086"/>
                  <a:pt x="32182" y="161319"/>
                </a:cubicBezTo>
                <a:cubicBezTo>
                  <a:pt x="22459" y="164553"/>
                  <a:pt x="13636" y="162886"/>
                  <a:pt x="5713" y="156318"/>
                </a:cubicBezTo>
                <a:cubicBezTo>
                  <a:pt x="-2210" y="149750"/>
                  <a:pt x="-1891" y="146147"/>
                  <a:pt x="6670" y="145509"/>
                </a:cubicBezTo>
                <a:cubicBezTo>
                  <a:pt x="15231" y="144871"/>
                  <a:pt x="25782" y="141960"/>
                  <a:pt x="38323" y="136776"/>
                </a:cubicBezTo>
                <a:cubicBezTo>
                  <a:pt x="50863" y="131592"/>
                  <a:pt x="59919" y="126171"/>
                  <a:pt x="65490" y="120514"/>
                </a:cubicBezTo>
                <a:cubicBezTo>
                  <a:pt x="68276" y="117686"/>
                  <a:pt x="71818" y="116338"/>
                  <a:pt x="76116" y="116473"/>
                </a:cubicBezTo>
                <a:close/>
                <a:moveTo>
                  <a:pt x="1708611" y="112179"/>
                </a:moveTo>
                <a:cubicBezTo>
                  <a:pt x="1706100" y="116051"/>
                  <a:pt x="1702630" y="119206"/>
                  <a:pt x="1698199" y="121643"/>
                </a:cubicBezTo>
                <a:cubicBezTo>
                  <a:pt x="1705728" y="122862"/>
                  <a:pt x="1710758" y="126394"/>
                  <a:pt x="1713289" y="132237"/>
                </a:cubicBezTo>
                <a:lnTo>
                  <a:pt x="1712340" y="143311"/>
                </a:lnTo>
                <a:lnTo>
                  <a:pt x="1719129" y="133216"/>
                </a:lnTo>
                <a:cubicBezTo>
                  <a:pt x="1724865" y="122819"/>
                  <a:pt x="1727496" y="117166"/>
                  <a:pt x="1727023" y="116255"/>
                </a:cubicBezTo>
                <a:cubicBezTo>
                  <a:pt x="1726550" y="115345"/>
                  <a:pt x="1724563" y="114889"/>
                  <a:pt x="1721064" y="114889"/>
                </a:cubicBezTo>
                <a:cubicBezTo>
                  <a:pt x="1714927" y="114889"/>
                  <a:pt x="1710776" y="113986"/>
                  <a:pt x="1708611" y="112179"/>
                </a:cubicBezTo>
                <a:close/>
                <a:moveTo>
                  <a:pt x="2867787" y="94629"/>
                </a:moveTo>
                <a:cubicBezTo>
                  <a:pt x="2863553" y="94864"/>
                  <a:pt x="2857826" y="95544"/>
                  <a:pt x="2850606" y="96670"/>
                </a:cubicBezTo>
                <a:cubicBezTo>
                  <a:pt x="2836165" y="98921"/>
                  <a:pt x="2820248" y="101230"/>
                  <a:pt x="2802853" y="103596"/>
                </a:cubicBezTo>
                <a:cubicBezTo>
                  <a:pt x="2802853" y="110078"/>
                  <a:pt x="2803039" y="113785"/>
                  <a:pt x="2803412" y="114717"/>
                </a:cubicBezTo>
                <a:cubicBezTo>
                  <a:pt x="2812920" y="113928"/>
                  <a:pt x="2823259" y="111483"/>
                  <a:pt x="2834430" y="107382"/>
                </a:cubicBezTo>
                <a:cubicBezTo>
                  <a:pt x="2845601" y="103281"/>
                  <a:pt x="2854155" y="104607"/>
                  <a:pt x="2860092" y="111362"/>
                </a:cubicBezTo>
                <a:cubicBezTo>
                  <a:pt x="2866029" y="118116"/>
                  <a:pt x="2861644" y="123088"/>
                  <a:pt x="2846938" y="126279"/>
                </a:cubicBezTo>
                <a:cubicBezTo>
                  <a:pt x="2832233" y="129470"/>
                  <a:pt x="2818441" y="131431"/>
                  <a:pt x="2805563" y="132162"/>
                </a:cubicBezTo>
                <a:cubicBezTo>
                  <a:pt x="2806467" y="135890"/>
                  <a:pt x="2806918" y="139074"/>
                  <a:pt x="2806918" y="141713"/>
                </a:cubicBezTo>
                <a:cubicBezTo>
                  <a:pt x="2817702" y="139346"/>
                  <a:pt x="2828231" y="136733"/>
                  <a:pt x="2838506" y="133872"/>
                </a:cubicBezTo>
                <a:cubicBezTo>
                  <a:pt x="2848781" y="131011"/>
                  <a:pt x="2856883" y="132693"/>
                  <a:pt x="2862813" y="138916"/>
                </a:cubicBezTo>
                <a:cubicBezTo>
                  <a:pt x="2868743" y="145140"/>
                  <a:pt x="2865297" y="149887"/>
                  <a:pt x="2852477" y="153156"/>
                </a:cubicBezTo>
                <a:cubicBezTo>
                  <a:pt x="2839657" y="156426"/>
                  <a:pt x="2824916" y="158448"/>
                  <a:pt x="2808252" y="159222"/>
                </a:cubicBezTo>
                <a:lnTo>
                  <a:pt x="2809263" y="172773"/>
                </a:lnTo>
                <a:cubicBezTo>
                  <a:pt x="2810281" y="171999"/>
                  <a:pt x="2819065" y="170235"/>
                  <a:pt x="2835613" y="167482"/>
                </a:cubicBezTo>
                <a:cubicBezTo>
                  <a:pt x="2852162" y="164729"/>
                  <a:pt x="2862365" y="163352"/>
                  <a:pt x="2866222" y="163352"/>
                </a:cubicBezTo>
                <a:cubicBezTo>
                  <a:pt x="2870983" y="163352"/>
                  <a:pt x="2874662" y="163338"/>
                  <a:pt x="2877257" y="163309"/>
                </a:cubicBezTo>
                <a:cubicBezTo>
                  <a:pt x="2879738" y="139002"/>
                  <a:pt x="2880774" y="121912"/>
                  <a:pt x="2880365" y="112039"/>
                </a:cubicBezTo>
                <a:cubicBezTo>
                  <a:pt x="2879957" y="102166"/>
                  <a:pt x="2878505" y="96573"/>
                  <a:pt x="2876010" y="95261"/>
                </a:cubicBezTo>
                <a:cubicBezTo>
                  <a:pt x="2874762" y="94605"/>
                  <a:pt x="2872021" y="94394"/>
                  <a:pt x="2867787" y="94629"/>
                </a:cubicBezTo>
                <a:close/>
                <a:moveTo>
                  <a:pt x="941714" y="90688"/>
                </a:moveTo>
                <a:cubicBezTo>
                  <a:pt x="947425" y="89883"/>
                  <a:pt x="954862" y="92572"/>
                  <a:pt x="964026" y="98756"/>
                </a:cubicBezTo>
                <a:cubicBezTo>
                  <a:pt x="976244" y="107002"/>
                  <a:pt x="978674" y="114172"/>
                  <a:pt x="971318" y="120267"/>
                </a:cubicBezTo>
                <a:cubicBezTo>
                  <a:pt x="963961" y="126361"/>
                  <a:pt x="958641" y="136012"/>
                  <a:pt x="955357" y="149220"/>
                </a:cubicBezTo>
                <a:cubicBezTo>
                  <a:pt x="963459" y="156777"/>
                  <a:pt x="965675" y="161706"/>
                  <a:pt x="962004" y="164008"/>
                </a:cubicBezTo>
                <a:cubicBezTo>
                  <a:pt x="958333" y="166310"/>
                  <a:pt x="946674" y="168099"/>
                  <a:pt x="927028" y="169375"/>
                </a:cubicBezTo>
                <a:cubicBezTo>
                  <a:pt x="939619" y="175068"/>
                  <a:pt x="944312" y="180478"/>
                  <a:pt x="941107" y="185604"/>
                </a:cubicBezTo>
                <a:cubicBezTo>
                  <a:pt x="937902" y="190731"/>
                  <a:pt x="935428" y="201346"/>
                  <a:pt x="933685" y="217450"/>
                </a:cubicBezTo>
                <a:cubicBezTo>
                  <a:pt x="931943" y="233554"/>
                  <a:pt x="932735" y="246600"/>
                  <a:pt x="936062" y="256588"/>
                </a:cubicBezTo>
                <a:cubicBezTo>
                  <a:pt x="939389" y="266576"/>
                  <a:pt x="947606" y="271979"/>
                  <a:pt x="960714" y="272796"/>
                </a:cubicBezTo>
                <a:cubicBezTo>
                  <a:pt x="973820" y="273614"/>
                  <a:pt x="984131" y="273033"/>
                  <a:pt x="991645" y="271054"/>
                </a:cubicBezTo>
                <a:cubicBezTo>
                  <a:pt x="999159" y="269075"/>
                  <a:pt x="1004189" y="263497"/>
                  <a:pt x="1006735" y="254319"/>
                </a:cubicBezTo>
                <a:cubicBezTo>
                  <a:pt x="1009280" y="245141"/>
                  <a:pt x="1012309" y="234655"/>
                  <a:pt x="1015823" y="222860"/>
                </a:cubicBezTo>
                <a:cubicBezTo>
                  <a:pt x="1019336" y="211065"/>
                  <a:pt x="1022494" y="214518"/>
                  <a:pt x="1025298" y="233217"/>
                </a:cubicBezTo>
                <a:cubicBezTo>
                  <a:pt x="1028101" y="251917"/>
                  <a:pt x="1031995" y="264626"/>
                  <a:pt x="1036978" y="271344"/>
                </a:cubicBezTo>
                <a:cubicBezTo>
                  <a:pt x="1041961" y="278063"/>
                  <a:pt x="1037397" y="284487"/>
                  <a:pt x="1023287" y="290618"/>
                </a:cubicBezTo>
                <a:cubicBezTo>
                  <a:pt x="1009176" y="296748"/>
                  <a:pt x="991910" y="299813"/>
                  <a:pt x="971490" y="299813"/>
                </a:cubicBezTo>
                <a:cubicBezTo>
                  <a:pt x="951614" y="299813"/>
                  <a:pt x="936507" y="296099"/>
                  <a:pt x="926168" y="288671"/>
                </a:cubicBezTo>
                <a:cubicBezTo>
                  <a:pt x="915828" y="281243"/>
                  <a:pt x="911559" y="262884"/>
                  <a:pt x="913358" y="233594"/>
                </a:cubicBezTo>
                <a:cubicBezTo>
                  <a:pt x="915158" y="204304"/>
                  <a:pt x="914588" y="183629"/>
                  <a:pt x="911648" y="171569"/>
                </a:cubicBezTo>
                <a:cubicBezTo>
                  <a:pt x="908006" y="172472"/>
                  <a:pt x="903231" y="173283"/>
                  <a:pt x="897322" y="174000"/>
                </a:cubicBezTo>
                <a:cubicBezTo>
                  <a:pt x="909024" y="181500"/>
                  <a:pt x="913176" y="187196"/>
                  <a:pt x="909777" y="191090"/>
                </a:cubicBezTo>
                <a:cubicBezTo>
                  <a:pt x="906378" y="194983"/>
                  <a:pt x="902234" y="202483"/>
                  <a:pt x="897344" y="213589"/>
                </a:cubicBezTo>
                <a:cubicBezTo>
                  <a:pt x="892454" y="224696"/>
                  <a:pt x="885846" y="236039"/>
                  <a:pt x="877522" y="247619"/>
                </a:cubicBezTo>
                <a:cubicBezTo>
                  <a:pt x="869198" y="259198"/>
                  <a:pt x="859873" y="268502"/>
                  <a:pt x="849548" y="275528"/>
                </a:cubicBezTo>
                <a:cubicBezTo>
                  <a:pt x="839223" y="282555"/>
                  <a:pt x="829504" y="287008"/>
                  <a:pt x="820391" y="288886"/>
                </a:cubicBezTo>
                <a:cubicBezTo>
                  <a:pt x="811278" y="290765"/>
                  <a:pt x="810905" y="287606"/>
                  <a:pt x="819272" y="279411"/>
                </a:cubicBezTo>
                <a:cubicBezTo>
                  <a:pt x="827640" y="271215"/>
                  <a:pt x="837126" y="260930"/>
                  <a:pt x="847731" y="248554"/>
                </a:cubicBezTo>
                <a:cubicBezTo>
                  <a:pt x="858335" y="236179"/>
                  <a:pt x="866975" y="221688"/>
                  <a:pt x="873650" y="205082"/>
                </a:cubicBezTo>
                <a:cubicBezTo>
                  <a:pt x="876988" y="196779"/>
                  <a:pt x="879303" y="190285"/>
                  <a:pt x="880595" y="185599"/>
                </a:cubicBezTo>
                <a:lnTo>
                  <a:pt x="881381" y="181795"/>
                </a:lnTo>
                <a:lnTo>
                  <a:pt x="879998" y="184218"/>
                </a:lnTo>
                <a:cubicBezTo>
                  <a:pt x="876022" y="189265"/>
                  <a:pt x="872537" y="187702"/>
                  <a:pt x="869542" y="179528"/>
                </a:cubicBezTo>
                <a:cubicBezTo>
                  <a:pt x="865548" y="168629"/>
                  <a:pt x="862009" y="157670"/>
                  <a:pt x="858926" y="146649"/>
                </a:cubicBezTo>
                <a:cubicBezTo>
                  <a:pt x="855844" y="135629"/>
                  <a:pt x="852222" y="126204"/>
                  <a:pt x="848064" y="118374"/>
                </a:cubicBezTo>
                <a:cubicBezTo>
                  <a:pt x="843905" y="110544"/>
                  <a:pt x="846974" y="107303"/>
                  <a:pt x="857270" y="108651"/>
                </a:cubicBezTo>
                <a:cubicBezTo>
                  <a:pt x="867566" y="109999"/>
                  <a:pt x="881838" y="108716"/>
                  <a:pt x="900086" y="104801"/>
                </a:cubicBezTo>
                <a:cubicBezTo>
                  <a:pt x="918334" y="100886"/>
                  <a:pt x="930498" y="96838"/>
                  <a:pt x="936579" y="92658"/>
                </a:cubicBezTo>
                <a:cubicBezTo>
                  <a:pt x="938099" y="91613"/>
                  <a:pt x="939810" y="90957"/>
                  <a:pt x="941714" y="90688"/>
                </a:cubicBezTo>
                <a:close/>
                <a:moveTo>
                  <a:pt x="227339" y="90688"/>
                </a:moveTo>
                <a:cubicBezTo>
                  <a:pt x="233050" y="89883"/>
                  <a:pt x="240487" y="92572"/>
                  <a:pt x="249651" y="98756"/>
                </a:cubicBezTo>
                <a:cubicBezTo>
                  <a:pt x="261869" y="107002"/>
                  <a:pt x="264299" y="114172"/>
                  <a:pt x="256943" y="120267"/>
                </a:cubicBezTo>
                <a:cubicBezTo>
                  <a:pt x="249586" y="126361"/>
                  <a:pt x="244266" y="136012"/>
                  <a:pt x="240982" y="149220"/>
                </a:cubicBezTo>
                <a:cubicBezTo>
                  <a:pt x="249084" y="156777"/>
                  <a:pt x="251300" y="161706"/>
                  <a:pt x="247629" y="164008"/>
                </a:cubicBezTo>
                <a:cubicBezTo>
                  <a:pt x="243958" y="166310"/>
                  <a:pt x="232299" y="168099"/>
                  <a:pt x="212653" y="169375"/>
                </a:cubicBezTo>
                <a:cubicBezTo>
                  <a:pt x="225244" y="175068"/>
                  <a:pt x="229937" y="180478"/>
                  <a:pt x="226731" y="185604"/>
                </a:cubicBezTo>
                <a:cubicBezTo>
                  <a:pt x="223526" y="190731"/>
                  <a:pt x="221053" y="201346"/>
                  <a:pt x="219311" y="217450"/>
                </a:cubicBezTo>
                <a:cubicBezTo>
                  <a:pt x="217568" y="233554"/>
                  <a:pt x="218360" y="246600"/>
                  <a:pt x="221687" y="256588"/>
                </a:cubicBezTo>
                <a:cubicBezTo>
                  <a:pt x="225014" y="266576"/>
                  <a:pt x="233231" y="271979"/>
                  <a:pt x="246338" y="272796"/>
                </a:cubicBezTo>
                <a:cubicBezTo>
                  <a:pt x="259445" y="273614"/>
                  <a:pt x="269756" y="273033"/>
                  <a:pt x="277270" y="271054"/>
                </a:cubicBezTo>
                <a:cubicBezTo>
                  <a:pt x="284784" y="269075"/>
                  <a:pt x="289814" y="263497"/>
                  <a:pt x="292359" y="254319"/>
                </a:cubicBezTo>
                <a:cubicBezTo>
                  <a:pt x="294905" y="245141"/>
                  <a:pt x="297934" y="234655"/>
                  <a:pt x="301448" y="222860"/>
                </a:cubicBezTo>
                <a:cubicBezTo>
                  <a:pt x="304961" y="211065"/>
                  <a:pt x="308120" y="214518"/>
                  <a:pt x="310923" y="233217"/>
                </a:cubicBezTo>
                <a:cubicBezTo>
                  <a:pt x="313726" y="251917"/>
                  <a:pt x="317620" y="264626"/>
                  <a:pt x="322603" y="271344"/>
                </a:cubicBezTo>
                <a:cubicBezTo>
                  <a:pt x="327586" y="278063"/>
                  <a:pt x="323022" y="284487"/>
                  <a:pt x="308912" y="290618"/>
                </a:cubicBezTo>
                <a:cubicBezTo>
                  <a:pt x="294801" y="296748"/>
                  <a:pt x="277535" y="299813"/>
                  <a:pt x="257115" y="299813"/>
                </a:cubicBezTo>
                <a:cubicBezTo>
                  <a:pt x="237239" y="299813"/>
                  <a:pt x="222132" y="296099"/>
                  <a:pt x="211793" y="288671"/>
                </a:cubicBezTo>
                <a:cubicBezTo>
                  <a:pt x="201453" y="281243"/>
                  <a:pt x="197183" y="262884"/>
                  <a:pt x="198983" y="233594"/>
                </a:cubicBezTo>
                <a:cubicBezTo>
                  <a:pt x="200783" y="204304"/>
                  <a:pt x="200213" y="183629"/>
                  <a:pt x="197273" y="171569"/>
                </a:cubicBezTo>
                <a:cubicBezTo>
                  <a:pt x="193631" y="172472"/>
                  <a:pt x="188855" y="173283"/>
                  <a:pt x="182947" y="174000"/>
                </a:cubicBezTo>
                <a:cubicBezTo>
                  <a:pt x="194649" y="181500"/>
                  <a:pt x="198801" y="187196"/>
                  <a:pt x="195402" y="191090"/>
                </a:cubicBezTo>
                <a:cubicBezTo>
                  <a:pt x="192004" y="194983"/>
                  <a:pt x="187859" y="202483"/>
                  <a:pt x="182969" y="213589"/>
                </a:cubicBezTo>
                <a:cubicBezTo>
                  <a:pt x="178079" y="224696"/>
                  <a:pt x="171471" y="236039"/>
                  <a:pt x="163147" y="247619"/>
                </a:cubicBezTo>
                <a:cubicBezTo>
                  <a:pt x="154823" y="259198"/>
                  <a:pt x="145498" y="268502"/>
                  <a:pt x="135173" y="275528"/>
                </a:cubicBezTo>
                <a:cubicBezTo>
                  <a:pt x="124848" y="282555"/>
                  <a:pt x="115129" y="287008"/>
                  <a:pt x="106016" y="288886"/>
                </a:cubicBezTo>
                <a:cubicBezTo>
                  <a:pt x="96902" y="290765"/>
                  <a:pt x="96530" y="287606"/>
                  <a:pt x="104897" y="279411"/>
                </a:cubicBezTo>
                <a:cubicBezTo>
                  <a:pt x="113265" y="271215"/>
                  <a:pt x="122751" y="260930"/>
                  <a:pt x="133355" y="248554"/>
                </a:cubicBezTo>
                <a:cubicBezTo>
                  <a:pt x="143960" y="236179"/>
                  <a:pt x="152600" y="221688"/>
                  <a:pt x="159275" y="205082"/>
                </a:cubicBezTo>
                <a:cubicBezTo>
                  <a:pt x="162613" y="196779"/>
                  <a:pt x="164928" y="190285"/>
                  <a:pt x="166220" y="185599"/>
                </a:cubicBezTo>
                <a:lnTo>
                  <a:pt x="167006" y="181795"/>
                </a:lnTo>
                <a:lnTo>
                  <a:pt x="165623" y="184218"/>
                </a:lnTo>
                <a:cubicBezTo>
                  <a:pt x="161647" y="189265"/>
                  <a:pt x="158162" y="187702"/>
                  <a:pt x="155167" y="179528"/>
                </a:cubicBezTo>
                <a:cubicBezTo>
                  <a:pt x="151173" y="168629"/>
                  <a:pt x="147634" y="157670"/>
                  <a:pt x="144551" y="146649"/>
                </a:cubicBezTo>
                <a:cubicBezTo>
                  <a:pt x="141468" y="135629"/>
                  <a:pt x="137847" y="126204"/>
                  <a:pt x="133689" y="118374"/>
                </a:cubicBezTo>
                <a:cubicBezTo>
                  <a:pt x="129530" y="110544"/>
                  <a:pt x="132599" y="107303"/>
                  <a:pt x="142895" y="108651"/>
                </a:cubicBezTo>
                <a:cubicBezTo>
                  <a:pt x="153192" y="109999"/>
                  <a:pt x="167464" y="108716"/>
                  <a:pt x="185711" y="104801"/>
                </a:cubicBezTo>
                <a:cubicBezTo>
                  <a:pt x="203959" y="100886"/>
                  <a:pt x="216123" y="96838"/>
                  <a:pt x="222204" y="92658"/>
                </a:cubicBezTo>
                <a:cubicBezTo>
                  <a:pt x="223724" y="91613"/>
                  <a:pt x="225435" y="90957"/>
                  <a:pt x="227339" y="90688"/>
                </a:cubicBezTo>
                <a:close/>
                <a:moveTo>
                  <a:pt x="4655485" y="81010"/>
                </a:moveTo>
                <a:cubicBezTo>
                  <a:pt x="4658683" y="81010"/>
                  <a:pt x="4664670" y="82348"/>
                  <a:pt x="4673447" y="85022"/>
                </a:cubicBezTo>
                <a:cubicBezTo>
                  <a:pt x="4682223" y="87697"/>
                  <a:pt x="4685693" y="91697"/>
                  <a:pt x="4683858" y="97025"/>
                </a:cubicBezTo>
                <a:cubicBezTo>
                  <a:pt x="4682022" y="102352"/>
                  <a:pt x="4680882" y="108601"/>
                  <a:pt x="4680437" y="115771"/>
                </a:cubicBezTo>
                <a:cubicBezTo>
                  <a:pt x="4679993" y="122941"/>
                  <a:pt x="4679090" y="132832"/>
                  <a:pt x="4677727" y="145445"/>
                </a:cubicBezTo>
                <a:cubicBezTo>
                  <a:pt x="4676365" y="158057"/>
                  <a:pt x="4674379" y="169518"/>
                  <a:pt x="4671769" y="179829"/>
                </a:cubicBezTo>
                <a:cubicBezTo>
                  <a:pt x="4686166" y="187271"/>
                  <a:pt x="4691992" y="193585"/>
                  <a:pt x="4689246" y="198769"/>
                </a:cubicBezTo>
                <a:cubicBezTo>
                  <a:pt x="4686500" y="203953"/>
                  <a:pt x="4684474" y="213030"/>
                  <a:pt x="4683169" y="226001"/>
                </a:cubicBezTo>
                <a:cubicBezTo>
                  <a:pt x="4681864" y="238971"/>
                  <a:pt x="4683051" y="249124"/>
                  <a:pt x="4686729" y="256459"/>
                </a:cubicBezTo>
                <a:cubicBezTo>
                  <a:pt x="4690408" y="263794"/>
                  <a:pt x="4699922" y="267652"/>
                  <a:pt x="4715274" y="268032"/>
                </a:cubicBezTo>
                <a:cubicBezTo>
                  <a:pt x="4730624" y="268412"/>
                  <a:pt x="4742312" y="267426"/>
                  <a:pt x="4750335" y="265074"/>
                </a:cubicBezTo>
                <a:cubicBezTo>
                  <a:pt x="4758359" y="262722"/>
                  <a:pt x="4765941" y="250125"/>
                  <a:pt x="4773082" y="227281"/>
                </a:cubicBezTo>
                <a:cubicBezTo>
                  <a:pt x="4780223" y="204437"/>
                  <a:pt x="4783794" y="200687"/>
                  <a:pt x="4783794" y="216031"/>
                </a:cubicBezTo>
                <a:cubicBezTo>
                  <a:pt x="4783794" y="228464"/>
                  <a:pt x="4784009" y="238724"/>
                  <a:pt x="4784439" y="246812"/>
                </a:cubicBezTo>
                <a:cubicBezTo>
                  <a:pt x="4784870" y="254900"/>
                  <a:pt x="4786447" y="263002"/>
                  <a:pt x="4789172" y="271119"/>
                </a:cubicBezTo>
                <a:cubicBezTo>
                  <a:pt x="4791897" y="279235"/>
                  <a:pt x="4786117" y="286047"/>
                  <a:pt x="4771834" y="291553"/>
                </a:cubicBezTo>
                <a:cubicBezTo>
                  <a:pt x="4757552" y="297060"/>
                  <a:pt x="4736898" y="298168"/>
                  <a:pt x="4709875" y="294877"/>
                </a:cubicBezTo>
                <a:cubicBezTo>
                  <a:pt x="4682850" y="291586"/>
                  <a:pt x="4668141" y="281031"/>
                  <a:pt x="4665746" y="263214"/>
                </a:cubicBezTo>
                <a:cubicBezTo>
                  <a:pt x="4663351" y="245396"/>
                  <a:pt x="4662831" y="231188"/>
                  <a:pt x="4664187" y="220591"/>
                </a:cubicBezTo>
                <a:cubicBezTo>
                  <a:pt x="4665542" y="209993"/>
                  <a:pt x="4666405" y="203103"/>
                  <a:pt x="4666778" y="199919"/>
                </a:cubicBezTo>
                <a:cubicBezTo>
                  <a:pt x="4660698" y="220283"/>
                  <a:pt x="4650237" y="238118"/>
                  <a:pt x="4635395" y="253426"/>
                </a:cubicBezTo>
                <a:cubicBezTo>
                  <a:pt x="4620553" y="268735"/>
                  <a:pt x="4604431" y="279167"/>
                  <a:pt x="4587029" y="284724"/>
                </a:cubicBezTo>
                <a:cubicBezTo>
                  <a:pt x="4569627" y="290281"/>
                  <a:pt x="4565142" y="289607"/>
                  <a:pt x="4573574" y="282702"/>
                </a:cubicBezTo>
                <a:cubicBezTo>
                  <a:pt x="4582006" y="275797"/>
                  <a:pt x="4592650" y="266135"/>
                  <a:pt x="4605507" y="253717"/>
                </a:cubicBezTo>
                <a:cubicBezTo>
                  <a:pt x="4618362" y="241298"/>
                  <a:pt x="4628773" y="227345"/>
                  <a:pt x="4636739" y="211858"/>
                </a:cubicBezTo>
                <a:cubicBezTo>
                  <a:pt x="4644705" y="196370"/>
                  <a:pt x="4649810" y="179660"/>
                  <a:pt x="4652055" y="161728"/>
                </a:cubicBezTo>
                <a:cubicBezTo>
                  <a:pt x="4654299" y="143796"/>
                  <a:pt x="4655202" y="128337"/>
                  <a:pt x="4654765" y="115352"/>
                </a:cubicBezTo>
                <a:cubicBezTo>
                  <a:pt x="4654327" y="102367"/>
                  <a:pt x="4652976" y="93397"/>
                  <a:pt x="4650710" y="88442"/>
                </a:cubicBezTo>
                <a:cubicBezTo>
                  <a:pt x="4648444" y="83488"/>
                  <a:pt x="4650036" y="81010"/>
                  <a:pt x="4655485" y="81010"/>
                </a:cubicBezTo>
                <a:close/>
                <a:moveTo>
                  <a:pt x="1439107" y="72533"/>
                </a:moveTo>
                <a:cubicBezTo>
                  <a:pt x="1440652" y="72380"/>
                  <a:pt x="1442624" y="72539"/>
                  <a:pt x="1445023" y="73009"/>
                </a:cubicBezTo>
                <a:cubicBezTo>
                  <a:pt x="1454616" y="74887"/>
                  <a:pt x="1462292" y="77483"/>
                  <a:pt x="1468049" y="80795"/>
                </a:cubicBezTo>
                <a:cubicBezTo>
                  <a:pt x="1473807" y="84108"/>
                  <a:pt x="1475539" y="88123"/>
                  <a:pt x="1473244" y="92841"/>
                </a:cubicBezTo>
                <a:cubicBezTo>
                  <a:pt x="1470950" y="97559"/>
                  <a:pt x="1469365" y="103621"/>
                  <a:pt x="1468490" y="111028"/>
                </a:cubicBezTo>
                <a:cubicBezTo>
                  <a:pt x="1467616" y="118435"/>
                  <a:pt x="1466515" y="126960"/>
                  <a:pt x="1465189" y="136604"/>
                </a:cubicBezTo>
                <a:cubicBezTo>
                  <a:pt x="1463862" y="146248"/>
                  <a:pt x="1461399" y="160635"/>
                  <a:pt x="1457800" y="179764"/>
                </a:cubicBezTo>
                <a:cubicBezTo>
                  <a:pt x="1472197" y="187193"/>
                  <a:pt x="1478697" y="192606"/>
                  <a:pt x="1477299" y="196005"/>
                </a:cubicBezTo>
                <a:cubicBezTo>
                  <a:pt x="1475901" y="199403"/>
                  <a:pt x="1474327" y="209811"/>
                  <a:pt x="1472577" y="227227"/>
                </a:cubicBezTo>
                <a:cubicBezTo>
                  <a:pt x="1470828" y="244643"/>
                  <a:pt x="1471946" y="256140"/>
                  <a:pt x="1475933" y="261719"/>
                </a:cubicBezTo>
                <a:cubicBezTo>
                  <a:pt x="1479920" y="267297"/>
                  <a:pt x="1489603" y="270298"/>
                  <a:pt x="1504983" y="270721"/>
                </a:cubicBezTo>
                <a:cubicBezTo>
                  <a:pt x="1520363" y="271144"/>
                  <a:pt x="1531447" y="269756"/>
                  <a:pt x="1538238" y="266558"/>
                </a:cubicBezTo>
                <a:cubicBezTo>
                  <a:pt x="1545028" y="263361"/>
                  <a:pt x="1549724" y="257424"/>
                  <a:pt x="1552327" y="248748"/>
                </a:cubicBezTo>
                <a:cubicBezTo>
                  <a:pt x="1554930" y="240072"/>
                  <a:pt x="1558554" y="229962"/>
                  <a:pt x="1563200" y="218418"/>
                </a:cubicBezTo>
                <a:cubicBezTo>
                  <a:pt x="1567847" y="206874"/>
                  <a:pt x="1570550" y="209811"/>
                  <a:pt x="1571310" y="227227"/>
                </a:cubicBezTo>
                <a:cubicBezTo>
                  <a:pt x="1572070" y="244643"/>
                  <a:pt x="1574038" y="256821"/>
                  <a:pt x="1577214" y="263762"/>
                </a:cubicBezTo>
                <a:cubicBezTo>
                  <a:pt x="1580391" y="270703"/>
                  <a:pt x="1577963" y="277296"/>
                  <a:pt x="1569933" y="283541"/>
                </a:cubicBezTo>
                <a:cubicBezTo>
                  <a:pt x="1561903" y="289786"/>
                  <a:pt x="1548986" y="294059"/>
                  <a:pt x="1531182" y="296361"/>
                </a:cubicBezTo>
                <a:cubicBezTo>
                  <a:pt x="1513379" y="298663"/>
                  <a:pt x="1496798" y="297433"/>
                  <a:pt x="1481440" y="292672"/>
                </a:cubicBezTo>
                <a:cubicBezTo>
                  <a:pt x="1466081" y="287911"/>
                  <a:pt x="1456925" y="280572"/>
                  <a:pt x="1453971" y="270656"/>
                </a:cubicBezTo>
                <a:cubicBezTo>
                  <a:pt x="1451017" y="260740"/>
                  <a:pt x="1450214" y="245794"/>
                  <a:pt x="1451562" y="225818"/>
                </a:cubicBezTo>
                <a:cubicBezTo>
                  <a:pt x="1452910" y="205842"/>
                  <a:pt x="1453462" y="195410"/>
                  <a:pt x="1453218" y="194520"/>
                </a:cubicBezTo>
                <a:cubicBezTo>
                  <a:pt x="1446808" y="211428"/>
                  <a:pt x="1435479" y="226843"/>
                  <a:pt x="1419232" y="240768"/>
                </a:cubicBezTo>
                <a:cubicBezTo>
                  <a:pt x="1402984" y="254692"/>
                  <a:pt x="1385525" y="264189"/>
                  <a:pt x="1366854" y="269258"/>
                </a:cubicBezTo>
                <a:cubicBezTo>
                  <a:pt x="1348183" y="274327"/>
                  <a:pt x="1348431" y="270050"/>
                  <a:pt x="1367596" y="256427"/>
                </a:cubicBezTo>
                <a:cubicBezTo>
                  <a:pt x="1386762" y="242804"/>
                  <a:pt x="1402303" y="227833"/>
                  <a:pt x="1414220" y="211514"/>
                </a:cubicBezTo>
                <a:cubicBezTo>
                  <a:pt x="1426137" y="195194"/>
                  <a:pt x="1433651" y="178581"/>
                  <a:pt x="1436763" y="161674"/>
                </a:cubicBezTo>
                <a:cubicBezTo>
                  <a:pt x="1439875" y="144767"/>
                  <a:pt x="1441656" y="129330"/>
                  <a:pt x="1442108" y="115362"/>
                </a:cubicBezTo>
                <a:cubicBezTo>
                  <a:pt x="1442560" y="101395"/>
                  <a:pt x="1440760" y="90375"/>
                  <a:pt x="1436709" y="82301"/>
                </a:cubicBezTo>
                <a:cubicBezTo>
                  <a:pt x="1433671" y="76246"/>
                  <a:pt x="1434470" y="72990"/>
                  <a:pt x="1439107" y="72533"/>
                </a:cubicBezTo>
                <a:close/>
                <a:moveTo>
                  <a:pt x="2144405" y="66297"/>
                </a:moveTo>
                <a:cubicBezTo>
                  <a:pt x="2127484" y="68993"/>
                  <a:pt x="2113344" y="71144"/>
                  <a:pt x="2101987" y="72751"/>
                </a:cubicBezTo>
                <a:cubicBezTo>
                  <a:pt x="2110978" y="77038"/>
                  <a:pt x="2114552" y="81491"/>
                  <a:pt x="2112709" y="86108"/>
                </a:cubicBezTo>
                <a:cubicBezTo>
                  <a:pt x="2110867" y="90726"/>
                  <a:pt x="2109092" y="101166"/>
                  <a:pt x="2107386" y="117427"/>
                </a:cubicBezTo>
                <a:cubicBezTo>
                  <a:pt x="2119059" y="116639"/>
                  <a:pt x="2133004" y="115025"/>
                  <a:pt x="2149223" y="112588"/>
                </a:cubicBezTo>
                <a:cubicBezTo>
                  <a:pt x="2150915" y="89600"/>
                  <a:pt x="2149309" y="74170"/>
                  <a:pt x="2144405" y="66297"/>
                </a:cubicBezTo>
                <a:close/>
                <a:moveTo>
                  <a:pt x="1708417" y="62969"/>
                </a:moveTo>
                <a:cubicBezTo>
                  <a:pt x="1711707" y="63187"/>
                  <a:pt x="1716490" y="65502"/>
                  <a:pt x="1722764" y="69911"/>
                </a:cubicBezTo>
                <a:cubicBezTo>
                  <a:pt x="1733376" y="78730"/>
                  <a:pt x="1736430" y="84893"/>
                  <a:pt x="1731927" y="88399"/>
                </a:cubicBezTo>
                <a:cubicBezTo>
                  <a:pt x="1727425" y="91905"/>
                  <a:pt x="1722478" y="95501"/>
                  <a:pt x="1717085" y="99187"/>
                </a:cubicBezTo>
                <a:cubicBezTo>
                  <a:pt x="1724327" y="98742"/>
                  <a:pt x="1730626" y="97172"/>
                  <a:pt x="1735982" y="94476"/>
                </a:cubicBezTo>
                <a:cubicBezTo>
                  <a:pt x="1741338" y="91780"/>
                  <a:pt x="1746106" y="91730"/>
                  <a:pt x="1750286" y="94325"/>
                </a:cubicBezTo>
                <a:cubicBezTo>
                  <a:pt x="1754467" y="96921"/>
                  <a:pt x="1758528" y="100610"/>
                  <a:pt x="1762472" y="105392"/>
                </a:cubicBezTo>
                <a:cubicBezTo>
                  <a:pt x="1766415" y="110175"/>
                  <a:pt x="1765914" y="113724"/>
                  <a:pt x="1760966" y="116040"/>
                </a:cubicBezTo>
                <a:cubicBezTo>
                  <a:pt x="1756019" y="118356"/>
                  <a:pt x="1747088" y="129749"/>
                  <a:pt x="1734175" y="150220"/>
                </a:cubicBezTo>
                <a:cubicBezTo>
                  <a:pt x="1721262" y="170691"/>
                  <a:pt x="1706108" y="189168"/>
                  <a:pt x="1688713" y="205652"/>
                </a:cubicBezTo>
                <a:cubicBezTo>
                  <a:pt x="1671318" y="222136"/>
                  <a:pt x="1652999" y="233852"/>
                  <a:pt x="1633754" y="240800"/>
                </a:cubicBezTo>
                <a:cubicBezTo>
                  <a:pt x="1614510" y="247748"/>
                  <a:pt x="1614463" y="243295"/>
                  <a:pt x="1633614" y="227442"/>
                </a:cubicBezTo>
                <a:cubicBezTo>
                  <a:pt x="1643190" y="219515"/>
                  <a:pt x="1652379" y="211285"/>
                  <a:pt x="1661183" y="202751"/>
                </a:cubicBezTo>
                <a:lnTo>
                  <a:pt x="1680833" y="182117"/>
                </a:lnTo>
                <a:lnTo>
                  <a:pt x="1678974" y="182198"/>
                </a:lnTo>
                <a:cubicBezTo>
                  <a:pt x="1675479" y="181178"/>
                  <a:pt x="1671190" y="177850"/>
                  <a:pt x="1666106" y="172214"/>
                </a:cubicBezTo>
                <a:cubicBezTo>
                  <a:pt x="1662191" y="164384"/>
                  <a:pt x="1660233" y="158297"/>
                  <a:pt x="1660233" y="153952"/>
                </a:cubicBezTo>
                <a:cubicBezTo>
                  <a:pt x="1660233" y="147599"/>
                  <a:pt x="1664152" y="145925"/>
                  <a:pt x="1671989" y="148929"/>
                </a:cubicBezTo>
                <a:cubicBezTo>
                  <a:pt x="1679826" y="151934"/>
                  <a:pt x="1685254" y="155788"/>
                  <a:pt x="1688272" y="160491"/>
                </a:cubicBezTo>
                <a:cubicBezTo>
                  <a:pt x="1689781" y="162843"/>
                  <a:pt x="1690437" y="165506"/>
                  <a:pt x="1690238" y="168479"/>
                </a:cubicBezTo>
                <a:lnTo>
                  <a:pt x="1688586" y="173631"/>
                </a:lnTo>
                <a:lnTo>
                  <a:pt x="1706653" y="151769"/>
                </a:lnTo>
                <a:lnTo>
                  <a:pt x="1706857" y="151464"/>
                </a:lnTo>
                <a:lnTo>
                  <a:pt x="1706040" y="151680"/>
                </a:lnTo>
                <a:cubicBezTo>
                  <a:pt x="1703838" y="151614"/>
                  <a:pt x="1701397" y="150317"/>
                  <a:pt x="1698715" y="147789"/>
                </a:cubicBezTo>
                <a:cubicBezTo>
                  <a:pt x="1693352" y="142734"/>
                  <a:pt x="1689502" y="137618"/>
                  <a:pt x="1687164" y="132442"/>
                </a:cubicBezTo>
                <a:cubicBezTo>
                  <a:pt x="1655716" y="150439"/>
                  <a:pt x="1647481" y="151131"/>
                  <a:pt x="1662460" y="134517"/>
                </a:cubicBezTo>
                <a:cubicBezTo>
                  <a:pt x="1677438" y="117904"/>
                  <a:pt x="1687788" y="104751"/>
                  <a:pt x="1693510" y="95057"/>
                </a:cubicBezTo>
                <a:cubicBezTo>
                  <a:pt x="1699232" y="85363"/>
                  <a:pt x="1702401" y="76543"/>
                  <a:pt x="1703017" y="68599"/>
                </a:cubicBezTo>
                <a:cubicBezTo>
                  <a:pt x="1703326" y="64627"/>
                  <a:pt x="1705125" y="62750"/>
                  <a:pt x="1708417" y="62969"/>
                </a:cubicBezTo>
                <a:close/>
                <a:moveTo>
                  <a:pt x="5749024" y="60175"/>
                </a:moveTo>
                <a:cubicBezTo>
                  <a:pt x="5751326" y="59177"/>
                  <a:pt x="5754891" y="60239"/>
                  <a:pt x="5759720" y="63361"/>
                </a:cubicBezTo>
                <a:cubicBezTo>
                  <a:pt x="5769378" y="69606"/>
                  <a:pt x="5777054" y="76310"/>
                  <a:pt x="5782747" y="83473"/>
                </a:cubicBezTo>
                <a:cubicBezTo>
                  <a:pt x="5788440" y="90636"/>
                  <a:pt x="5788160" y="96795"/>
                  <a:pt x="5781908" y="101951"/>
                </a:cubicBezTo>
                <a:cubicBezTo>
                  <a:pt x="5775656" y="107106"/>
                  <a:pt x="5764858" y="118073"/>
                  <a:pt x="5749513" y="134851"/>
                </a:cubicBezTo>
                <a:cubicBezTo>
                  <a:pt x="5734169" y="151629"/>
                  <a:pt x="5716878" y="171157"/>
                  <a:pt x="5697641" y="193434"/>
                </a:cubicBezTo>
                <a:cubicBezTo>
                  <a:pt x="5678404" y="215712"/>
                  <a:pt x="5666258" y="228858"/>
                  <a:pt x="5661203" y="232873"/>
                </a:cubicBezTo>
                <a:cubicBezTo>
                  <a:pt x="5656148" y="236889"/>
                  <a:pt x="5656230" y="238911"/>
                  <a:pt x="5661450" y="238939"/>
                </a:cubicBezTo>
                <a:cubicBezTo>
                  <a:pt x="5666670" y="238968"/>
                  <a:pt x="5681548" y="237641"/>
                  <a:pt x="5706084" y="234960"/>
                </a:cubicBezTo>
                <a:cubicBezTo>
                  <a:pt x="5730620" y="232278"/>
                  <a:pt x="5749972" y="229840"/>
                  <a:pt x="5764140" y="227646"/>
                </a:cubicBezTo>
                <a:cubicBezTo>
                  <a:pt x="5759939" y="221236"/>
                  <a:pt x="5755063" y="212062"/>
                  <a:pt x="5749513" y="200124"/>
                </a:cubicBezTo>
                <a:cubicBezTo>
                  <a:pt x="5743963" y="188186"/>
                  <a:pt x="5748000" y="185526"/>
                  <a:pt x="5761623" y="192144"/>
                </a:cubicBezTo>
                <a:cubicBezTo>
                  <a:pt x="5775247" y="198762"/>
                  <a:pt x="5787611" y="207394"/>
                  <a:pt x="5798718" y="218042"/>
                </a:cubicBezTo>
                <a:cubicBezTo>
                  <a:pt x="5809825" y="228690"/>
                  <a:pt x="5816536" y="239685"/>
                  <a:pt x="5818852" y="251028"/>
                </a:cubicBezTo>
                <a:cubicBezTo>
                  <a:pt x="5821167" y="262371"/>
                  <a:pt x="5819963" y="272212"/>
                  <a:pt x="5815238" y="280551"/>
                </a:cubicBezTo>
                <a:cubicBezTo>
                  <a:pt x="5810513" y="288890"/>
                  <a:pt x="5804081" y="288503"/>
                  <a:pt x="5795943" y="279389"/>
                </a:cubicBezTo>
                <a:cubicBezTo>
                  <a:pt x="5787805" y="270276"/>
                  <a:pt x="5779642" y="258184"/>
                  <a:pt x="5771454" y="243112"/>
                </a:cubicBezTo>
                <a:cubicBezTo>
                  <a:pt x="5745512" y="247615"/>
                  <a:pt x="5717606" y="253656"/>
                  <a:pt x="5687736" y="261235"/>
                </a:cubicBezTo>
                <a:cubicBezTo>
                  <a:pt x="5657865" y="268813"/>
                  <a:pt x="5636742" y="276012"/>
                  <a:pt x="5624366" y="282831"/>
                </a:cubicBezTo>
                <a:cubicBezTo>
                  <a:pt x="5611991" y="289650"/>
                  <a:pt x="5604745" y="286348"/>
                  <a:pt x="5602630" y="272926"/>
                </a:cubicBezTo>
                <a:cubicBezTo>
                  <a:pt x="5600515" y="259503"/>
                  <a:pt x="5603466" y="250408"/>
                  <a:pt x="5611481" y="245640"/>
                </a:cubicBezTo>
                <a:cubicBezTo>
                  <a:pt x="5619498" y="240872"/>
                  <a:pt x="5629055" y="233382"/>
                  <a:pt x="5640155" y="223172"/>
                </a:cubicBezTo>
                <a:cubicBezTo>
                  <a:pt x="5651254" y="212962"/>
                  <a:pt x="5667115" y="194850"/>
                  <a:pt x="5687736" y="168837"/>
                </a:cubicBezTo>
                <a:cubicBezTo>
                  <a:pt x="5708357" y="142824"/>
                  <a:pt x="5723321" y="122300"/>
                  <a:pt x="5732628" y="107264"/>
                </a:cubicBezTo>
                <a:cubicBezTo>
                  <a:pt x="5741935" y="92228"/>
                  <a:pt x="5746362" y="79591"/>
                  <a:pt x="5745910" y="69352"/>
                </a:cubicBezTo>
                <a:cubicBezTo>
                  <a:pt x="5745684" y="64232"/>
                  <a:pt x="5746723" y="61173"/>
                  <a:pt x="5749024" y="60175"/>
                </a:cubicBezTo>
                <a:close/>
                <a:moveTo>
                  <a:pt x="4580006" y="54279"/>
                </a:moveTo>
                <a:cubicBezTo>
                  <a:pt x="4583924" y="54601"/>
                  <a:pt x="4587778" y="55922"/>
                  <a:pt x="4591568" y="58242"/>
                </a:cubicBezTo>
                <a:cubicBezTo>
                  <a:pt x="4599146" y="62881"/>
                  <a:pt x="4599114" y="67821"/>
                  <a:pt x="4591471" y="73062"/>
                </a:cubicBezTo>
                <a:cubicBezTo>
                  <a:pt x="4583827" y="78304"/>
                  <a:pt x="4571904" y="82975"/>
                  <a:pt x="4555699" y="87076"/>
                </a:cubicBezTo>
                <a:cubicBezTo>
                  <a:pt x="4562898" y="90661"/>
                  <a:pt x="4565820" y="95781"/>
                  <a:pt x="4564465" y="102435"/>
                </a:cubicBezTo>
                <a:cubicBezTo>
                  <a:pt x="4563110" y="109089"/>
                  <a:pt x="4562432" y="117686"/>
                  <a:pt x="4562432" y="128226"/>
                </a:cubicBezTo>
                <a:cubicBezTo>
                  <a:pt x="4562848" y="127595"/>
                  <a:pt x="4566243" y="126085"/>
                  <a:pt x="4572617" y="123698"/>
                </a:cubicBezTo>
                <a:cubicBezTo>
                  <a:pt x="4578991" y="121310"/>
                  <a:pt x="4584512" y="122256"/>
                  <a:pt x="4589180" y="126537"/>
                </a:cubicBezTo>
                <a:cubicBezTo>
                  <a:pt x="4593848" y="130818"/>
                  <a:pt x="4593324" y="135285"/>
                  <a:pt x="4587610" y="139938"/>
                </a:cubicBezTo>
                <a:cubicBezTo>
                  <a:pt x="4581895" y="144591"/>
                  <a:pt x="4573438" y="148919"/>
                  <a:pt x="4562238" y="152919"/>
                </a:cubicBezTo>
                <a:cubicBezTo>
                  <a:pt x="4561478" y="169196"/>
                  <a:pt x="4561098" y="186612"/>
                  <a:pt x="4561098" y="205168"/>
                </a:cubicBezTo>
                <a:cubicBezTo>
                  <a:pt x="4576901" y="198199"/>
                  <a:pt x="4588725" y="193531"/>
                  <a:pt x="4596569" y="191165"/>
                </a:cubicBezTo>
                <a:cubicBezTo>
                  <a:pt x="4604413" y="188799"/>
                  <a:pt x="4605789" y="190896"/>
                  <a:pt x="4600699" y="197457"/>
                </a:cubicBezTo>
                <a:cubicBezTo>
                  <a:pt x="4595608" y="204017"/>
                  <a:pt x="4587172" y="210571"/>
                  <a:pt x="4575392" y="217117"/>
                </a:cubicBezTo>
                <a:cubicBezTo>
                  <a:pt x="4563611" y="223663"/>
                  <a:pt x="4551024" y="230862"/>
                  <a:pt x="4537630" y="238713"/>
                </a:cubicBezTo>
                <a:cubicBezTo>
                  <a:pt x="4524237" y="246565"/>
                  <a:pt x="4514632" y="252860"/>
                  <a:pt x="4508818" y="257599"/>
                </a:cubicBezTo>
                <a:cubicBezTo>
                  <a:pt x="4503002" y="262339"/>
                  <a:pt x="4494936" y="259062"/>
                  <a:pt x="4484619" y="247769"/>
                </a:cubicBezTo>
                <a:cubicBezTo>
                  <a:pt x="4474301" y="236476"/>
                  <a:pt x="4475021" y="230830"/>
                  <a:pt x="4486780" y="230830"/>
                </a:cubicBezTo>
                <a:cubicBezTo>
                  <a:pt x="4495829" y="230830"/>
                  <a:pt x="4512894" y="224556"/>
                  <a:pt x="4537975" y="212008"/>
                </a:cubicBezTo>
                <a:lnTo>
                  <a:pt x="4537975" y="159437"/>
                </a:lnTo>
                <a:cubicBezTo>
                  <a:pt x="4533142" y="161201"/>
                  <a:pt x="4528263" y="162316"/>
                  <a:pt x="4523337" y="162782"/>
                </a:cubicBezTo>
                <a:cubicBezTo>
                  <a:pt x="4518411" y="163248"/>
                  <a:pt x="4512646" y="161982"/>
                  <a:pt x="4506043" y="158985"/>
                </a:cubicBezTo>
                <a:cubicBezTo>
                  <a:pt x="4499439" y="155988"/>
                  <a:pt x="4499435" y="153095"/>
                  <a:pt x="4506032" y="150306"/>
                </a:cubicBezTo>
                <a:cubicBezTo>
                  <a:pt x="4512628" y="147517"/>
                  <a:pt x="4523276" y="142853"/>
                  <a:pt x="4537975" y="136314"/>
                </a:cubicBezTo>
                <a:cubicBezTo>
                  <a:pt x="4537975" y="114287"/>
                  <a:pt x="4536964" y="99495"/>
                  <a:pt x="4534942" y="91938"/>
                </a:cubicBezTo>
                <a:cubicBezTo>
                  <a:pt x="4523082" y="92841"/>
                  <a:pt x="4513650" y="91447"/>
                  <a:pt x="4506645" y="87754"/>
                </a:cubicBezTo>
                <a:cubicBezTo>
                  <a:pt x="4499640" y="84061"/>
                  <a:pt x="4500597" y="80932"/>
                  <a:pt x="4509516" y="78365"/>
                </a:cubicBezTo>
                <a:cubicBezTo>
                  <a:pt x="4518436" y="75798"/>
                  <a:pt x="4528399" y="72317"/>
                  <a:pt x="4539405" y="67921"/>
                </a:cubicBezTo>
                <a:cubicBezTo>
                  <a:pt x="4550411" y="63526"/>
                  <a:pt x="4559962" y="59654"/>
                  <a:pt x="4568057" y="56306"/>
                </a:cubicBezTo>
                <a:cubicBezTo>
                  <a:pt x="4572104" y="54632"/>
                  <a:pt x="4576087" y="53956"/>
                  <a:pt x="4580006" y="54279"/>
                </a:cubicBezTo>
                <a:close/>
                <a:moveTo>
                  <a:pt x="1352464" y="53308"/>
                </a:moveTo>
                <a:cubicBezTo>
                  <a:pt x="1354923" y="53188"/>
                  <a:pt x="1357670" y="53743"/>
                  <a:pt x="1360702" y="54972"/>
                </a:cubicBezTo>
                <a:cubicBezTo>
                  <a:pt x="1366768" y="57432"/>
                  <a:pt x="1372770" y="61081"/>
                  <a:pt x="1378706" y="65921"/>
                </a:cubicBezTo>
                <a:cubicBezTo>
                  <a:pt x="1384643" y="70761"/>
                  <a:pt x="1385052" y="75995"/>
                  <a:pt x="1379932" y="81624"/>
                </a:cubicBezTo>
                <a:cubicBezTo>
                  <a:pt x="1374813" y="87252"/>
                  <a:pt x="1369819" y="98470"/>
                  <a:pt x="1364951" y="115276"/>
                </a:cubicBezTo>
                <a:cubicBezTo>
                  <a:pt x="1360082" y="132083"/>
                  <a:pt x="1355038" y="146237"/>
                  <a:pt x="1349818" y="157738"/>
                </a:cubicBezTo>
                <a:cubicBezTo>
                  <a:pt x="1355755" y="163373"/>
                  <a:pt x="1361739" y="171146"/>
                  <a:pt x="1367768" y="181055"/>
                </a:cubicBezTo>
                <a:cubicBezTo>
                  <a:pt x="1373798" y="190964"/>
                  <a:pt x="1374451" y="200636"/>
                  <a:pt x="1369726" y="210072"/>
                </a:cubicBezTo>
                <a:cubicBezTo>
                  <a:pt x="1365001" y="219508"/>
                  <a:pt x="1358171" y="219250"/>
                  <a:pt x="1349237" y="209298"/>
                </a:cubicBezTo>
                <a:lnTo>
                  <a:pt x="1334653" y="183722"/>
                </a:lnTo>
                <a:cubicBezTo>
                  <a:pt x="1326063" y="197231"/>
                  <a:pt x="1316735" y="209018"/>
                  <a:pt x="1306668" y="219085"/>
                </a:cubicBezTo>
                <a:cubicBezTo>
                  <a:pt x="1296602" y="229152"/>
                  <a:pt x="1284376" y="237699"/>
                  <a:pt x="1269993" y="244725"/>
                </a:cubicBezTo>
                <a:cubicBezTo>
                  <a:pt x="1255610" y="251752"/>
                  <a:pt x="1253477" y="249612"/>
                  <a:pt x="1263594" y="238305"/>
                </a:cubicBezTo>
                <a:cubicBezTo>
                  <a:pt x="1273711" y="226997"/>
                  <a:pt x="1284093" y="214471"/>
                  <a:pt x="1294741" y="200726"/>
                </a:cubicBezTo>
                <a:cubicBezTo>
                  <a:pt x="1305389" y="186981"/>
                  <a:pt x="1313344" y="174795"/>
                  <a:pt x="1318607" y="164169"/>
                </a:cubicBezTo>
                <a:cubicBezTo>
                  <a:pt x="1304209" y="146172"/>
                  <a:pt x="1294985" y="133657"/>
                  <a:pt x="1290933" y="126623"/>
                </a:cubicBezTo>
                <a:cubicBezTo>
                  <a:pt x="1286882" y="119589"/>
                  <a:pt x="1289779" y="117976"/>
                  <a:pt x="1299624" y="121783"/>
                </a:cubicBezTo>
                <a:cubicBezTo>
                  <a:pt x="1309468" y="125591"/>
                  <a:pt x="1319696" y="132234"/>
                  <a:pt x="1330308" y="141713"/>
                </a:cubicBezTo>
                <a:cubicBezTo>
                  <a:pt x="1334237" y="131588"/>
                  <a:pt x="1337769" y="119220"/>
                  <a:pt x="1340902" y="104607"/>
                </a:cubicBezTo>
                <a:cubicBezTo>
                  <a:pt x="1344035" y="89995"/>
                  <a:pt x="1344731" y="82430"/>
                  <a:pt x="1342988" y="81914"/>
                </a:cubicBezTo>
                <a:cubicBezTo>
                  <a:pt x="1341246" y="81398"/>
                  <a:pt x="1337206" y="82168"/>
                  <a:pt x="1330867" y="84226"/>
                </a:cubicBezTo>
                <a:cubicBezTo>
                  <a:pt x="1324529" y="86284"/>
                  <a:pt x="1317685" y="88310"/>
                  <a:pt x="1310336" y="90303"/>
                </a:cubicBezTo>
                <a:cubicBezTo>
                  <a:pt x="1302986" y="92296"/>
                  <a:pt x="1295103" y="90554"/>
                  <a:pt x="1286685" y="85076"/>
                </a:cubicBezTo>
                <a:cubicBezTo>
                  <a:pt x="1278268" y="79598"/>
                  <a:pt x="1279031" y="76221"/>
                  <a:pt x="1288977" y="74945"/>
                </a:cubicBezTo>
                <a:cubicBezTo>
                  <a:pt x="1298921" y="73668"/>
                  <a:pt x="1308067" y="71714"/>
                  <a:pt x="1316413" y="69083"/>
                </a:cubicBezTo>
                <a:cubicBezTo>
                  <a:pt x="1324758" y="66452"/>
                  <a:pt x="1330824" y="64297"/>
                  <a:pt x="1334610" y="62619"/>
                </a:cubicBezTo>
                <a:cubicBezTo>
                  <a:pt x="1338396" y="60941"/>
                  <a:pt x="1342175" y="58633"/>
                  <a:pt x="1345946" y="55693"/>
                </a:cubicBezTo>
                <a:cubicBezTo>
                  <a:pt x="1347832" y="54223"/>
                  <a:pt x="1350004" y="53428"/>
                  <a:pt x="1352464" y="53308"/>
                </a:cubicBezTo>
                <a:close/>
                <a:moveTo>
                  <a:pt x="2895493" y="48293"/>
                </a:moveTo>
                <a:cubicBezTo>
                  <a:pt x="2898221" y="47583"/>
                  <a:pt x="2903536" y="48573"/>
                  <a:pt x="2911437" y="51262"/>
                </a:cubicBezTo>
                <a:cubicBezTo>
                  <a:pt x="2927240" y="56639"/>
                  <a:pt x="2933958" y="64537"/>
                  <a:pt x="2931592" y="74955"/>
                </a:cubicBezTo>
                <a:cubicBezTo>
                  <a:pt x="2929226" y="85373"/>
                  <a:pt x="2922579" y="86531"/>
                  <a:pt x="2911652" y="78429"/>
                </a:cubicBezTo>
                <a:cubicBezTo>
                  <a:pt x="2905486" y="71374"/>
                  <a:pt x="2899958" y="63738"/>
                  <a:pt x="2895068" y="55521"/>
                </a:cubicBezTo>
                <a:cubicBezTo>
                  <a:pt x="2892623" y="51412"/>
                  <a:pt x="2892764" y="49003"/>
                  <a:pt x="2895493" y="48293"/>
                </a:cubicBezTo>
                <a:close/>
                <a:moveTo>
                  <a:pt x="852477" y="47479"/>
                </a:moveTo>
                <a:cubicBezTo>
                  <a:pt x="854819" y="47376"/>
                  <a:pt x="857865" y="47784"/>
                  <a:pt x="861615" y="48702"/>
                </a:cubicBezTo>
                <a:cubicBezTo>
                  <a:pt x="875511" y="50667"/>
                  <a:pt x="884710" y="54954"/>
                  <a:pt x="889213" y="61565"/>
                </a:cubicBezTo>
                <a:cubicBezTo>
                  <a:pt x="893716" y="68176"/>
                  <a:pt x="894529" y="76016"/>
                  <a:pt x="891654" y="85087"/>
                </a:cubicBezTo>
                <a:cubicBezTo>
                  <a:pt x="888779" y="94157"/>
                  <a:pt x="883068" y="95767"/>
                  <a:pt x="874521" y="89916"/>
                </a:cubicBezTo>
                <a:cubicBezTo>
                  <a:pt x="865975" y="84065"/>
                  <a:pt x="857937" y="74815"/>
                  <a:pt x="850408" y="62167"/>
                </a:cubicBezTo>
                <a:cubicBezTo>
                  <a:pt x="844762" y="52681"/>
                  <a:pt x="845452" y="47785"/>
                  <a:pt x="852477" y="47479"/>
                </a:cubicBezTo>
                <a:close/>
                <a:moveTo>
                  <a:pt x="138102" y="47479"/>
                </a:moveTo>
                <a:cubicBezTo>
                  <a:pt x="140444" y="47376"/>
                  <a:pt x="143491" y="47784"/>
                  <a:pt x="147240" y="48702"/>
                </a:cubicBezTo>
                <a:cubicBezTo>
                  <a:pt x="161136" y="50667"/>
                  <a:pt x="170335" y="54954"/>
                  <a:pt x="174838" y="61565"/>
                </a:cubicBezTo>
                <a:cubicBezTo>
                  <a:pt x="179341" y="68176"/>
                  <a:pt x="180155" y="76016"/>
                  <a:pt x="177279" y="85087"/>
                </a:cubicBezTo>
                <a:cubicBezTo>
                  <a:pt x="174404" y="94157"/>
                  <a:pt x="168693" y="95767"/>
                  <a:pt x="160146" y="89916"/>
                </a:cubicBezTo>
                <a:cubicBezTo>
                  <a:pt x="151600" y="84065"/>
                  <a:pt x="143562" y="74815"/>
                  <a:pt x="136033" y="62167"/>
                </a:cubicBezTo>
                <a:cubicBezTo>
                  <a:pt x="130387" y="52681"/>
                  <a:pt x="131076" y="47785"/>
                  <a:pt x="138102" y="47479"/>
                </a:cubicBezTo>
                <a:close/>
                <a:moveTo>
                  <a:pt x="781167" y="36463"/>
                </a:moveTo>
                <a:cubicBezTo>
                  <a:pt x="792596" y="36463"/>
                  <a:pt x="803340" y="38485"/>
                  <a:pt x="813400" y="42529"/>
                </a:cubicBezTo>
                <a:cubicBezTo>
                  <a:pt x="823459" y="46572"/>
                  <a:pt x="827672" y="54918"/>
                  <a:pt x="826037" y="67567"/>
                </a:cubicBezTo>
                <a:cubicBezTo>
                  <a:pt x="824402" y="80215"/>
                  <a:pt x="818078" y="83674"/>
                  <a:pt x="807065" y="77945"/>
                </a:cubicBezTo>
                <a:cubicBezTo>
                  <a:pt x="796052" y="72216"/>
                  <a:pt x="785594" y="63870"/>
                  <a:pt x="775692" y="52907"/>
                </a:cubicBezTo>
                <a:cubicBezTo>
                  <a:pt x="765790" y="41944"/>
                  <a:pt x="767615" y="36463"/>
                  <a:pt x="781167" y="36463"/>
                </a:cubicBezTo>
                <a:close/>
                <a:moveTo>
                  <a:pt x="66792" y="36463"/>
                </a:moveTo>
                <a:cubicBezTo>
                  <a:pt x="78221" y="36463"/>
                  <a:pt x="88965" y="38485"/>
                  <a:pt x="99025" y="42529"/>
                </a:cubicBezTo>
                <a:cubicBezTo>
                  <a:pt x="109084" y="46572"/>
                  <a:pt x="113297" y="54918"/>
                  <a:pt x="111662" y="67567"/>
                </a:cubicBezTo>
                <a:cubicBezTo>
                  <a:pt x="110027" y="80215"/>
                  <a:pt x="103703" y="83674"/>
                  <a:pt x="92690" y="77945"/>
                </a:cubicBezTo>
                <a:cubicBezTo>
                  <a:pt x="81677" y="72216"/>
                  <a:pt x="71219" y="63870"/>
                  <a:pt x="61317" y="52907"/>
                </a:cubicBezTo>
                <a:cubicBezTo>
                  <a:pt x="51415" y="41944"/>
                  <a:pt x="53240" y="36463"/>
                  <a:pt x="66792" y="36463"/>
                </a:cubicBezTo>
                <a:close/>
                <a:moveTo>
                  <a:pt x="5992601" y="32548"/>
                </a:moveTo>
                <a:cubicBezTo>
                  <a:pt x="6018586" y="28848"/>
                  <a:pt x="6039214" y="41668"/>
                  <a:pt x="6054486" y="71008"/>
                </a:cubicBezTo>
                <a:cubicBezTo>
                  <a:pt x="6063578" y="102972"/>
                  <a:pt x="6051138" y="134693"/>
                  <a:pt x="6017166" y="166170"/>
                </a:cubicBezTo>
                <a:cubicBezTo>
                  <a:pt x="6007042" y="181370"/>
                  <a:pt x="6001980" y="199367"/>
                  <a:pt x="6001980" y="220161"/>
                </a:cubicBezTo>
                <a:lnTo>
                  <a:pt x="5969542" y="220161"/>
                </a:lnTo>
                <a:cubicBezTo>
                  <a:pt x="5968567" y="183651"/>
                  <a:pt x="5983517" y="150403"/>
                  <a:pt x="6014391" y="120417"/>
                </a:cubicBezTo>
                <a:cubicBezTo>
                  <a:pt x="6021317" y="110064"/>
                  <a:pt x="6024343" y="99058"/>
                  <a:pt x="6023469" y="87399"/>
                </a:cubicBezTo>
                <a:cubicBezTo>
                  <a:pt x="6018751" y="71524"/>
                  <a:pt x="6009796" y="64039"/>
                  <a:pt x="5996602" y="64942"/>
                </a:cubicBezTo>
                <a:lnTo>
                  <a:pt x="5991311" y="64942"/>
                </a:lnTo>
                <a:cubicBezTo>
                  <a:pt x="5975035" y="65717"/>
                  <a:pt x="5967348" y="79662"/>
                  <a:pt x="5968252" y="106780"/>
                </a:cubicBezTo>
                <a:lnTo>
                  <a:pt x="5934437" y="106780"/>
                </a:lnTo>
                <a:cubicBezTo>
                  <a:pt x="5933477" y="69667"/>
                  <a:pt x="5945214" y="46881"/>
                  <a:pt x="5969650" y="38420"/>
                </a:cubicBezTo>
                <a:cubicBezTo>
                  <a:pt x="5973622" y="35437"/>
                  <a:pt x="5981273" y="33480"/>
                  <a:pt x="5992601" y="32548"/>
                </a:cubicBezTo>
                <a:close/>
                <a:moveTo>
                  <a:pt x="4697458" y="31335"/>
                </a:moveTo>
                <a:cubicBezTo>
                  <a:pt x="4700992" y="31254"/>
                  <a:pt x="4704694" y="32175"/>
                  <a:pt x="4708562" y="34096"/>
                </a:cubicBezTo>
                <a:cubicBezTo>
                  <a:pt x="4716299" y="37940"/>
                  <a:pt x="4723125" y="42019"/>
                  <a:pt x="4729040" y="46336"/>
                </a:cubicBezTo>
                <a:cubicBezTo>
                  <a:pt x="4734956" y="50652"/>
                  <a:pt x="4736296" y="54703"/>
                  <a:pt x="4733063" y="58489"/>
                </a:cubicBezTo>
                <a:cubicBezTo>
                  <a:pt x="4729829" y="62275"/>
                  <a:pt x="4727793" y="67523"/>
                  <a:pt x="4726954" y="74235"/>
                </a:cubicBezTo>
                <a:cubicBezTo>
                  <a:pt x="4726115" y="80946"/>
                  <a:pt x="4725466" y="94920"/>
                  <a:pt x="4725007" y="116158"/>
                </a:cubicBezTo>
                <a:cubicBezTo>
                  <a:pt x="4724548" y="137396"/>
                  <a:pt x="4723405" y="154418"/>
                  <a:pt x="4721576" y="167224"/>
                </a:cubicBezTo>
                <a:cubicBezTo>
                  <a:pt x="4719748" y="180030"/>
                  <a:pt x="4716449" y="189580"/>
                  <a:pt x="4711681" y="195876"/>
                </a:cubicBezTo>
                <a:cubicBezTo>
                  <a:pt x="4706913" y="202171"/>
                  <a:pt x="4702192" y="199744"/>
                  <a:pt x="4697517" y="188594"/>
                </a:cubicBezTo>
                <a:cubicBezTo>
                  <a:pt x="4692842" y="177445"/>
                  <a:pt x="4691182" y="169041"/>
                  <a:pt x="4692537" y="163384"/>
                </a:cubicBezTo>
                <a:cubicBezTo>
                  <a:pt x="4693892" y="157727"/>
                  <a:pt x="4695244" y="147954"/>
                  <a:pt x="4696592" y="134066"/>
                </a:cubicBezTo>
                <a:cubicBezTo>
                  <a:pt x="4697940" y="120177"/>
                  <a:pt x="4698614" y="105210"/>
                  <a:pt x="4698614" y="89163"/>
                </a:cubicBezTo>
                <a:cubicBezTo>
                  <a:pt x="4698614" y="72973"/>
                  <a:pt x="4697603" y="63315"/>
                  <a:pt x="4695581" y="60188"/>
                </a:cubicBezTo>
                <a:cubicBezTo>
                  <a:pt x="4693559" y="57062"/>
                  <a:pt x="4689364" y="55944"/>
                  <a:pt x="4682997" y="56833"/>
                </a:cubicBezTo>
                <a:cubicBezTo>
                  <a:pt x="4655235" y="62225"/>
                  <a:pt x="4639797" y="65179"/>
                  <a:pt x="4636685" y="65695"/>
                </a:cubicBezTo>
                <a:cubicBezTo>
                  <a:pt x="4637532" y="99423"/>
                  <a:pt x="4637729" y="124952"/>
                  <a:pt x="4637277" y="142283"/>
                </a:cubicBezTo>
                <a:cubicBezTo>
                  <a:pt x="4636826" y="159613"/>
                  <a:pt x="4635244" y="173326"/>
                  <a:pt x="4632534" y="183421"/>
                </a:cubicBezTo>
                <a:cubicBezTo>
                  <a:pt x="4629824" y="193517"/>
                  <a:pt x="4626289" y="197639"/>
                  <a:pt x="4621929" y="195790"/>
                </a:cubicBezTo>
                <a:cubicBezTo>
                  <a:pt x="4617570" y="193940"/>
                  <a:pt x="4614412" y="189050"/>
                  <a:pt x="4612454" y="181119"/>
                </a:cubicBezTo>
                <a:cubicBezTo>
                  <a:pt x="4610497" y="173189"/>
                  <a:pt x="4609970" y="166679"/>
                  <a:pt x="4610873" y="161588"/>
                </a:cubicBezTo>
                <a:cubicBezTo>
                  <a:pt x="4611776" y="156497"/>
                  <a:pt x="4612680" y="148678"/>
                  <a:pt x="4613583" y="138131"/>
                </a:cubicBezTo>
                <a:cubicBezTo>
                  <a:pt x="4614487" y="127584"/>
                  <a:pt x="4615161" y="117510"/>
                  <a:pt x="4615605" y="107909"/>
                </a:cubicBezTo>
                <a:cubicBezTo>
                  <a:pt x="4616050" y="98308"/>
                  <a:pt x="4615842" y="89019"/>
                  <a:pt x="4614982" y="80043"/>
                </a:cubicBezTo>
                <a:cubicBezTo>
                  <a:pt x="4614121" y="71066"/>
                  <a:pt x="4611422" y="62902"/>
                  <a:pt x="4606883" y="55553"/>
                </a:cubicBezTo>
                <a:cubicBezTo>
                  <a:pt x="4602344" y="48204"/>
                  <a:pt x="4604051" y="44999"/>
                  <a:pt x="4612003" y="45938"/>
                </a:cubicBezTo>
                <a:cubicBezTo>
                  <a:pt x="4619954" y="46877"/>
                  <a:pt x="4625812" y="47555"/>
                  <a:pt x="4629577" y="47971"/>
                </a:cubicBezTo>
                <a:cubicBezTo>
                  <a:pt x="4633341" y="48386"/>
                  <a:pt x="4642311" y="47300"/>
                  <a:pt x="4656486" y="44712"/>
                </a:cubicBezTo>
                <a:cubicBezTo>
                  <a:pt x="4670661" y="42123"/>
                  <a:pt x="4680950" y="38746"/>
                  <a:pt x="4687353" y="34580"/>
                </a:cubicBezTo>
                <a:cubicBezTo>
                  <a:pt x="4690555" y="32498"/>
                  <a:pt x="4693923" y="31416"/>
                  <a:pt x="4697458" y="31335"/>
                </a:cubicBezTo>
                <a:close/>
                <a:moveTo>
                  <a:pt x="4333121" y="29611"/>
                </a:moveTo>
                <a:cubicBezTo>
                  <a:pt x="4335329" y="29273"/>
                  <a:pt x="4338201" y="29337"/>
                  <a:pt x="4341736" y="29805"/>
                </a:cubicBezTo>
                <a:cubicBezTo>
                  <a:pt x="4355876" y="31677"/>
                  <a:pt x="4366702" y="35118"/>
                  <a:pt x="4374217" y="40130"/>
                </a:cubicBezTo>
                <a:cubicBezTo>
                  <a:pt x="4381731" y="45142"/>
                  <a:pt x="4385198" y="52104"/>
                  <a:pt x="4384617" y="61017"/>
                </a:cubicBezTo>
                <a:cubicBezTo>
                  <a:pt x="4384036" y="69929"/>
                  <a:pt x="4380318" y="73650"/>
                  <a:pt x="4373464" y="72180"/>
                </a:cubicBezTo>
                <a:cubicBezTo>
                  <a:pt x="4366609" y="70711"/>
                  <a:pt x="4359446" y="67172"/>
                  <a:pt x="4351975" y="61565"/>
                </a:cubicBezTo>
                <a:cubicBezTo>
                  <a:pt x="4344504" y="55958"/>
                  <a:pt x="4337563" y="49950"/>
                  <a:pt x="4331153" y="43539"/>
                </a:cubicBezTo>
                <a:cubicBezTo>
                  <a:pt x="4325840" y="35269"/>
                  <a:pt x="4326496" y="30626"/>
                  <a:pt x="4333121" y="29611"/>
                </a:cubicBezTo>
                <a:close/>
                <a:moveTo>
                  <a:pt x="2214287" y="29126"/>
                </a:moveTo>
                <a:cubicBezTo>
                  <a:pt x="2222624" y="28928"/>
                  <a:pt x="2230559" y="32015"/>
                  <a:pt x="2238093" y="38388"/>
                </a:cubicBezTo>
                <a:cubicBezTo>
                  <a:pt x="2248138" y="46884"/>
                  <a:pt x="2246686" y="52534"/>
                  <a:pt x="2233737" y="55338"/>
                </a:cubicBezTo>
                <a:cubicBezTo>
                  <a:pt x="2220788" y="58141"/>
                  <a:pt x="2197564" y="61027"/>
                  <a:pt x="2164065" y="63996"/>
                </a:cubicBezTo>
                <a:cubicBezTo>
                  <a:pt x="2176670" y="70521"/>
                  <a:pt x="2182048" y="76095"/>
                  <a:pt x="2180198" y="80720"/>
                </a:cubicBezTo>
                <a:cubicBezTo>
                  <a:pt x="2178348" y="85345"/>
                  <a:pt x="2176570" y="94433"/>
                  <a:pt x="2174863" y="107984"/>
                </a:cubicBezTo>
                <a:cubicBezTo>
                  <a:pt x="2193549" y="105432"/>
                  <a:pt x="2205569" y="102768"/>
                  <a:pt x="2210926" y="99993"/>
                </a:cubicBezTo>
                <a:cubicBezTo>
                  <a:pt x="2216282" y="97218"/>
                  <a:pt x="2222964" y="97251"/>
                  <a:pt x="2230973" y="100090"/>
                </a:cubicBezTo>
                <a:cubicBezTo>
                  <a:pt x="2238982" y="102929"/>
                  <a:pt x="2246930" y="106869"/>
                  <a:pt x="2254817" y="111910"/>
                </a:cubicBezTo>
                <a:cubicBezTo>
                  <a:pt x="2262704" y="116951"/>
                  <a:pt x="2264838" y="124454"/>
                  <a:pt x="2261217" y="134421"/>
                </a:cubicBezTo>
                <a:cubicBezTo>
                  <a:pt x="2257596" y="144387"/>
                  <a:pt x="2255559" y="167152"/>
                  <a:pt x="2255108" y="202716"/>
                </a:cubicBezTo>
                <a:cubicBezTo>
                  <a:pt x="2254656" y="238280"/>
                  <a:pt x="2251813" y="262246"/>
                  <a:pt x="2246579" y="274614"/>
                </a:cubicBezTo>
                <a:cubicBezTo>
                  <a:pt x="2241345" y="286982"/>
                  <a:pt x="2233633" y="295848"/>
                  <a:pt x="2223445" y="301212"/>
                </a:cubicBezTo>
                <a:cubicBezTo>
                  <a:pt x="2213256" y="306575"/>
                  <a:pt x="2207362" y="305159"/>
                  <a:pt x="2205763" y="296963"/>
                </a:cubicBezTo>
                <a:cubicBezTo>
                  <a:pt x="2204164" y="288768"/>
                  <a:pt x="2196790" y="279293"/>
                  <a:pt x="2183640" y="268537"/>
                </a:cubicBezTo>
                <a:cubicBezTo>
                  <a:pt x="2170490" y="257782"/>
                  <a:pt x="2170529" y="253982"/>
                  <a:pt x="2183758" y="257137"/>
                </a:cubicBezTo>
                <a:cubicBezTo>
                  <a:pt x="2196987" y="260292"/>
                  <a:pt x="2206477" y="261690"/>
                  <a:pt x="2212227" y="261331"/>
                </a:cubicBezTo>
                <a:cubicBezTo>
                  <a:pt x="2217977" y="260973"/>
                  <a:pt x="2221935" y="251698"/>
                  <a:pt x="2224101" y="233508"/>
                </a:cubicBezTo>
                <a:cubicBezTo>
                  <a:pt x="2226266" y="215317"/>
                  <a:pt x="2227349" y="195997"/>
                  <a:pt x="2227349" y="175548"/>
                </a:cubicBezTo>
                <a:cubicBezTo>
                  <a:pt x="2227349" y="155372"/>
                  <a:pt x="2226363" y="142326"/>
                  <a:pt x="2224391" y="136410"/>
                </a:cubicBezTo>
                <a:cubicBezTo>
                  <a:pt x="2222419" y="130495"/>
                  <a:pt x="2219221" y="126777"/>
                  <a:pt x="2214797" y="125257"/>
                </a:cubicBezTo>
                <a:cubicBezTo>
                  <a:pt x="2210374" y="123737"/>
                  <a:pt x="2196869" y="124633"/>
                  <a:pt x="2174283" y="127946"/>
                </a:cubicBezTo>
                <a:cubicBezTo>
                  <a:pt x="2171931" y="141268"/>
                  <a:pt x="2169429" y="152547"/>
                  <a:pt x="2166776" y="161782"/>
                </a:cubicBezTo>
                <a:cubicBezTo>
                  <a:pt x="2171479" y="163044"/>
                  <a:pt x="2178130" y="165582"/>
                  <a:pt x="2186726" y="169396"/>
                </a:cubicBezTo>
                <a:cubicBezTo>
                  <a:pt x="2195323" y="173211"/>
                  <a:pt x="2202020" y="178545"/>
                  <a:pt x="2206817" y="185400"/>
                </a:cubicBezTo>
                <a:cubicBezTo>
                  <a:pt x="2211614" y="192255"/>
                  <a:pt x="2212499" y="199540"/>
                  <a:pt x="2209474" y="207255"/>
                </a:cubicBezTo>
                <a:cubicBezTo>
                  <a:pt x="2206448" y="214970"/>
                  <a:pt x="2199622" y="214561"/>
                  <a:pt x="2188996" y="206028"/>
                </a:cubicBezTo>
                <a:cubicBezTo>
                  <a:pt x="2178370" y="197496"/>
                  <a:pt x="2169400" y="186913"/>
                  <a:pt x="2162086" y="174279"/>
                </a:cubicBezTo>
                <a:cubicBezTo>
                  <a:pt x="2151102" y="200479"/>
                  <a:pt x="2135837" y="218727"/>
                  <a:pt x="2116291" y="229023"/>
                </a:cubicBezTo>
                <a:cubicBezTo>
                  <a:pt x="2096745" y="239319"/>
                  <a:pt x="2092881" y="237742"/>
                  <a:pt x="2104697" y="224291"/>
                </a:cubicBezTo>
                <a:lnTo>
                  <a:pt x="2120734" y="200648"/>
                </a:lnTo>
                <a:lnTo>
                  <a:pt x="2119297" y="201140"/>
                </a:lnTo>
                <a:cubicBezTo>
                  <a:pt x="2116777" y="201230"/>
                  <a:pt x="2113803" y="199927"/>
                  <a:pt x="2110376" y="197231"/>
                </a:cubicBezTo>
                <a:cubicBezTo>
                  <a:pt x="2103521" y="191839"/>
                  <a:pt x="2099190" y="185988"/>
                  <a:pt x="2097383" y="179678"/>
                </a:cubicBezTo>
                <a:cubicBezTo>
                  <a:pt x="2093712" y="192900"/>
                  <a:pt x="2087216" y="204637"/>
                  <a:pt x="2077895" y="214891"/>
                </a:cubicBezTo>
                <a:cubicBezTo>
                  <a:pt x="2068574" y="225144"/>
                  <a:pt x="2057410" y="232863"/>
                  <a:pt x="2044403" y="238047"/>
                </a:cubicBezTo>
                <a:cubicBezTo>
                  <a:pt x="2031397" y="243231"/>
                  <a:pt x="2029687" y="240656"/>
                  <a:pt x="2039273" y="230324"/>
                </a:cubicBezTo>
                <a:cubicBezTo>
                  <a:pt x="2048860" y="219992"/>
                  <a:pt x="2057862" y="207527"/>
                  <a:pt x="2066279" y="192929"/>
                </a:cubicBezTo>
                <a:cubicBezTo>
                  <a:pt x="2074697" y="178330"/>
                  <a:pt x="2079795" y="160412"/>
                  <a:pt x="2081573" y="139174"/>
                </a:cubicBezTo>
                <a:cubicBezTo>
                  <a:pt x="2064767" y="140981"/>
                  <a:pt x="2048627" y="142659"/>
                  <a:pt x="2033154" y="144208"/>
                </a:cubicBezTo>
                <a:lnTo>
                  <a:pt x="2033154" y="203899"/>
                </a:lnTo>
                <a:cubicBezTo>
                  <a:pt x="2033154" y="216963"/>
                  <a:pt x="2032681" y="230561"/>
                  <a:pt x="2031734" y="244693"/>
                </a:cubicBezTo>
                <a:cubicBezTo>
                  <a:pt x="2030788" y="258825"/>
                  <a:pt x="2028303" y="268846"/>
                  <a:pt x="2024281" y="274754"/>
                </a:cubicBezTo>
                <a:cubicBezTo>
                  <a:pt x="2020258" y="280662"/>
                  <a:pt x="2015304" y="278988"/>
                  <a:pt x="2009417" y="269731"/>
                </a:cubicBezTo>
                <a:cubicBezTo>
                  <a:pt x="2003531" y="260475"/>
                  <a:pt x="2001716" y="251157"/>
                  <a:pt x="2003975" y="241779"/>
                </a:cubicBezTo>
                <a:cubicBezTo>
                  <a:pt x="2006234" y="232400"/>
                  <a:pt x="2007808" y="214278"/>
                  <a:pt x="2008697" y="187411"/>
                </a:cubicBezTo>
                <a:cubicBezTo>
                  <a:pt x="2009585" y="160545"/>
                  <a:pt x="2007330" y="142164"/>
                  <a:pt x="2001931" y="132270"/>
                </a:cubicBezTo>
                <a:cubicBezTo>
                  <a:pt x="1996532" y="122375"/>
                  <a:pt x="1997920" y="118367"/>
                  <a:pt x="2006094" y="120245"/>
                </a:cubicBezTo>
                <a:cubicBezTo>
                  <a:pt x="2014267" y="122124"/>
                  <a:pt x="2020470" y="123698"/>
                  <a:pt x="2024700" y="124967"/>
                </a:cubicBezTo>
                <a:cubicBezTo>
                  <a:pt x="2028931" y="126236"/>
                  <a:pt x="2048369" y="125236"/>
                  <a:pt x="2083014" y="121966"/>
                </a:cubicBezTo>
                <a:cubicBezTo>
                  <a:pt x="2083861" y="97932"/>
                  <a:pt x="2082957" y="82523"/>
                  <a:pt x="2080304" y="75740"/>
                </a:cubicBezTo>
                <a:cubicBezTo>
                  <a:pt x="2066423" y="77519"/>
                  <a:pt x="2056001" y="78637"/>
                  <a:pt x="2049039" y="79096"/>
                </a:cubicBezTo>
                <a:cubicBezTo>
                  <a:pt x="2042077" y="79555"/>
                  <a:pt x="2034061" y="75715"/>
                  <a:pt x="2024990" y="67577"/>
                </a:cubicBezTo>
                <a:cubicBezTo>
                  <a:pt x="2015921" y="59439"/>
                  <a:pt x="2018613" y="55370"/>
                  <a:pt x="2033067" y="55370"/>
                </a:cubicBezTo>
                <a:cubicBezTo>
                  <a:pt x="2045501" y="55370"/>
                  <a:pt x="2065498" y="53592"/>
                  <a:pt x="2093060" y="50036"/>
                </a:cubicBezTo>
                <a:cubicBezTo>
                  <a:pt x="2120622" y="46479"/>
                  <a:pt x="2143437" y="43116"/>
                  <a:pt x="2161506" y="39947"/>
                </a:cubicBezTo>
                <a:cubicBezTo>
                  <a:pt x="2179574" y="36778"/>
                  <a:pt x="2194345" y="33602"/>
                  <a:pt x="2205817" y="30418"/>
                </a:cubicBezTo>
                <a:cubicBezTo>
                  <a:pt x="2208685" y="29622"/>
                  <a:pt x="2211508" y="29191"/>
                  <a:pt x="2214287" y="29126"/>
                </a:cubicBezTo>
                <a:close/>
                <a:moveTo>
                  <a:pt x="5061746" y="28377"/>
                </a:moveTo>
                <a:cubicBezTo>
                  <a:pt x="5065787" y="29035"/>
                  <a:pt x="5070099" y="31056"/>
                  <a:pt x="5074685" y="34441"/>
                </a:cubicBezTo>
                <a:cubicBezTo>
                  <a:pt x="5083856" y="41209"/>
                  <a:pt x="5090344" y="47989"/>
                  <a:pt x="5094151" y="54779"/>
                </a:cubicBezTo>
                <a:cubicBezTo>
                  <a:pt x="5097959" y="61569"/>
                  <a:pt x="5095625" y="66046"/>
                  <a:pt x="5087150" y="68212"/>
                </a:cubicBezTo>
                <a:cubicBezTo>
                  <a:pt x="5078675" y="70377"/>
                  <a:pt x="5066651" y="76353"/>
                  <a:pt x="5051077" y="86141"/>
                </a:cubicBezTo>
                <a:cubicBezTo>
                  <a:pt x="5035504" y="95928"/>
                  <a:pt x="5020268" y="106321"/>
                  <a:pt x="5005368" y="117320"/>
                </a:cubicBezTo>
                <a:cubicBezTo>
                  <a:pt x="5017069" y="122339"/>
                  <a:pt x="5021547" y="127247"/>
                  <a:pt x="5018801" y="132044"/>
                </a:cubicBezTo>
                <a:cubicBezTo>
                  <a:pt x="5016055" y="136841"/>
                  <a:pt x="5014248" y="145323"/>
                  <a:pt x="5013380" y="157490"/>
                </a:cubicBezTo>
                <a:cubicBezTo>
                  <a:pt x="5012513" y="169658"/>
                  <a:pt x="5012749" y="187404"/>
                  <a:pt x="5014090" y="210728"/>
                </a:cubicBezTo>
                <a:cubicBezTo>
                  <a:pt x="5015431" y="234053"/>
                  <a:pt x="5015872" y="251598"/>
                  <a:pt x="5015413" y="263364"/>
                </a:cubicBezTo>
                <a:cubicBezTo>
                  <a:pt x="5014954" y="275130"/>
                  <a:pt x="5009465" y="287746"/>
                  <a:pt x="4998947" y="301212"/>
                </a:cubicBezTo>
                <a:cubicBezTo>
                  <a:pt x="4988428" y="314677"/>
                  <a:pt x="4980233" y="316444"/>
                  <a:pt x="4974360" y="306514"/>
                </a:cubicBezTo>
                <a:cubicBezTo>
                  <a:pt x="4968488" y="296583"/>
                  <a:pt x="4960013" y="285982"/>
                  <a:pt x="4948935" y="274711"/>
                </a:cubicBezTo>
                <a:cubicBezTo>
                  <a:pt x="4937857" y="263439"/>
                  <a:pt x="4938249" y="259378"/>
                  <a:pt x="4950108" y="262525"/>
                </a:cubicBezTo>
                <a:cubicBezTo>
                  <a:pt x="4961968" y="265673"/>
                  <a:pt x="4970134" y="267114"/>
                  <a:pt x="4974608" y="266849"/>
                </a:cubicBezTo>
                <a:cubicBezTo>
                  <a:pt x="4979082" y="266584"/>
                  <a:pt x="4981929" y="263196"/>
                  <a:pt x="4983148" y="256685"/>
                </a:cubicBezTo>
                <a:cubicBezTo>
                  <a:pt x="4984367" y="250175"/>
                  <a:pt x="4985199" y="234211"/>
                  <a:pt x="4985643" y="208793"/>
                </a:cubicBezTo>
                <a:cubicBezTo>
                  <a:pt x="4986088" y="183375"/>
                  <a:pt x="4985435" y="163675"/>
                  <a:pt x="4983685" y="149693"/>
                </a:cubicBezTo>
                <a:cubicBezTo>
                  <a:pt x="4981936" y="135711"/>
                  <a:pt x="4978563" y="124813"/>
                  <a:pt x="4973565" y="116997"/>
                </a:cubicBezTo>
                <a:cubicBezTo>
                  <a:pt x="4968567" y="109182"/>
                  <a:pt x="4969195" y="105751"/>
                  <a:pt x="4975447" y="106705"/>
                </a:cubicBezTo>
                <a:cubicBezTo>
                  <a:pt x="4981700" y="107658"/>
                  <a:pt x="4987543" y="108529"/>
                  <a:pt x="4992978" y="109318"/>
                </a:cubicBezTo>
                <a:cubicBezTo>
                  <a:pt x="5015047" y="88654"/>
                  <a:pt x="5030252" y="73844"/>
                  <a:pt x="5038590" y="64888"/>
                </a:cubicBezTo>
                <a:cubicBezTo>
                  <a:pt x="5046929" y="55933"/>
                  <a:pt x="5042448" y="53029"/>
                  <a:pt x="5025146" y="56177"/>
                </a:cubicBezTo>
                <a:cubicBezTo>
                  <a:pt x="5007845" y="59324"/>
                  <a:pt x="4988271" y="63117"/>
                  <a:pt x="4966423" y="67556"/>
                </a:cubicBezTo>
                <a:cubicBezTo>
                  <a:pt x="4944576" y="71994"/>
                  <a:pt x="4930297" y="75593"/>
                  <a:pt x="4923586" y="78354"/>
                </a:cubicBezTo>
                <a:cubicBezTo>
                  <a:pt x="4916874" y="81114"/>
                  <a:pt x="4909743" y="81046"/>
                  <a:pt x="4902193" y="78150"/>
                </a:cubicBezTo>
                <a:cubicBezTo>
                  <a:pt x="4894643" y="75253"/>
                  <a:pt x="4888104" y="70051"/>
                  <a:pt x="4882576" y="62544"/>
                </a:cubicBezTo>
                <a:cubicBezTo>
                  <a:pt x="4877048" y="55037"/>
                  <a:pt x="4880095" y="51742"/>
                  <a:pt x="4891718" y="52660"/>
                </a:cubicBezTo>
                <a:cubicBezTo>
                  <a:pt x="4903341" y="53578"/>
                  <a:pt x="4920735" y="52922"/>
                  <a:pt x="4943902" y="50692"/>
                </a:cubicBezTo>
                <a:cubicBezTo>
                  <a:pt x="4967068" y="48462"/>
                  <a:pt x="4988869" y="45572"/>
                  <a:pt x="5009304" y="42023"/>
                </a:cubicBezTo>
                <a:cubicBezTo>
                  <a:pt x="5029739" y="38474"/>
                  <a:pt x="5043452" y="34631"/>
                  <a:pt x="5050442" y="30493"/>
                </a:cubicBezTo>
                <a:cubicBezTo>
                  <a:pt x="5053938" y="28425"/>
                  <a:pt x="5057706" y="27720"/>
                  <a:pt x="5061746" y="28377"/>
                </a:cubicBezTo>
                <a:close/>
                <a:moveTo>
                  <a:pt x="1486312" y="28267"/>
                </a:moveTo>
                <a:cubicBezTo>
                  <a:pt x="1489234" y="28393"/>
                  <a:pt x="1492216" y="29393"/>
                  <a:pt x="1495260" y="31268"/>
                </a:cubicBezTo>
                <a:cubicBezTo>
                  <a:pt x="1501347" y="35018"/>
                  <a:pt x="1507650" y="39022"/>
                  <a:pt x="1514168" y="43281"/>
                </a:cubicBezTo>
                <a:cubicBezTo>
                  <a:pt x="1520686" y="47540"/>
                  <a:pt x="1522747" y="51627"/>
                  <a:pt x="1520352" y="55542"/>
                </a:cubicBezTo>
                <a:cubicBezTo>
                  <a:pt x="1517957" y="59457"/>
                  <a:pt x="1515932" y="64315"/>
                  <a:pt x="1514275" y="70115"/>
                </a:cubicBezTo>
                <a:cubicBezTo>
                  <a:pt x="1512619" y="75916"/>
                  <a:pt x="1511791" y="89012"/>
                  <a:pt x="1511791" y="109404"/>
                </a:cubicBezTo>
                <a:lnTo>
                  <a:pt x="1511791" y="160706"/>
                </a:lnTo>
                <a:cubicBezTo>
                  <a:pt x="1511791" y="174674"/>
                  <a:pt x="1509572" y="186275"/>
                  <a:pt x="1505133" y="195510"/>
                </a:cubicBezTo>
                <a:cubicBezTo>
                  <a:pt x="1500695" y="204745"/>
                  <a:pt x="1495493" y="203845"/>
                  <a:pt x="1489527" y="192810"/>
                </a:cubicBezTo>
                <a:cubicBezTo>
                  <a:pt x="1483562" y="181776"/>
                  <a:pt x="1481705" y="169812"/>
                  <a:pt x="1483956" y="156920"/>
                </a:cubicBezTo>
                <a:cubicBezTo>
                  <a:pt x="1486208" y="144029"/>
                  <a:pt x="1487559" y="124784"/>
                  <a:pt x="1488011" y="99187"/>
                </a:cubicBezTo>
                <a:cubicBezTo>
                  <a:pt x="1488463" y="73589"/>
                  <a:pt x="1487484" y="59009"/>
                  <a:pt x="1485075" y="55445"/>
                </a:cubicBezTo>
                <a:cubicBezTo>
                  <a:pt x="1482666" y="51882"/>
                  <a:pt x="1475119" y="51226"/>
                  <a:pt x="1462435" y="53477"/>
                </a:cubicBezTo>
                <a:cubicBezTo>
                  <a:pt x="1449751" y="55729"/>
                  <a:pt x="1436060" y="58410"/>
                  <a:pt x="1421361" y="61522"/>
                </a:cubicBezTo>
                <a:cubicBezTo>
                  <a:pt x="1421361" y="95580"/>
                  <a:pt x="1421121" y="121199"/>
                  <a:pt x="1420641" y="138378"/>
                </a:cubicBezTo>
                <a:cubicBezTo>
                  <a:pt x="1420160" y="155558"/>
                  <a:pt x="1418371" y="169436"/>
                  <a:pt x="1415274" y="180012"/>
                </a:cubicBezTo>
                <a:cubicBezTo>
                  <a:pt x="1412176" y="190588"/>
                  <a:pt x="1407215" y="190803"/>
                  <a:pt x="1400389" y="180657"/>
                </a:cubicBezTo>
                <a:cubicBezTo>
                  <a:pt x="1393563" y="170511"/>
                  <a:pt x="1391050" y="162122"/>
                  <a:pt x="1392849" y="155490"/>
                </a:cubicBezTo>
                <a:cubicBezTo>
                  <a:pt x="1394649" y="148858"/>
                  <a:pt x="1395775" y="140841"/>
                  <a:pt x="1396227" y="131441"/>
                </a:cubicBezTo>
                <a:cubicBezTo>
                  <a:pt x="1396678" y="122041"/>
                  <a:pt x="1396682" y="108121"/>
                  <a:pt x="1396237" y="89679"/>
                </a:cubicBezTo>
                <a:cubicBezTo>
                  <a:pt x="1395793" y="71238"/>
                  <a:pt x="1393993" y="58202"/>
                  <a:pt x="1390838" y="50573"/>
                </a:cubicBezTo>
                <a:cubicBezTo>
                  <a:pt x="1387683" y="42944"/>
                  <a:pt x="1389809" y="40037"/>
                  <a:pt x="1397216" y="41851"/>
                </a:cubicBezTo>
                <a:cubicBezTo>
                  <a:pt x="1404623" y="43665"/>
                  <a:pt x="1409939" y="44572"/>
                  <a:pt x="1413166" y="44572"/>
                </a:cubicBezTo>
                <a:cubicBezTo>
                  <a:pt x="1416564" y="44572"/>
                  <a:pt x="1426775" y="43041"/>
                  <a:pt x="1443797" y="39980"/>
                </a:cubicBezTo>
                <a:cubicBezTo>
                  <a:pt x="1460818" y="36918"/>
                  <a:pt x="1472129" y="33763"/>
                  <a:pt x="1477729" y="30515"/>
                </a:cubicBezTo>
                <a:cubicBezTo>
                  <a:pt x="1480529" y="28891"/>
                  <a:pt x="1483390" y="28142"/>
                  <a:pt x="1486312" y="28267"/>
                </a:cubicBezTo>
                <a:close/>
                <a:moveTo>
                  <a:pt x="5686302" y="27822"/>
                </a:moveTo>
                <a:cubicBezTo>
                  <a:pt x="5688127" y="27832"/>
                  <a:pt x="5690293" y="28382"/>
                  <a:pt x="5692801" y="29472"/>
                </a:cubicBezTo>
                <a:cubicBezTo>
                  <a:pt x="5702832" y="33831"/>
                  <a:pt x="5710282" y="38915"/>
                  <a:pt x="5715151" y="44723"/>
                </a:cubicBezTo>
                <a:cubicBezTo>
                  <a:pt x="5720019" y="50530"/>
                  <a:pt x="5720030" y="55793"/>
                  <a:pt x="5715183" y="60511"/>
                </a:cubicBezTo>
                <a:cubicBezTo>
                  <a:pt x="5710336" y="65229"/>
                  <a:pt x="5700929" y="76379"/>
                  <a:pt x="5686961" y="93960"/>
                </a:cubicBezTo>
                <a:cubicBezTo>
                  <a:pt x="5672994" y="111541"/>
                  <a:pt x="5658450" y="126749"/>
                  <a:pt x="5643328" y="139583"/>
                </a:cubicBezTo>
                <a:cubicBezTo>
                  <a:pt x="5628206" y="152418"/>
                  <a:pt x="5613740" y="161409"/>
                  <a:pt x="5599930" y="166557"/>
                </a:cubicBezTo>
                <a:cubicBezTo>
                  <a:pt x="5586121" y="171705"/>
                  <a:pt x="5586748" y="167281"/>
                  <a:pt x="5601813" y="153285"/>
                </a:cubicBezTo>
                <a:cubicBezTo>
                  <a:pt x="5616877" y="139289"/>
                  <a:pt x="5633748" y="119629"/>
                  <a:pt x="5652427" y="94304"/>
                </a:cubicBezTo>
                <a:cubicBezTo>
                  <a:pt x="5671105" y="68979"/>
                  <a:pt x="5679992" y="51649"/>
                  <a:pt x="5679088" y="42313"/>
                </a:cubicBezTo>
                <a:cubicBezTo>
                  <a:pt x="5678422" y="32623"/>
                  <a:pt x="5680826" y="27793"/>
                  <a:pt x="5686302" y="27822"/>
                </a:cubicBezTo>
                <a:close/>
                <a:moveTo>
                  <a:pt x="3247339" y="22361"/>
                </a:moveTo>
                <a:cubicBezTo>
                  <a:pt x="3249743" y="22133"/>
                  <a:pt x="3253042" y="22366"/>
                  <a:pt x="3257237" y="23062"/>
                </a:cubicBezTo>
                <a:cubicBezTo>
                  <a:pt x="3272351" y="23979"/>
                  <a:pt x="3283433" y="26977"/>
                  <a:pt x="3290481" y="32053"/>
                </a:cubicBezTo>
                <a:cubicBezTo>
                  <a:pt x="3297530" y="37129"/>
                  <a:pt x="3300480" y="44332"/>
                  <a:pt x="3299333" y="53660"/>
                </a:cubicBezTo>
                <a:cubicBezTo>
                  <a:pt x="3298185" y="62988"/>
                  <a:pt x="3292621" y="65527"/>
                  <a:pt x="3282641" y="61275"/>
                </a:cubicBezTo>
                <a:cubicBezTo>
                  <a:pt x="3272660" y="57023"/>
                  <a:pt x="3261736" y="48896"/>
                  <a:pt x="3249870" y="36893"/>
                </a:cubicBezTo>
                <a:cubicBezTo>
                  <a:pt x="3240970" y="27891"/>
                  <a:pt x="3240126" y="23047"/>
                  <a:pt x="3247339" y="22361"/>
                </a:cubicBezTo>
                <a:close/>
                <a:moveTo>
                  <a:pt x="5287979" y="21279"/>
                </a:moveTo>
                <a:cubicBezTo>
                  <a:pt x="5291479" y="21521"/>
                  <a:pt x="5296955" y="23908"/>
                  <a:pt x="5304404" y="28439"/>
                </a:cubicBezTo>
                <a:cubicBezTo>
                  <a:pt x="5319304" y="37502"/>
                  <a:pt x="5324570" y="44260"/>
                  <a:pt x="5320203" y="48713"/>
                </a:cubicBezTo>
                <a:cubicBezTo>
                  <a:pt x="5315837" y="53165"/>
                  <a:pt x="5308982" y="62956"/>
                  <a:pt x="5299639" y="78085"/>
                </a:cubicBezTo>
                <a:cubicBezTo>
                  <a:pt x="5290297" y="93214"/>
                  <a:pt x="5281790" y="106816"/>
                  <a:pt x="5274118" y="118890"/>
                </a:cubicBezTo>
                <a:cubicBezTo>
                  <a:pt x="5283109" y="128340"/>
                  <a:pt x="5287156" y="140476"/>
                  <a:pt x="5286260" y="155296"/>
                </a:cubicBezTo>
                <a:cubicBezTo>
                  <a:pt x="5285364" y="170117"/>
                  <a:pt x="5284916" y="194865"/>
                  <a:pt x="5284916" y="229539"/>
                </a:cubicBezTo>
                <a:cubicBezTo>
                  <a:pt x="5284916" y="264572"/>
                  <a:pt x="5282016" y="285491"/>
                  <a:pt x="5276215" y="292296"/>
                </a:cubicBezTo>
                <a:cubicBezTo>
                  <a:pt x="5270414" y="299100"/>
                  <a:pt x="5264986" y="296451"/>
                  <a:pt x="5259931" y="284347"/>
                </a:cubicBezTo>
                <a:cubicBezTo>
                  <a:pt x="5254876" y="272244"/>
                  <a:pt x="5253704" y="262948"/>
                  <a:pt x="5256415" y="256459"/>
                </a:cubicBezTo>
                <a:cubicBezTo>
                  <a:pt x="5259125" y="249970"/>
                  <a:pt x="5261377" y="228811"/>
                  <a:pt x="5263169" y="192982"/>
                </a:cubicBezTo>
                <a:cubicBezTo>
                  <a:pt x="5264962" y="157153"/>
                  <a:pt x="5264503" y="136973"/>
                  <a:pt x="5261792" y="132442"/>
                </a:cubicBezTo>
                <a:cubicBezTo>
                  <a:pt x="5242849" y="155300"/>
                  <a:pt x="5224393" y="171813"/>
                  <a:pt x="5206425" y="181980"/>
                </a:cubicBezTo>
                <a:cubicBezTo>
                  <a:pt x="5188457" y="192147"/>
                  <a:pt x="5187184" y="188698"/>
                  <a:pt x="5202606" y="171633"/>
                </a:cubicBezTo>
                <a:cubicBezTo>
                  <a:pt x="5218029" y="154569"/>
                  <a:pt x="5233800" y="133281"/>
                  <a:pt x="5249919" y="107769"/>
                </a:cubicBezTo>
                <a:cubicBezTo>
                  <a:pt x="5266037" y="82258"/>
                  <a:pt x="5275871" y="64440"/>
                  <a:pt x="5279420" y="54316"/>
                </a:cubicBezTo>
                <a:cubicBezTo>
                  <a:pt x="5282969" y="44192"/>
                  <a:pt x="5284296" y="35082"/>
                  <a:pt x="5283399" y="26987"/>
                </a:cubicBezTo>
                <a:cubicBezTo>
                  <a:pt x="5282951" y="22940"/>
                  <a:pt x="5284478" y="21037"/>
                  <a:pt x="5287979" y="21279"/>
                </a:cubicBezTo>
                <a:close/>
                <a:moveTo>
                  <a:pt x="949857" y="19502"/>
                </a:moveTo>
                <a:cubicBezTo>
                  <a:pt x="952531" y="19871"/>
                  <a:pt x="955669" y="20635"/>
                  <a:pt x="959272" y="21793"/>
                </a:cubicBezTo>
                <a:cubicBezTo>
                  <a:pt x="971131" y="25750"/>
                  <a:pt x="978843" y="30217"/>
                  <a:pt x="982406" y="35193"/>
                </a:cubicBezTo>
                <a:cubicBezTo>
                  <a:pt x="985970" y="40170"/>
                  <a:pt x="984281" y="44041"/>
                  <a:pt x="977341" y="46809"/>
                </a:cubicBezTo>
                <a:cubicBezTo>
                  <a:pt x="970400" y="49577"/>
                  <a:pt x="961136" y="56306"/>
                  <a:pt x="949549" y="66996"/>
                </a:cubicBezTo>
                <a:cubicBezTo>
                  <a:pt x="937963" y="77687"/>
                  <a:pt x="927458" y="85191"/>
                  <a:pt x="918037" y="89507"/>
                </a:cubicBezTo>
                <a:cubicBezTo>
                  <a:pt x="908615" y="93823"/>
                  <a:pt x="906622" y="91805"/>
                  <a:pt x="912057" y="83452"/>
                </a:cubicBezTo>
                <a:cubicBezTo>
                  <a:pt x="917492" y="75099"/>
                  <a:pt x="923343" y="65570"/>
                  <a:pt x="929609" y="54865"/>
                </a:cubicBezTo>
                <a:cubicBezTo>
                  <a:pt x="935876" y="44160"/>
                  <a:pt x="938783" y="34813"/>
                  <a:pt x="938332" y="26826"/>
                </a:cubicBezTo>
                <a:cubicBezTo>
                  <a:pt x="937993" y="20835"/>
                  <a:pt x="941834" y="18394"/>
                  <a:pt x="949857" y="19502"/>
                </a:cubicBezTo>
                <a:close/>
                <a:moveTo>
                  <a:pt x="235482" y="19502"/>
                </a:moveTo>
                <a:cubicBezTo>
                  <a:pt x="238156" y="19871"/>
                  <a:pt x="241294" y="20635"/>
                  <a:pt x="244897" y="21793"/>
                </a:cubicBezTo>
                <a:cubicBezTo>
                  <a:pt x="256757" y="25750"/>
                  <a:pt x="264468" y="30217"/>
                  <a:pt x="268031" y="35193"/>
                </a:cubicBezTo>
                <a:cubicBezTo>
                  <a:pt x="271595" y="40170"/>
                  <a:pt x="269906" y="44041"/>
                  <a:pt x="262966" y="46809"/>
                </a:cubicBezTo>
                <a:cubicBezTo>
                  <a:pt x="256025" y="49577"/>
                  <a:pt x="246761" y="56306"/>
                  <a:pt x="235174" y="66996"/>
                </a:cubicBezTo>
                <a:cubicBezTo>
                  <a:pt x="223587" y="77687"/>
                  <a:pt x="213083" y="85191"/>
                  <a:pt x="203662" y="89507"/>
                </a:cubicBezTo>
                <a:cubicBezTo>
                  <a:pt x="194240" y="93823"/>
                  <a:pt x="192247" y="91805"/>
                  <a:pt x="197682" y="83452"/>
                </a:cubicBezTo>
                <a:cubicBezTo>
                  <a:pt x="203117" y="75099"/>
                  <a:pt x="208968" y="65570"/>
                  <a:pt x="215234" y="54865"/>
                </a:cubicBezTo>
                <a:cubicBezTo>
                  <a:pt x="221501" y="44160"/>
                  <a:pt x="224408" y="34813"/>
                  <a:pt x="223957" y="26826"/>
                </a:cubicBezTo>
                <a:cubicBezTo>
                  <a:pt x="223618" y="20835"/>
                  <a:pt x="227459" y="18394"/>
                  <a:pt x="235482" y="19502"/>
                </a:cubicBezTo>
                <a:close/>
                <a:moveTo>
                  <a:pt x="5382318" y="17671"/>
                </a:moveTo>
                <a:cubicBezTo>
                  <a:pt x="5385365" y="18046"/>
                  <a:pt x="5389089" y="18910"/>
                  <a:pt x="5393489" y="20265"/>
                </a:cubicBezTo>
                <a:cubicBezTo>
                  <a:pt x="5411092" y="25686"/>
                  <a:pt x="5417868" y="32838"/>
                  <a:pt x="5413816" y="41722"/>
                </a:cubicBezTo>
                <a:cubicBezTo>
                  <a:pt x="5409765" y="50606"/>
                  <a:pt x="5407740" y="78537"/>
                  <a:pt x="5407740" y="125515"/>
                </a:cubicBezTo>
                <a:cubicBezTo>
                  <a:pt x="5423571" y="123751"/>
                  <a:pt x="5435929" y="121980"/>
                  <a:pt x="5444813" y="120202"/>
                </a:cubicBezTo>
                <a:cubicBezTo>
                  <a:pt x="5453696" y="118424"/>
                  <a:pt x="5462157" y="116617"/>
                  <a:pt x="5470195" y="114782"/>
                </a:cubicBezTo>
                <a:cubicBezTo>
                  <a:pt x="5478233" y="112946"/>
                  <a:pt x="5486030" y="116779"/>
                  <a:pt x="5493587" y="126279"/>
                </a:cubicBezTo>
                <a:cubicBezTo>
                  <a:pt x="5501145" y="135779"/>
                  <a:pt x="5496348" y="140530"/>
                  <a:pt x="5479197" y="140530"/>
                </a:cubicBezTo>
                <a:cubicBezTo>
                  <a:pt x="5465058" y="140530"/>
                  <a:pt x="5441239" y="142207"/>
                  <a:pt x="5407740" y="145563"/>
                </a:cubicBezTo>
                <a:cubicBezTo>
                  <a:pt x="5407740" y="201992"/>
                  <a:pt x="5406793" y="245123"/>
                  <a:pt x="5404900" y="274958"/>
                </a:cubicBezTo>
                <a:cubicBezTo>
                  <a:pt x="5403008" y="304793"/>
                  <a:pt x="5398483" y="319994"/>
                  <a:pt x="5391327" y="320560"/>
                </a:cubicBezTo>
                <a:cubicBezTo>
                  <a:pt x="5384172" y="321127"/>
                  <a:pt x="5380594" y="306984"/>
                  <a:pt x="5380594" y="278131"/>
                </a:cubicBezTo>
                <a:lnTo>
                  <a:pt x="5380594" y="149973"/>
                </a:lnTo>
                <a:cubicBezTo>
                  <a:pt x="5358367" y="155221"/>
                  <a:pt x="5343026" y="158785"/>
                  <a:pt x="5334572" y="160663"/>
                </a:cubicBezTo>
                <a:cubicBezTo>
                  <a:pt x="5326119" y="162542"/>
                  <a:pt x="5316379" y="159183"/>
                  <a:pt x="5305351" y="150586"/>
                </a:cubicBezTo>
                <a:cubicBezTo>
                  <a:pt x="5294323" y="141989"/>
                  <a:pt x="5296481" y="137690"/>
                  <a:pt x="5311825" y="137690"/>
                </a:cubicBezTo>
                <a:cubicBezTo>
                  <a:pt x="5324072" y="137690"/>
                  <a:pt x="5346995" y="134750"/>
                  <a:pt x="5380594" y="128871"/>
                </a:cubicBezTo>
                <a:cubicBezTo>
                  <a:pt x="5380594" y="98929"/>
                  <a:pt x="5380372" y="77124"/>
                  <a:pt x="5379927" y="63458"/>
                </a:cubicBezTo>
                <a:cubicBezTo>
                  <a:pt x="5379483" y="49792"/>
                  <a:pt x="5377231" y="37821"/>
                  <a:pt x="5373173" y="27547"/>
                </a:cubicBezTo>
                <a:cubicBezTo>
                  <a:pt x="5370129" y="19841"/>
                  <a:pt x="5373177" y="16549"/>
                  <a:pt x="5382318" y="17671"/>
                </a:cubicBezTo>
                <a:close/>
                <a:moveTo>
                  <a:pt x="3851461" y="17558"/>
                </a:moveTo>
                <a:cubicBezTo>
                  <a:pt x="3854960" y="17362"/>
                  <a:pt x="3860547" y="19871"/>
                  <a:pt x="3868223" y="25084"/>
                </a:cubicBezTo>
                <a:cubicBezTo>
                  <a:pt x="3883574" y="35509"/>
                  <a:pt x="3889292" y="42944"/>
                  <a:pt x="3885377" y="47390"/>
                </a:cubicBezTo>
                <a:cubicBezTo>
                  <a:pt x="3881462" y="51835"/>
                  <a:pt x="3876705" y="58346"/>
                  <a:pt x="3871105" y="66921"/>
                </a:cubicBezTo>
                <a:cubicBezTo>
                  <a:pt x="3865505" y="75497"/>
                  <a:pt x="3856926" y="89615"/>
                  <a:pt x="3845368" y="109275"/>
                </a:cubicBezTo>
                <a:cubicBezTo>
                  <a:pt x="3856166" y="118983"/>
                  <a:pt x="3860440" y="127179"/>
                  <a:pt x="3858188" y="133861"/>
                </a:cubicBezTo>
                <a:cubicBezTo>
                  <a:pt x="3855937" y="140544"/>
                  <a:pt x="3854811" y="152188"/>
                  <a:pt x="3854811" y="168794"/>
                </a:cubicBezTo>
                <a:cubicBezTo>
                  <a:pt x="3854811" y="184009"/>
                  <a:pt x="3854348" y="203716"/>
                  <a:pt x="3853424" y="227915"/>
                </a:cubicBezTo>
                <a:cubicBezTo>
                  <a:pt x="3852499" y="252114"/>
                  <a:pt x="3849623" y="269921"/>
                  <a:pt x="3844798" y="281336"/>
                </a:cubicBezTo>
                <a:cubicBezTo>
                  <a:pt x="3839973" y="292751"/>
                  <a:pt x="3834333" y="291966"/>
                  <a:pt x="3827880" y="278981"/>
                </a:cubicBezTo>
                <a:cubicBezTo>
                  <a:pt x="3821427" y="265996"/>
                  <a:pt x="3819781" y="255352"/>
                  <a:pt x="3822943" y="247049"/>
                </a:cubicBezTo>
                <a:cubicBezTo>
                  <a:pt x="3826105" y="238746"/>
                  <a:pt x="3828357" y="226284"/>
                  <a:pt x="3829698" y="209664"/>
                </a:cubicBezTo>
                <a:cubicBezTo>
                  <a:pt x="3831039" y="193043"/>
                  <a:pt x="3831709" y="176273"/>
                  <a:pt x="3831709" y="159351"/>
                </a:cubicBezTo>
                <a:cubicBezTo>
                  <a:pt x="3831709" y="141870"/>
                  <a:pt x="3831501" y="130649"/>
                  <a:pt x="3831085" y="125687"/>
                </a:cubicBezTo>
                <a:cubicBezTo>
                  <a:pt x="3823556" y="138407"/>
                  <a:pt x="3815444" y="148660"/>
                  <a:pt x="3806746" y="156447"/>
                </a:cubicBezTo>
                <a:cubicBezTo>
                  <a:pt x="3798049" y="164234"/>
                  <a:pt x="3786763" y="171626"/>
                  <a:pt x="3772889" y="178624"/>
                </a:cubicBezTo>
                <a:cubicBezTo>
                  <a:pt x="3759015" y="185622"/>
                  <a:pt x="3758258" y="182123"/>
                  <a:pt x="3770620" y="168127"/>
                </a:cubicBezTo>
                <a:cubicBezTo>
                  <a:pt x="3782981" y="154131"/>
                  <a:pt x="3794704" y="139597"/>
                  <a:pt x="3805789" y="124526"/>
                </a:cubicBezTo>
                <a:cubicBezTo>
                  <a:pt x="3816874" y="109454"/>
                  <a:pt x="3826891" y="92110"/>
                  <a:pt x="3835839" y="72492"/>
                </a:cubicBezTo>
                <a:cubicBezTo>
                  <a:pt x="3844787" y="52875"/>
                  <a:pt x="3848584" y="37463"/>
                  <a:pt x="3847229" y="26256"/>
                </a:cubicBezTo>
                <a:cubicBezTo>
                  <a:pt x="3846551" y="20653"/>
                  <a:pt x="3847962" y="17753"/>
                  <a:pt x="3851461" y="17558"/>
                </a:cubicBezTo>
                <a:close/>
                <a:moveTo>
                  <a:pt x="3185575" y="13662"/>
                </a:moveTo>
                <a:cubicBezTo>
                  <a:pt x="3200482" y="15569"/>
                  <a:pt x="3209057" y="18247"/>
                  <a:pt x="3211302" y="21696"/>
                </a:cubicBezTo>
                <a:cubicBezTo>
                  <a:pt x="3213546" y="25145"/>
                  <a:pt x="3214220" y="28794"/>
                  <a:pt x="3213324" y="32645"/>
                </a:cubicBezTo>
                <a:cubicBezTo>
                  <a:pt x="3212427" y="36495"/>
                  <a:pt x="3212409" y="44092"/>
                  <a:pt x="3213270" y="55435"/>
                </a:cubicBezTo>
                <a:cubicBezTo>
                  <a:pt x="3214130" y="66778"/>
                  <a:pt x="3216081" y="78444"/>
                  <a:pt x="3219121" y="90432"/>
                </a:cubicBezTo>
                <a:cubicBezTo>
                  <a:pt x="3228470" y="87937"/>
                  <a:pt x="3235974" y="85513"/>
                  <a:pt x="3241631" y="83161"/>
                </a:cubicBezTo>
                <a:cubicBezTo>
                  <a:pt x="3247288" y="80810"/>
                  <a:pt x="3254333" y="82541"/>
                  <a:pt x="3262765" y="88356"/>
                </a:cubicBezTo>
                <a:cubicBezTo>
                  <a:pt x="3271197" y="94171"/>
                  <a:pt x="3269286" y="99803"/>
                  <a:pt x="3257033" y="105253"/>
                </a:cubicBezTo>
                <a:cubicBezTo>
                  <a:pt x="3244779" y="110702"/>
                  <a:pt x="3234257" y="114445"/>
                  <a:pt x="3225466" y="116481"/>
                </a:cubicBezTo>
                <a:cubicBezTo>
                  <a:pt x="3236207" y="148359"/>
                  <a:pt x="3245808" y="171866"/>
                  <a:pt x="3254269" y="187003"/>
                </a:cubicBezTo>
                <a:cubicBezTo>
                  <a:pt x="3262729" y="202139"/>
                  <a:pt x="3270939" y="215235"/>
                  <a:pt x="3278898" y="226291"/>
                </a:cubicBezTo>
                <a:cubicBezTo>
                  <a:pt x="3286857" y="237347"/>
                  <a:pt x="3296099" y="247482"/>
                  <a:pt x="3306625" y="256696"/>
                </a:cubicBezTo>
                <a:cubicBezTo>
                  <a:pt x="3317150" y="265910"/>
                  <a:pt x="3323758" y="270871"/>
                  <a:pt x="3326446" y="271581"/>
                </a:cubicBezTo>
                <a:cubicBezTo>
                  <a:pt x="3329135" y="272291"/>
                  <a:pt x="3331623" y="269473"/>
                  <a:pt x="3333910" y="263128"/>
                </a:cubicBezTo>
                <a:cubicBezTo>
                  <a:pt x="3336198" y="256782"/>
                  <a:pt x="3340069" y="247558"/>
                  <a:pt x="3345526" y="235455"/>
                </a:cubicBezTo>
                <a:cubicBezTo>
                  <a:pt x="3350983" y="223351"/>
                  <a:pt x="3353478" y="224040"/>
                  <a:pt x="3353012" y="237520"/>
                </a:cubicBezTo>
                <a:cubicBezTo>
                  <a:pt x="3352546" y="250999"/>
                  <a:pt x="3352983" y="263780"/>
                  <a:pt x="3354324" y="275862"/>
                </a:cubicBezTo>
                <a:cubicBezTo>
                  <a:pt x="3355664" y="287943"/>
                  <a:pt x="3357246" y="297655"/>
                  <a:pt x="3359067" y="304997"/>
                </a:cubicBezTo>
                <a:cubicBezTo>
                  <a:pt x="3360888" y="312340"/>
                  <a:pt x="3354248" y="314150"/>
                  <a:pt x="3339148" y="310429"/>
                </a:cubicBezTo>
                <a:cubicBezTo>
                  <a:pt x="3324048" y="306707"/>
                  <a:pt x="3309564" y="298835"/>
                  <a:pt x="3295697" y="286810"/>
                </a:cubicBezTo>
                <a:cubicBezTo>
                  <a:pt x="3281830" y="274786"/>
                  <a:pt x="3268713" y="259152"/>
                  <a:pt x="3256344" y="239907"/>
                </a:cubicBezTo>
                <a:cubicBezTo>
                  <a:pt x="3243976" y="220663"/>
                  <a:pt x="3233722" y="202225"/>
                  <a:pt x="3225585" y="184593"/>
                </a:cubicBezTo>
                <a:cubicBezTo>
                  <a:pt x="3217447" y="166962"/>
                  <a:pt x="3210086" y="145979"/>
                  <a:pt x="3203504" y="121643"/>
                </a:cubicBezTo>
                <a:cubicBezTo>
                  <a:pt x="3184431" y="126089"/>
                  <a:pt x="3167948" y="129674"/>
                  <a:pt x="3154052" y="132399"/>
                </a:cubicBezTo>
                <a:cubicBezTo>
                  <a:pt x="3140156" y="135123"/>
                  <a:pt x="3127411" y="133883"/>
                  <a:pt x="3115817" y="128677"/>
                </a:cubicBezTo>
                <a:cubicBezTo>
                  <a:pt x="3104223" y="123472"/>
                  <a:pt x="3106776" y="119421"/>
                  <a:pt x="3123475" y="116524"/>
                </a:cubicBezTo>
                <a:cubicBezTo>
                  <a:pt x="3140174" y="113627"/>
                  <a:pt x="3164671" y="107131"/>
                  <a:pt x="3196965" y="97036"/>
                </a:cubicBezTo>
                <a:cubicBezTo>
                  <a:pt x="3194455" y="86768"/>
                  <a:pt x="3191197" y="73159"/>
                  <a:pt x="3187189" y="56209"/>
                </a:cubicBezTo>
                <a:cubicBezTo>
                  <a:pt x="3183181" y="39259"/>
                  <a:pt x="3178183" y="27453"/>
                  <a:pt x="3172196" y="20792"/>
                </a:cubicBezTo>
                <a:cubicBezTo>
                  <a:pt x="3166209" y="14131"/>
                  <a:pt x="3170669" y="11754"/>
                  <a:pt x="3185575" y="13662"/>
                </a:cubicBezTo>
                <a:close/>
                <a:moveTo>
                  <a:pt x="2781811" y="11449"/>
                </a:moveTo>
                <a:cubicBezTo>
                  <a:pt x="2783635" y="10820"/>
                  <a:pt x="2786599" y="10858"/>
                  <a:pt x="2790700" y="11564"/>
                </a:cubicBezTo>
                <a:cubicBezTo>
                  <a:pt x="2798902" y="12977"/>
                  <a:pt x="2805678" y="15160"/>
                  <a:pt x="2811027" y="18114"/>
                </a:cubicBezTo>
                <a:cubicBezTo>
                  <a:pt x="2816376" y="21068"/>
                  <a:pt x="2817820" y="24352"/>
                  <a:pt x="2815361" y="27966"/>
                </a:cubicBezTo>
                <a:cubicBezTo>
                  <a:pt x="2812902" y="31580"/>
                  <a:pt x="2810088" y="35315"/>
                  <a:pt x="2806918" y="39173"/>
                </a:cubicBezTo>
                <a:cubicBezTo>
                  <a:pt x="2809844" y="39173"/>
                  <a:pt x="2816852" y="37144"/>
                  <a:pt x="2827945" y="33085"/>
                </a:cubicBezTo>
                <a:cubicBezTo>
                  <a:pt x="2839037" y="29027"/>
                  <a:pt x="2847304" y="30311"/>
                  <a:pt x="2852746" y="36936"/>
                </a:cubicBezTo>
                <a:cubicBezTo>
                  <a:pt x="2858188" y="43561"/>
                  <a:pt x="2856554" y="48300"/>
                  <a:pt x="2847842" y="51154"/>
                </a:cubicBezTo>
                <a:cubicBezTo>
                  <a:pt x="2839130" y="54008"/>
                  <a:pt x="2830046" y="55894"/>
                  <a:pt x="2820588" y="56811"/>
                </a:cubicBezTo>
                <a:cubicBezTo>
                  <a:pt x="2811131" y="57729"/>
                  <a:pt x="2803979" y="57292"/>
                  <a:pt x="2799132" y="55499"/>
                </a:cubicBezTo>
                <a:cubicBezTo>
                  <a:pt x="2789151" y="70929"/>
                  <a:pt x="2775553" y="83559"/>
                  <a:pt x="2758337" y="93390"/>
                </a:cubicBezTo>
                <a:cubicBezTo>
                  <a:pt x="2741122" y="103220"/>
                  <a:pt x="2736411" y="103209"/>
                  <a:pt x="2744205" y="93357"/>
                </a:cubicBezTo>
                <a:cubicBezTo>
                  <a:pt x="2751999" y="83506"/>
                  <a:pt x="2758337" y="75027"/>
                  <a:pt x="2763220" y="67921"/>
                </a:cubicBezTo>
                <a:cubicBezTo>
                  <a:pt x="2768103" y="60816"/>
                  <a:pt x="2772305" y="53527"/>
                  <a:pt x="2775825" y="46056"/>
                </a:cubicBezTo>
                <a:cubicBezTo>
                  <a:pt x="2779346" y="38585"/>
                  <a:pt x="2781106" y="32705"/>
                  <a:pt x="2781106" y="28418"/>
                </a:cubicBezTo>
                <a:cubicBezTo>
                  <a:pt x="2781106" y="23628"/>
                  <a:pt x="2780654" y="19269"/>
                  <a:pt x="2779751" y="15339"/>
                </a:cubicBezTo>
                <a:cubicBezTo>
                  <a:pt x="2779299" y="13375"/>
                  <a:pt x="2779986" y="12078"/>
                  <a:pt x="2781811" y="11449"/>
                </a:cubicBezTo>
                <a:close/>
                <a:moveTo>
                  <a:pt x="3937016" y="9755"/>
                </a:moveTo>
                <a:cubicBezTo>
                  <a:pt x="3940627" y="9283"/>
                  <a:pt x="3946495" y="11166"/>
                  <a:pt x="3954619" y="15404"/>
                </a:cubicBezTo>
                <a:cubicBezTo>
                  <a:pt x="3970866" y="23879"/>
                  <a:pt x="3976613" y="31053"/>
                  <a:pt x="3971859" y="36925"/>
                </a:cubicBezTo>
                <a:cubicBezTo>
                  <a:pt x="3967106" y="42797"/>
                  <a:pt x="3962158" y="50430"/>
                  <a:pt x="3957017" y="59823"/>
                </a:cubicBezTo>
                <a:cubicBezTo>
                  <a:pt x="3951876" y="69216"/>
                  <a:pt x="3942551" y="83929"/>
                  <a:pt x="3929043" y="103962"/>
                </a:cubicBezTo>
                <a:cubicBezTo>
                  <a:pt x="3931252" y="103962"/>
                  <a:pt x="3938755" y="102413"/>
                  <a:pt x="3951554" y="99316"/>
                </a:cubicBezTo>
                <a:cubicBezTo>
                  <a:pt x="3964352" y="96218"/>
                  <a:pt x="3975111" y="93146"/>
                  <a:pt x="3983830" y="90099"/>
                </a:cubicBezTo>
                <a:cubicBezTo>
                  <a:pt x="3992549" y="87051"/>
                  <a:pt x="3999651" y="83645"/>
                  <a:pt x="4005136" y="79881"/>
                </a:cubicBezTo>
                <a:cubicBezTo>
                  <a:pt x="4010621" y="76117"/>
                  <a:pt x="4017497" y="75920"/>
                  <a:pt x="4025764" y="79290"/>
                </a:cubicBezTo>
                <a:cubicBezTo>
                  <a:pt x="4034031" y="82660"/>
                  <a:pt x="4042474" y="88173"/>
                  <a:pt x="4051093" y="95831"/>
                </a:cubicBezTo>
                <a:cubicBezTo>
                  <a:pt x="4059711" y="103489"/>
                  <a:pt x="4057851" y="109404"/>
                  <a:pt x="4045511" y="113577"/>
                </a:cubicBezTo>
                <a:cubicBezTo>
                  <a:pt x="4033171" y="117750"/>
                  <a:pt x="4020322" y="125985"/>
                  <a:pt x="4006964" y="138282"/>
                </a:cubicBezTo>
                <a:cubicBezTo>
                  <a:pt x="3993606" y="150578"/>
                  <a:pt x="3990079" y="148241"/>
                  <a:pt x="3996381" y="131269"/>
                </a:cubicBezTo>
                <a:cubicBezTo>
                  <a:pt x="4002684" y="114298"/>
                  <a:pt x="4005692" y="105525"/>
                  <a:pt x="4005405" y="104951"/>
                </a:cubicBezTo>
                <a:cubicBezTo>
                  <a:pt x="4005118" y="104378"/>
                  <a:pt x="4002580" y="104754"/>
                  <a:pt x="3997790" y="106081"/>
                </a:cubicBezTo>
                <a:cubicBezTo>
                  <a:pt x="3993000" y="107407"/>
                  <a:pt x="3981177" y="110315"/>
                  <a:pt x="3962319" y="114803"/>
                </a:cubicBezTo>
                <a:lnTo>
                  <a:pt x="3951672" y="118804"/>
                </a:lnTo>
                <a:cubicBezTo>
                  <a:pt x="3945491" y="120568"/>
                  <a:pt x="3940006" y="122156"/>
                  <a:pt x="3935216" y="123569"/>
                </a:cubicBezTo>
                <a:cubicBezTo>
                  <a:pt x="3930427" y="124981"/>
                  <a:pt x="3925415" y="122984"/>
                  <a:pt x="3920181" y="117578"/>
                </a:cubicBezTo>
                <a:cubicBezTo>
                  <a:pt x="3911749" y="130355"/>
                  <a:pt x="3900969" y="140748"/>
                  <a:pt x="3887840" y="148757"/>
                </a:cubicBezTo>
                <a:cubicBezTo>
                  <a:pt x="3874712" y="156766"/>
                  <a:pt x="3871804" y="154970"/>
                  <a:pt x="3879118" y="143369"/>
                </a:cubicBezTo>
                <a:cubicBezTo>
                  <a:pt x="3886431" y="131768"/>
                  <a:pt x="3894770" y="118610"/>
                  <a:pt x="3904134" y="103897"/>
                </a:cubicBezTo>
                <a:cubicBezTo>
                  <a:pt x="3913498" y="89184"/>
                  <a:pt x="3921091" y="73819"/>
                  <a:pt x="3926914" y="57801"/>
                </a:cubicBezTo>
                <a:cubicBezTo>
                  <a:pt x="3932736" y="41783"/>
                  <a:pt x="3934747" y="28593"/>
                  <a:pt x="3932947" y="18233"/>
                </a:cubicBezTo>
                <a:cubicBezTo>
                  <a:pt x="3932047" y="13052"/>
                  <a:pt x="3933404" y="10226"/>
                  <a:pt x="3937016" y="9755"/>
                </a:cubicBezTo>
                <a:close/>
                <a:moveTo>
                  <a:pt x="4262504" y="8220"/>
                </a:moveTo>
                <a:cubicBezTo>
                  <a:pt x="4264004" y="8110"/>
                  <a:pt x="4265903" y="8350"/>
                  <a:pt x="4268203" y="8940"/>
                </a:cubicBezTo>
                <a:cubicBezTo>
                  <a:pt x="4277402" y="11299"/>
                  <a:pt x="4285978" y="14852"/>
                  <a:pt x="4293930" y="19599"/>
                </a:cubicBezTo>
                <a:cubicBezTo>
                  <a:pt x="4301881" y="24345"/>
                  <a:pt x="4303760" y="29583"/>
                  <a:pt x="4299565" y="35312"/>
                </a:cubicBezTo>
                <a:cubicBezTo>
                  <a:pt x="4295371" y="41041"/>
                  <a:pt x="4292219" y="47508"/>
                  <a:pt x="4290111" y="54714"/>
                </a:cubicBezTo>
                <a:cubicBezTo>
                  <a:pt x="4288003" y="61920"/>
                  <a:pt x="4284253" y="75626"/>
                  <a:pt x="4278861" y="95831"/>
                </a:cubicBezTo>
                <a:cubicBezTo>
                  <a:pt x="4310510" y="88718"/>
                  <a:pt x="4331730" y="84241"/>
                  <a:pt x="4342521" y="82398"/>
                </a:cubicBezTo>
                <a:cubicBezTo>
                  <a:pt x="4353312" y="80555"/>
                  <a:pt x="4362271" y="83857"/>
                  <a:pt x="4369398" y="92303"/>
                </a:cubicBezTo>
                <a:cubicBezTo>
                  <a:pt x="4376525" y="100750"/>
                  <a:pt x="4371367" y="105500"/>
                  <a:pt x="4353922" y="106554"/>
                </a:cubicBezTo>
                <a:cubicBezTo>
                  <a:pt x="4336477" y="107608"/>
                  <a:pt x="4309750" y="111562"/>
                  <a:pt x="4273742" y="118417"/>
                </a:cubicBezTo>
                <a:cubicBezTo>
                  <a:pt x="4270630" y="126978"/>
                  <a:pt x="4264686" y="140142"/>
                  <a:pt x="4255910" y="157910"/>
                </a:cubicBezTo>
                <a:cubicBezTo>
                  <a:pt x="4266780" y="157121"/>
                  <a:pt x="4277571" y="155228"/>
                  <a:pt x="4288283" y="152231"/>
                </a:cubicBezTo>
                <a:cubicBezTo>
                  <a:pt x="4298995" y="149234"/>
                  <a:pt x="4306384" y="145384"/>
                  <a:pt x="4310450" y="140680"/>
                </a:cubicBezTo>
                <a:cubicBezTo>
                  <a:pt x="4314515" y="135977"/>
                  <a:pt x="4319906" y="135091"/>
                  <a:pt x="4326625" y="138024"/>
                </a:cubicBezTo>
                <a:cubicBezTo>
                  <a:pt x="4333343" y="140956"/>
                  <a:pt x="4339661" y="144846"/>
                  <a:pt x="4345576" y="149693"/>
                </a:cubicBezTo>
                <a:cubicBezTo>
                  <a:pt x="4351491" y="154540"/>
                  <a:pt x="4352111" y="159315"/>
                  <a:pt x="4347436" y="164019"/>
                </a:cubicBezTo>
                <a:cubicBezTo>
                  <a:pt x="4342761" y="168722"/>
                  <a:pt x="4338431" y="177724"/>
                  <a:pt x="4334444" y="191025"/>
                </a:cubicBezTo>
                <a:cubicBezTo>
                  <a:pt x="4330457" y="204326"/>
                  <a:pt x="4325424" y="217128"/>
                  <a:pt x="4319344" y="229432"/>
                </a:cubicBezTo>
                <a:cubicBezTo>
                  <a:pt x="4327690" y="238237"/>
                  <a:pt x="4341593" y="248393"/>
                  <a:pt x="4361052" y="259901"/>
                </a:cubicBezTo>
                <a:cubicBezTo>
                  <a:pt x="4380512" y="271409"/>
                  <a:pt x="4399348" y="280167"/>
                  <a:pt x="4417560" y="286176"/>
                </a:cubicBezTo>
                <a:cubicBezTo>
                  <a:pt x="4435772" y="292184"/>
                  <a:pt x="4434947" y="296408"/>
                  <a:pt x="4415086" y="298845"/>
                </a:cubicBezTo>
                <a:cubicBezTo>
                  <a:pt x="4395225" y="301283"/>
                  <a:pt x="4379135" y="301800"/>
                  <a:pt x="4366817" y="300394"/>
                </a:cubicBezTo>
                <a:cubicBezTo>
                  <a:pt x="4354499" y="298989"/>
                  <a:pt x="4344030" y="293977"/>
                  <a:pt x="4335412" y="285358"/>
                </a:cubicBezTo>
                <a:lnTo>
                  <a:pt x="4304265" y="247156"/>
                </a:lnTo>
                <a:cubicBezTo>
                  <a:pt x="4294284" y="259288"/>
                  <a:pt x="4281866" y="268835"/>
                  <a:pt x="4267009" y="275797"/>
                </a:cubicBezTo>
                <a:cubicBezTo>
                  <a:pt x="4252153" y="282759"/>
                  <a:pt x="4237788" y="286925"/>
                  <a:pt x="4223914" y="288295"/>
                </a:cubicBezTo>
                <a:cubicBezTo>
                  <a:pt x="4210039" y="289664"/>
                  <a:pt x="4209204" y="286843"/>
                  <a:pt x="4221407" y="279830"/>
                </a:cubicBezTo>
                <a:cubicBezTo>
                  <a:pt x="4233611" y="272818"/>
                  <a:pt x="4245642" y="265139"/>
                  <a:pt x="4257502" y="256793"/>
                </a:cubicBezTo>
                <a:cubicBezTo>
                  <a:pt x="4269361" y="248447"/>
                  <a:pt x="4279127" y="239563"/>
                  <a:pt x="4286799" y="230141"/>
                </a:cubicBezTo>
                <a:cubicBezTo>
                  <a:pt x="4279428" y="222627"/>
                  <a:pt x="4272243" y="215152"/>
                  <a:pt x="4265245" y="207717"/>
                </a:cubicBezTo>
                <a:cubicBezTo>
                  <a:pt x="4258247" y="200282"/>
                  <a:pt x="4251766" y="194506"/>
                  <a:pt x="4245800" y="190390"/>
                </a:cubicBezTo>
                <a:cubicBezTo>
                  <a:pt x="4239834" y="186275"/>
                  <a:pt x="4241423" y="182984"/>
                  <a:pt x="4250565" y="180517"/>
                </a:cubicBezTo>
                <a:cubicBezTo>
                  <a:pt x="4259707" y="178051"/>
                  <a:pt x="4266930" y="179800"/>
                  <a:pt x="4272236" y="185766"/>
                </a:cubicBezTo>
                <a:lnTo>
                  <a:pt x="4298995" y="214611"/>
                </a:lnTo>
                <a:cubicBezTo>
                  <a:pt x="4303455" y="203655"/>
                  <a:pt x="4306585" y="192843"/>
                  <a:pt x="4308385" y="182173"/>
                </a:cubicBezTo>
                <a:cubicBezTo>
                  <a:pt x="4310184" y="171504"/>
                  <a:pt x="4310209" y="166170"/>
                  <a:pt x="4308460" y="166170"/>
                </a:cubicBezTo>
                <a:cubicBezTo>
                  <a:pt x="4304459" y="166170"/>
                  <a:pt x="4299637" y="167037"/>
                  <a:pt x="4293994" y="168773"/>
                </a:cubicBezTo>
                <a:cubicBezTo>
                  <a:pt x="4288351" y="170508"/>
                  <a:pt x="4282088" y="172533"/>
                  <a:pt x="4275205" y="174849"/>
                </a:cubicBezTo>
                <a:cubicBezTo>
                  <a:pt x="4268321" y="177165"/>
                  <a:pt x="4260699" y="175627"/>
                  <a:pt x="4252339" y="170235"/>
                </a:cubicBezTo>
                <a:cubicBezTo>
                  <a:pt x="4241770" y="194900"/>
                  <a:pt x="4229363" y="216888"/>
                  <a:pt x="4215116" y="236197"/>
                </a:cubicBezTo>
                <a:cubicBezTo>
                  <a:pt x="4200868" y="255506"/>
                  <a:pt x="4182707" y="271158"/>
                  <a:pt x="4160630" y="283154"/>
                </a:cubicBezTo>
                <a:cubicBezTo>
                  <a:pt x="4138553" y="295149"/>
                  <a:pt x="4137047" y="291249"/>
                  <a:pt x="4156113" y="271452"/>
                </a:cubicBezTo>
                <a:cubicBezTo>
                  <a:pt x="4175178" y="251655"/>
                  <a:pt x="4191623" y="230382"/>
                  <a:pt x="4205447" y="207631"/>
                </a:cubicBezTo>
                <a:cubicBezTo>
                  <a:pt x="4219270" y="184880"/>
                  <a:pt x="4232435" y="156662"/>
                  <a:pt x="4244940" y="122977"/>
                </a:cubicBezTo>
                <a:cubicBezTo>
                  <a:pt x="4226426" y="127293"/>
                  <a:pt x="4212896" y="132650"/>
                  <a:pt x="4204350" y="139045"/>
                </a:cubicBezTo>
                <a:cubicBezTo>
                  <a:pt x="4195803" y="145441"/>
                  <a:pt x="4189411" y="145929"/>
                  <a:pt x="4185173" y="140508"/>
                </a:cubicBezTo>
                <a:cubicBezTo>
                  <a:pt x="4180936" y="135087"/>
                  <a:pt x="4178817" y="129667"/>
                  <a:pt x="4178817" y="124246"/>
                </a:cubicBezTo>
                <a:cubicBezTo>
                  <a:pt x="4178817" y="118266"/>
                  <a:pt x="4181341" y="113208"/>
                  <a:pt x="4186388" y="109071"/>
                </a:cubicBezTo>
                <a:cubicBezTo>
                  <a:pt x="4191436" y="104934"/>
                  <a:pt x="4195936" y="98129"/>
                  <a:pt x="4199886" y="88657"/>
                </a:cubicBezTo>
                <a:cubicBezTo>
                  <a:pt x="4203837" y="79186"/>
                  <a:pt x="4204461" y="69689"/>
                  <a:pt x="4201758" y="60167"/>
                </a:cubicBezTo>
                <a:cubicBezTo>
                  <a:pt x="4199055" y="50645"/>
                  <a:pt x="4202704" y="47587"/>
                  <a:pt x="4212707" y="50993"/>
                </a:cubicBezTo>
                <a:cubicBezTo>
                  <a:pt x="4222709" y="54399"/>
                  <a:pt x="4229710" y="58808"/>
                  <a:pt x="4233711" y="64222"/>
                </a:cubicBezTo>
                <a:cubicBezTo>
                  <a:pt x="4237712" y="69635"/>
                  <a:pt x="4238225" y="73998"/>
                  <a:pt x="4235249" y="77311"/>
                </a:cubicBezTo>
                <a:cubicBezTo>
                  <a:pt x="4232273" y="80623"/>
                  <a:pt x="4229485" y="84667"/>
                  <a:pt x="4226882" y="89443"/>
                </a:cubicBezTo>
                <a:cubicBezTo>
                  <a:pt x="4224279" y="94218"/>
                  <a:pt x="4221716" y="98724"/>
                  <a:pt x="4219192" y="102962"/>
                </a:cubicBezTo>
                <a:cubicBezTo>
                  <a:pt x="4216668" y="107199"/>
                  <a:pt x="4218109" y="109121"/>
                  <a:pt x="4223515" y="108727"/>
                </a:cubicBezTo>
                <a:cubicBezTo>
                  <a:pt x="4228922" y="108332"/>
                  <a:pt x="4237640" y="106135"/>
                  <a:pt x="4249672" y="102134"/>
                </a:cubicBezTo>
                <a:cubicBezTo>
                  <a:pt x="4254619" y="90590"/>
                  <a:pt x="4258445" y="75995"/>
                  <a:pt x="4261148" y="58349"/>
                </a:cubicBezTo>
                <a:cubicBezTo>
                  <a:pt x="4263851" y="40704"/>
                  <a:pt x="4263403" y="27468"/>
                  <a:pt x="4259803" y="18641"/>
                </a:cubicBezTo>
                <a:cubicBezTo>
                  <a:pt x="4257104" y="12022"/>
                  <a:pt x="4258004" y="8548"/>
                  <a:pt x="4262504" y="8220"/>
                </a:cubicBezTo>
                <a:close/>
                <a:moveTo>
                  <a:pt x="2462763" y="3632"/>
                </a:moveTo>
                <a:cubicBezTo>
                  <a:pt x="2464469" y="3719"/>
                  <a:pt x="2466554" y="4179"/>
                  <a:pt x="2469017" y="5015"/>
                </a:cubicBezTo>
                <a:cubicBezTo>
                  <a:pt x="2478869" y="8356"/>
                  <a:pt x="2487222" y="12909"/>
                  <a:pt x="2494077" y="18674"/>
                </a:cubicBezTo>
                <a:cubicBezTo>
                  <a:pt x="2500931" y="24438"/>
                  <a:pt x="2502620" y="29307"/>
                  <a:pt x="2499142" y="33279"/>
                </a:cubicBezTo>
                <a:cubicBezTo>
                  <a:pt x="2495665" y="37251"/>
                  <a:pt x="2492449" y="41087"/>
                  <a:pt x="2489495" y="44787"/>
                </a:cubicBezTo>
                <a:cubicBezTo>
                  <a:pt x="2520470" y="76981"/>
                  <a:pt x="2542181" y="98412"/>
                  <a:pt x="2554628" y="109081"/>
                </a:cubicBezTo>
                <a:cubicBezTo>
                  <a:pt x="2567076" y="119751"/>
                  <a:pt x="2579895" y="128828"/>
                  <a:pt x="2593089" y="136314"/>
                </a:cubicBezTo>
                <a:cubicBezTo>
                  <a:pt x="2606282" y="143799"/>
                  <a:pt x="2621335" y="150682"/>
                  <a:pt x="2638249" y="156963"/>
                </a:cubicBezTo>
                <a:cubicBezTo>
                  <a:pt x="2655164" y="163244"/>
                  <a:pt x="2656476" y="167926"/>
                  <a:pt x="2642186" y="171010"/>
                </a:cubicBezTo>
                <a:cubicBezTo>
                  <a:pt x="2627896" y="174093"/>
                  <a:pt x="2612222" y="175165"/>
                  <a:pt x="2595164" y="174225"/>
                </a:cubicBezTo>
                <a:cubicBezTo>
                  <a:pt x="2578107" y="173286"/>
                  <a:pt x="2566104" y="168350"/>
                  <a:pt x="2559156" y="159416"/>
                </a:cubicBezTo>
                <a:cubicBezTo>
                  <a:pt x="2552208" y="150482"/>
                  <a:pt x="2542622" y="137934"/>
                  <a:pt x="2530397" y="121773"/>
                </a:cubicBezTo>
                <a:cubicBezTo>
                  <a:pt x="2518172" y="105611"/>
                  <a:pt x="2501591" y="83972"/>
                  <a:pt x="2480654" y="56854"/>
                </a:cubicBezTo>
                <a:cubicBezTo>
                  <a:pt x="2470802" y="77246"/>
                  <a:pt x="2460216" y="95365"/>
                  <a:pt x="2448894" y="111211"/>
                </a:cubicBezTo>
                <a:cubicBezTo>
                  <a:pt x="2437572" y="127057"/>
                  <a:pt x="2423691" y="143656"/>
                  <a:pt x="2407250" y="161007"/>
                </a:cubicBezTo>
                <a:cubicBezTo>
                  <a:pt x="2390809" y="178359"/>
                  <a:pt x="2371586" y="192108"/>
                  <a:pt x="2349581" y="202253"/>
                </a:cubicBezTo>
                <a:cubicBezTo>
                  <a:pt x="2327576" y="212399"/>
                  <a:pt x="2325005" y="209793"/>
                  <a:pt x="2341870" y="194434"/>
                </a:cubicBezTo>
                <a:cubicBezTo>
                  <a:pt x="2358734" y="179076"/>
                  <a:pt x="2374802" y="162635"/>
                  <a:pt x="2390074" y="145111"/>
                </a:cubicBezTo>
                <a:cubicBezTo>
                  <a:pt x="2405346" y="127587"/>
                  <a:pt x="2418299" y="110630"/>
                  <a:pt x="2428933" y="94239"/>
                </a:cubicBezTo>
                <a:cubicBezTo>
                  <a:pt x="2439566" y="77848"/>
                  <a:pt x="2447568" y="62368"/>
                  <a:pt x="2452938" y="47799"/>
                </a:cubicBezTo>
                <a:cubicBezTo>
                  <a:pt x="2458308" y="33229"/>
                  <a:pt x="2459868" y="21620"/>
                  <a:pt x="2457617" y="12973"/>
                </a:cubicBezTo>
                <a:cubicBezTo>
                  <a:pt x="2455928" y="6488"/>
                  <a:pt x="2457644" y="3374"/>
                  <a:pt x="2462763" y="3632"/>
                </a:cubicBezTo>
                <a:close/>
                <a:moveTo>
                  <a:pt x="2880779" y="427"/>
                </a:moveTo>
                <a:cubicBezTo>
                  <a:pt x="2884167" y="410"/>
                  <a:pt x="2889088" y="1437"/>
                  <a:pt x="2895541" y="3509"/>
                </a:cubicBezTo>
                <a:cubicBezTo>
                  <a:pt x="2908447" y="7653"/>
                  <a:pt x="2913101" y="12966"/>
                  <a:pt x="2909501" y="19448"/>
                </a:cubicBezTo>
                <a:lnTo>
                  <a:pt x="2901392" y="25643"/>
                </a:lnTo>
                <a:cubicBezTo>
                  <a:pt x="2907931" y="25715"/>
                  <a:pt x="2917697" y="24159"/>
                  <a:pt x="2930689" y="20975"/>
                </a:cubicBezTo>
                <a:cubicBezTo>
                  <a:pt x="2943681" y="17792"/>
                  <a:pt x="2953070" y="19860"/>
                  <a:pt x="2958857" y="27181"/>
                </a:cubicBezTo>
                <a:cubicBezTo>
                  <a:pt x="2964643" y="34502"/>
                  <a:pt x="2958294" y="39700"/>
                  <a:pt x="2939809" y="42776"/>
                </a:cubicBezTo>
                <a:cubicBezTo>
                  <a:pt x="2921325" y="45852"/>
                  <a:pt x="2906898" y="46494"/>
                  <a:pt x="2896530" y="44701"/>
                </a:cubicBezTo>
                <a:cubicBezTo>
                  <a:pt x="2889088" y="56532"/>
                  <a:pt x="2879014" y="66462"/>
                  <a:pt x="2866308" y="74493"/>
                </a:cubicBezTo>
                <a:lnTo>
                  <a:pt x="2860906" y="77388"/>
                </a:lnTo>
                <a:lnTo>
                  <a:pt x="2873998" y="74375"/>
                </a:lnTo>
                <a:cubicBezTo>
                  <a:pt x="2879441" y="71585"/>
                  <a:pt x="2885532" y="71643"/>
                  <a:pt x="2892271" y="74547"/>
                </a:cubicBezTo>
                <a:cubicBezTo>
                  <a:pt x="2899011" y="77451"/>
                  <a:pt x="2905590" y="80993"/>
                  <a:pt x="2912007" y="85173"/>
                </a:cubicBezTo>
                <a:cubicBezTo>
                  <a:pt x="2918424" y="89353"/>
                  <a:pt x="2919801" y="94469"/>
                  <a:pt x="2916137" y="100520"/>
                </a:cubicBezTo>
                <a:cubicBezTo>
                  <a:pt x="2912473" y="106572"/>
                  <a:pt x="2909304" y="118736"/>
                  <a:pt x="2906630" y="137013"/>
                </a:cubicBezTo>
                <a:cubicBezTo>
                  <a:pt x="2903955" y="155289"/>
                  <a:pt x="2900273" y="169443"/>
                  <a:pt x="2895584" y="179474"/>
                </a:cubicBezTo>
                <a:cubicBezTo>
                  <a:pt x="2894412" y="181982"/>
                  <a:pt x="2893157" y="183895"/>
                  <a:pt x="2891818" y="185214"/>
                </a:cubicBezTo>
                <a:lnTo>
                  <a:pt x="2889474" y="186409"/>
                </a:lnTo>
                <a:lnTo>
                  <a:pt x="2892024" y="187175"/>
                </a:lnTo>
                <a:cubicBezTo>
                  <a:pt x="2897366" y="189390"/>
                  <a:pt x="2899782" y="191573"/>
                  <a:pt x="2899273" y="193725"/>
                </a:cubicBezTo>
                <a:cubicBezTo>
                  <a:pt x="2898764" y="195876"/>
                  <a:pt x="2897671" y="198335"/>
                  <a:pt x="2895993" y="201103"/>
                </a:cubicBezTo>
                <a:cubicBezTo>
                  <a:pt x="2923799" y="198521"/>
                  <a:pt x="2944420" y="196076"/>
                  <a:pt x="2957856" y="193768"/>
                </a:cubicBezTo>
                <a:cubicBezTo>
                  <a:pt x="2971293" y="191459"/>
                  <a:pt x="2982113" y="193129"/>
                  <a:pt x="2990315" y="198779"/>
                </a:cubicBezTo>
                <a:cubicBezTo>
                  <a:pt x="2998518" y="204430"/>
                  <a:pt x="3001698" y="209631"/>
                  <a:pt x="2999855" y="214385"/>
                </a:cubicBezTo>
                <a:cubicBezTo>
                  <a:pt x="2998013" y="219139"/>
                  <a:pt x="2991025" y="221290"/>
                  <a:pt x="2978893" y="220838"/>
                </a:cubicBezTo>
                <a:cubicBezTo>
                  <a:pt x="2966762" y="220387"/>
                  <a:pt x="2956200" y="220161"/>
                  <a:pt x="2947209" y="220161"/>
                </a:cubicBezTo>
                <a:cubicBezTo>
                  <a:pt x="2939278" y="220161"/>
                  <a:pt x="2922207" y="220985"/>
                  <a:pt x="2895993" y="222634"/>
                </a:cubicBezTo>
                <a:cubicBezTo>
                  <a:pt x="2895993" y="262328"/>
                  <a:pt x="2895749" y="284122"/>
                  <a:pt x="2895261" y="288015"/>
                </a:cubicBezTo>
                <a:cubicBezTo>
                  <a:pt x="2894774" y="291908"/>
                  <a:pt x="2893039" y="298447"/>
                  <a:pt x="2890056" y="307632"/>
                </a:cubicBezTo>
                <a:cubicBezTo>
                  <a:pt x="2887073" y="316817"/>
                  <a:pt x="2883718" y="319872"/>
                  <a:pt x="2879989" y="316796"/>
                </a:cubicBezTo>
                <a:cubicBezTo>
                  <a:pt x="2876261" y="313720"/>
                  <a:pt x="2873923" y="309106"/>
                  <a:pt x="2872977" y="302954"/>
                </a:cubicBezTo>
                <a:cubicBezTo>
                  <a:pt x="2872030" y="296802"/>
                  <a:pt x="2871327" y="287753"/>
                  <a:pt x="2870869" y="275808"/>
                </a:cubicBezTo>
                <a:cubicBezTo>
                  <a:pt x="2870410" y="263863"/>
                  <a:pt x="2870180" y="246669"/>
                  <a:pt x="2870180" y="224226"/>
                </a:cubicBezTo>
                <a:lnTo>
                  <a:pt x="2812941" y="231927"/>
                </a:lnTo>
                <a:cubicBezTo>
                  <a:pt x="2809572" y="248748"/>
                  <a:pt x="2801534" y="263984"/>
                  <a:pt x="2788828" y="277636"/>
                </a:cubicBezTo>
                <a:cubicBezTo>
                  <a:pt x="2776123" y="291288"/>
                  <a:pt x="2760409" y="300197"/>
                  <a:pt x="2741688" y="304363"/>
                </a:cubicBezTo>
                <a:cubicBezTo>
                  <a:pt x="2722968" y="308529"/>
                  <a:pt x="2720282" y="306037"/>
                  <a:pt x="2733633" y="296888"/>
                </a:cubicBezTo>
                <a:cubicBezTo>
                  <a:pt x="2746984" y="287739"/>
                  <a:pt x="2758255" y="277912"/>
                  <a:pt x="2767447" y="267408"/>
                </a:cubicBezTo>
                <a:cubicBezTo>
                  <a:pt x="2776639" y="256904"/>
                  <a:pt x="2782992" y="245658"/>
                  <a:pt x="2786505" y="233669"/>
                </a:cubicBezTo>
                <a:cubicBezTo>
                  <a:pt x="2755731" y="239061"/>
                  <a:pt x="2735719" y="242657"/>
                  <a:pt x="2726470" y="244457"/>
                </a:cubicBezTo>
                <a:cubicBezTo>
                  <a:pt x="2717220" y="246256"/>
                  <a:pt x="2708043" y="242632"/>
                  <a:pt x="2698937" y="233583"/>
                </a:cubicBezTo>
                <a:cubicBezTo>
                  <a:pt x="2689831" y="224534"/>
                  <a:pt x="2692670" y="220688"/>
                  <a:pt x="2707455" y="222043"/>
                </a:cubicBezTo>
                <a:cubicBezTo>
                  <a:pt x="2722240" y="223398"/>
                  <a:pt x="2749042" y="221545"/>
                  <a:pt x="2787860" y="216482"/>
                </a:cubicBezTo>
                <a:cubicBezTo>
                  <a:pt x="2787860" y="209829"/>
                  <a:pt x="2786735" y="203802"/>
                  <a:pt x="2784483" y="198403"/>
                </a:cubicBezTo>
                <a:cubicBezTo>
                  <a:pt x="2782232" y="193004"/>
                  <a:pt x="2784469" y="190778"/>
                  <a:pt x="2791194" y="191724"/>
                </a:cubicBezTo>
                <a:lnTo>
                  <a:pt x="2794505" y="192570"/>
                </a:lnTo>
                <a:lnTo>
                  <a:pt x="2790151" y="183709"/>
                </a:lnTo>
                <a:cubicBezTo>
                  <a:pt x="2788893" y="180151"/>
                  <a:pt x="2787918" y="176172"/>
                  <a:pt x="2787226" y="171773"/>
                </a:cubicBezTo>
                <a:cubicBezTo>
                  <a:pt x="2785842" y="162976"/>
                  <a:pt x="2784046" y="150414"/>
                  <a:pt x="2781837" y="134087"/>
                </a:cubicBezTo>
                <a:cubicBezTo>
                  <a:pt x="2779629" y="117761"/>
                  <a:pt x="2776481" y="105959"/>
                  <a:pt x="2772394" y="98681"/>
                </a:cubicBezTo>
                <a:cubicBezTo>
                  <a:pt x="2768307" y="91404"/>
                  <a:pt x="2770337" y="87765"/>
                  <a:pt x="2778482" y="87765"/>
                </a:cubicBezTo>
                <a:cubicBezTo>
                  <a:pt x="2784118" y="87765"/>
                  <a:pt x="2789129" y="87983"/>
                  <a:pt x="2793518" y="88421"/>
                </a:cubicBezTo>
                <a:cubicBezTo>
                  <a:pt x="2795712" y="88639"/>
                  <a:pt x="2800096" y="88365"/>
                  <a:pt x="2806671" y="87598"/>
                </a:cubicBezTo>
                <a:lnTo>
                  <a:pt x="2807143" y="87530"/>
                </a:lnTo>
                <a:lnTo>
                  <a:pt x="2801218" y="84043"/>
                </a:lnTo>
                <a:cubicBezTo>
                  <a:pt x="2792313" y="73016"/>
                  <a:pt x="2789760" y="65925"/>
                  <a:pt x="2793561" y="62770"/>
                </a:cubicBezTo>
                <a:cubicBezTo>
                  <a:pt x="2797361" y="59615"/>
                  <a:pt x="2804137" y="59834"/>
                  <a:pt x="2813888" y="63426"/>
                </a:cubicBezTo>
                <a:cubicBezTo>
                  <a:pt x="2823639" y="67018"/>
                  <a:pt x="2827049" y="73568"/>
                  <a:pt x="2824116" y="83075"/>
                </a:cubicBezTo>
                <a:lnTo>
                  <a:pt x="2822866" y="85270"/>
                </a:lnTo>
                <a:lnTo>
                  <a:pt x="2832967" y="83818"/>
                </a:lnTo>
                <a:lnTo>
                  <a:pt x="2854736" y="78808"/>
                </a:lnTo>
                <a:lnTo>
                  <a:pt x="2854570" y="75283"/>
                </a:lnTo>
                <a:cubicBezTo>
                  <a:pt x="2855138" y="73451"/>
                  <a:pt x="2856329" y="70980"/>
                  <a:pt x="2858145" y="67868"/>
                </a:cubicBezTo>
                <a:cubicBezTo>
                  <a:pt x="2865409" y="55420"/>
                  <a:pt x="2870582" y="44443"/>
                  <a:pt x="2873665" y="34935"/>
                </a:cubicBezTo>
                <a:cubicBezTo>
                  <a:pt x="2876748" y="25428"/>
                  <a:pt x="2877616" y="18885"/>
                  <a:pt x="2876268" y="15307"/>
                </a:cubicBezTo>
                <a:cubicBezTo>
                  <a:pt x="2874920" y="11729"/>
                  <a:pt x="2874568" y="7832"/>
                  <a:pt x="2875214" y="3616"/>
                </a:cubicBezTo>
                <a:cubicBezTo>
                  <a:pt x="2875536" y="1508"/>
                  <a:pt x="2877392" y="445"/>
                  <a:pt x="2880779" y="427"/>
                </a:cubicBezTo>
                <a:close/>
                <a:moveTo>
                  <a:pt x="1750701" y="1"/>
                </a:moveTo>
                <a:cubicBezTo>
                  <a:pt x="1753198" y="2"/>
                  <a:pt x="1756214" y="304"/>
                  <a:pt x="1759751" y="906"/>
                </a:cubicBezTo>
                <a:cubicBezTo>
                  <a:pt x="1773898" y="3315"/>
                  <a:pt x="1782473" y="8126"/>
                  <a:pt x="1785477" y="15339"/>
                </a:cubicBezTo>
                <a:lnTo>
                  <a:pt x="1783771" y="37406"/>
                </a:lnTo>
                <a:lnTo>
                  <a:pt x="1813043" y="33871"/>
                </a:lnTo>
                <a:cubicBezTo>
                  <a:pt x="1828243" y="31182"/>
                  <a:pt x="1839332" y="28464"/>
                  <a:pt x="1846308" y="25718"/>
                </a:cubicBezTo>
                <a:cubicBezTo>
                  <a:pt x="1853285" y="22972"/>
                  <a:pt x="1864761" y="27955"/>
                  <a:pt x="1880736" y="40668"/>
                </a:cubicBezTo>
                <a:cubicBezTo>
                  <a:pt x="1896711" y="53380"/>
                  <a:pt x="1898840" y="60586"/>
                  <a:pt x="1887124" y="62286"/>
                </a:cubicBezTo>
                <a:cubicBezTo>
                  <a:pt x="1875408" y="63985"/>
                  <a:pt x="1862559" y="68452"/>
                  <a:pt x="1848578" y="75687"/>
                </a:cubicBezTo>
                <a:cubicBezTo>
                  <a:pt x="1845083" y="77495"/>
                  <a:pt x="1842221" y="78733"/>
                  <a:pt x="1839993" y="79400"/>
                </a:cubicBezTo>
                <a:lnTo>
                  <a:pt x="1836776" y="79593"/>
                </a:lnTo>
                <a:lnTo>
                  <a:pt x="1841955" y="83210"/>
                </a:lnTo>
                <a:cubicBezTo>
                  <a:pt x="1845033" y="86006"/>
                  <a:pt x="1847782" y="89220"/>
                  <a:pt x="1850202" y="92852"/>
                </a:cubicBezTo>
                <a:cubicBezTo>
                  <a:pt x="1855042" y="100115"/>
                  <a:pt x="1851962" y="105529"/>
                  <a:pt x="1840963" y="109092"/>
                </a:cubicBezTo>
                <a:cubicBezTo>
                  <a:pt x="1829964" y="112656"/>
                  <a:pt x="1818814" y="120145"/>
                  <a:pt x="1807515" y="131560"/>
                </a:cubicBezTo>
                <a:cubicBezTo>
                  <a:pt x="1823977" y="149872"/>
                  <a:pt x="1840866" y="164800"/>
                  <a:pt x="1858182" y="176344"/>
                </a:cubicBezTo>
                <a:cubicBezTo>
                  <a:pt x="1875498" y="187888"/>
                  <a:pt x="1893878" y="198027"/>
                  <a:pt x="1913324" y="206760"/>
                </a:cubicBezTo>
                <a:cubicBezTo>
                  <a:pt x="1932769" y="215493"/>
                  <a:pt x="1938068" y="220584"/>
                  <a:pt x="1929220" y="222032"/>
                </a:cubicBezTo>
                <a:cubicBezTo>
                  <a:pt x="1920372" y="223480"/>
                  <a:pt x="1906527" y="224431"/>
                  <a:pt x="1887684" y="224882"/>
                </a:cubicBezTo>
                <a:cubicBezTo>
                  <a:pt x="1868840" y="225334"/>
                  <a:pt x="1854988" y="219745"/>
                  <a:pt x="1846126" y="208115"/>
                </a:cubicBezTo>
                <a:cubicBezTo>
                  <a:pt x="1837263" y="196485"/>
                  <a:pt x="1829240" y="186404"/>
                  <a:pt x="1822056" y="177871"/>
                </a:cubicBezTo>
                <a:cubicBezTo>
                  <a:pt x="1814871" y="169339"/>
                  <a:pt x="1806342" y="158562"/>
                  <a:pt x="1796469" y="145541"/>
                </a:cubicBezTo>
                <a:cubicBezTo>
                  <a:pt x="1786596" y="132520"/>
                  <a:pt x="1778293" y="123264"/>
                  <a:pt x="1771560" y="117772"/>
                </a:cubicBezTo>
                <a:cubicBezTo>
                  <a:pt x="1764827" y="112279"/>
                  <a:pt x="1765111" y="108597"/>
                  <a:pt x="1772410" y="106726"/>
                </a:cubicBezTo>
                <a:cubicBezTo>
                  <a:pt x="1779709" y="104855"/>
                  <a:pt x="1788836" y="109770"/>
                  <a:pt x="1799792" y="121471"/>
                </a:cubicBezTo>
                <a:cubicBezTo>
                  <a:pt x="1803291" y="115391"/>
                  <a:pt x="1806776" y="109709"/>
                  <a:pt x="1810246" y="104424"/>
                </a:cubicBezTo>
                <a:cubicBezTo>
                  <a:pt x="1813717" y="99140"/>
                  <a:pt x="1814756" y="96326"/>
                  <a:pt x="1813365" y="95982"/>
                </a:cubicBezTo>
                <a:cubicBezTo>
                  <a:pt x="1806396" y="96856"/>
                  <a:pt x="1799703" y="98427"/>
                  <a:pt x="1793285" y="100692"/>
                </a:cubicBezTo>
                <a:cubicBezTo>
                  <a:pt x="1786868" y="102958"/>
                  <a:pt x="1780412" y="100692"/>
                  <a:pt x="1773915" y="93895"/>
                </a:cubicBezTo>
                <a:cubicBezTo>
                  <a:pt x="1767419" y="87098"/>
                  <a:pt x="1768696" y="83699"/>
                  <a:pt x="1777744" y="83699"/>
                </a:cubicBezTo>
                <a:cubicBezTo>
                  <a:pt x="1783638" y="83699"/>
                  <a:pt x="1790582" y="82649"/>
                  <a:pt x="1798577" y="80548"/>
                </a:cubicBezTo>
                <a:cubicBezTo>
                  <a:pt x="1806572" y="78447"/>
                  <a:pt x="1812229" y="76196"/>
                  <a:pt x="1815549" y="73794"/>
                </a:cubicBezTo>
                <a:cubicBezTo>
                  <a:pt x="1818869" y="71392"/>
                  <a:pt x="1824264" y="72152"/>
                  <a:pt x="1831735" y="76074"/>
                </a:cubicBezTo>
                <a:lnTo>
                  <a:pt x="1834739" y="78171"/>
                </a:lnTo>
                <a:lnTo>
                  <a:pt x="1834234" y="76550"/>
                </a:lnTo>
                <a:cubicBezTo>
                  <a:pt x="1834541" y="74933"/>
                  <a:pt x="1835483" y="72745"/>
                  <a:pt x="1837059" y="69986"/>
                </a:cubicBezTo>
                <a:cubicBezTo>
                  <a:pt x="1843362" y="58952"/>
                  <a:pt x="1845552" y="52427"/>
                  <a:pt x="1843630" y="50412"/>
                </a:cubicBezTo>
                <a:cubicBezTo>
                  <a:pt x="1841709" y="48397"/>
                  <a:pt x="1830538" y="48290"/>
                  <a:pt x="1810117" y="50089"/>
                </a:cubicBezTo>
                <a:cubicBezTo>
                  <a:pt x="1789697" y="51889"/>
                  <a:pt x="1768947" y="53911"/>
                  <a:pt x="1747866" y="56155"/>
                </a:cubicBezTo>
                <a:cubicBezTo>
                  <a:pt x="1726786" y="58400"/>
                  <a:pt x="1708001" y="59938"/>
                  <a:pt x="1691510" y="60769"/>
                </a:cubicBezTo>
                <a:cubicBezTo>
                  <a:pt x="1684683" y="78680"/>
                  <a:pt x="1677291" y="90604"/>
                  <a:pt x="1669332" y="96541"/>
                </a:cubicBezTo>
                <a:cubicBezTo>
                  <a:pt x="1661373" y="102478"/>
                  <a:pt x="1656519" y="100416"/>
                  <a:pt x="1654770" y="90357"/>
                </a:cubicBezTo>
                <a:cubicBezTo>
                  <a:pt x="1653020" y="80297"/>
                  <a:pt x="1654440" y="72252"/>
                  <a:pt x="1659029" y="66222"/>
                </a:cubicBezTo>
                <a:cubicBezTo>
                  <a:pt x="1663618" y="60192"/>
                  <a:pt x="1668124" y="52821"/>
                  <a:pt x="1672548" y="44110"/>
                </a:cubicBezTo>
                <a:cubicBezTo>
                  <a:pt x="1676972" y="35398"/>
                  <a:pt x="1680948" y="32458"/>
                  <a:pt x="1684475" y="35290"/>
                </a:cubicBezTo>
                <a:cubicBezTo>
                  <a:pt x="1688003" y="38122"/>
                  <a:pt x="1690455" y="41202"/>
                  <a:pt x="1691832" y="44529"/>
                </a:cubicBezTo>
                <a:cubicBezTo>
                  <a:pt x="1713758" y="43683"/>
                  <a:pt x="1735641" y="42367"/>
                  <a:pt x="1757482" y="40582"/>
                </a:cubicBezTo>
                <a:lnTo>
                  <a:pt x="1772800" y="38731"/>
                </a:lnTo>
                <a:lnTo>
                  <a:pt x="1769702" y="37195"/>
                </a:lnTo>
                <a:cubicBezTo>
                  <a:pt x="1767911" y="36047"/>
                  <a:pt x="1766039" y="34598"/>
                  <a:pt x="1764085" y="32849"/>
                </a:cubicBezTo>
                <a:cubicBezTo>
                  <a:pt x="1752040" y="23571"/>
                  <a:pt x="1744769" y="15325"/>
                  <a:pt x="1742274" y="8112"/>
                </a:cubicBezTo>
                <a:cubicBezTo>
                  <a:pt x="1740403" y="2702"/>
                  <a:pt x="1743211" y="-1"/>
                  <a:pt x="175070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305950" y="1991411"/>
            <a:ext cx="2276722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（25×5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</a:p>
        </p:txBody>
      </p:sp>
      <p:sp>
        <p:nvSpPr>
          <p:cNvPr id="31" name="矩形 30"/>
          <p:cNvSpPr/>
          <p:nvPr/>
        </p:nvSpPr>
        <p:spPr>
          <a:xfrm>
            <a:off x="6536188" y="5626038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6" grpId="0"/>
      <p:bldP spid="7" grpId="0"/>
      <p:bldP spid="8" grpId="0"/>
      <p:bldP spid="9" grpId="0"/>
      <p:bldP spid="10" grpId="0"/>
      <p:bldP spid="13" grpId="0"/>
      <p:bldP spid="23" grpId="0" animBg="1"/>
      <p:bldP spid="24" grpId="0" animBg="1"/>
      <p:bldP spid="25" grpId="0" bldLvl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5.tooopen.com/images/20141113/sy_7480866767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2" b="8754"/>
          <a:stretch>
            <a:fillRect/>
          </a:stretch>
        </p:blipFill>
        <p:spPr bwMode="auto">
          <a:xfrm>
            <a:off x="3329328" y="3198440"/>
            <a:ext cx="7164887" cy="158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3880474" y="3572087"/>
            <a:ext cx="6613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三个数相乘，先乘前两个数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或者先乘后两个数，积不变。这叫做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乘法结合律。</a:t>
            </a:r>
          </a:p>
        </p:txBody>
      </p:sp>
      <p:sp>
        <p:nvSpPr>
          <p:cNvPr id="4" name="矩形 3"/>
          <p:cNvSpPr/>
          <p:nvPr/>
        </p:nvSpPr>
        <p:spPr>
          <a:xfrm>
            <a:off x="3721549" y="5174400"/>
            <a:ext cx="5976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用字母表示为：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6" name="文本框 24"/>
          <p:cNvSpPr txBox="1"/>
          <p:nvPr/>
        </p:nvSpPr>
        <p:spPr>
          <a:xfrm>
            <a:off x="609600" y="1440085"/>
            <a:ext cx="1062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讨论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可以用怎样的方式来表示乘法结合律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写写试试，并展示你的答案。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69302" y="2296390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04904" y="2304717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21549" y="2304717"/>
            <a:ext cx="2276722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（25×5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40306" y="2905780"/>
            <a:ext cx="3817704" cy="523220"/>
            <a:chOff x="410614" y="1503677"/>
            <a:chExt cx="3817704" cy="523220"/>
          </a:xfrm>
        </p:grpSpPr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410614" y="1503677"/>
              <a:ext cx="38177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245+146     146+245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1959466" y="1606227"/>
              <a:ext cx="360000" cy="360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44035" y="3578803"/>
            <a:ext cx="3247959" cy="523220"/>
            <a:chOff x="514343" y="1503677"/>
            <a:chExt cx="3247959" cy="523220"/>
          </a:xfrm>
        </p:grpSpPr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514343" y="1503677"/>
              <a:ext cx="32479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47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26      26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47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959466" y="1606227"/>
              <a:ext cx="360000" cy="360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96818" y="4425378"/>
            <a:ext cx="5104679" cy="523220"/>
            <a:chOff x="474750" y="1503677"/>
            <a:chExt cx="5104679" cy="523220"/>
          </a:xfrm>
        </p:grpSpPr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474750" y="1503677"/>
              <a:ext cx="51046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(78+176)+24     78+(176+24)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677850" y="1585287"/>
              <a:ext cx="360000" cy="360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99911" y="5135954"/>
            <a:ext cx="4694334" cy="523220"/>
            <a:chOff x="-149576" y="1528225"/>
            <a:chExt cx="4694334" cy="523220"/>
          </a:xfrm>
        </p:grpSpPr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-149576" y="1528225"/>
              <a:ext cx="469433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(23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5)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2       23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(5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2)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945506" y="1606227"/>
              <a:ext cx="360000" cy="360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50311" y="1466970"/>
            <a:ext cx="5104680" cy="523220"/>
            <a:chOff x="493403" y="736581"/>
            <a:chExt cx="5104680" cy="523220"/>
          </a:xfrm>
        </p:grpSpPr>
        <p:sp>
          <p:nvSpPr>
            <p:cNvPr id="32" name="TextBox 6"/>
            <p:cNvSpPr txBox="1"/>
            <p:nvPr/>
          </p:nvSpPr>
          <p:spPr>
            <a:xfrm>
              <a:off x="493403" y="736581"/>
              <a:ext cx="5104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在      里填上“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&gt;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”“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&lt;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”“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=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”。</a:t>
              </a:r>
            </a:p>
          </p:txBody>
        </p:sp>
        <p:sp>
          <p:nvSpPr>
            <p:cNvPr id="43" name="椭圆 42"/>
            <p:cNvSpPr/>
            <p:nvPr/>
          </p:nvSpPr>
          <p:spPr>
            <a:xfrm>
              <a:off x="1031542" y="818191"/>
              <a:ext cx="360000" cy="360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590330" y="291974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589156" y="358784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596136" y="441141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583350" y="5132346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49355" y="2617128"/>
            <a:ext cx="3724545" cy="523220"/>
            <a:chOff x="514343" y="1503677"/>
            <a:chExt cx="3398611" cy="523220"/>
          </a:xfrm>
        </p:grpSpPr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514343" y="1503677"/>
              <a:ext cx="33986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245+146     146+245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1959466" y="1606227"/>
              <a:ext cx="360000" cy="360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49355" y="3213371"/>
            <a:ext cx="3247959" cy="523220"/>
            <a:chOff x="514343" y="1503677"/>
            <a:chExt cx="3247959" cy="523220"/>
          </a:xfrm>
        </p:grpSpPr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514343" y="1503677"/>
              <a:ext cx="32479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47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26      26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47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959466" y="1606227"/>
              <a:ext cx="360000" cy="360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595725" y="3976186"/>
            <a:ext cx="5067169" cy="523220"/>
            <a:chOff x="468337" y="1503677"/>
            <a:chExt cx="5067169" cy="523220"/>
          </a:xfrm>
        </p:grpSpPr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468337" y="1503677"/>
              <a:ext cx="50671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(78+176)+24     78+(176+24)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677850" y="1585287"/>
              <a:ext cx="360000" cy="360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832391" y="4598850"/>
            <a:ext cx="4503674" cy="523220"/>
            <a:chOff x="-22416" y="1489173"/>
            <a:chExt cx="4503674" cy="523220"/>
          </a:xfrm>
        </p:grpSpPr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-22416" y="1489173"/>
              <a:ext cx="45036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(23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5)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2      23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(5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2)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945506" y="1606227"/>
              <a:ext cx="360000" cy="360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TextBox 6"/>
          <p:cNvSpPr txBox="1"/>
          <p:nvPr/>
        </p:nvSpPr>
        <p:spPr>
          <a:xfrm>
            <a:off x="2753413" y="1504929"/>
            <a:ext cx="7980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比较加法交换律和乘法交换律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加法结合律和乘法结合律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你发现了什么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5650" y="2631088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794476" y="3222416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801456" y="3962226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788670" y="463429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73900" y="2625266"/>
            <a:ext cx="465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交换两个加法的位置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和不变。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073900" y="3219463"/>
            <a:ext cx="465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交换两个乘法的位置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积不变。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43503" y="3962228"/>
            <a:ext cx="399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三个数相加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先把前两个数相加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或者先把后两个数相加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和不变。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753413" y="5507022"/>
            <a:ext cx="880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三个数相乘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先把前两个数相乘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或者先把后两个数相乘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积不变。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6941511" y="2894922"/>
            <a:ext cx="252000" cy="0"/>
          </a:xfrm>
          <a:prstGeom prst="straightConnector1">
            <a:avLst/>
          </a:prstGeom>
          <a:ln w="19050">
            <a:gradFill>
              <a:gsLst>
                <a:gs pos="83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791235" y="3492384"/>
            <a:ext cx="396000" cy="0"/>
          </a:xfrm>
          <a:prstGeom prst="straightConnector1">
            <a:avLst/>
          </a:prstGeom>
          <a:ln w="19050">
            <a:gradFill>
              <a:gsLst>
                <a:gs pos="83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7417501" y="4269219"/>
            <a:ext cx="252000" cy="0"/>
          </a:xfrm>
          <a:prstGeom prst="straightConnector1">
            <a:avLst/>
          </a:prstGeom>
          <a:ln w="19050">
            <a:gradFill>
              <a:gsLst>
                <a:gs pos="83000">
                  <a:srgbClr val="00B0F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rot="5400000">
            <a:off x="4870108" y="5248070"/>
            <a:ext cx="252000" cy="0"/>
          </a:xfrm>
          <a:prstGeom prst="straightConnector1">
            <a:avLst/>
          </a:prstGeom>
          <a:ln w="19050">
            <a:gradFill>
              <a:gsLst>
                <a:gs pos="83000">
                  <a:srgbClr val="00B0F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07900" y="2843712"/>
            <a:ext cx="5616000" cy="756000"/>
            <a:chOff x="3001427" y="3355795"/>
            <a:chExt cx="3255496" cy="907256"/>
          </a:xfrm>
        </p:grpSpPr>
        <p:sp>
          <p:nvSpPr>
            <p:cNvPr id="6" name="MH_Other_1"/>
            <p:cNvSpPr/>
            <p:nvPr>
              <p:custDataLst>
                <p:tags r:id="rId5"/>
              </p:custDataLst>
            </p:nvPr>
          </p:nvSpPr>
          <p:spPr>
            <a:xfrm>
              <a:off x="3001427" y="3355795"/>
              <a:ext cx="3255496" cy="907256"/>
            </a:xfrm>
            <a:prstGeom prst="roundRect">
              <a:avLst>
                <a:gd name="adj" fmla="val 4648"/>
              </a:avLst>
            </a:prstGeom>
            <a:solidFill>
              <a:srgbClr val="7AC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MH_SubTitle_1"/>
            <p:cNvSpPr/>
            <p:nvPr>
              <p:custDataLst>
                <p:tags r:id="rId6"/>
              </p:custDataLst>
            </p:nvPr>
          </p:nvSpPr>
          <p:spPr>
            <a:xfrm>
              <a:off x="3058327" y="3414771"/>
              <a:ext cx="3143238" cy="788918"/>
            </a:xfrm>
            <a:prstGeom prst="roundRect">
              <a:avLst>
                <a:gd name="adj" fmla="val 464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0" rIns="324000" bIns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30×6×7=30×(6×</a:t>
              </a:r>
              <a:r>
                <a:rPr kumimoji="0" lang="en-US" altLang="zh-CN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——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)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893009" y="2153491"/>
            <a:ext cx="4405982" cy="317413"/>
          </a:xfrm>
          <a:custGeom>
            <a:avLst/>
            <a:gdLst/>
            <a:ahLst/>
            <a:cxnLst/>
            <a:rect l="l" t="t" r="r" b="b"/>
            <a:pathLst>
              <a:path w="4405982" h="317413">
                <a:moveTo>
                  <a:pt x="1662546" y="244884"/>
                </a:moveTo>
                <a:cubicBezTo>
                  <a:pt x="1665175" y="244836"/>
                  <a:pt x="1668848" y="245625"/>
                  <a:pt x="1673564" y="247251"/>
                </a:cubicBezTo>
                <a:cubicBezTo>
                  <a:pt x="1692428" y="253754"/>
                  <a:pt x="1706629" y="261086"/>
                  <a:pt x="1716165" y="269245"/>
                </a:cubicBezTo>
                <a:cubicBezTo>
                  <a:pt x="1725701" y="277405"/>
                  <a:pt x="1728795" y="289028"/>
                  <a:pt x="1725447" y="304114"/>
                </a:cubicBezTo>
                <a:cubicBezTo>
                  <a:pt x="1722098" y="319200"/>
                  <a:pt x="1715290" y="320702"/>
                  <a:pt x="1705023" y="308620"/>
                </a:cubicBezTo>
                <a:cubicBezTo>
                  <a:pt x="1694755" y="296538"/>
                  <a:pt x="1682100" y="282969"/>
                  <a:pt x="1667057" y="267912"/>
                </a:cubicBezTo>
                <a:cubicBezTo>
                  <a:pt x="1656162" y="252704"/>
                  <a:pt x="1654658" y="245028"/>
                  <a:pt x="1662546" y="244884"/>
                </a:cubicBezTo>
                <a:close/>
                <a:moveTo>
                  <a:pt x="2363500" y="242137"/>
                </a:moveTo>
                <a:cubicBezTo>
                  <a:pt x="2366868" y="241911"/>
                  <a:pt x="2372871" y="243677"/>
                  <a:pt x="2381507" y="247434"/>
                </a:cubicBezTo>
                <a:cubicBezTo>
                  <a:pt x="2398780" y="254948"/>
                  <a:pt x="2410281" y="262552"/>
                  <a:pt x="2416010" y="270246"/>
                </a:cubicBezTo>
                <a:cubicBezTo>
                  <a:pt x="2421738" y="277939"/>
                  <a:pt x="2423162" y="287705"/>
                  <a:pt x="2420279" y="299543"/>
                </a:cubicBezTo>
                <a:cubicBezTo>
                  <a:pt x="2417397" y="311381"/>
                  <a:pt x="2411335" y="312685"/>
                  <a:pt x="2402092" y="303458"/>
                </a:cubicBezTo>
                <a:cubicBezTo>
                  <a:pt x="2392850" y="294230"/>
                  <a:pt x="2384235" y="284625"/>
                  <a:pt x="2376248" y="274645"/>
                </a:cubicBezTo>
                <a:cubicBezTo>
                  <a:pt x="2370081" y="265825"/>
                  <a:pt x="2365098" y="257207"/>
                  <a:pt x="2361298" y="248789"/>
                </a:cubicBezTo>
                <a:cubicBezTo>
                  <a:pt x="2359398" y="244580"/>
                  <a:pt x="2360132" y="242363"/>
                  <a:pt x="2363500" y="242137"/>
                </a:cubicBezTo>
                <a:close/>
                <a:moveTo>
                  <a:pt x="4360366" y="224741"/>
                </a:moveTo>
                <a:cubicBezTo>
                  <a:pt x="4356994" y="224931"/>
                  <a:pt x="4353715" y="226210"/>
                  <a:pt x="4350528" y="228580"/>
                </a:cubicBezTo>
                <a:cubicBezTo>
                  <a:pt x="4344153" y="233320"/>
                  <a:pt x="4340966" y="239636"/>
                  <a:pt x="4340966" y="247531"/>
                </a:cubicBezTo>
                <a:cubicBezTo>
                  <a:pt x="4340966" y="255425"/>
                  <a:pt x="4344516" y="261351"/>
                  <a:pt x="4351614" y="265309"/>
                </a:cubicBezTo>
                <a:cubicBezTo>
                  <a:pt x="4358712" y="269267"/>
                  <a:pt x="4365660" y="269066"/>
                  <a:pt x="4372457" y="264707"/>
                </a:cubicBezTo>
                <a:cubicBezTo>
                  <a:pt x="4379255" y="260333"/>
                  <a:pt x="4382449" y="254023"/>
                  <a:pt x="4382040" y="245778"/>
                </a:cubicBezTo>
                <a:cubicBezTo>
                  <a:pt x="4381632" y="237532"/>
                  <a:pt x="4377871" y="231420"/>
                  <a:pt x="4370758" y="227440"/>
                </a:cubicBezTo>
                <a:cubicBezTo>
                  <a:pt x="4367202" y="225450"/>
                  <a:pt x="4363738" y="224551"/>
                  <a:pt x="4360366" y="224741"/>
                </a:cubicBezTo>
                <a:close/>
                <a:moveTo>
                  <a:pt x="1939443" y="214635"/>
                </a:moveTo>
                <a:cubicBezTo>
                  <a:pt x="1943190" y="214933"/>
                  <a:pt x="1940772" y="218309"/>
                  <a:pt x="1932189" y="224762"/>
                </a:cubicBezTo>
                <a:cubicBezTo>
                  <a:pt x="1920745" y="233366"/>
                  <a:pt x="1907879" y="241587"/>
                  <a:pt x="1893589" y="249424"/>
                </a:cubicBezTo>
                <a:cubicBezTo>
                  <a:pt x="1879299" y="257261"/>
                  <a:pt x="1868379" y="264685"/>
                  <a:pt x="1860828" y="271698"/>
                </a:cubicBezTo>
                <a:cubicBezTo>
                  <a:pt x="1853278" y="278710"/>
                  <a:pt x="1844072" y="276996"/>
                  <a:pt x="1833209" y="266557"/>
                </a:cubicBezTo>
                <a:cubicBezTo>
                  <a:pt x="1822347" y="256117"/>
                  <a:pt x="1818844" y="250478"/>
                  <a:pt x="1822702" y="249639"/>
                </a:cubicBezTo>
                <a:cubicBezTo>
                  <a:pt x="1826559" y="248800"/>
                  <a:pt x="1833062" y="247724"/>
                  <a:pt x="1842211" y="246412"/>
                </a:cubicBezTo>
                <a:cubicBezTo>
                  <a:pt x="1851360" y="245100"/>
                  <a:pt x="1860592" y="242228"/>
                  <a:pt x="1869906" y="237797"/>
                </a:cubicBezTo>
                <a:cubicBezTo>
                  <a:pt x="1879220" y="233366"/>
                  <a:pt x="1889276" y="229351"/>
                  <a:pt x="1900074" y="225752"/>
                </a:cubicBezTo>
                <a:cubicBezTo>
                  <a:pt x="1911977" y="221163"/>
                  <a:pt x="1923166" y="217700"/>
                  <a:pt x="1933641" y="215362"/>
                </a:cubicBezTo>
                <a:cubicBezTo>
                  <a:pt x="1936260" y="214778"/>
                  <a:pt x="1938194" y="214535"/>
                  <a:pt x="1939443" y="214635"/>
                </a:cubicBezTo>
                <a:close/>
                <a:moveTo>
                  <a:pt x="4058557" y="209318"/>
                </a:moveTo>
                <a:lnTo>
                  <a:pt x="4034487" y="214330"/>
                </a:lnTo>
                <a:cubicBezTo>
                  <a:pt x="4029052" y="226533"/>
                  <a:pt x="4026489" y="233148"/>
                  <a:pt x="4026797" y="234173"/>
                </a:cubicBezTo>
                <a:cubicBezTo>
                  <a:pt x="4027106" y="235198"/>
                  <a:pt x="4028507" y="236069"/>
                  <a:pt x="4031003" y="236786"/>
                </a:cubicBezTo>
                <a:cubicBezTo>
                  <a:pt x="4033498" y="237503"/>
                  <a:pt x="4037721" y="239095"/>
                  <a:pt x="4043672" y="241562"/>
                </a:cubicBezTo>
                <a:cubicBezTo>
                  <a:pt x="4049150" y="234908"/>
                  <a:pt x="4054112" y="224160"/>
                  <a:pt x="4058557" y="209318"/>
                </a:cubicBezTo>
                <a:close/>
                <a:moveTo>
                  <a:pt x="4362848" y="201821"/>
                </a:moveTo>
                <a:cubicBezTo>
                  <a:pt x="4368369" y="201943"/>
                  <a:pt x="4374013" y="203216"/>
                  <a:pt x="4379782" y="205639"/>
                </a:cubicBezTo>
                <a:cubicBezTo>
                  <a:pt x="4391319" y="210486"/>
                  <a:pt x="4398980" y="218166"/>
                  <a:pt x="4402766" y="228677"/>
                </a:cubicBezTo>
                <a:cubicBezTo>
                  <a:pt x="4406551" y="239188"/>
                  <a:pt x="4406996" y="249585"/>
                  <a:pt x="4404099" y="259867"/>
                </a:cubicBezTo>
                <a:cubicBezTo>
                  <a:pt x="4401203" y="270149"/>
                  <a:pt x="4395782" y="278018"/>
                  <a:pt x="4387837" y="283474"/>
                </a:cubicBezTo>
                <a:cubicBezTo>
                  <a:pt x="4379893" y="288931"/>
                  <a:pt x="4370454" y="291659"/>
                  <a:pt x="4359519" y="291659"/>
                </a:cubicBezTo>
                <a:cubicBezTo>
                  <a:pt x="4348585" y="291659"/>
                  <a:pt x="4338683" y="287221"/>
                  <a:pt x="4329813" y="278344"/>
                </a:cubicBezTo>
                <a:cubicBezTo>
                  <a:pt x="4320944" y="269468"/>
                  <a:pt x="4316509" y="259924"/>
                  <a:pt x="4316509" y="249714"/>
                </a:cubicBezTo>
                <a:cubicBezTo>
                  <a:pt x="4316509" y="239504"/>
                  <a:pt x="4318897" y="230573"/>
                  <a:pt x="4323672" y="222923"/>
                </a:cubicBezTo>
                <a:cubicBezTo>
                  <a:pt x="4328447" y="215272"/>
                  <a:pt x="4336109" y="209267"/>
                  <a:pt x="4346656" y="204908"/>
                </a:cubicBezTo>
                <a:cubicBezTo>
                  <a:pt x="4351929" y="202728"/>
                  <a:pt x="4357327" y="201699"/>
                  <a:pt x="4362848" y="201821"/>
                </a:cubicBezTo>
                <a:close/>
                <a:moveTo>
                  <a:pt x="3064531" y="172879"/>
                </a:moveTo>
                <a:cubicBezTo>
                  <a:pt x="3059999" y="173783"/>
                  <a:pt x="3045674" y="176665"/>
                  <a:pt x="3021553" y="181526"/>
                </a:cubicBezTo>
                <a:cubicBezTo>
                  <a:pt x="3023260" y="196713"/>
                  <a:pt x="3024443" y="206371"/>
                  <a:pt x="3025102" y="210501"/>
                </a:cubicBezTo>
                <a:cubicBezTo>
                  <a:pt x="3047229" y="206973"/>
                  <a:pt x="3060508" y="204578"/>
                  <a:pt x="3064940" y="203316"/>
                </a:cubicBezTo>
                <a:cubicBezTo>
                  <a:pt x="3067406" y="193450"/>
                  <a:pt x="3069088" y="185685"/>
                  <a:pt x="3069984" y="180021"/>
                </a:cubicBezTo>
                <a:cubicBezTo>
                  <a:pt x="3070880" y="174356"/>
                  <a:pt x="3069062" y="171976"/>
                  <a:pt x="3064531" y="172879"/>
                </a:cubicBezTo>
                <a:close/>
                <a:moveTo>
                  <a:pt x="1626381" y="167480"/>
                </a:moveTo>
                <a:cubicBezTo>
                  <a:pt x="1618938" y="170147"/>
                  <a:pt x="1608190" y="172635"/>
                  <a:pt x="1594137" y="174944"/>
                </a:cubicBezTo>
                <a:cubicBezTo>
                  <a:pt x="1596804" y="194906"/>
                  <a:pt x="1598927" y="211712"/>
                  <a:pt x="1600504" y="225364"/>
                </a:cubicBezTo>
                <a:cubicBezTo>
                  <a:pt x="1608879" y="224576"/>
                  <a:pt x="1617504" y="223070"/>
                  <a:pt x="1626381" y="220847"/>
                </a:cubicBezTo>
                <a:lnTo>
                  <a:pt x="1626381" y="203919"/>
                </a:lnTo>
                <a:cubicBezTo>
                  <a:pt x="1619641" y="204822"/>
                  <a:pt x="1613005" y="203513"/>
                  <a:pt x="1606473" y="199993"/>
                </a:cubicBezTo>
                <a:cubicBezTo>
                  <a:pt x="1599941" y="196472"/>
                  <a:pt x="1599859" y="193321"/>
                  <a:pt x="1606226" y="190539"/>
                </a:cubicBezTo>
                <a:cubicBezTo>
                  <a:pt x="1612593" y="187757"/>
                  <a:pt x="1619311" y="185305"/>
                  <a:pt x="1626381" y="183183"/>
                </a:cubicBezTo>
                <a:close/>
                <a:moveTo>
                  <a:pt x="1674231" y="160038"/>
                </a:moveTo>
                <a:cubicBezTo>
                  <a:pt x="1669821" y="160482"/>
                  <a:pt x="1662389" y="161823"/>
                  <a:pt x="1651935" y="164060"/>
                </a:cubicBezTo>
                <a:lnTo>
                  <a:pt x="1650838" y="178106"/>
                </a:lnTo>
                <a:lnTo>
                  <a:pt x="1659356" y="176880"/>
                </a:lnTo>
                <a:cubicBezTo>
                  <a:pt x="1664806" y="175002"/>
                  <a:pt x="1670147" y="175629"/>
                  <a:pt x="1675381" y="178762"/>
                </a:cubicBezTo>
                <a:cubicBezTo>
                  <a:pt x="1680615" y="181896"/>
                  <a:pt x="1680816" y="185703"/>
                  <a:pt x="1675984" y="190184"/>
                </a:cubicBezTo>
                <a:cubicBezTo>
                  <a:pt x="1671151" y="194666"/>
                  <a:pt x="1662633" y="198125"/>
                  <a:pt x="1650429" y="200563"/>
                </a:cubicBezTo>
                <a:lnTo>
                  <a:pt x="1648128" y="215900"/>
                </a:lnTo>
                <a:cubicBezTo>
                  <a:pt x="1659313" y="215068"/>
                  <a:pt x="1670671" y="214272"/>
                  <a:pt x="1682200" y="213512"/>
                </a:cubicBezTo>
                <a:cubicBezTo>
                  <a:pt x="1684581" y="202355"/>
                  <a:pt x="1685997" y="191152"/>
                  <a:pt x="1686448" y="179902"/>
                </a:cubicBezTo>
                <a:cubicBezTo>
                  <a:pt x="1686900" y="168652"/>
                  <a:pt x="1686079" y="162418"/>
                  <a:pt x="1683986" y="161199"/>
                </a:cubicBezTo>
                <a:cubicBezTo>
                  <a:pt x="1681892" y="159980"/>
                  <a:pt x="1678640" y="159593"/>
                  <a:pt x="1674231" y="160038"/>
                </a:cubicBezTo>
                <a:close/>
                <a:moveTo>
                  <a:pt x="3745733" y="153626"/>
                </a:moveTo>
                <a:cubicBezTo>
                  <a:pt x="3748051" y="153937"/>
                  <a:pt x="3750856" y="154572"/>
                  <a:pt x="3754147" y="155531"/>
                </a:cubicBezTo>
                <a:cubicBezTo>
                  <a:pt x="3767311" y="159367"/>
                  <a:pt x="3776787" y="165179"/>
                  <a:pt x="3782573" y="172965"/>
                </a:cubicBezTo>
                <a:cubicBezTo>
                  <a:pt x="3788359" y="180752"/>
                  <a:pt x="3789787" y="190331"/>
                  <a:pt x="3786854" y="201703"/>
                </a:cubicBezTo>
                <a:cubicBezTo>
                  <a:pt x="3783921" y="213075"/>
                  <a:pt x="3774676" y="210393"/>
                  <a:pt x="3759116" y="193658"/>
                </a:cubicBezTo>
                <a:cubicBezTo>
                  <a:pt x="3747429" y="177468"/>
                  <a:pt x="3740388" y="166107"/>
                  <a:pt x="3737993" y="159575"/>
                </a:cubicBezTo>
                <a:cubicBezTo>
                  <a:pt x="3736197" y="154676"/>
                  <a:pt x="3738777" y="152693"/>
                  <a:pt x="3745733" y="153626"/>
                </a:cubicBezTo>
                <a:close/>
                <a:moveTo>
                  <a:pt x="1250183" y="153626"/>
                </a:moveTo>
                <a:cubicBezTo>
                  <a:pt x="1252502" y="153937"/>
                  <a:pt x="1255306" y="154572"/>
                  <a:pt x="1258598" y="155531"/>
                </a:cubicBezTo>
                <a:cubicBezTo>
                  <a:pt x="1271762" y="159367"/>
                  <a:pt x="1281237" y="165179"/>
                  <a:pt x="1287024" y="172965"/>
                </a:cubicBezTo>
                <a:cubicBezTo>
                  <a:pt x="1292810" y="180752"/>
                  <a:pt x="1294236" y="190331"/>
                  <a:pt x="1291304" y="201703"/>
                </a:cubicBezTo>
                <a:cubicBezTo>
                  <a:pt x="1288371" y="213075"/>
                  <a:pt x="1279125" y="210393"/>
                  <a:pt x="1263566" y="193658"/>
                </a:cubicBezTo>
                <a:cubicBezTo>
                  <a:pt x="1251879" y="177468"/>
                  <a:pt x="1244838" y="166107"/>
                  <a:pt x="1242443" y="159575"/>
                </a:cubicBezTo>
                <a:cubicBezTo>
                  <a:pt x="1240647" y="154676"/>
                  <a:pt x="1243227" y="152693"/>
                  <a:pt x="1250183" y="153626"/>
                </a:cubicBezTo>
                <a:close/>
                <a:moveTo>
                  <a:pt x="820716" y="144529"/>
                </a:moveTo>
                <a:cubicBezTo>
                  <a:pt x="813976" y="145389"/>
                  <a:pt x="802167" y="147002"/>
                  <a:pt x="785289" y="149368"/>
                </a:cubicBezTo>
                <a:cubicBezTo>
                  <a:pt x="787927" y="172671"/>
                  <a:pt x="789702" y="192048"/>
                  <a:pt x="790612" y="207500"/>
                </a:cubicBezTo>
                <a:cubicBezTo>
                  <a:pt x="791523" y="222952"/>
                  <a:pt x="792365" y="236112"/>
                  <a:pt x="793140" y="246982"/>
                </a:cubicBezTo>
                <a:cubicBezTo>
                  <a:pt x="799622" y="246982"/>
                  <a:pt x="811796" y="246201"/>
                  <a:pt x="829664" y="244638"/>
                </a:cubicBezTo>
                <a:cubicBezTo>
                  <a:pt x="829664" y="202621"/>
                  <a:pt x="828782" y="176543"/>
                  <a:pt x="827019" y="166405"/>
                </a:cubicBezTo>
                <a:cubicBezTo>
                  <a:pt x="825255" y="156266"/>
                  <a:pt x="823154" y="148974"/>
                  <a:pt x="820716" y="144529"/>
                </a:cubicBezTo>
                <a:close/>
                <a:moveTo>
                  <a:pt x="887441" y="137774"/>
                </a:moveTo>
                <a:cubicBezTo>
                  <a:pt x="870362" y="139538"/>
                  <a:pt x="856108" y="141051"/>
                  <a:pt x="844679" y="142313"/>
                </a:cubicBezTo>
                <a:cubicBezTo>
                  <a:pt x="847274" y="143274"/>
                  <a:pt x="848823" y="144740"/>
                  <a:pt x="849325" y="146712"/>
                </a:cubicBezTo>
                <a:cubicBezTo>
                  <a:pt x="849827" y="148684"/>
                  <a:pt x="850078" y="152853"/>
                  <a:pt x="850078" y="159220"/>
                </a:cubicBezTo>
                <a:cubicBezTo>
                  <a:pt x="855541" y="159306"/>
                  <a:pt x="862116" y="157976"/>
                  <a:pt x="869803" y="155230"/>
                </a:cubicBezTo>
                <a:cubicBezTo>
                  <a:pt x="877489" y="152484"/>
                  <a:pt x="883548" y="154527"/>
                  <a:pt x="887979" y="161360"/>
                </a:cubicBezTo>
                <a:cubicBezTo>
                  <a:pt x="892410" y="168194"/>
                  <a:pt x="889510" y="172721"/>
                  <a:pt x="879278" y="174944"/>
                </a:cubicBezTo>
                <a:cubicBezTo>
                  <a:pt x="869046" y="177167"/>
                  <a:pt x="859313" y="178278"/>
                  <a:pt x="850078" y="178278"/>
                </a:cubicBezTo>
                <a:lnTo>
                  <a:pt x="850078" y="197014"/>
                </a:lnTo>
                <a:cubicBezTo>
                  <a:pt x="855498" y="197114"/>
                  <a:pt x="861596" y="196014"/>
                  <a:pt x="868372" y="193712"/>
                </a:cubicBezTo>
                <a:cubicBezTo>
                  <a:pt x="875148" y="191410"/>
                  <a:pt x="880766" y="193368"/>
                  <a:pt x="885225" y="199584"/>
                </a:cubicBezTo>
                <a:cubicBezTo>
                  <a:pt x="889685" y="205801"/>
                  <a:pt x="887524" y="210329"/>
                  <a:pt x="878740" y="213168"/>
                </a:cubicBezTo>
                <a:cubicBezTo>
                  <a:pt x="869957" y="216007"/>
                  <a:pt x="860403" y="217427"/>
                  <a:pt x="850078" y="217427"/>
                </a:cubicBezTo>
                <a:lnTo>
                  <a:pt x="850078" y="241562"/>
                </a:lnTo>
                <a:lnTo>
                  <a:pt x="886559" y="237991"/>
                </a:lnTo>
                <a:cubicBezTo>
                  <a:pt x="888223" y="220395"/>
                  <a:pt x="889280" y="200982"/>
                  <a:pt x="889732" y="179752"/>
                </a:cubicBezTo>
                <a:cubicBezTo>
                  <a:pt x="890184" y="158521"/>
                  <a:pt x="889420" y="144529"/>
                  <a:pt x="887441" y="137774"/>
                </a:cubicBezTo>
                <a:close/>
                <a:moveTo>
                  <a:pt x="958468" y="129934"/>
                </a:moveTo>
                <a:cubicBezTo>
                  <a:pt x="954352" y="128866"/>
                  <a:pt x="938915" y="130217"/>
                  <a:pt x="912156" y="133989"/>
                </a:cubicBezTo>
                <a:cubicBezTo>
                  <a:pt x="921162" y="140929"/>
                  <a:pt x="924285" y="146880"/>
                  <a:pt x="921524" y="151842"/>
                </a:cubicBezTo>
                <a:cubicBezTo>
                  <a:pt x="918764" y="156804"/>
                  <a:pt x="916494" y="165738"/>
                  <a:pt x="914716" y="178644"/>
                </a:cubicBezTo>
                <a:cubicBezTo>
                  <a:pt x="912938" y="191550"/>
                  <a:pt x="911188" y="210271"/>
                  <a:pt x="909468" y="234807"/>
                </a:cubicBezTo>
                <a:cubicBezTo>
                  <a:pt x="923148" y="233001"/>
                  <a:pt x="932917" y="233119"/>
                  <a:pt x="938775" y="235162"/>
                </a:cubicBezTo>
                <a:cubicBezTo>
                  <a:pt x="944633" y="237206"/>
                  <a:pt x="948125" y="240131"/>
                  <a:pt x="949251" y="243939"/>
                </a:cubicBezTo>
                <a:cubicBezTo>
                  <a:pt x="950377" y="247746"/>
                  <a:pt x="952549" y="242451"/>
                  <a:pt x="955769" y="228053"/>
                </a:cubicBezTo>
                <a:cubicBezTo>
                  <a:pt x="958988" y="213656"/>
                  <a:pt x="961272" y="198781"/>
                  <a:pt x="962620" y="183430"/>
                </a:cubicBezTo>
                <a:cubicBezTo>
                  <a:pt x="963968" y="168079"/>
                  <a:pt x="964642" y="155083"/>
                  <a:pt x="964642" y="144443"/>
                </a:cubicBezTo>
                <a:cubicBezTo>
                  <a:pt x="964642" y="135838"/>
                  <a:pt x="962584" y="131002"/>
                  <a:pt x="958468" y="129934"/>
                </a:cubicBezTo>
                <a:close/>
                <a:moveTo>
                  <a:pt x="3669601" y="126299"/>
                </a:moveTo>
                <a:cubicBezTo>
                  <a:pt x="3664675" y="126736"/>
                  <a:pt x="3652138" y="128962"/>
                  <a:pt x="3631990" y="132978"/>
                </a:cubicBezTo>
                <a:lnTo>
                  <a:pt x="3633173" y="171373"/>
                </a:lnTo>
                <a:cubicBezTo>
                  <a:pt x="3641103" y="170628"/>
                  <a:pt x="3647703" y="168864"/>
                  <a:pt x="3652973" y="166082"/>
                </a:cubicBezTo>
                <a:cubicBezTo>
                  <a:pt x="3658243" y="163300"/>
                  <a:pt x="3663937" y="164917"/>
                  <a:pt x="3670053" y="170933"/>
                </a:cubicBezTo>
                <a:cubicBezTo>
                  <a:pt x="3676169" y="176948"/>
                  <a:pt x="3674412" y="181924"/>
                  <a:pt x="3664783" y="185861"/>
                </a:cubicBezTo>
                <a:cubicBezTo>
                  <a:pt x="3655153" y="189797"/>
                  <a:pt x="3644674" y="191765"/>
                  <a:pt x="3633345" y="191765"/>
                </a:cubicBezTo>
                <a:lnTo>
                  <a:pt x="3634507" y="226698"/>
                </a:lnTo>
                <a:cubicBezTo>
                  <a:pt x="3639038" y="226827"/>
                  <a:pt x="3645793" y="225060"/>
                  <a:pt x="3654769" y="221396"/>
                </a:cubicBezTo>
                <a:cubicBezTo>
                  <a:pt x="3663747" y="217732"/>
                  <a:pt x="3669766" y="217925"/>
                  <a:pt x="3672827" y="221976"/>
                </a:cubicBezTo>
                <a:cubicBezTo>
                  <a:pt x="3675889" y="226028"/>
                  <a:pt x="3678144" y="225769"/>
                  <a:pt x="3679592" y="221202"/>
                </a:cubicBezTo>
                <a:cubicBezTo>
                  <a:pt x="3681041" y="216635"/>
                  <a:pt x="3681991" y="201119"/>
                  <a:pt x="3682443" y="174654"/>
                </a:cubicBezTo>
                <a:cubicBezTo>
                  <a:pt x="3682894" y="148189"/>
                  <a:pt x="3682098" y="133404"/>
                  <a:pt x="3680055" y="130300"/>
                </a:cubicBezTo>
                <a:cubicBezTo>
                  <a:pt x="3678011" y="127195"/>
                  <a:pt x="3674527" y="125861"/>
                  <a:pt x="3669601" y="126299"/>
                </a:cubicBezTo>
                <a:close/>
                <a:moveTo>
                  <a:pt x="1174051" y="126299"/>
                </a:moveTo>
                <a:cubicBezTo>
                  <a:pt x="1169125" y="126736"/>
                  <a:pt x="1156588" y="128962"/>
                  <a:pt x="1136440" y="132978"/>
                </a:cubicBezTo>
                <a:lnTo>
                  <a:pt x="1137623" y="171373"/>
                </a:lnTo>
                <a:cubicBezTo>
                  <a:pt x="1145554" y="170628"/>
                  <a:pt x="1152154" y="168864"/>
                  <a:pt x="1157424" y="166082"/>
                </a:cubicBezTo>
                <a:cubicBezTo>
                  <a:pt x="1162694" y="163300"/>
                  <a:pt x="1168387" y="164917"/>
                  <a:pt x="1174503" y="170933"/>
                </a:cubicBezTo>
                <a:cubicBezTo>
                  <a:pt x="1180619" y="176948"/>
                  <a:pt x="1178862" y="181924"/>
                  <a:pt x="1169233" y="185861"/>
                </a:cubicBezTo>
                <a:cubicBezTo>
                  <a:pt x="1159604" y="189797"/>
                  <a:pt x="1149124" y="191765"/>
                  <a:pt x="1137796" y="191765"/>
                </a:cubicBezTo>
                <a:lnTo>
                  <a:pt x="1138957" y="226698"/>
                </a:lnTo>
                <a:cubicBezTo>
                  <a:pt x="1143489" y="226827"/>
                  <a:pt x="1150243" y="225060"/>
                  <a:pt x="1159220" y="221396"/>
                </a:cubicBezTo>
                <a:cubicBezTo>
                  <a:pt x="1168197" y="217732"/>
                  <a:pt x="1174216" y="217925"/>
                  <a:pt x="1177278" y="221976"/>
                </a:cubicBezTo>
                <a:cubicBezTo>
                  <a:pt x="1180339" y="226028"/>
                  <a:pt x="1182594" y="225769"/>
                  <a:pt x="1184043" y="221202"/>
                </a:cubicBezTo>
                <a:cubicBezTo>
                  <a:pt x="1185491" y="216635"/>
                  <a:pt x="1186441" y="201119"/>
                  <a:pt x="1186893" y="174654"/>
                </a:cubicBezTo>
                <a:cubicBezTo>
                  <a:pt x="1187345" y="148189"/>
                  <a:pt x="1186549" y="133404"/>
                  <a:pt x="1184505" y="130300"/>
                </a:cubicBezTo>
                <a:cubicBezTo>
                  <a:pt x="1182462" y="127195"/>
                  <a:pt x="1178977" y="125861"/>
                  <a:pt x="1174051" y="126299"/>
                </a:cubicBezTo>
                <a:close/>
                <a:moveTo>
                  <a:pt x="2360362" y="111456"/>
                </a:moveTo>
                <a:cubicBezTo>
                  <a:pt x="2351421" y="112797"/>
                  <a:pt x="2336841" y="115891"/>
                  <a:pt x="2316621" y="120738"/>
                </a:cubicBezTo>
                <a:lnTo>
                  <a:pt x="2316621" y="133580"/>
                </a:lnTo>
                <a:cubicBezTo>
                  <a:pt x="2326473" y="132777"/>
                  <a:pt x="2334855" y="130999"/>
                  <a:pt x="2341767" y="128245"/>
                </a:cubicBezTo>
                <a:cubicBezTo>
                  <a:pt x="2348679" y="125492"/>
                  <a:pt x="2354988" y="126238"/>
                  <a:pt x="2360696" y="130482"/>
                </a:cubicBezTo>
                <a:cubicBezTo>
                  <a:pt x="2366403" y="134727"/>
                  <a:pt x="2366794" y="138782"/>
                  <a:pt x="2361868" y="142646"/>
                </a:cubicBezTo>
                <a:cubicBezTo>
                  <a:pt x="2356942" y="146511"/>
                  <a:pt x="2349754" y="149143"/>
                  <a:pt x="2340304" y="150541"/>
                </a:cubicBezTo>
                <a:cubicBezTo>
                  <a:pt x="2330854" y="151939"/>
                  <a:pt x="2322960" y="152186"/>
                  <a:pt x="2316621" y="151283"/>
                </a:cubicBezTo>
                <a:lnTo>
                  <a:pt x="2316621" y="161909"/>
                </a:lnTo>
                <a:cubicBezTo>
                  <a:pt x="2322902" y="162024"/>
                  <a:pt x="2330667" y="160479"/>
                  <a:pt x="2339917" y="157273"/>
                </a:cubicBezTo>
                <a:cubicBezTo>
                  <a:pt x="2349166" y="154068"/>
                  <a:pt x="2356594" y="154975"/>
                  <a:pt x="2362202" y="159995"/>
                </a:cubicBezTo>
                <a:cubicBezTo>
                  <a:pt x="2367809" y="165014"/>
                  <a:pt x="2367134" y="169086"/>
                  <a:pt x="2360180" y="172212"/>
                </a:cubicBezTo>
                <a:cubicBezTo>
                  <a:pt x="2353225" y="175339"/>
                  <a:pt x="2345746" y="177579"/>
                  <a:pt x="2337744" y="178934"/>
                </a:cubicBezTo>
                <a:cubicBezTo>
                  <a:pt x="2329743" y="180290"/>
                  <a:pt x="2322702" y="179619"/>
                  <a:pt x="2316621" y="176923"/>
                </a:cubicBezTo>
                <a:lnTo>
                  <a:pt x="2316621" y="191615"/>
                </a:lnTo>
                <a:cubicBezTo>
                  <a:pt x="2324767" y="191701"/>
                  <a:pt x="2333449" y="190148"/>
                  <a:pt x="2342670" y="186958"/>
                </a:cubicBezTo>
                <a:cubicBezTo>
                  <a:pt x="2351891" y="183767"/>
                  <a:pt x="2359301" y="184667"/>
                  <a:pt x="2364901" y="189657"/>
                </a:cubicBezTo>
                <a:cubicBezTo>
                  <a:pt x="2370501" y="194648"/>
                  <a:pt x="2370099" y="198713"/>
                  <a:pt x="2363697" y="201854"/>
                </a:cubicBezTo>
                <a:cubicBezTo>
                  <a:pt x="2357293" y="204994"/>
                  <a:pt x="2349166" y="207023"/>
                  <a:pt x="2339315" y="207941"/>
                </a:cubicBezTo>
                <a:cubicBezTo>
                  <a:pt x="2329463" y="208859"/>
                  <a:pt x="2321784" y="208866"/>
                  <a:pt x="2316277" y="207963"/>
                </a:cubicBezTo>
                <a:cubicBezTo>
                  <a:pt x="2315574" y="218832"/>
                  <a:pt x="2315237" y="223730"/>
                  <a:pt x="2315266" y="222654"/>
                </a:cubicBezTo>
                <a:cubicBezTo>
                  <a:pt x="2339974" y="220001"/>
                  <a:pt x="2359742" y="217513"/>
                  <a:pt x="2374570" y="215190"/>
                </a:cubicBezTo>
                <a:cubicBezTo>
                  <a:pt x="2375416" y="186022"/>
                  <a:pt x="2375839" y="163343"/>
                  <a:pt x="2375839" y="147153"/>
                </a:cubicBezTo>
                <a:cubicBezTo>
                  <a:pt x="2375839" y="131379"/>
                  <a:pt x="2375495" y="121150"/>
                  <a:pt x="2374807" y="116468"/>
                </a:cubicBezTo>
                <a:cubicBezTo>
                  <a:pt x="2374118" y="111786"/>
                  <a:pt x="2369303" y="110116"/>
                  <a:pt x="2360362" y="111456"/>
                </a:cubicBezTo>
                <a:close/>
                <a:moveTo>
                  <a:pt x="1652021" y="83783"/>
                </a:moveTo>
                <a:lnTo>
                  <a:pt x="1626531" y="91054"/>
                </a:lnTo>
                <a:lnTo>
                  <a:pt x="1626531" y="110628"/>
                </a:lnTo>
                <a:lnTo>
                  <a:pt x="1649504" y="106004"/>
                </a:lnTo>
                <a:close/>
                <a:moveTo>
                  <a:pt x="3284602" y="71706"/>
                </a:moveTo>
                <a:cubicBezTo>
                  <a:pt x="3287014" y="72027"/>
                  <a:pt x="3289949" y="72715"/>
                  <a:pt x="3293407" y="73770"/>
                </a:cubicBezTo>
                <a:cubicBezTo>
                  <a:pt x="3307238" y="77994"/>
                  <a:pt x="3318735" y="83515"/>
                  <a:pt x="3327899" y="90333"/>
                </a:cubicBezTo>
                <a:cubicBezTo>
                  <a:pt x="3337062" y="97152"/>
                  <a:pt x="3339991" y="106764"/>
                  <a:pt x="3336686" y="119168"/>
                </a:cubicBezTo>
                <a:cubicBezTo>
                  <a:pt x="3333381" y="131572"/>
                  <a:pt x="3323224" y="131070"/>
                  <a:pt x="3306216" y="117662"/>
                </a:cubicBezTo>
                <a:cubicBezTo>
                  <a:pt x="3289639" y="99264"/>
                  <a:pt x="3279902" y="86293"/>
                  <a:pt x="3277005" y="78750"/>
                </a:cubicBezTo>
                <a:cubicBezTo>
                  <a:pt x="3274833" y="73093"/>
                  <a:pt x="3277365" y="70745"/>
                  <a:pt x="3284602" y="71706"/>
                </a:cubicBezTo>
                <a:close/>
                <a:moveTo>
                  <a:pt x="3997722" y="58820"/>
                </a:moveTo>
                <a:cubicBezTo>
                  <a:pt x="4000196" y="59059"/>
                  <a:pt x="4003184" y="59611"/>
                  <a:pt x="4006685" y="60477"/>
                </a:cubicBezTo>
                <a:cubicBezTo>
                  <a:pt x="4020688" y="63940"/>
                  <a:pt x="4026819" y="72290"/>
                  <a:pt x="4025077" y="85526"/>
                </a:cubicBezTo>
                <a:cubicBezTo>
                  <a:pt x="4023334" y="98762"/>
                  <a:pt x="4016340" y="100368"/>
                  <a:pt x="4004093" y="90344"/>
                </a:cubicBezTo>
                <a:cubicBezTo>
                  <a:pt x="3996636" y="80105"/>
                  <a:pt x="3991703" y="71702"/>
                  <a:pt x="3989294" y="65134"/>
                </a:cubicBezTo>
                <a:cubicBezTo>
                  <a:pt x="3987487" y="60208"/>
                  <a:pt x="3990296" y="58104"/>
                  <a:pt x="3997722" y="58820"/>
                </a:cubicBezTo>
                <a:close/>
                <a:moveTo>
                  <a:pt x="3456547" y="42240"/>
                </a:moveTo>
                <a:cubicBezTo>
                  <a:pt x="3458420" y="42487"/>
                  <a:pt x="3460605" y="43152"/>
                  <a:pt x="3463102" y="44237"/>
                </a:cubicBezTo>
                <a:cubicBezTo>
                  <a:pt x="3473090" y="48575"/>
                  <a:pt x="3480852" y="53060"/>
                  <a:pt x="3486387" y="57691"/>
                </a:cubicBezTo>
                <a:cubicBezTo>
                  <a:pt x="3493385" y="64231"/>
                  <a:pt x="3493403" y="69225"/>
                  <a:pt x="3486441" y="72673"/>
                </a:cubicBezTo>
                <a:cubicBezTo>
                  <a:pt x="3479479" y="76122"/>
                  <a:pt x="3467186" y="85074"/>
                  <a:pt x="3449561" y="99529"/>
                </a:cubicBezTo>
                <a:cubicBezTo>
                  <a:pt x="3431937" y="113984"/>
                  <a:pt x="3419192" y="122172"/>
                  <a:pt x="3411327" y="124094"/>
                </a:cubicBezTo>
                <a:cubicBezTo>
                  <a:pt x="3403461" y="126015"/>
                  <a:pt x="3405673" y="119114"/>
                  <a:pt x="3417962" y="103390"/>
                </a:cubicBezTo>
                <a:cubicBezTo>
                  <a:pt x="3430252" y="87666"/>
                  <a:pt x="3438351" y="76334"/>
                  <a:pt x="3442258" y="69393"/>
                </a:cubicBezTo>
                <a:cubicBezTo>
                  <a:pt x="3446166" y="62452"/>
                  <a:pt x="3448120" y="56430"/>
                  <a:pt x="3448120" y="51324"/>
                </a:cubicBezTo>
                <a:cubicBezTo>
                  <a:pt x="3448120" y="44527"/>
                  <a:pt x="3450929" y="41499"/>
                  <a:pt x="3456547" y="42240"/>
                </a:cubicBezTo>
                <a:close/>
                <a:moveTo>
                  <a:pt x="4084408" y="39931"/>
                </a:moveTo>
                <a:cubicBezTo>
                  <a:pt x="4085280" y="39690"/>
                  <a:pt x="4086168" y="39773"/>
                  <a:pt x="4087069" y="40182"/>
                </a:cubicBezTo>
                <a:cubicBezTo>
                  <a:pt x="4090676" y="41817"/>
                  <a:pt x="4095813" y="45008"/>
                  <a:pt x="4102482" y="49754"/>
                </a:cubicBezTo>
                <a:cubicBezTo>
                  <a:pt x="4110211" y="56121"/>
                  <a:pt x="4111032" y="60832"/>
                  <a:pt x="4104944" y="63886"/>
                </a:cubicBezTo>
                <a:cubicBezTo>
                  <a:pt x="4098857" y="66941"/>
                  <a:pt x="4087804" y="73720"/>
                  <a:pt x="4071786" y="84224"/>
                </a:cubicBezTo>
                <a:cubicBezTo>
                  <a:pt x="4055768" y="94729"/>
                  <a:pt x="4051835" y="93987"/>
                  <a:pt x="4059988" y="81998"/>
                </a:cubicBezTo>
                <a:cubicBezTo>
                  <a:pt x="4068140" y="70010"/>
                  <a:pt x="4073790" y="59635"/>
                  <a:pt x="4076938" y="50873"/>
                </a:cubicBezTo>
                <a:cubicBezTo>
                  <a:pt x="4079299" y="44301"/>
                  <a:pt x="4081788" y="40654"/>
                  <a:pt x="4084408" y="39931"/>
                </a:cubicBezTo>
                <a:close/>
                <a:moveTo>
                  <a:pt x="2916029" y="38010"/>
                </a:moveTo>
                <a:cubicBezTo>
                  <a:pt x="2920148" y="37289"/>
                  <a:pt x="2927395" y="38010"/>
                  <a:pt x="2937771" y="40171"/>
                </a:cubicBezTo>
                <a:cubicBezTo>
                  <a:pt x="2958521" y="44495"/>
                  <a:pt x="2968079" y="55096"/>
                  <a:pt x="2966444" y="71974"/>
                </a:cubicBezTo>
                <a:cubicBezTo>
                  <a:pt x="2964809" y="88853"/>
                  <a:pt x="2955101" y="90093"/>
                  <a:pt x="2937319" y="75696"/>
                </a:cubicBezTo>
                <a:cubicBezTo>
                  <a:pt x="2925416" y="62101"/>
                  <a:pt x="2917328" y="51701"/>
                  <a:pt x="2913055" y="44495"/>
                </a:cubicBezTo>
                <a:cubicBezTo>
                  <a:pt x="2910919" y="40892"/>
                  <a:pt x="2911910" y="38730"/>
                  <a:pt x="2916029" y="38010"/>
                </a:cubicBezTo>
                <a:close/>
                <a:moveTo>
                  <a:pt x="4143636" y="31763"/>
                </a:moveTo>
                <a:cubicBezTo>
                  <a:pt x="4147017" y="32074"/>
                  <a:pt x="4152206" y="33994"/>
                  <a:pt x="4159204" y="37526"/>
                </a:cubicBezTo>
                <a:cubicBezTo>
                  <a:pt x="4173200" y="44588"/>
                  <a:pt x="4178098" y="51238"/>
                  <a:pt x="4173896" y="57476"/>
                </a:cubicBezTo>
                <a:cubicBezTo>
                  <a:pt x="4169694" y="63714"/>
                  <a:pt x="4165582" y="72415"/>
                  <a:pt x="4161560" y="83579"/>
                </a:cubicBezTo>
                <a:cubicBezTo>
                  <a:pt x="4157537" y="94743"/>
                  <a:pt x="4150256" y="108255"/>
                  <a:pt x="4139716" y="124115"/>
                </a:cubicBezTo>
                <a:cubicBezTo>
                  <a:pt x="4157412" y="120717"/>
                  <a:pt x="4173573" y="115368"/>
                  <a:pt x="4188200" y="108069"/>
                </a:cubicBezTo>
                <a:cubicBezTo>
                  <a:pt x="4202827" y="100769"/>
                  <a:pt x="4214601" y="100536"/>
                  <a:pt x="4223520" y="107370"/>
                </a:cubicBezTo>
                <a:cubicBezTo>
                  <a:pt x="4232440" y="114203"/>
                  <a:pt x="4231475" y="119828"/>
                  <a:pt x="4220627" y="124244"/>
                </a:cubicBezTo>
                <a:cubicBezTo>
                  <a:pt x="4209778" y="128661"/>
                  <a:pt x="4191807" y="132748"/>
                  <a:pt x="4166711" y="136505"/>
                </a:cubicBezTo>
                <a:cubicBezTo>
                  <a:pt x="4180206" y="139072"/>
                  <a:pt x="4185343" y="145296"/>
                  <a:pt x="4182123" y="155176"/>
                </a:cubicBezTo>
                <a:cubicBezTo>
                  <a:pt x="4178904" y="165057"/>
                  <a:pt x="4176165" y="175873"/>
                  <a:pt x="4173907" y="187625"/>
                </a:cubicBezTo>
                <a:cubicBezTo>
                  <a:pt x="4171648" y="199376"/>
                  <a:pt x="4167450" y="212401"/>
                  <a:pt x="4161312" y="226698"/>
                </a:cubicBezTo>
                <a:cubicBezTo>
                  <a:pt x="4168913" y="235689"/>
                  <a:pt x="4177757" y="244354"/>
                  <a:pt x="4187845" y="252693"/>
                </a:cubicBezTo>
                <a:cubicBezTo>
                  <a:pt x="4197934" y="261032"/>
                  <a:pt x="4208416" y="267374"/>
                  <a:pt x="4219293" y="271719"/>
                </a:cubicBezTo>
                <a:cubicBezTo>
                  <a:pt x="4230170" y="276064"/>
                  <a:pt x="4240097" y="280718"/>
                  <a:pt x="4249074" y="285679"/>
                </a:cubicBezTo>
                <a:cubicBezTo>
                  <a:pt x="4258051" y="290641"/>
                  <a:pt x="4253470" y="294004"/>
                  <a:pt x="4235329" y="295768"/>
                </a:cubicBezTo>
                <a:cubicBezTo>
                  <a:pt x="4217189" y="297531"/>
                  <a:pt x="4203494" y="297693"/>
                  <a:pt x="4194245" y="296252"/>
                </a:cubicBezTo>
                <a:cubicBezTo>
                  <a:pt x="4184995" y="294810"/>
                  <a:pt x="4178244" y="290784"/>
                  <a:pt x="4173993" y="284174"/>
                </a:cubicBezTo>
                <a:cubicBezTo>
                  <a:pt x="4169741" y="277563"/>
                  <a:pt x="4160423" y="263861"/>
                  <a:pt x="4146040" y="243067"/>
                </a:cubicBezTo>
                <a:cubicBezTo>
                  <a:pt x="4139888" y="251485"/>
                  <a:pt x="4132636" y="258479"/>
                  <a:pt x="4124282" y="264051"/>
                </a:cubicBezTo>
                <a:cubicBezTo>
                  <a:pt x="4115929" y="269622"/>
                  <a:pt x="4105812" y="273816"/>
                  <a:pt x="4093931" y="276634"/>
                </a:cubicBezTo>
                <a:cubicBezTo>
                  <a:pt x="4090961" y="277339"/>
                  <a:pt x="4088667" y="277712"/>
                  <a:pt x="4087049" y="277753"/>
                </a:cubicBezTo>
                <a:lnTo>
                  <a:pt x="4085332" y="277223"/>
                </a:lnTo>
                <a:lnTo>
                  <a:pt x="4084757" y="287260"/>
                </a:lnTo>
                <a:cubicBezTo>
                  <a:pt x="4082319" y="297392"/>
                  <a:pt x="4077322" y="298672"/>
                  <a:pt x="4069764" y="291100"/>
                </a:cubicBezTo>
                <a:cubicBezTo>
                  <a:pt x="4062207" y="283528"/>
                  <a:pt x="4055331" y="276968"/>
                  <a:pt x="4049136" y="271418"/>
                </a:cubicBezTo>
                <a:cubicBezTo>
                  <a:pt x="4036072" y="281958"/>
                  <a:pt x="4023320" y="289530"/>
                  <a:pt x="4010880" y="294133"/>
                </a:cubicBezTo>
                <a:cubicBezTo>
                  <a:pt x="3998440" y="298736"/>
                  <a:pt x="3985279" y="301500"/>
                  <a:pt x="3971398" y="302425"/>
                </a:cubicBezTo>
                <a:cubicBezTo>
                  <a:pt x="3957516" y="303350"/>
                  <a:pt x="3955924" y="300683"/>
                  <a:pt x="3966622" y="294423"/>
                </a:cubicBezTo>
                <a:cubicBezTo>
                  <a:pt x="3977320" y="288164"/>
                  <a:pt x="3988312" y="282428"/>
                  <a:pt x="3999598" y="277215"/>
                </a:cubicBezTo>
                <a:cubicBezTo>
                  <a:pt x="4010883" y="272002"/>
                  <a:pt x="4021094" y="265388"/>
                  <a:pt x="4030228" y="257372"/>
                </a:cubicBezTo>
                <a:cubicBezTo>
                  <a:pt x="4020692" y="251048"/>
                  <a:pt x="4013583" y="246731"/>
                  <a:pt x="4008901" y="244423"/>
                </a:cubicBezTo>
                <a:cubicBezTo>
                  <a:pt x="4004219" y="242114"/>
                  <a:pt x="4003018" y="238719"/>
                  <a:pt x="4005298" y="234237"/>
                </a:cubicBezTo>
                <a:cubicBezTo>
                  <a:pt x="4007578" y="229756"/>
                  <a:pt x="4009586" y="224597"/>
                  <a:pt x="4011321" y="218761"/>
                </a:cubicBezTo>
                <a:cubicBezTo>
                  <a:pt x="3991531" y="221399"/>
                  <a:pt x="3977987" y="224758"/>
                  <a:pt x="3970688" y="228838"/>
                </a:cubicBezTo>
                <a:cubicBezTo>
                  <a:pt x="3963388" y="232918"/>
                  <a:pt x="3954612" y="229982"/>
                  <a:pt x="3944359" y="220030"/>
                </a:cubicBezTo>
                <a:cubicBezTo>
                  <a:pt x="3934106" y="210078"/>
                  <a:pt x="3935429" y="205561"/>
                  <a:pt x="3948328" y="206478"/>
                </a:cubicBezTo>
                <a:cubicBezTo>
                  <a:pt x="3961227" y="207396"/>
                  <a:pt x="3983723" y="205324"/>
                  <a:pt x="4015816" y="200262"/>
                </a:cubicBezTo>
                <a:cubicBezTo>
                  <a:pt x="4018226" y="190181"/>
                  <a:pt x="4018530" y="181046"/>
                  <a:pt x="4016731" y="172858"/>
                </a:cubicBezTo>
                <a:cubicBezTo>
                  <a:pt x="4014931" y="164669"/>
                  <a:pt x="4020355" y="163630"/>
                  <a:pt x="4033003" y="169739"/>
                </a:cubicBezTo>
                <a:cubicBezTo>
                  <a:pt x="4045651" y="175848"/>
                  <a:pt x="4050943" y="180766"/>
                  <a:pt x="4048878" y="184495"/>
                </a:cubicBezTo>
                <a:cubicBezTo>
                  <a:pt x="4046813" y="188223"/>
                  <a:pt x="4043794" y="191945"/>
                  <a:pt x="4039822" y="195659"/>
                </a:cubicBezTo>
                <a:lnTo>
                  <a:pt x="4059224" y="193465"/>
                </a:lnTo>
                <a:cubicBezTo>
                  <a:pt x="4060587" y="189535"/>
                  <a:pt x="4061042" y="184871"/>
                  <a:pt x="4060590" y="179472"/>
                </a:cubicBezTo>
                <a:cubicBezTo>
                  <a:pt x="4060138" y="174073"/>
                  <a:pt x="4063856" y="173600"/>
                  <a:pt x="4071743" y="178052"/>
                </a:cubicBezTo>
                <a:cubicBezTo>
                  <a:pt x="4079630" y="182505"/>
                  <a:pt x="4084832" y="186337"/>
                  <a:pt x="4087349" y="189550"/>
                </a:cubicBezTo>
                <a:cubicBezTo>
                  <a:pt x="4089866" y="192762"/>
                  <a:pt x="4089909" y="196960"/>
                  <a:pt x="4087478" y="202144"/>
                </a:cubicBezTo>
                <a:cubicBezTo>
                  <a:pt x="4085047" y="207328"/>
                  <a:pt x="4082036" y="214641"/>
                  <a:pt x="4078444" y="224085"/>
                </a:cubicBezTo>
                <a:cubicBezTo>
                  <a:pt x="4074851" y="233528"/>
                  <a:pt x="4070080" y="242852"/>
                  <a:pt x="4064129" y="252059"/>
                </a:cubicBezTo>
                <a:cubicBezTo>
                  <a:pt x="4069735" y="255658"/>
                  <a:pt x="4075185" y="259892"/>
                  <a:pt x="4080476" y="264761"/>
                </a:cubicBezTo>
                <a:lnTo>
                  <a:pt x="4085490" y="273991"/>
                </a:lnTo>
                <a:lnTo>
                  <a:pt x="4090748" y="269170"/>
                </a:lnTo>
                <a:cubicBezTo>
                  <a:pt x="4100506" y="261376"/>
                  <a:pt x="4108910" y="253955"/>
                  <a:pt x="4115958" y="246907"/>
                </a:cubicBezTo>
                <a:cubicBezTo>
                  <a:pt x="4123006" y="239859"/>
                  <a:pt x="4129068" y="232800"/>
                  <a:pt x="4134145" y="225730"/>
                </a:cubicBezTo>
                <a:cubicBezTo>
                  <a:pt x="4128108" y="216022"/>
                  <a:pt x="4122271" y="207486"/>
                  <a:pt x="4116635" y="200122"/>
                </a:cubicBezTo>
                <a:cubicBezTo>
                  <a:pt x="4111000" y="192758"/>
                  <a:pt x="4105988" y="186018"/>
                  <a:pt x="4101600" y="179902"/>
                </a:cubicBezTo>
                <a:cubicBezTo>
                  <a:pt x="4097212" y="173786"/>
                  <a:pt x="4098531" y="170158"/>
                  <a:pt x="4105558" y="169018"/>
                </a:cubicBezTo>
                <a:cubicBezTo>
                  <a:pt x="4112584" y="167878"/>
                  <a:pt x="4117869" y="169531"/>
                  <a:pt x="4121411" y="173976"/>
                </a:cubicBezTo>
                <a:cubicBezTo>
                  <a:pt x="4124953" y="178422"/>
                  <a:pt x="4132617" y="189700"/>
                  <a:pt x="4144405" y="207812"/>
                </a:cubicBezTo>
                <a:cubicBezTo>
                  <a:pt x="4148377" y="198519"/>
                  <a:pt x="4151038" y="187424"/>
                  <a:pt x="4152385" y="174525"/>
                </a:cubicBezTo>
                <a:cubicBezTo>
                  <a:pt x="4153733" y="161626"/>
                  <a:pt x="4154056" y="149827"/>
                  <a:pt x="4153353" y="139130"/>
                </a:cubicBezTo>
                <a:cubicBezTo>
                  <a:pt x="4148721" y="140033"/>
                  <a:pt x="4142462" y="140033"/>
                  <a:pt x="4134575" y="139130"/>
                </a:cubicBezTo>
                <a:cubicBezTo>
                  <a:pt x="4124465" y="151075"/>
                  <a:pt x="4113767" y="159912"/>
                  <a:pt x="4102482" y="165641"/>
                </a:cubicBezTo>
                <a:cubicBezTo>
                  <a:pt x="4091196" y="171370"/>
                  <a:pt x="4091207" y="166433"/>
                  <a:pt x="4102514" y="150831"/>
                </a:cubicBezTo>
                <a:cubicBezTo>
                  <a:pt x="4113821" y="135229"/>
                  <a:pt x="4123271" y="116103"/>
                  <a:pt x="4130864" y="93452"/>
                </a:cubicBezTo>
                <a:cubicBezTo>
                  <a:pt x="4138458" y="70802"/>
                  <a:pt x="4141817" y="56964"/>
                  <a:pt x="4140942" y="51937"/>
                </a:cubicBezTo>
                <a:cubicBezTo>
                  <a:pt x="4140067" y="46911"/>
                  <a:pt x="4139393" y="41487"/>
                  <a:pt x="4138920" y="35665"/>
                </a:cubicBezTo>
                <a:cubicBezTo>
                  <a:pt x="4138683" y="32754"/>
                  <a:pt x="4140255" y="31453"/>
                  <a:pt x="4143636" y="31763"/>
                </a:cubicBezTo>
                <a:close/>
                <a:moveTo>
                  <a:pt x="624414" y="31563"/>
                </a:moveTo>
                <a:cubicBezTo>
                  <a:pt x="641333" y="30646"/>
                  <a:pt x="653511" y="33444"/>
                  <a:pt x="660948" y="39956"/>
                </a:cubicBezTo>
                <a:cubicBezTo>
                  <a:pt x="670864" y="48639"/>
                  <a:pt x="674055" y="54967"/>
                  <a:pt x="670520" y="58939"/>
                </a:cubicBezTo>
                <a:cubicBezTo>
                  <a:pt x="666985" y="62911"/>
                  <a:pt x="657087" y="64446"/>
                  <a:pt x="640825" y="63542"/>
                </a:cubicBezTo>
                <a:cubicBezTo>
                  <a:pt x="624563" y="62639"/>
                  <a:pt x="609273" y="62639"/>
                  <a:pt x="594955" y="63542"/>
                </a:cubicBezTo>
                <a:cubicBezTo>
                  <a:pt x="580636" y="64446"/>
                  <a:pt x="559452" y="66045"/>
                  <a:pt x="531402" y="68339"/>
                </a:cubicBezTo>
                <a:cubicBezTo>
                  <a:pt x="539490" y="77058"/>
                  <a:pt x="542412" y="83149"/>
                  <a:pt x="540168" y="86612"/>
                </a:cubicBezTo>
                <a:cubicBezTo>
                  <a:pt x="537924" y="90075"/>
                  <a:pt x="536801" y="104390"/>
                  <a:pt x="536801" y="129557"/>
                </a:cubicBezTo>
                <a:cubicBezTo>
                  <a:pt x="556992" y="129557"/>
                  <a:pt x="574591" y="131977"/>
                  <a:pt x="589598" y="136817"/>
                </a:cubicBezTo>
                <a:cubicBezTo>
                  <a:pt x="604606" y="141657"/>
                  <a:pt x="613278" y="151351"/>
                  <a:pt x="615615" y="165899"/>
                </a:cubicBezTo>
                <a:cubicBezTo>
                  <a:pt x="617953" y="180447"/>
                  <a:pt x="607606" y="182061"/>
                  <a:pt x="584576" y="170739"/>
                </a:cubicBezTo>
                <a:cubicBezTo>
                  <a:pt x="561545" y="159417"/>
                  <a:pt x="545621" y="150229"/>
                  <a:pt x="536801" y="143173"/>
                </a:cubicBezTo>
                <a:cubicBezTo>
                  <a:pt x="537648" y="210960"/>
                  <a:pt x="536647" y="256479"/>
                  <a:pt x="533801" y="279732"/>
                </a:cubicBezTo>
                <a:cubicBezTo>
                  <a:pt x="530954" y="302984"/>
                  <a:pt x="526527" y="314611"/>
                  <a:pt x="520518" y="314611"/>
                </a:cubicBezTo>
                <a:cubicBezTo>
                  <a:pt x="516058" y="314611"/>
                  <a:pt x="511330" y="309283"/>
                  <a:pt x="506332" y="298629"/>
                </a:cubicBezTo>
                <a:cubicBezTo>
                  <a:pt x="501334" y="287974"/>
                  <a:pt x="499761" y="278803"/>
                  <a:pt x="501611" y="271117"/>
                </a:cubicBezTo>
                <a:cubicBezTo>
                  <a:pt x="503460" y="263430"/>
                  <a:pt x="505260" y="255221"/>
                  <a:pt x="507010" y="246487"/>
                </a:cubicBezTo>
                <a:cubicBezTo>
                  <a:pt x="508759" y="237754"/>
                  <a:pt x="510086" y="208063"/>
                  <a:pt x="510989" y="157413"/>
                </a:cubicBezTo>
                <a:cubicBezTo>
                  <a:pt x="511892" y="106764"/>
                  <a:pt x="509175" y="78176"/>
                  <a:pt x="502837" y="71652"/>
                </a:cubicBezTo>
                <a:cubicBezTo>
                  <a:pt x="458210" y="78850"/>
                  <a:pt x="430236" y="83572"/>
                  <a:pt x="418914" y="85816"/>
                </a:cubicBezTo>
                <a:cubicBezTo>
                  <a:pt x="407593" y="88060"/>
                  <a:pt x="396938" y="83984"/>
                  <a:pt x="386950" y="73588"/>
                </a:cubicBezTo>
                <a:cubicBezTo>
                  <a:pt x="376962" y="63191"/>
                  <a:pt x="377327" y="58448"/>
                  <a:pt x="388047" y="59359"/>
                </a:cubicBezTo>
                <a:cubicBezTo>
                  <a:pt x="398766" y="60269"/>
                  <a:pt x="417265" y="59391"/>
                  <a:pt x="443543" y="56723"/>
                </a:cubicBezTo>
                <a:cubicBezTo>
                  <a:pt x="469822" y="54056"/>
                  <a:pt x="496760" y="50686"/>
                  <a:pt x="524358" y="46614"/>
                </a:cubicBezTo>
                <a:cubicBezTo>
                  <a:pt x="551956" y="42541"/>
                  <a:pt x="579141" y="38243"/>
                  <a:pt x="605914" y="33718"/>
                </a:cubicBezTo>
                <a:cubicBezTo>
                  <a:pt x="612607" y="32587"/>
                  <a:pt x="618774" y="31869"/>
                  <a:pt x="624414" y="31563"/>
                </a:cubicBezTo>
                <a:close/>
                <a:moveTo>
                  <a:pt x="937754" y="29040"/>
                </a:moveTo>
                <a:cubicBezTo>
                  <a:pt x="944909" y="27634"/>
                  <a:pt x="952331" y="30420"/>
                  <a:pt x="960017" y="37396"/>
                </a:cubicBezTo>
                <a:cubicBezTo>
                  <a:pt x="967703" y="44373"/>
                  <a:pt x="966502" y="49568"/>
                  <a:pt x="956414" y="52981"/>
                </a:cubicBezTo>
                <a:cubicBezTo>
                  <a:pt x="946326" y="56394"/>
                  <a:pt x="920330" y="60918"/>
                  <a:pt x="878428" y="66554"/>
                </a:cubicBezTo>
                <a:cubicBezTo>
                  <a:pt x="887420" y="74254"/>
                  <a:pt x="888083" y="80690"/>
                  <a:pt x="880418" y="85859"/>
                </a:cubicBezTo>
                <a:cubicBezTo>
                  <a:pt x="872753" y="91029"/>
                  <a:pt x="859492" y="104233"/>
                  <a:pt x="840635" y="125470"/>
                </a:cubicBezTo>
                <a:cubicBezTo>
                  <a:pt x="868942" y="121914"/>
                  <a:pt x="893568" y="118576"/>
                  <a:pt x="914512" y="115457"/>
                </a:cubicBezTo>
                <a:cubicBezTo>
                  <a:pt x="935456" y="112338"/>
                  <a:pt x="949520" y="109402"/>
                  <a:pt x="956704" y="106649"/>
                </a:cubicBezTo>
                <a:cubicBezTo>
                  <a:pt x="963889" y="103896"/>
                  <a:pt x="970837" y="103989"/>
                  <a:pt x="977548" y="106929"/>
                </a:cubicBezTo>
                <a:cubicBezTo>
                  <a:pt x="984259" y="109868"/>
                  <a:pt x="992361" y="115569"/>
                  <a:pt x="1001854" y="124029"/>
                </a:cubicBezTo>
                <a:cubicBezTo>
                  <a:pt x="1011348" y="132490"/>
                  <a:pt x="1013553" y="139492"/>
                  <a:pt x="1008469" y="145034"/>
                </a:cubicBezTo>
                <a:cubicBezTo>
                  <a:pt x="1003385" y="150577"/>
                  <a:pt x="999546" y="159622"/>
                  <a:pt x="996950" y="172169"/>
                </a:cubicBezTo>
                <a:cubicBezTo>
                  <a:pt x="994355" y="184717"/>
                  <a:pt x="992146" y="200531"/>
                  <a:pt x="990325" y="219610"/>
                </a:cubicBezTo>
                <a:cubicBezTo>
                  <a:pt x="988504" y="238690"/>
                  <a:pt x="984772" y="254346"/>
                  <a:pt x="979129" y="266578"/>
                </a:cubicBezTo>
                <a:cubicBezTo>
                  <a:pt x="973486" y="278810"/>
                  <a:pt x="966502" y="287397"/>
                  <a:pt x="958178" y="292337"/>
                </a:cubicBezTo>
                <a:cubicBezTo>
                  <a:pt x="949853" y="297277"/>
                  <a:pt x="944372" y="293398"/>
                  <a:pt x="941733" y="280700"/>
                </a:cubicBezTo>
                <a:cubicBezTo>
                  <a:pt x="939095" y="268001"/>
                  <a:pt x="936779" y="258992"/>
                  <a:pt x="934785" y="253672"/>
                </a:cubicBezTo>
                <a:cubicBezTo>
                  <a:pt x="924173" y="252898"/>
                  <a:pt x="903162" y="253862"/>
                  <a:pt x="871749" y="256565"/>
                </a:cubicBezTo>
                <a:cubicBezTo>
                  <a:pt x="840337" y="259268"/>
                  <a:pt x="813883" y="261444"/>
                  <a:pt x="792387" y="263093"/>
                </a:cubicBezTo>
                <a:cubicBezTo>
                  <a:pt x="785203" y="281234"/>
                  <a:pt x="779051" y="285041"/>
                  <a:pt x="773931" y="274515"/>
                </a:cubicBezTo>
                <a:cubicBezTo>
                  <a:pt x="768812" y="263990"/>
                  <a:pt x="765797" y="249209"/>
                  <a:pt x="764886" y="230172"/>
                </a:cubicBezTo>
                <a:cubicBezTo>
                  <a:pt x="763975" y="211135"/>
                  <a:pt x="762208" y="194594"/>
                  <a:pt x="759584" y="180548"/>
                </a:cubicBezTo>
                <a:cubicBezTo>
                  <a:pt x="756959" y="166501"/>
                  <a:pt x="753138" y="153584"/>
                  <a:pt x="748119" y="141797"/>
                </a:cubicBezTo>
                <a:cubicBezTo>
                  <a:pt x="743100" y="130009"/>
                  <a:pt x="744863" y="124818"/>
                  <a:pt x="753410" y="126223"/>
                </a:cubicBezTo>
                <a:cubicBezTo>
                  <a:pt x="761957" y="127629"/>
                  <a:pt x="768600" y="128980"/>
                  <a:pt x="773340" y="130278"/>
                </a:cubicBezTo>
                <a:cubicBezTo>
                  <a:pt x="778079" y="131576"/>
                  <a:pt x="794129" y="130991"/>
                  <a:pt x="821490" y="128525"/>
                </a:cubicBezTo>
                <a:cubicBezTo>
                  <a:pt x="834196" y="109051"/>
                  <a:pt x="841660" y="95528"/>
                  <a:pt x="843883" y="87956"/>
                </a:cubicBezTo>
                <a:cubicBezTo>
                  <a:pt x="846105" y="80385"/>
                  <a:pt x="847217" y="74498"/>
                  <a:pt x="847217" y="70297"/>
                </a:cubicBezTo>
                <a:cubicBezTo>
                  <a:pt x="842599" y="71143"/>
                  <a:pt x="837204" y="72028"/>
                  <a:pt x="831030" y="72953"/>
                </a:cubicBezTo>
                <a:cubicBezTo>
                  <a:pt x="824857" y="73878"/>
                  <a:pt x="819468" y="74097"/>
                  <a:pt x="814865" y="73609"/>
                </a:cubicBezTo>
                <a:cubicBezTo>
                  <a:pt x="810262" y="73122"/>
                  <a:pt x="804153" y="69275"/>
                  <a:pt x="796538" y="62069"/>
                </a:cubicBezTo>
                <a:cubicBezTo>
                  <a:pt x="788924" y="54863"/>
                  <a:pt x="793692" y="51260"/>
                  <a:pt x="810843" y="51260"/>
                </a:cubicBezTo>
                <a:cubicBezTo>
                  <a:pt x="824939" y="51260"/>
                  <a:pt x="843520" y="49263"/>
                  <a:pt x="866587" y="45269"/>
                </a:cubicBezTo>
                <a:cubicBezTo>
                  <a:pt x="889653" y="41275"/>
                  <a:pt x="905492" y="37923"/>
                  <a:pt x="914103" y="35213"/>
                </a:cubicBezTo>
                <a:cubicBezTo>
                  <a:pt x="922714" y="32503"/>
                  <a:pt x="930598" y="30445"/>
                  <a:pt x="937754" y="29040"/>
                </a:cubicBezTo>
                <a:close/>
                <a:moveTo>
                  <a:pt x="1868481" y="26835"/>
                </a:moveTo>
                <a:cubicBezTo>
                  <a:pt x="1870241" y="26075"/>
                  <a:pt x="1872993" y="26179"/>
                  <a:pt x="1876735" y="27147"/>
                </a:cubicBezTo>
                <a:cubicBezTo>
                  <a:pt x="1884221" y="29083"/>
                  <a:pt x="1890545" y="31976"/>
                  <a:pt x="1895708" y="35826"/>
                </a:cubicBezTo>
                <a:cubicBezTo>
                  <a:pt x="1900870" y="39677"/>
                  <a:pt x="1901555" y="44699"/>
                  <a:pt x="1897762" y="50894"/>
                </a:cubicBezTo>
                <a:cubicBezTo>
                  <a:pt x="1893969" y="57089"/>
                  <a:pt x="1887197" y="68386"/>
                  <a:pt x="1877445" y="84784"/>
                </a:cubicBezTo>
                <a:cubicBezTo>
                  <a:pt x="1867694" y="101182"/>
                  <a:pt x="1860818" y="111844"/>
                  <a:pt x="1856817" y="116770"/>
                </a:cubicBezTo>
                <a:cubicBezTo>
                  <a:pt x="1852816" y="121695"/>
                  <a:pt x="1851239" y="124158"/>
                  <a:pt x="1852085" y="124158"/>
                </a:cubicBezTo>
                <a:lnTo>
                  <a:pt x="1861528" y="124158"/>
                </a:lnTo>
                <a:cubicBezTo>
                  <a:pt x="1865313" y="124158"/>
                  <a:pt x="1872455" y="123785"/>
                  <a:pt x="1882952" y="123040"/>
                </a:cubicBezTo>
                <a:cubicBezTo>
                  <a:pt x="1894711" y="104555"/>
                  <a:pt x="1900590" y="91893"/>
                  <a:pt x="1900590" y="85053"/>
                </a:cubicBezTo>
                <a:cubicBezTo>
                  <a:pt x="1900590" y="74211"/>
                  <a:pt x="1904172" y="70476"/>
                  <a:pt x="1911335" y="73846"/>
                </a:cubicBezTo>
                <a:cubicBezTo>
                  <a:pt x="1918498" y="77216"/>
                  <a:pt x="1924825" y="81184"/>
                  <a:pt x="1930318" y="85752"/>
                </a:cubicBezTo>
                <a:cubicBezTo>
                  <a:pt x="1935810" y="90319"/>
                  <a:pt x="1936559" y="94101"/>
                  <a:pt x="1932565" y="97098"/>
                </a:cubicBezTo>
                <a:cubicBezTo>
                  <a:pt x="1928572" y="100095"/>
                  <a:pt x="1924521" y="103774"/>
                  <a:pt x="1920412" y="108133"/>
                </a:cubicBezTo>
                <a:cubicBezTo>
                  <a:pt x="1916304" y="112493"/>
                  <a:pt x="1909399" y="122721"/>
                  <a:pt x="1899698" y="138818"/>
                </a:cubicBezTo>
                <a:cubicBezTo>
                  <a:pt x="1889996" y="154915"/>
                  <a:pt x="1883801" y="164992"/>
                  <a:pt x="1881113" y="169050"/>
                </a:cubicBezTo>
                <a:cubicBezTo>
                  <a:pt x="1878424" y="173109"/>
                  <a:pt x="1874728" y="176984"/>
                  <a:pt x="1870024" y="180677"/>
                </a:cubicBezTo>
                <a:cubicBezTo>
                  <a:pt x="1865321" y="184369"/>
                  <a:pt x="1866708" y="185366"/>
                  <a:pt x="1874187" y="183667"/>
                </a:cubicBezTo>
                <a:cubicBezTo>
                  <a:pt x="1881665" y="181967"/>
                  <a:pt x="1888720" y="180408"/>
                  <a:pt x="1895353" y="178988"/>
                </a:cubicBezTo>
                <a:cubicBezTo>
                  <a:pt x="1901985" y="177568"/>
                  <a:pt x="1910618" y="176393"/>
                  <a:pt x="1921251" y="175460"/>
                </a:cubicBezTo>
                <a:cubicBezTo>
                  <a:pt x="1931884" y="174528"/>
                  <a:pt x="1927181" y="178956"/>
                  <a:pt x="1907140" y="188743"/>
                </a:cubicBezTo>
                <a:cubicBezTo>
                  <a:pt x="1887100" y="198530"/>
                  <a:pt x="1873096" y="206077"/>
                  <a:pt x="1865131" y="211383"/>
                </a:cubicBezTo>
                <a:cubicBezTo>
                  <a:pt x="1857165" y="216689"/>
                  <a:pt x="1850891" y="220370"/>
                  <a:pt x="1846309" y="222428"/>
                </a:cubicBezTo>
                <a:cubicBezTo>
                  <a:pt x="1841727" y="224486"/>
                  <a:pt x="1837257" y="220922"/>
                  <a:pt x="1832897" y="211738"/>
                </a:cubicBezTo>
                <a:cubicBezTo>
                  <a:pt x="1828538" y="202553"/>
                  <a:pt x="1828961" y="195981"/>
                  <a:pt x="1834167" y="192023"/>
                </a:cubicBezTo>
                <a:cubicBezTo>
                  <a:pt x="1839372" y="188065"/>
                  <a:pt x="1845488" y="181917"/>
                  <a:pt x="1852515" y="173578"/>
                </a:cubicBezTo>
                <a:cubicBezTo>
                  <a:pt x="1859542" y="165239"/>
                  <a:pt x="1867916" y="153757"/>
                  <a:pt x="1877639" y="139130"/>
                </a:cubicBezTo>
                <a:cubicBezTo>
                  <a:pt x="1854780" y="144321"/>
                  <a:pt x="1841226" y="148544"/>
                  <a:pt x="1836974" y="151799"/>
                </a:cubicBezTo>
                <a:cubicBezTo>
                  <a:pt x="1832722" y="155054"/>
                  <a:pt x="1828316" y="152064"/>
                  <a:pt x="1823756" y="142829"/>
                </a:cubicBezTo>
                <a:cubicBezTo>
                  <a:pt x="1819195" y="133594"/>
                  <a:pt x="1819496" y="127256"/>
                  <a:pt x="1824659" y="123814"/>
                </a:cubicBezTo>
                <a:cubicBezTo>
                  <a:pt x="1829821" y="120373"/>
                  <a:pt x="1834597" y="115353"/>
                  <a:pt x="1838985" y="108757"/>
                </a:cubicBezTo>
                <a:cubicBezTo>
                  <a:pt x="1843373" y="102160"/>
                  <a:pt x="1848439" y="92911"/>
                  <a:pt x="1854182" y="81009"/>
                </a:cubicBezTo>
                <a:cubicBezTo>
                  <a:pt x="1859925" y="69106"/>
                  <a:pt x="1863471" y="59158"/>
                  <a:pt x="1864819" y="51163"/>
                </a:cubicBezTo>
                <a:cubicBezTo>
                  <a:pt x="1866167" y="43168"/>
                  <a:pt x="1866618" y="36683"/>
                  <a:pt x="1866174" y="31707"/>
                </a:cubicBezTo>
                <a:cubicBezTo>
                  <a:pt x="1865952" y="29219"/>
                  <a:pt x="1866721" y="27595"/>
                  <a:pt x="1868481" y="26835"/>
                </a:cubicBezTo>
                <a:close/>
                <a:moveTo>
                  <a:pt x="2201163" y="25361"/>
                </a:moveTo>
                <a:cubicBezTo>
                  <a:pt x="2202763" y="25121"/>
                  <a:pt x="2204818" y="25236"/>
                  <a:pt x="2207327" y="25706"/>
                </a:cubicBezTo>
                <a:cubicBezTo>
                  <a:pt x="2217366" y="27584"/>
                  <a:pt x="2225941" y="30635"/>
                  <a:pt x="2233054" y="34858"/>
                </a:cubicBezTo>
                <a:cubicBezTo>
                  <a:pt x="2240166" y="39081"/>
                  <a:pt x="2242149" y="44613"/>
                  <a:pt x="2239001" y="51453"/>
                </a:cubicBezTo>
                <a:cubicBezTo>
                  <a:pt x="2235854" y="58294"/>
                  <a:pt x="2234280" y="81166"/>
                  <a:pt x="2234280" y="120071"/>
                </a:cubicBezTo>
                <a:cubicBezTo>
                  <a:pt x="2235972" y="120200"/>
                  <a:pt x="2240887" y="118885"/>
                  <a:pt x="2249025" y="116124"/>
                </a:cubicBezTo>
                <a:cubicBezTo>
                  <a:pt x="2257163" y="113364"/>
                  <a:pt x="2263713" y="115070"/>
                  <a:pt x="2268675" y="121244"/>
                </a:cubicBezTo>
                <a:cubicBezTo>
                  <a:pt x="2273637" y="127417"/>
                  <a:pt x="2271790" y="131920"/>
                  <a:pt x="2263136" y="134752"/>
                </a:cubicBezTo>
                <a:cubicBezTo>
                  <a:pt x="2254482" y="137584"/>
                  <a:pt x="2244798" y="140148"/>
                  <a:pt x="2234086" y="142442"/>
                </a:cubicBezTo>
                <a:cubicBezTo>
                  <a:pt x="2233312" y="162475"/>
                  <a:pt x="2232925" y="179763"/>
                  <a:pt x="2232925" y="194303"/>
                </a:cubicBezTo>
                <a:cubicBezTo>
                  <a:pt x="2244770" y="188008"/>
                  <a:pt x="2256281" y="182387"/>
                  <a:pt x="2267459" y="177439"/>
                </a:cubicBezTo>
                <a:cubicBezTo>
                  <a:pt x="2278638" y="172492"/>
                  <a:pt x="2283183" y="173438"/>
                  <a:pt x="2281097" y="180279"/>
                </a:cubicBezTo>
                <a:cubicBezTo>
                  <a:pt x="2279010" y="187119"/>
                  <a:pt x="2264140" y="198699"/>
                  <a:pt x="2236485" y="215018"/>
                </a:cubicBezTo>
                <a:cubicBezTo>
                  <a:pt x="2208829" y="231337"/>
                  <a:pt x="2192116" y="242340"/>
                  <a:pt x="2186344" y="248025"/>
                </a:cubicBezTo>
                <a:cubicBezTo>
                  <a:pt x="2180572" y="253711"/>
                  <a:pt x="2172696" y="251664"/>
                  <a:pt x="2162715" y="241884"/>
                </a:cubicBezTo>
                <a:cubicBezTo>
                  <a:pt x="2152734" y="232104"/>
                  <a:pt x="2149809" y="226479"/>
                  <a:pt x="2153939" y="225009"/>
                </a:cubicBezTo>
                <a:cubicBezTo>
                  <a:pt x="2158069" y="223540"/>
                  <a:pt x="2161887" y="222590"/>
                  <a:pt x="2165393" y="222159"/>
                </a:cubicBezTo>
                <a:cubicBezTo>
                  <a:pt x="2168899" y="221729"/>
                  <a:pt x="2175611" y="219356"/>
                  <a:pt x="2185527" y="215039"/>
                </a:cubicBezTo>
                <a:cubicBezTo>
                  <a:pt x="2195443" y="210723"/>
                  <a:pt x="2203090" y="206643"/>
                  <a:pt x="2208467" y="202800"/>
                </a:cubicBezTo>
                <a:lnTo>
                  <a:pt x="2208467" y="148573"/>
                </a:lnTo>
                <a:cubicBezTo>
                  <a:pt x="2206474" y="149433"/>
                  <a:pt x="2202688" y="150548"/>
                  <a:pt x="2197110" y="151917"/>
                </a:cubicBezTo>
                <a:cubicBezTo>
                  <a:pt x="2191532" y="153287"/>
                  <a:pt x="2185903" y="153728"/>
                  <a:pt x="2180224" y="153240"/>
                </a:cubicBezTo>
                <a:cubicBezTo>
                  <a:pt x="2174546" y="152753"/>
                  <a:pt x="2169060" y="149447"/>
                  <a:pt x="2163769" y="143324"/>
                </a:cubicBezTo>
                <a:cubicBezTo>
                  <a:pt x="2158477" y="137201"/>
                  <a:pt x="2160184" y="133838"/>
                  <a:pt x="2168888" y="133236"/>
                </a:cubicBezTo>
                <a:cubicBezTo>
                  <a:pt x="2177593" y="132633"/>
                  <a:pt x="2190786" y="130317"/>
                  <a:pt x="2208467" y="126288"/>
                </a:cubicBezTo>
                <a:cubicBezTo>
                  <a:pt x="2208467" y="116035"/>
                  <a:pt x="2208026" y="100974"/>
                  <a:pt x="2207144" y="81105"/>
                </a:cubicBezTo>
                <a:cubicBezTo>
                  <a:pt x="2206263" y="61237"/>
                  <a:pt x="2203563" y="46567"/>
                  <a:pt x="2199046" y="37095"/>
                </a:cubicBezTo>
                <a:cubicBezTo>
                  <a:pt x="2195658" y="29992"/>
                  <a:pt x="2196364" y="26080"/>
                  <a:pt x="2201163" y="25361"/>
                </a:cubicBezTo>
                <a:close/>
                <a:moveTo>
                  <a:pt x="2011325" y="24036"/>
                </a:moveTo>
                <a:cubicBezTo>
                  <a:pt x="2015929" y="23744"/>
                  <a:pt x="2021944" y="24286"/>
                  <a:pt x="2029373" y="25663"/>
                </a:cubicBezTo>
                <a:cubicBezTo>
                  <a:pt x="2046208" y="27771"/>
                  <a:pt x="2054339" y="35511"/>
                  <a:pt x="2053765" y="48883"/>
                </a:cubicBezTo>
                <a:cubicBezTo>
                  <a:pt x="2053192" y="62255"/>
                  <a:pt x="2043491" y="63001"/>
                  <a:pt x="2024662" y="51120"/>
                </a:cubicBezTo>
                <a:cubicBezTo>
                  <a:pt x="2005833" y="39239"/>
                  <a:pt x="1998197" y="31338"/>
                  <a:pt x="2001753" y="27416"/>
                </a:cubicBezTo>
                <a:cubicBezTo>
                  <a:pt x="2003531" y="25455"/>
                  <a:pt x="2006722" y="24328"/>
                  <a:pt x="2011325" y="24036"/>
                </a:cubicBezTo>
                <a:close/>
                <a:moveTo>
                  <a:pt x="1944444" y="18707"/>
                </a:moveTo>
                <a:cubicBezTo>
                  <a:pt x="1948169" y="18734"/>
                  <a:pt x="1953405" y="19618"/>
                  <a:pt x="1960153" y="21361"/>
                </a:cubicBezTo>
                <a:cubicBezTo>
                  <a:pt x="1973646" y="24845"/>
                  <a:pt x="1979720" y="30298"/>
                  <a:pt x="1978372" y="37719"/>
                </a:cubicBezTo>
                <a:cubicBezTo>
                  <a:pt x="1977024" y="45140"/>
                  <a:pt x="1977963" y="62244"/>
                  <a:pt x="1981189" y="89032"/>
                </a:cubicBezTo>
                <a:cubicBezTo>
                  <a:pt x="1998025" y="83038"/>
                  <a:pt x="2009465" y="78166"/>
                  <a:pt x="2015509" y="74416"/>
                </a:cubicBezTo>
                <a:cubicBezTo>
                  <a:pt x="2021553" y="70666"/>
                  <a:pt x="2028684" y="71182"/>
                  <a:pt x="2036901" y="75964"/>
                </a:cubicBezTo>
                <a:cubicBezTo>
                  <a:pt x="2045118" y="80747"/>
                  <a:pt x="2042168" y="86171"/>
                  <a:pt x="2028050" y="92237"/>
                </a:cubicBezTo>
                <a:cubicBezTo>
                  <a:pt x="2013932" y="98303"/>
                  <a:pt x="1999394" y="104878"/>
                  <a:pt x="1984438" y="111962"/>
                </a:cubicBezTo>
                <a:cubicBezTo>
                  <a:pt x="1986173" y="118960"/>
                  <a:pt x="1988030" y="126166"/>
                  <a:pt x="1990009" y="133580"/>
                </a:cubicBezTo>
                <a:cubicBezTo>
                  <a:pt x="1995630" y="131185"/>
                  <a:pt x="2004804" y="126535"/>
                  <a:pt x="2017531" y="119630"/>
                </a:cubicBezTo>
                <a:cubicBezTo>
                  <a:pt x="2030258" y="112726"/>
                  <a:pt x="2040974" y="111331"/>
                  <a:pt x="2049678" y="115447"/>
                </a:cubicBezTo>
                <a:cubicBezTo>
                  <a:pt x="2058383" y="119562"/>
                  <a:pt x="2057863" y="124696"/>
                  <a:pt x="2048119" y="130848"/>
                </a:cubicBezTo>
                <a:cubicBezTo>
                  <a:pt x="2038375" y="137000"/>
                  <a:pt x="2021199" y="145532"/>
                  <a:pt x="1996591" y="156445"/>
                </a:cubicBezTo>
                <a:cubicBezTo>
                  <a:pt x="1998297" y="164332"/>
                  <a:pt x="2002363" y="176507"/>
                  <a:pt x="2008787" y="192970"/>
                </a:cubicBezTo>
                <a:cubicBezTo>
                  <a:pt x="2012616" y="187635"/>
                  <a:pt x="2017363" y="180612"/>
                  <a:pt x="2023027" y="171900"/>
                </a:cubicBezTo>
                <a:cubicBezTo>
                  <a:pt x="2028691" y="163189"/>
                  <a:pt x="2031524" y="156739"/>
                  <a:pt x="2031524" y="152552"/>
                </a:cubicBezTo>
                <a:cubicBezTo>
                  <a:pt x="2031524" y="144392"/>
                  <a:pt x="2037625" y="144468"/>
                  <a:pt x="2049829" y="152778"/>
                </a:cubicBezTo>
                <a:cubicBezTo>
                  <a:pt x="2062032" y="161088"/>
                  <a:pt x="2065452" y="167448"/>
                  <a:pt x="2060089" y="171857"/>
                </a:cubicBezTo>
                <a:cubicBezTo>
                  <a:pt x="2054726" y="176267"/>
                  <a:pt x="2049359" y="181372"/>
                  <a:pt x="2043989" y="187173"/>
                </a:cubicBezTo>
                <a:cubicBezTo>
                  <a:pt x="2038618" y="192973"/>
                  <a:pt x="2030470" y="201502"/>
                  <a:pt x="2019542" y="212759"/>
                </a:cubicBezTo>
                <a:cubicBezTo>
                  <a:pt x="2030857" y="230254"/>
                  <a:pt x="2041601" y="243702"/>
                  <a:pt x="2051776" y="253102"/>
                </a:cubicBezTo>
                <a:cubicBezTo>
                  <a:pt x="2061950" y="262502"/>
                  <a:pt x="2067930" y="266546"/>
                  <a:pt x="2069715" y="265234"/>
                </a:cubicBezTo>
                <a:cubicBezTo>
                  <a:pt x="2071501" y="263922"/>
                  <a:pt x="2076631" y="255371"/>
                  <a:pt x="2085106" y="239583"/>
                </a:cubicBezTo>
                <a:cubicBezTo>
                  <a:pt x="2093581" y="223794"/>
                  <a:pt x="2096693" y="226257"/>
                  <a:pt x="2094441" y="246971"/>
                </a:cubicBezTo>
                <a:cubicBezTo>
                  <a:pt x="2092190" y="267686"/>
                  <a:pt x="2092416" y="283460"/>
                  <a:pt x="2095119" y="294294"/>
                </a:cubicBezTo>
                <a:cubicBezTo>
                  <a:pt x="2097822" y="305128"/>
                  <a:pt x="2096004" y="310309"/>
                  <a:pt x="2089666" y="309835"/>
                </a:cubicBezTo>
                <a:cubicBezTo>
                  <a:pt x="2083327" y="309362"/>
                  <a:pt x="2074293" y="305368"/>
                  <a:pt x="2062563" y="297854"/>
                </a:cubicBezTo>
                <a:cubicBezTo>
                  <a:pt x="2050833" y="290340"/>
                  <a:pt x="2039242" y="279714"/>
                  <a:pt x="2027791" y="265976"/>
                </a:cubicBezTo>
                <a:cubicBezTo>
                  <a:pt x="2016341" y="252238"/>
                  <a:pt x="2007303" y="238751"/>
                  <a:pt x="2000678" y="225515"/>
                </a:cubicBezTo>
                <a:cubicBezTo>
                  <a:pt x="1993149" y="233144"/>
                  <a:pt x="1983653" y="240167"/>
                  <a:pt x="1972187" y="246584"/>
                </a:cubicBezTo>
                <a:cubicBezTo>
                  <a:pt x="1960722" y="253002"/>
                  <a:pt x="1947049" y="258519"/>
                  <a:pt x="1931167" y="263136"/>
                </a:cubicBezTo>
                <a:cubicBezTo>
                  <a:pt x="1915286" y="267754"/>
                  <a:pt x="1915644" y="264334"/>
                  <a:pt x="1932243" y="252876"/>
                </a:cubicBezTo>
                <a:cubicBezTo>
                  <a:pt x="1948842" y="241418"/>
                  <a:pt x="1968434" y="225859"/>
                  <a:pt x="1991020" y="206199"/>
                </a:cubicBezTo>
                <a:cubicBezTo>
                  <a:pt x="1985743" y="194698"/>
                  <a:pt x="1980781" y="180444"/>
                  <a:pt x="1976135" y="163436"/>
                </a:cubicBezTo>
                <a:cubicBezTo>
                  <a:pt x="1964619" y="167781"/>
                  <a:pt x="1955456" y="170667"/>
                  <a:pt x="1948644" y="172094"/>
                </a:cubicBezTo>
                <a:cubicBezTo>
                  <a:pt x="1941833" y="173521"/>
                  <a:pt x="1933472" y="172800"/>
                  <a:pt x="1923563" y="169932"/>
                </a:cubicBezTo>
                <a:cubicBezTo>
                  <a:pt x="1913654" y="167064"/>
                  <a:pt x="1915622" y="163483"/>
                  <a:pt x="1929468" y="159188"/>
                </a:cubicBezTo>
                <a:cubicBezTo>
                  <a:pt x="1943314" y="154893"/>
                  <a:pt x="1957084" y="149655"/>
                  <a:pt x="1970778" y="143475"/>
                </a:cubicBezTo>
                <a:cubicBezTo>
                  <a:pt x="1966405" y="134283"/>
                  <a:pt x="1963537" y="126087"/>
                  <a:pt x="1962174" y="118888"/>
                </a:cubicBezTo>
                <a:cubicBezTo>
                  <a:pt x="1957428" y="119792"/>
                  <a:pt x="1952674" y="120466"/>
                  <a:pt x="1947913" y="120910"/>
                </a:cubicBezTo>
                <a:cubicBezTo>
                  <a:pt x="1943152" y="121355"/>
                  <a:pt x="1937226" y="120398"/>
                  <a:pt x="1930135" y="118039"/>
                </a:cubicBezTo>
                <a:cubicBezTo>
                  <a:pt x="1923043" y="115680"/>
                  <a:pt x="1923678" y="112790"/>
                  <a:pt x="1932038" y="109370"/>
                </a:cubicBezTo>
                <a:cubicBezTo>
                  <a:pt x="1940399" y="105950"/>
                  <a:pt x="1949261" y="101945"/>
                  <a:pt x="1958625" y="97356"/>
                </a:cubicBezTo>
                <a:cubicBezTo>
                  <a:pt x="1956833" y="86831"/>
                  <a:pt x="1954624" y="75463"/>
                  <a:pt x="1952000" y="63252"/>
                </a:cubicBezTo>
                <a:cubicBezTo>
                  <a:pt x="1949376" y="51041"/>
                  <a:pt x="1946002" y="41824"/>
                  <a:pt x="1941879" y="35600"/>
                </a:cubicBezTo>
                <a:cubicBezTo>
                  <a:pt x="1937756" y="29377"/>
                  <a:pt x="1936398" y="24576"/>
                  <a:pt x="1937803" y="21199"/>
                </a:cubicBezTo>
                <a:cubicBezTo>
                  <a:pt x="1938506" y="19511"/>
                  <a:pt x="1940720" y="18680"/>
                  <a:pt x="1944444" y="18707"/>
                </a:cubicBezTo>
                <a:close/>
                <a:moveTo>
                  <a:pt x="3055083" y="18317"/>
                </a:moveTo>
                <a:cubicBezTo>
                  <a:pt x="3057524" y="17399"/>
                  <a:pt x="3061297" y="17654"/>
                  <a:pt x="3066402" y="19080"/>
                </a:cubicBezTo>
                <a:cubicBezTo>
                  <a:pt x="3076612" y="21934"/>
                  <a:pt x="3085636" y="26530"/>
                  <a:pt x="3093473" y="32869"/>
                </a:cubicBezTo>
                <a:cubicBezTo>
                  <a:pt x="3101310" y="39207"/>
                  <a:pt x="3099664" y="44276"/>
                  <a:pt x="3088536" y="48076"/>
                </a:cubicBezTo>
                <a:cubicBezTo>
                  <a:pt x="3077408" y="51877"/>
                  <a:pt x="3063176" y="58688"/>
                  <a:pt x="3045838" y="68511"/>
                </a:cubicBezTo>
                <a:cubicBezTo>
                  <a:pt x="3049438" y="68855"/>
                  <a:pt x="3053489" y="69945"/>
                  <a:pt x="3057992" y="71781"/>
                </a:cubicBezTo>
                <a:cubicBezTo>
                  <a:pt x="3062495" y="73616"/>
                  <a:pt x="3063846" y="76463"/>
                  <a:pt x="3062047" y="80320"/>
                </a:cubicBezTo>
                <a:cubicBezTo>
                  <a:pt x="3060247" y="84178"/>
                  <a:pt x="3059347" y="91133"/>
                  <a:pt x="3059347" y="101185"/>
                </a:cubicBezTo>
                <a:cubicBezTo>
                  <a:pt x="3079495" y="96052"/>
                  <a:pt x="3094308" y="91617"/>
                  <a:pt x="3103787" y="87881"/>
                </a:cubicBezTo>
                <a:cubicBezTo>
                  <a:pt x="3113266" y="84146"/>
                  <a:pt x="3122401" y="86060"/>
                  <a:pt x="3131191" y="93624"/>
                </a:cubicBezTo>
                <a:cubicBezTo>
                  <a:pt x="3139982" y="101189"/>
                  <a:pt x="3136594" y="106789"/>
                  <a:pt x="3121028" y="110424"/>
                </a:cubicBezTo>
                <a:cubicBezTo>
                  <a:pt x="3105461" y="114059"/>
                  <a:pt x="3084320" y="118465"/>
                  <a:pt x="3057604" y="123642"/>
                </a:cubicBezTo>
                <a:cubicBezTo>
                  <a:pt x="3055984" y="138068"/>
                  <a:pt x="3054765" y="149928"/>
                  <a:pt x="3053948" y="159220"/>
                </a:cubicBezTo>
                <a:cubicBezTo>
                  <a:pt x="3064961" y="156811"/>
                  <a:pt x="3071841" y="154409"/>
                  <a:pt x="3074587" y="152014"/>
                </a:cubicBezTo>
                <a:cubicBezTo>
                  <a:pt x="3077333" y="149619"/>
                  <a:pt x="3084700" y="151283"/>
                  <a:pt x="3096689" y="157005"/>
                </a:cubicBezTo>
                <a:cubicBezTo>
                  <a:pt x="3108677" y="162726"/>
                  <a:pt x="3113151" y="167477"/>
                  <a:pt x="3110111" y="171255"/>
                </a:cubicBezTo>
                <a:cubicBezTo>
                  <a:pt x="3107071" y="175034"/>
                  <a:pt x="3103601" y="179522"/>
                  <a:pt x="3099700" y="184721"/>
                </a:cubicBezTo>
                <a:cubicBezTo>
                  <a:pt x="3095800" y="189919"/>
                  <a:pt x="3092695" y="195243"/>
                  <a:pt x="3090386" y="200692"/>
                </a:cubicBezTo>
                <a:cubicBezTo>
                  <a:pt x="3102088" y="213139"/>
                  <a:pt x="3102138" y="219940"/>
                  <a:pt x="3090537" y="221095"/>
                </a:cubicBezTo>
                <a:cubicBezTo>
                  <a:pt x="3078935" y="222249"/>
                  <a:pt x="3057741" y="224490"/>
                  <a:pt x="3026952" y="227817"/>
                </a:cubicBezTo>
                <a:cubicBezTo>
                  <a:pt x="3026952" y="232018"/>
                  <a:pt x="3025361" y="237410"/>
                  <a:pt x="3022177" y="243992"/>
                </a:cubicBezTo>
                <a:cubicBezTo>
                  <a:pt x="3021381" y="245638"/>
                  <a:pt x="3020559" y="246794"/>
                  <a:pt x="3019710" y="247460"/>
                </a:cubicBezTo>
                <a:lnTo>
                  <a:pt x="3018901" y="247624"/>
                </a:lnTo>
                <a:lnTo>
                  <a:pt x="3029426" y="249854"/>
                </a:lnTo>
                <a:cubicBezTo>
                  <a:pt x="3047810" y="253360"/>
                  <a:pt x="3064620" y="256009"/>
                  <a:pt x="3079857" y="257802"/>
                </a:cubicBezTo>
                <a:cubicBezTo>
                  <a:pt x="3095093" y="259594"/>
                  <a:pt x="3111072" y="260053"/>
                  <a:pt x="3127793" y="259179"/>
                </a:cubicBezTo>
                <a:cubicBezTo>
                  <a:pt x="3144513" y="258304"/>
                  <a:pt x="3158882" y="256949"/>
                  <a:pt x="3170899" y="255113"/>
                </a:cubicBezTo>
                <a:cubicBezTo>
                  <a:pt x="3182916" y="253278"/>
                  <a:pt x="3187057" y="255203"/>
                  <a:pt x="3183322" y="260889"/>
                </a:cubicBezTo>
                <a:cubicBezTo>
                  <a:pt x="3179586" y="266575"/>
                  <a:pt x="3167067" y="274250"/>
                  <a:pt x="3145765" y="283915"/>
                </a:cubicBezTo>
                <a:cubicBezTo>
                  <a:pt x="3124462" y="293581"/>
                  <a:pt x="3109344" y="297736"/>
                  <a:pt x="3100410" y="296381"/>
                </a:cubicBezTo>
                <a:cubicBezTo>
                  <a:pt x="3091476" y="295026"/>
                  <a:pt x="3080405" y="292530"/>
                  <a:pt x="3067198" y="288895"/>
                </a:cubicBezTo>
                <a:cubicBezTo>
                  <a:pt x="3053991" y="285260"/>
                  <a:pt x="3039701" y="280506"/>
                  <a:pt x="3024328" y="274634"/>
                </a:cubicBezTo>
                <a:cubicBezTo>
                  <a:pt x="3008955" y="268761"/>
                  <a:pt x="2994203" y="263832"/>
                  <a:pt x="2980071" y="259845"/>
                </a:cubicBezTo>
                <a:cubicBezTo>
                  <a:pt x="2965939" y="255859"/>
                  <a:pt x="2954255" y="252740"/>
                  <a:pt x="2945020" y="250488"/>
                </a:cubicBezTo>
                <a:cubicBezTo>
                  <a:pt x="2935784" y="248237"/>
                  <a:pt x="2926894" y="248649"/>
                  <a:pt x="2918347" y="251725"/>
                </a:cubicBezTo>
                <a:cubicBezTo>
                  <a:pt x="2909800" y="254801"/>
                  <a:pt x="2903437" y="257501"/>
                  <a:pt x="2899257" y="259824"/>
                </a:cubicBezTo>
                <a:cubicBezTo>
                  <a:pt x="2895076" y="262147"/>
                  <a:pt x="2891272" y="263309"/>
                  <a:pt x="2887845" y="263309"/>
                </a:cubicBezTo>
                <a:cubicBezTo>
                  <a:pt x="2885106" y="263309"/>
                  <a:pt x="2879908" y="259888"/>
                  <a:pt x="2872250" y="253048"/>
                </a:cubicBezTo>
                <a:cubicBezTo>
                  <a:pt x="2864592" y="246208"/>
                  <a:pt x="2866238" y="241927"/>
                  <a:pt x="2877187" y="240206"/>
                </a:cubicBezTo>
                <a:cubicBezTo>
                  <a:pt x="2888136" y="238486"/>
                  <a:pt x="2903942" y="235144"/>
                  <a:pt x="2924606" y="230183"/>
                </a:cubicBezTo>
                <a:cubicBezTo>
                  <a:pt x="2926141" y="224576"/>
                  <a:pt x="2925621" y="218650"/>
                  <a:pt x="2923047" y="212404"/>
                </a:cubicBezTo>
                <a:cubicBezTo>
                  <a:pt x="2920473" y="206159"/>
                  <a:pt x="2917321" y="199943"/>
                  <a:pt x="2913593" y="193755"/>
                </a:cubicBezTo>
                <a:cubicBezTo>
                  <a:pt x="2909864" y="187567"/>
                  <a:pt x="2908900" y="180100"/>
                  <a:pt x="2910700" y="171352"/>
                </a:cubicBezTo>
                <a:cubicBezTo>
                  <a:pt x="2912499" y="162604"/>
                  <a:pt x="2913138" y="157073"/>
                  <a:pt x="2912615" y="154757"/>
                </a:cubicBezTo>
                <a:cubicBezTo>
                  <a:pt x="2912091" y="152441"/>
                  <a:pt x="2908617" y="152409"/>
                  <a:pt x="2902192" y="154660"/>
                </a:cubicBezTo>
                <a:cubicBezTo>
                  <a:pt x="2895768" y="156911"/>
                  <a:pt x="2889731" y="155538"/>
                  <a:pt x="2884081" y="150541"/>
                </a:cubicBezTo>
                <a:cubicBezTo>
                  <a:pt x="2878431" y="145543"/>
                  <a:pt x="2878965" y="142399"/>
                  <a:pt x="2885684" y="141108"/>
                </a:cubicBezTo>
                <a:cubicBezTo>
                  <a:pt x="2892402" y="139818"/>
                  <a:pt x="2898210" y="138154"/>
                  <a:pt x="2903107" y="136118"/>
                </a:cubicBezTo>
                <a:cubicBezTo>
                  <a:pt x="2908004" y="134082"/>
                  <a:pt x="2912166" y="130898"/>
                  <a:pt x="2915593" y="126567"/>
                </a:cubicBezTo>
                <a:cubicBezTo>
                  <a:pt x="2919021" y="122237"/>
                  <a:pt x="2924287" y="120548"/>
                  <a:pt x="2931393" y="121502"/>
                </a:cubicBezTo>
                <a:cubicBezTo>
                  <a:pt x="2938498" y="122455"/>
                  <a:pt x="2944726" y="124725"/>
                  <a:pt x="2950074" y="128310"/>
                </a:cubicBezTo>
                <a:cubicBezTo>
                  <a:pt x="2955423" y="131895"/>
                  <a:pt x="2954681" y="137165"/>
                  <a:pt x="2947848" y="144120"/>
                </a:cubicBezTo>
                <a:cubicBezTo>
                  <a:pt x="2941015" y="151075"/>
                  <a:pt x="2936967" y="159579"/>
                  <a:pt x="2935706" y="169631"/>
                </a:cubicBezTo>
                <a:cubicBezTo>
                  <a:pt x="2934444" y="179684"/>
                  <a:pt x="2936061" y="189690"/>
                  <a:pt x="2940556" y="199649"/>
                </a:cubicBezTo>
                <a:cubicBezTo>
                  <a:pt x="2945052" y="209608"/>
                  <a:pt x="2945952" y="219872"/>
                  <a:pt x="2943256" y="230441"/>
                </a:cubicBezTo>
                <a:cubicBezTo>
                  <a:pt x="2955545" y="233424"/>
                  <a:pt x="2968383" y="236528"/>
                  <a:pt x="2981770" y="239755"/>
                </a:cubicBezTo>
                <a:lnTo>
                  <a:pt x="3015932" y="246994"/>
                </a:lnTo>
                <a:lnTo>
                  <a:pt x="3014300" y="245583"/>
                </a:lnTo>
                <a:cubicBezTo>
                  <a:pt x="3013346" y="244291"/>
                  <a:pt x="3012365" y="242510"/>
                  <a:pt x="3011357" y="240239"/>
                </a:cubicBezTo>
                <a:cubicBezTo>
                  <a:pt x="3007328" y="231154"/>
                  <a:pt x="3003979" y="220162"/>
                  <a:pt x="3001312" y="207263"/>
                </a:cubicBezTo>
                <a:cubicBezTo>
                  <a:pt x="2998645" y="194364"/>
                  <a:pt x="2995024" y="183132"/>
                  <a:pt x="2990449" y="173568"/>
                </a:cubicBezTo>
                <a:cubicBezTo>
                  <a:pt x="2985875" y="164003"/>
                  <a:pt x="2987915" y="160124"/>
                  <a:pt x="2996569" y="161930"/>
                </a:cubicBezTo>
                <a:cubicBezTo>
                  <a:pt x="3005223" y="163737"/>
                  <a:pt x="3011723" y="164641"/>
                  <a:pt x="3016068" y="164641"/>
                </a:cubicBezTo>
                <a:cubicBezTo>
                  <a:pt x="3020227" y="164641"/>
                  <a:pt x="3025145" y="164010"/>
                  <a:pt x="3030824" y="162748"/>
                </a:cubicBezTo>
                <a:lnTo>
                  <a:pt x="3030824" y="128331"/>
                </a:lnTo>
                <a:cubicBezTo>
                  <a:pt x="3013286" y="132820"/>
                  <a:pt x="3000968" y="135968"/>
                  <a:pt x="2993869" y="137774"/>
                </a:cubicBezTo>
                <a:cubicBezTo>
                  <a:pt x="2986771" y="139581"/>
                  <a:pt x="2978110" y="137534"/>
                  <a:pt x="2967885" y="131633"/>
                </a:cubicBezTo>
                <a:cubicBezTo>
                  <a:pt x="2957660" y="125732"/>
                  <a:pt x="2957585" y="122126"/>
                  <a:pt x="2967659" y="120813"/>
                </a:cubicBezTo>
                <a:cubicBezTo>
                  <a:pt x="2977733" y="119501"/>
                  <a:pt x="2998788" y="115475"/>
                  <a:pt x="3030824" y="108735"/>
                </a:cubicBezTo>
                <a:cubicBezTo>
                  <a:pt x="3030824" y="103071"/>
                  <a:pt x="3030616" y="97299"/>
                  <a:pt x="3030200" y="91420"/>
                </a:cubicBezTo>
                <a:cubicBezTo>
                  <a:pt x="3029784" y="85540"/>
                  <a:pt x="3029096" y="81647"/>
                  <a:pt x="3028135" y="79740"/>
                </a:cubicBezTo>
                <a:cubicBezTo>
                  <a:pt x="3023518" y="82378"/>
                  <a:pt x="3014939" y="85063"/>
                  <a:pt x="3002399" y="87795"/>
                </a:cubicBezTo>
                <a:cubicBezTo>
                  <a:pt x="2989858" y="90527"/>
                  <a:pt x="2989840" y="87078"/>
                  <a:pt x="3002344" y="77449"/>
                </a:cubicBezTo>
                <a:cubicBezTo>
                  <a:pt x="3014849" y="67819"/>
                  <a:pt x="3026321" y="58233"/>
                  <a:pt x="3036761" y="48689"/>
                </a:cubicBezTo>
                <a:cubicBezTo>
                  <a:pt x="3047201" y="39146"/>
                  <a:pt x="3052198" y="31112"/>
                  <a:pt x="3051754" y="24587"/>
                </a:cubicBezTo>
                <a:cubicBezTo>
                  <a:pt x="3051531" y="21325"/>
                  <a:pt x="3052641" y="19235"/>
                  <a:pt x="3055083" y="18317"/>
                </a:cubicBezTo>
                <a:close/>
                <a:moveTo>
                  <a:pt x="2643340" y="15152"/>
                </a:moveTo>
                <a:cubicBezTo>
                  <a:pt x="2646504" y="14046"/>
                  <a:pt x="2652823" y="15309"/>
                  <a:pt x="2662299" y="18941"/>
                </a:cubicBezTo>
                <a:cubicBezTo>
                  <a:pt x="2681249" y="26204"/>
                  <a:pt x="2689581" y="33127"/>
                  <a:pt x="2687294" y="39709"/>
                </a:cubicBezTo>
                <a:cubicBezTo>
                  <a:pt x="2685007" y="46291"/>
                  <a:pt x="2683207" y="57250"/>
                  <a:pt x="2681895" y="72587"/>
                </a:cubicBezTo>
                <a:cubicBezTo>
                  <a:pt x="2680582" y="87924"/>
                  <a:pt x="2679926" y="104656"/>
                  <a:pt x="2679926" y="122782"/>
                </a:cubicBezTo>
                <a:cubicBezTo>
                  <a:pt x="2689936" y="121075"/>
                  <a:pt x="2699003" y="119157"/>
                  <a:pt x="2707126" y="117028"/>
                </a:cubicBezTo>
                <a:cubicBezTo>
                  <a:pt x="2715250" y="114898"/>
                  <a:pt x="2724238" y="112174"/>
                  <a:pt x="2734089" y="108854"/>
                </a:cubicBezTo>
                <a:cubicBezTo>
                  <a:pt x="2743941" y="105534"/>
                  <a:pt x="2754022" y="106462"/>
                  <a:pt x="2764333" y="111639"/>
                </a:cubicBezTo>
                <a:cubicBezTo>
                  <a:pt x="2774644" y="116816"/>
                  <a:pt x="2773905" y="122230"/>
                  <a:pt x="2762117" y="127880"/>
                </a:cubicBezTo>
                <a:cubicBezTo>
                  <a:pt x="2750330" y="133530"/>
                  <a:pt x="2735986" y="137269"/>
                  <a:pt x="2719086" y="139097"/>
                </a:cubicBezTo>
                <a:cubicBezTo>
                  <a:pt x="2702186" y="140926"/>
                  <a:pt x="2689047" y="141840"/>
                  <a:pt x="2679668" y="141840"/>
                </a:cubicBezTo>
                <a:cubicBezTo>
                  <a:pt x="2678894" y="158059"/>
                  <a:pt x="2678070" y="191299"/>
                  <a:pt x="2677195" y="241562"/>
                </a:cubicBezTo>
                <a:cubicBezTo>
                  <a:pt x="2701200" y="239798"/>
                  <a:pt x="2720757" y="238249"/>
                  <a:pt x="2735864" y="236915"/>
                </a:cubicBezTo>
                <a:cubicBezTo>
                  <a:pt x="2750971" y="235582"/>
                  <a:pt x="2762996" y="233997"/>
                  <a:pt x="2771937" y="232162"/>
                </a:cubicBezTo>
                <a:cubicBezTo>
                  <a:pt x="2780878" y="230326"/>
                  <a:pt x="2790271" y="230853"/>
                  <a:pt x="2800115" y="233743"/>
                </a:cubicBezTo>
                <a:cubicBezTo>
                  <a:pt x="2809960" y="236632"/>
                  <a:pt x="2818034" y="242956"/>
                  <a:pt x="2824336" y="252715"/>
                </a:cubicBezTo>
                <a:cubicBezTo>
                  <a:pt x="2830639" y="262473"/>
                  <a:pt x="2821153" y="266453"/>
                  <a:pt x="2795878" y="264653"/>
                </a:cubicBezTo>
                <a:cubicBezTo>
                  <a:pt x="2770603" y="262853"/>
                  <a:pt x="2747924" y="262179"/>
                  <a:pt x="2727841" y="262631"/>
                </a:cubicBezTo>
                <a:cubicBezTo>
                  <a:pt x="2707757" y="263083"/>
                  <a:pt x="2685243" y="264424"/>
                  <a:pt x="2660298" y="266653"/>
                </a:cubicBezTo>
                <a:cubicBezTo>
                  <a:pt x="2635354" y="268883"/>
                  <a:pt x="2612226" y="271353"/>
                  <a:pt x="2590917" y="274064"/>
                </a:cubicBezTo>
                <a:cubicBezTo>
                  <a:pt x="2569607" y="276774"/>
                  <a:pt x="2555543" y="278810"/>
                  <a:pt x="2548724" y="280173"/>
                </a:cubicBezTo>
                <a:cubicBezTo>
                  <a:pt x="2541905" y="281535"/>
                  <a:pt x="2533244" y="277470"/>
                  <a:pt x="2522740" y="267976"/>
                </a:cubicBezTo>
                <a:cubicBezTo>
                  <a:pt x="2512235" y="258483"/>
                  <a:pt x="2513307" y="253736"/>
                  <a:pt x="2525956" y="253736"/>
                </a:cubicBezTo>
                <a:cubicBezTo>
                  <a:pt x="2536022" y="253736"/>
                  <a:pt x="2552650" y="252844"/>
                  <a:pt x="2575838" y="251058"/>
                </a:cubicBezTo>
                <a:cubicBezTo>
                  <a:pt x="2599026" y="249273"/>
                  <a:pt x="2624666" y="247133"/>
                  <a:pt x="2652759" y="244638"/>
                </a:cubicBezTo>
                <a:lnTo>
                  <a:pt x="2652759" y="101250"/>
                </a:lnTo>
                <a:cubicBezTo>
                  <a:pt x="2652759" y="62488"/>
                  <a:pt x="2649611" y="37264"/>
                  <a:pt x="2643316" y="25577"/>
                </a:cubicBezTo>
                <a:cubicBezTo>
                  <a:pt x="2640168" y="19733"/>
                  <a:pt x="2640176" y="16258"/>
                  <a:pt x="2643340" y="15152"/>
                </a:cubicBezTo>
                <a:close/>
                <a:moveTo>
                  <a:pt x="3364117" y="15082"/>
                </a:moveTo>
                <a:cubicBezTo>
                  <a:pt x="3368318" y="15478"/>
                  <a:pt x="3373483" y="16374"/>
                  <a:pt x="3379610" y="17768"/>
                </a:cubicBezTo>
                <a:cubicBezTo>
                  <a:pt x="3394796" y="24078"/>
                  <a:pt x="3400794" y="31205"/>
                  <a:pt x="3397603" y="39150"/>
                </a:cubicBezTo>
                <a:cubicBezTo>
                  <a:pt x="3394412" y="47094"/>
                  <a:pt x="3391939" y="59394"/>
                  <a:pt x="3390182" y="76051"/>
                </a:cubicBezTo>
                <a:cubicBezTo>
                  <a:pt x="3388426" y="92707"/>
                  <a:pt x="3387547" y="116379"/>
                  <a:pt x="3387547" y="147067"/>
                </a:cubicBezTo>
                <a:cubicBezTo>
                  <a:pt x="3419454" y="142750"/>
                  <a:pt x="3437881" y="138746"/>
                  <a:pt x="3442828" y="135053"/>
                </a:cubicBezTo>
                <a:cubicBezTo>
                  <a:pt x="3447776" y="131361"/>
                  <a:pt x="3454613" y="131429"/>
                  <a:pt x="3463338" y="135258"/>
                </a:cubicBezTo>
                <a:cubicBezTo>
                  <a:pt x="3472065" y="139086"/>
                  <a:pt x="3480285" y="144306"/>
                  <a:pt x="3488000" y="150917"/>
                </a:cubicBezTo>
                <a:cubicBezTo>
                  <a:pt x="3495715" y="157528"/>
                  <a:pt x="3497221" y="163662"/>
                  <a:pt x="3492517" y="169319"/>
                </a:cubicBezTo>
                <a:cubicBezTo>
                  <a:pt x="3487814" y="174976"/>
                  <a:pt x="3482608" y="185050"/>
                  <a:pt x="3476901" y="199541"/>
                </a:cubicBezTo>
                <a:cubicBezTo>
                  <a:pt x="3471193" y="214032"/>
                  <a:pt x="3465257" y="235596"/>
                  <a:pt x="3459090" y="264234"/>
                </a:cubicBezTo>
                <a:cubicBezTo>
                  <a:pt x="3467178" y="278014"/>
                  <a:pt x="3465350" y="284905"/>
                  <a:pt x="3453605" y="284905"/>
                </a:cubicBezTo>
                <a:cubicBezTo>
                  <a:pt x="3445632" y="284905"/>
                  <a:pt x="3433425" y="285349"/>
                  <a:pt x="3416984" y="286239"/>
                </a:cubicBezTo>
                <a:cubicBezTo>
                  <a:pt x="3400543" y="287128"/>
                  <a:pt x="3379864" y="289354"/>
                  <a:pt x="3354948" y="292918"/>
                </a:cubicBezTo>
                <a:cubicBezTo>
                  <a:pt x="3330032" y="296481"/>
                  <a:pt x="3313476" y="298736"/>
                  <a:pt x="3305281" y="299683"/>
                </a:cubicBezTo>
                <a:cubicBezTo>
                  <a:pt x="3297085" y="300629"/>
                  <a:pt x="3288700" y="296352"/>
                  <a:pt x="3280124" y="286852"/>
                </a:cubicBezTo>
                <a:cubicBezTo>
                  <a:pt x="3271549" y="277351"/>
                  <a:pt x="3271954" y="273060"/>
                  <a:pt x="3281340" y="273978"/>
                </a:cubicBezTo>
                <a:cubicBezTo>
                  <a:pt x="3290726" y="274895"/>
                  <a:pt x="3305181" y="274243"/>
                  <a:pt x="3324704" y="272020"/>
                </a:cubicBezTo>
                <a:cubicBezTo>
                  <a:pt x="3344229" y="269798"/>
                  <a:pt x="3380534" y="266506"/>
                  <a:pt x="3433622" y="262147"/>
                </a:cubicBezTo>
                <a:lnTo>
                  <a:pt x="3441366" y="220116"/>
                </a:lnTo>
                <a:cubicBezTo>
                  <a:pt x="3441294" y="221880"/>
                  <a:pt x="3435114" y="223228"/>
                  <a:pt x="3422824" y="224160"/>
                </a:cubicBezTo>
                <a:cubicBezTo>
                  <a:pt x="3409702" y="225035"/>
                  <a:pt x="3395445" y="226605"/>
                  <a:pt x="3380051" y="228871"/>
                </a:cubicBezTo>
                <a:cubicBezTo>
                  <a:pt x="3364657" y="231136"/>
                  <a:pt x="3351532" y="233395"/>
                  <a:pt x="3340676" y="235646"/>
                </a:cubicBezTo>
                <a:cubicBezTo>
                  <a:pt x="3329821" y="237898"/>
                  <a:pt x="3319144" y="234567"/>
                  <a:pt x="3308647" y="225655"/>
                </a:cubicBezTo>
                <a:cubicBezTo>
                  <a:pt x="3298150" y="216742"/>
                  <a:pt x="3299756" y="212006"/>
                  <a:pt x="3313465" y="211447"/>
                </a:cubicBezTo>
                <a:cubicBezTo>
                  <a:pt x="3327175" y="210888"/>
                  <a:pt x="3341873" y="209712"/>
                  <a:pt x="3357561" y="207920"/>
                </a:cubicBezTo>
                <a:cubicBezTo>
                  <a:pt x="3373250" y="206127"/>
                  <a:pt x="3388751" y="203431"/>
                  <a:pt x="3404067" y="199832"/>
                </a:cubicBezTo>
                <a:cubicBezTo>
                  <a:pt x="3421648" y="195257"/>
                  <a:pt x="3434017" y="195852"/>
                  <a:pt x="3441172" y="201617"/>
                </a:cubicBezTo>
                <a:lnTo>
                  <a:pt x="3443992" y="204260"/>
                </a:lnTo>
                <a:lnTo>
                  <a:pt x="3445628" y="192412"/>
                </a:lnTo>
                <a:cubicBezTo>
                  <a:pt x="3447289" y="179906"/>
                  <a:pt x="3448120" y="172019"/>
                  <a:pt x="3448120" y="168749"/>
                </a:cubicBezTo>
                <a:cubicBezTo>
                  <a:pt x="3448120" y="164117"/>
                  <a:pt x="3445711" y="161622"/>
                  <a:pt x="3440892" y="161264"/>
                </a:cubicBezTo>
                <a:cubicBezTo>
                  <a:pt x="3436074" y="160905"/>
                  <a:pt x="3417687" y="163174"/>
                  <a:pt x="3385729" y="168072"/>
                </a:cubicBezTo>
                <a:cubicBezTo>
                  <a:pt x="3353772" y="172969"/>
                  <a:pt x="3329688" y="176794"/>
                  <a:pt x="3313476" y="179547"/>
                </a:cubicBezTo>
                <a:cubicBezTo>
                  <a:pt x="3297265" y="182301"/>
                  <a:pt x="3284383" y="178927"/>
                  <a:pt x="3274833" y="169427"/>
                </a:cubicBezTo>
                <a:cubicBezTo>
                  <a:pt x="3265282" y="159926"/>
                  <a:pt x="3266548" y="155854"/>
                  <a:pt x="3278629" y="157209"/>
                </a:cubicBezTo>
                <a:cubicBezTo>
                  <a:pt x="3290711" y="158564"/>
                  <a:pt x="3318413" y="156273"/>
                  <a:pt x="3361734" y="150336"/>
                </a:cubicBezTo>
                <a:lnTo>
                  <a:pt x="3361734" y="75610"/>
                </a:lnTo>
                <a:cubicBezTo>
                  <a:pt x="3361734" y="52249"/>
                  <a:pt x="3358587" y="35375"/>
                  <a:pt x="3352291" y="24985"/>
                </a:cubicBezTo>
                <a:cubicBezTo>
                  <a:pt x="3347570" y="17193"/>
                  <a:pt x="3351512" y="13892"/>
                  <a:pt x="3364117" y="15082"/>
                </a:cubicBezTo>
                <a:close/>
                <a:moveTo>
                  <a:pt x="3777829" y="13206"/>
                </a:moveTo>
                <a:cubicBezTo>
                  <a:pt x="3779717" y="13148"/>
                  <a:pt x="3782052" y="13533"/>
                  <a:pt x="3784832" y="14359"/>
                </a:cubicBezTo>
                <a:cubicBezTo>
                  <a:pt x="3795952" y="17664"/>
                  <a:pt x="3804302" y="21511"/>
                  <a:pt x="3809880" y="25899"/>
                </a:cubicBezTo>
                <a:cubicBezTo>
                  <a:pt x="3815459" y="30287"/>
                  <a:pt x="3816115" y="35106"/>
                  <a:pt x="3811849" y="40354"/>
                </a:cubicBezTo>
                <a:cubicBezTo>
                  <a:pt x="3807583" y="45603"/>
                  <a:pt x="3802542" y="54035"/>
                  <a:pt x="3796727" y="65650"/>
                </a:cubicBezTo>
                <a:cubicBezTo>
                  <a:pt x="3790912" y="77266"/>
                  <a:pt x="3782340" y="89111"/>
                  <a:pt x="3771011" y="101185"/>
                </a:cubicBezTo>
                <a:cubicBezTo>
                  <a:pt x="3799362" y="100397"/>
                  <a:pt x="3816890" y="97500"/>
                  <a:pt x="3823593" y="92495"/>
                </a:cubicBezTo>
                <a:cubicBezTo>
                  <a:pt x="3830297" y="87490"/>
                  <a:pt x="3838066" y="86917"/>
                  <a:pt x="3846900" y="90774"/>
                </a:cubicBezTo>
                <a:cubicBezTo>
                  <a:pt x="3855733" y="94632"/>
                  <a:pt x="3862843" y="99454"/>
                  <a:pt x="3868227" y="105240"/>
                </a:cubicBezTo>
                <a:cubicBezTo>
                  <a:pt x="3873612" y="111026"/>
                  <a:pt x="3874017" y="116411"/>
                  <a:pt x="3869442" y="121394"/>
                </a:cubicBezTo>
                <a:cubicBezTo>
                  <a:pt x="3864868" y="126377"/>
                  <a:pt x="3861696" y="138194"/>
                  <a:pt x="3859924" y="156843"/>
                </a:cubicBezTo>
                <a:cubicBezTo>
                  <a:pt x="3858153" y="175493"/>
                  <a:pt x="3856594" y="194250"/>
                  <a:pt x="3855246" y="213114"/>
                </a:cubicBezTo>
                <a:cubicBezTo>
                  <a:pt x="3853898" y="231979"/>
                  <a:pt x="3849919" y="248251"/>
                  <a:pt x="3843307" y="261932"/>
                </a:cubicBezTo>
                <a:cubicBezTo>
                  <a:pt x="3836697" y="275612"/>
                  <a:pt x="3826440" y="286013"/>
                  <a:pt x="3812537" y="293133"/>
                </a:cubicBezTo>
                <a:cubicBezTo>
                  <a:pt x="3798634" y="300253"/>
                  <a:pt x="3791156" y="298464"/>
                  <a:pt x="3790102" y="287766"/>
                </a:cubicBezTo>
                <a:cubicBezTo>
                  <a:pt x="3789048" y="277068"/>
                  <a:pt x="3783326" y="264893"/>
                  <a:pt x="3772936" y="251241"/>
                </a:cubicBezTo>
                <a:cubicBezTo>
                  <a:pt x="3762547" y="237589"/>
                  <a:pt x="3763953" y="233961"/>
                  <a:pt x="3777152" y="240357"/>
                </a:cubicBezTo>
                <a:cubicBezTo>
                  <a:pt x="3790353" y="246753"/>
                  <a:pt x="3799570" y="250352"/>
                  <a:pt x="3804804" y="251155"/>
                </a:cubicBezTo>
                <a:cubicBezTo>
                  <a:pt x="3810039" y="251958"/>
                  <a:pt x="3814911" y="247151"/>
                  <a:pt x="3819420" y="236733"/>
                </a:cubicBezTo>
                <a:cubicBezTo>
                  <a:pt x="3823930" y="226314"/>
                  <a:pt x="3827085" y="210537"/>
                  <a:pt x="3828885" y="189399"/>
                </a:cubicBezTo>
                <a:cubicBezTo>
                  <a:pt x="3830685" y="168262"/>
                  <a:pt x="3831584" y="150580"/>
                  <a:pt x="3831584" y="136355"/>
                </a:cubicBezTo>
                <a:cubicBezTo>
                  <a:pt x="3831584" y="123520"/>
                  <a:pt x="3830347" y="116275"/>
                  <a:pt x="3827874" y="114619"/>
                </a:cubicBezTo>
                <a:cubicBezTo>
                  <a:pt x="3825400" y="112962"/>
                  <a:pt x="3819252" y="113367"/>
                  <a:pt x="3809429" y="115834"/>
                </a:cubicBezTo>
                <a:lnTo>
                  <a:pt x="3781293" y="122889"/>
                </a:lnTo>
                <a:cubicBezTo>
                  <a:pt x="3774467" y="123821"/>
                  <a:pt x="3768402" y="121584"/>
                  <a:pt x="3763095" y="116178"/>
                </a:cubicBezTo>
                <a:cubicBezTo>
                  <a:pt x="3749372" y="131766"/>
                  <a:pt x="3735086" y="143761"/>
                  <a:pt x="3720236" y="152165"/>
                </a:cubicBezTo>
                <a:cubicBezTo>
                  <a:pt x="3716524" y="154266"/>
                  <a:pt x="3713729" y="155544"/>
                  <a:pt x="3711851" y="156000"/>
                </a:cubicBezTo>
                <a:lnTo>
                  <a:pt x="3710189" y="155367"/>
                </a:lnTo>
                <a:lnTo>
                  <a:pt x="3709871" y="160930"/>
                </a:lnTo>
                <a:cubicBezTo>
                  <a:pt x="3709665" y="168262"/>
                  <a:pt x="3709786" y="177325"/>
                  <a:pt x="3710234" y="188119"/>
                </a:cubicBezTo>
                <a:cubicBezTo>
                  <a:pt x="3711130" y="209708"/>
                  <a:pt x="3710420" y="226056"/>
                  <a:pt x="3708104" y="237163"/>
                </a:cubicBezTo>
                <a:cubicBezTo>
                  <a:pt x="3705789" y="248269"/>
                  <a:pt x="3702677" y="257203"/>
                  <a:pt x="3698769" y="263965"/>
                </a:cubicBezTo>
                <a:cubicBezTo>
                  <a:pt x="3694862" y="270726"/>
                  <a:pt x="3690678" y="270826"/>
                  <a:pt x="3686218" y="264266"/>
                </a:cubicBezTo>
                <a:cubicBezTo>
                  <a:pt x="3681758" y="257705"/>
                  <a:pt x="3678345" y="252256"/>
                  <a:pt x="3675979" y="247918"/>
                </a:cubicBezTo>
                <a:cubicBezTo>
                  <a:pt x="3673613" y="243580"/>
                  <a:pt x="3671300" y="241235"/>
                  <a:pt x="3669042" y="240884"/>
                </a:cubicBezTo>
                <a:cubicBezTo>
                  <a:pt x="3666783" y="240533"/>
                  <a:pt x="3655558" y="242006"/>
                  <a:pt x="3635367" y="245304"/>
                </a:cubicBezTo>
                <a:cubicBezTo>
                  <a:pt x="3630664" y="265409"/>
                  <a:pt x="3625297" y="270909"/>
                  <a:pt x="3619267" y="261803"/>
                </a:cubicBezTo>
                <a:cubicBezTo>
                  <a:pt x="3613237" y="252697"/>
                  <a:pt x="3610222" y="240572"/>
                  <a:pt x="3610222" y="225429"/>
                </a:cubicBezTo>
                <a:cubicBezTo>
                  <a:pt x="3610222" y="211160"/>
                  <a:pt x="3609781" y="193432"/>
                  <a:pt x="3608899" y="172245"/>
                </a:cubicBezTo>
                <a:cubicBezTo>
                  <a:pt x="3608017" y="151057"/>
                  <a:pt x="3604869" y="135720"/>
                  <a:pt x="3599456" y="126234"/>
                </a:cubicBezTo>
                <a:cubicBezTo>
                  <a:pt x="3594043" y="116748"/>
                  <a:pt x="3594964" y="112005"/>
                  <a:pt x="3602220" y="112005"/>
                </a:cubicBezTo>
                <a:cubicBezTo>
                  <a:pt x="3607010" y="112005"/>
                  <a:pt x="3612609" y="112442"/>
                  <a:pt x="3619019" y="113317"/>
                </a:cubicBezTo>
                <a:cubicBezTo>
                  <a:pt x="3625903" y="104670"/>
                  <a:pt x="3633582" y="91298"/>
                  <a:pt x="3642057" y="73200"/>
                </a:cubicBezTo>
                <a:cubicBezTo>
                  <a:pt x="3650532" y="55103"/>
                  <a:pt x="3653196" y="40845"/>
                  <a:pt x="3650048" y="30427"/>
                </a:cubicBezTo>
                <a:cubicBezTo>
                  <a:pt x="3646900" y="20009"/>
                  <a:pt x="3654827" y="18923"/>
                  <a:pt x="3673828" y="27168"/>
                </a:cubicBezTo>
                <a:cubicBezTo>
                  <a:pt x="3690032" y="34998"/>
                  <a:pt x="3695041" y="41892"/>
                  <a:pt x="3688853" y="47850"/>
                </a:cubicBezTo>
                <a:cubicBezTo>
                  <a:pt x="3682665" y="53809"/>
                  <a:pt x="3676000" y="62144"/>
                  <a:pt x="3668859" y="72856"/>
                </a:cubicBezTo>
                <a:cubicBezTo>
                  <a:pt x="3661717" y="83568"/>
                  <a:pt x="3650776" y="97055"/>
                  <a:pt x="3636034" y="113317"/>
                </a:cubicBezTo>
                <a:cubicBezTo>
                  <a:pt x="3653386" y="110822"/>
                  <a:pt x="3665446" y="106599"/>
                  <a:pt x="3672214" y="100648"/>
                </a:cubicBezTo>
                <a:cubicBezTo>
                  <a:pt x="3678983" y="94696"/>
                  <a:pt x="3686311" y="93642"/>
                  <a:pt x="3694198" y="97486"/>
                </a:cubicBezTo>
                <a:cubicBezTo>
                  <a:pt x="3702085" y="101329"/>
                  <a:pt x="3708986" y="105330"/>
                  <a:pt x="3714902" y="109488"/>
                </a:cubicBezTo>
                <a:cubicBezTo>
                  <a:pt x="3720817" y="113647"/>
                  <a:pt x="3722154" y="118526"/>
                  <a:pt x="3718913" y="124126"/>
                </a:cubicBezTo>
                <a:cubicBezTo>
                  <a:pt x="3715673" y="129726"/>
                  <a:pt x="3713192" y="136394"/>
                  <a:pt x="3711471" y="144131"/>
                </a:cubicBezTo>
                <a:cubicBezTo>
                  <a:pt x="3711040" y="146065"/>
                  <a:pt x="3710692" y="148432"/>
                  <a:pt x="3710425" y="151232"/>
                </a:cubicBezTo>
                <a:lnTo>
                  <a:pt x="3710404" y="151604"/>
                </a:lnTo>
                <a:lnTo>
                  <a:pt x="3711593" y="148870"/>
                </a:lnTo>
                <a:cubicBezTo>
                  <a:pt x="3713385" y="146037"/>
                  <a:pt x="3716094" y="142381"/>
                  <a:pt x="3719720" y="137903"/>
                </a:cubicBezTo>
                <a:cubicBezTo>
                  <a:pt x="3734225" y="119993"/>
                  <a:pt x="3747497" y="99518"/>
                  <a:pt x="3759535" y="76481"/>
                </a:cubicBezTo>
                <a:cubicBezTo>
                  <a:pt x="3771574" y="53443"/>
                  <a:pt x="3776020" y="36504"/>
                  <a:pt x="3772872" y="25663"/>
                </a:cubicBezTo>
                <a:cubicBezTo>
                  <a:pt x="3770511" y="17532"/>
                  <a:pt x="3772163" y="13380"/>
                  <a:pt x="3777829" y="13206"/>
                </a:cubicBezTo>
                <a:close/>
                <a:moveTo>
                  <a:pt x="1282279" y="13206"/>
                </a:moveTo>
                <a:cubicBezTo>
                  <a:pt x="1284167" y="13148"/>
                  <a:pt x="1286502" y="13533"/>
                  <a:pt x="1289282" y="14359"/>
                </a:cubicBezTo>
                <a:cubicBezTo>
                  <a:pt x="1300403" y="17664"/>
                  <a:pt x="1308753" y="21511"/>
                  <a:pt x="1314331" y="25899"/>
                </a:cubicBezTo>
                <a:cubicBezTo>
                  <a:pt x="1319909" y="30287"/>
                  <a:pt x="1320565" y="35106"/>
                  <a:pt x="1316299" y="40354"/>
                </a:cubicBezTo>
                <a:cubicBezTo>
                  <a:pt x="1312033" y="45603"/>
                  <a:pt x="1306992" y="54035"/>
                  <a:pt x="1301177" y="65650"/>
                </a:cubicBezTo>
                <a:cubicBezTo>
                  <a:pt x="1295362" y="77266"/>
                  <a:pt x="1286790" y="89111"/>
                  <a:pt x="1275462" y="101185"/>
                </a:cubicBezTo>
                <a:cubicBezTo>
                  <a:pt x="1303812" y="100397"/>
                  <a:pt x="1321339" y="97500"/>
                  <a:pt x="1328044" y="92495"/>
                </a:cubicBezTo>
                <a:cubicBezTo>
                  <a:pt x="1334748" y="87490"/>
                  <a:pt x="1342516" y="86917"/>
                  <a:pt x="1351350" y="90774"/>
                </a:cubicBezTo>
                <a:cubicBezTo>
                  <a:pt x="1360184" y="94632"/>
                  <a:pt x="1367293" y="99454"/>
                  <a:pt x="1372677" y="105240"/>
                </a:cubicBezTo>
                <a:cubicBezTo>
                  <a:pt x="1378062" y="111026"/>
                  <a:pt x="1378467" y="116411"/>
                  <a:pt x="1373893" y="121394"/>
                </a:cubicBezTo>
                <a:cubicBezTo>
                  <a:pt x="1369318" y="126377"/>
                  <a:pt x="1366145" y="138194"/>
                  <a:pt x="1364374" y="156843"/>
                </a:cubicBezTo>
                <a:cubicBezTo>
                  <a:pt x="1362604" y="175493"/>
                  <a:pt x="1361044" y="194250"/>
                  <a:pt x="1359696" y="213114"/>
                </a:cubicBezTo>
                <a:cubicBezTo>
                  <a:pt x="1358348" y="231979"/>
                  <a:pt x="1354369" y="248251"/>
                  <a:pt x="1347758" y="261932"/>
                </a:cubicBezTo>
                <a:cubicBezTo>
                  <a:pt x="1341147" y="275612"/>
                  <a:pt x="1330890" y="286013"/>
                  <a:pt x="1316987" y="293133"/>
                </a:cubicBezTo>
                <a:cubicBezTo>
                  <a:pt x="1303084" y="300253"/>
                  <a:pt x="1295606" y="298464"/>
                  <a:pt x="1294552" y="287766"/>
                </a:cubicBezTo>
                <a:cubicBezTo>
                  <a:pt x="1293498" y="277068"/>
                  <a:pt x="1287776" y="264893"/>
                  <a:pt x="1277387" y="251241"/>
                </a:cubicBezTo>
                <a:cubicBezTo>
                  <a:pt x="1266997" y="237589"/>
                  <a:pt x="1268403" y="233961"/>
                  <a:pt x="1281603" y="240357"/>
                </a:cubicBezTo>
                <a:cubicBezTo>
                  <a:pt x="1294803" y="246753"/>
                  <a:pt x="1304020" y="250352"/>
                  <a:pt x="1309254" y="251155"/>
                </a:cubicBezTo>
                <a:cubicBezTo>
                  <a:pt x="1314488" y="251958"/>
                  <a:pt x="1319361" y="247151"/>
                  <a:pt x="1323871" y="236733"/>
                </a:cubicBezTo>
                <a:cubicBezTo>
                  <a:pt x="1328381" y="226314"/>
                  <a:pt x="1331535" y="210537"/>
                  <a:pt x="1333335" y="189399"/>
                </a:cubicBezTo>
                <a:cubicBezTo>
                  <a:pt x="1335135" y="168262"/>
                  <a:pt x="1336035" y="150580"/>
                  <a:pt x="1336035" y="136355"/>
                </a:cubicBezTo>
                <a:cubicBezTo>
                  <a:pt x="1336035" y="123520"/>
                  <a:pt x="1334798" y="116275"/>
                  <a:pt x="1332324" y="114619"/>
                </a:cubicBezTo>
                <a:cubicBezTo>
                  <a:pt x="1329851" y="112962"/>
                  <a:pt x="1323702" y="113367"/>
                  <a:pt x="1313879" y="115834"/>
                </a:cubicBezTo>
                <a:lnTo>
                  <a:pt x="1285744" y="122889"/>
                </a:lnTo>
                <a:cubicBezTo>
                  <a:pt x="1278918" y="123821"/>
                  <a:pt x="1272852" y="121584"/>
                  <a:pt x="1267546" y="116178"/>
                </a:cubicBezTo>
                <a:cubicBezTo>
                  <a:pt x="1253822" y="131766"/>
                  <a:pt x="1239536" y="143761"/>
                  <a:pt x="1224686" y="152165"/>
                </a:cubicBezTo>
                <a:cubicBezTo>
                  <a:pt x="1220974" y="154266"/>
                  <a:pt x="1218179" y="155544"/>
                  <a:pt x="1216302" y="156000"/>
                </a:cubicBezTo>
                <a:lnTo>
                  <a:pt x="1214639" y="155367"/>
                </a:lnTo>
                <a:lnTo>
                  <a:pt x="1214321" y="160930"/>
                </a:lnTo>
                <a:cubicBezTo>
                  <a:pt x="1214115" y="168262"/>
                  <a:pt x="1214236" y="177325"/>
                  <a:pt x="1214684" y="188119"/>
                </a:cubicBezTo>
                <a:cubicBezTo>
                  <a:pt x="1215581" y="209708"/>
                  <a:pt x="1214871" y="226056"/>
                  <a:pt x="1212555" y="237163"/>
                </a:cubicBezTo>
                <a:cubicBezTo>
                  <a:pt x="1210239" y="248269"/>
                  <a:pt x="1207127" y="257203"/>
                  <a:pt x="1203219" y="263965"/>
                </a:cubicBezTo>
                <a:cubicBezTo>
                  <a:pt x="1199312" y="270726"/>
                  <a:pt x="1195128" y="270826"/>
                  <a:pt x="1190668" y="264266"/>
                </a:cubicBezTo>
                <a:cubicBezTo>
                  <a:pt x="1186208" y="257705"/>
                  <a:pt x="1182795" y="252256"/>
                  <a:pt x="1180429" y="247918"/>
                </a:cubicBezTo>
                <a:cubicBezTo>
                  <a:pt x="1178063" y="243580"/>
                  <a:pt x="1175751" y="241235"/>
                  <a:pt x="1173492" y="240884"/>
                </a:cubicBezTo>
                <a:cubicBezTo>
                  <a:pt x="1171233" y="240533"/>
                  <a:pt x="1160009" y="242006"/>
                  <a:pt x="1139818" y="245304"/>
                </a:cubicBezTo>
                <a:cubicBezTo>
                  <a:pt x="1135114" y="265409"/>
                  <a:pt x="1129747" y="270909"/>
                  <a:pt x="1123717" y="261803"/>
                </a:cubicBezTo>
                <a:cubicBezTo>
                  <a:pt x="1117687" y="252697"/>
                  <a:pt x="1114672" y="240572"/>
                  <a:pt x="1114672" y="225429"/>
                </a:cubicBezTo>
                <a:cubicBezTo>
                  <a:pt x="1114672" y="211160"/>
                  <a:pt x="1114231" y="193432"/>
                  <a:pt x="1113349" y="172245"/>
                </a:cubicBezTo>
                <a:cubicBezTo>
                  <a:pt x="1112467" y="151057"/>
                  <a:pt x="1109320" y="135720"/>
                  <a:pt x="1103906" y="126234"/>
                </a:cubicBezTo>
                <a:cubicBezTo>
                  <a:pt x="1098493" y="116748"/>
                  <a:pt x="1099414" y="112005"/>
                  <a:pt x="1106670" y="112005"/>
                </a:cubicBezTo>
                <a:cubicBezTo>
                  <a:pt x="1111460" y="112005"/>
                  <a:pt x="1117060" y="112442"/>
                  <a:pt x="1123470" y="113317"/>
                </a:cubicBezTo>
                <a:cubicBezTo>
                  <a:pt x="1130353" y="104670"/>
                  <a:pt x="1138032" y="91298"/>
                  <a:pt x="1146507" y="73200"/>
                </a:cubicBezTo>
                <a:cubicBezTo>
                  <a:pt x="1154982" y="55103"/>
                  <a:pt x="1157646" y="40845"/>
                  <a:pt x="1154498" y="30427"/>
                </a:cubicBezTo>
                <a:cubicBezTo>
                  <a:pt x="1151351" y="20009"/>
                  <a:pt x="1159277" y="18923"/>
                  <a:pt x="1178278" y="27168"/>
                </a:cubicBezTo>
                <a:cubicBezTo>
                  <a:pt x="1194483" y="34998"/>
                  <a:pt x="1199491" y="41892"/>
                  <a:pt x="1193303" y="47850"/>
                </a:cubicBezTo>
                <a:cubicBezTo>
                  <a:pt x="1187115" y="53809"/>
                  <a:pt x="1180451" y="62144"/>
                  <a:pt x="1173309" y="72856"/>
                </a:cubicBezTo>
                <a:cubicBezTo>
                  <a:pt x="1166168" y="83568"/>
                  <a:pt x="1155226" y="97055"/>
                  <a:pt x="1140484" y="113317"/>
                </a:cubicBezTo>
                <a:cubicBezTo>
                  <a:pt x="1157836" y="110822"/>
                  <a:pt x="1169896" y="106599"/>
                  <a:pt x="1176665" y="100648"/>
                </a:cubicBezTo>
                <a:cubicBezTo>
                  <a:pt x="1183433" y="94696"/>
                  <a:pt x="1190761" y="93642"/>
                  <a:pt x="1198648" y="97486"/>
                </a:cubicBezTo>
                <a:cubicBezTo>
                  <a:pt x="1206536" y="101329"/>
                  <a:pt x="1213437" y="105330"/>
                  <a:pt x="1219352" y="109488"/>
                </a:cubicBezTo>
                <a:cubicBezTo>
                  <a:pt x="1225267" y="113647"/>
                  <a:pt x="1226605" y="118526"/>
                  <a:pt x="1223364" y="124126"/>
                </a:cubicBezTo>
                <a:cubicBezTo>
                  <a:pt x="1220123" y="129726"/>
                  <a:pt x="1217642" y="136394"/>
                  <a:pt x="1215921" y="144131"/>
                </a:cubicBezTo>
                <a:cubicBezTo>
                  <a:pt x="1215491" y="146065"/>
                  <a:pt x="1215142" y="148432"/>
                  <a:pt x="1214876" y="151232"/>
                </a:cubicBezTo>
                <a:lnTo>
                  <a:pt x="1214855" y="151604"/>
                </a:lnTo>
                <a:lnTo>
                  <a:pt x="1216043" y="148870"/>
                </a:lnTo>
                <a:cubicBezTo>
                  <a:pt x="1217835" y="146037"/>
                  <a:pt x="1220544" y="142381"/>
                  <a:pt x="1224170" y="137903"/>
                </a:cubicBezTo>
                <a:cubicBezTo>
                  <a:pt x="1238675" y="119993"/>
                  <a:pt x="1251947" y="99518"/>
                  <a:pt x="1263986" y="76481"/>
                </a:cubicBezTo>
                <a:cubicBezTo>
                  <a:pt x="1276024" y="53443"/>
                  <a:pt x="1280470" y="36504"/>
                  <a:pt x="1277322" y="25663"/>
                </a:cubicBezTo>
                <a:cubicBezTo>
                  <a:pt x="1274962" y="17532"/>
                  <a:pt x="1276614" y="13380"/>
                  <a:pt x="1282279" y="13206"/>
                </a:cubicBezTo>
                <a:close/>
                <a:moveTo>
                  <a:pt x="4029239" y="9971"/>
                </a:moveTo>
                <a:cubicBezTo>
                  <a:pt x="4033082" y="8687"/>
                  <a:pt x="4040083" y="10616"/>
                  <a:pt x="4050244" y="15757"/>
                </a:cubicBezTo>
                <a:cubicBezTo>
                  <a:pt x="4060404" y="20898"/>
                  <a:pt x="4063906" y="26501"/>
                  <a:pt x="4060751" y="32567"/>
                </a:cubicBezTo>
                <a:cubicBezTo>
                  <a:pt x="4057597" y="38633"/>
                  <a:pt x="4056019" y="60603"/>
                  <a:pt x="4056019" y="98475"/>
                </a:cubicBezTo>
                <a:lnTo>
                  <a:pt x="4078046" y="94539"/>
                </a:lnTo>
                <a:cubicBezTo>
                  <a:pt x="4088600" y="91771"/>
                  <a:pt x="4096118" y="92972"/>
                  <a:pt x="4100599" y="98142"/>
                </a:cubicBezTo>
                <a:cubicBezTo>
                  <a:pt x="4105081" y="103311"/>
                  <a:pt x="4102718" y="107603"/>
                  <a:pt x="4093512" y="111016"/>
                </a:cubicBezTo>
                <a:cubicBezTo>
                  <a:pt x="4084305" y="114428"/>
                  <a:pt x="4071363" y="117332"/>
                  <a:pt x="4054685" y="119727"/>
                </a:cubicBezTo>
                <a:lnTo>
                  <a:pt x="4054685" y="124632"/>
                </a:lnTo>
                <a:cubicBezTo>
                  <a:pt x="4068466" y="126252"/>
                  <a:pt x="4079333" y="129844"/>
                  <a:pt x="4087284" y="135408"/>
                </a:cubicBezTo>
                <a:cubicBezTo>
                  <a:pt x="4095236" y="140972"/>
                  <a:pt x="4097699" y="148157"/>
                  <a:pt x="4094673" y="156962"/>
                </a:cubicBezTo>
                <a:cubicBezTo>
                  <a:pt x="4091648" y="165766"/>
                  <a:pt x="4085123" y="165308"/>
                  <a:pt x="4075099" y="155585"/>
                </a:cubicBezTo>
                <a:cubicBezTo>
                  <a:pt x="4065075" y="145862"/>
                  <a:pt x="4058270" y="139029"/>
                  <a:pt x="4054685" y="135086"/>
                </a:cubicBezTo>
                <a:cubicBezTo>
                  <a:pt x="4054685" y="143403"/>
                  <a:pt x="4053377" y="152007"/>
                  <a:pt x="4050760" y="160898"/>
                </a:cubicBezTo>
                <a:cubicBezTo>
                  <a:pt x="4048143" y="169789"/>
                  <a:pt x="4043841" y="170284"/>
                  <a:pt x="4037854" y="162382"/>
                </a:cubicBezTo>
                <a:cubicBezTo>
                  <a:pt x="4031867" y="154481"/>
                  <a:pt x="4029547" y="147705"/>
                  <a:pt x="4030895" y="142055"/>
                </a:cubicBezTo>
                <a:cubicBezTo>
                  <a:pt x="4032243" y="136405"/>
                  <a:pt x="4032881" y="131379"/>
                  <a:pt x="4032810" y="126976"/>
                </a:cubicBezTo>
                <a:cubicBezTo>
                  <a:pt x="4014913" y="154337"/>
                  <a:pt x="3995833" y="172427"/>
                  <a:pt x="3975571" y="181247"/>
                </a:cubicBezTo>
                <a:cubicBezTo>
                  <a:pt x="3955308" y="190066"/>
                  <a:pt x="3950479" y="189478"/>
                  <a:pt x="3961083" y="179483"/>
                </a:cubicBezTo>
                <a:cubicBezTo>
                  <a:pt x="3971688" y="169488"/>
                  <a:pt x="3982543" y="158715"/>
                  <a:pt x="3993650" y="147164"/>
                </a:cubicBezTo>
                <a:cubicBezTo>
                  <a:pt x="4004757" y="135613"/>
                  <a:pt x="4012447" y="127084"/>
                  <a:pt x="4016720" y="121577"/>
                </a:cubicBezTo>
                <a:cubicBezTo>
                  <a:pt x="4007771" y="125965"/>
                  <a:pt x="4000429" y="128640"/>
                  <a:pt x="3994693" y="129600"/>
                </a:cubicBezTo>
                <a:cubicBezTo>
                  <a:pt x="3988957" y="130561"/>
                  <a:pt x="3981970" y="127188"/>
                  <a:pt x="3973731" y="119480"/>
                </a:cubicBezTo>
                <a:cubicBezTo>
                  <a:pt x="3965493" y="111772"/>
                  <a:pt x="3966934" y="108377"/>
                  <a:pt x="3978055" y="109295"/>
                </a:cubicBezTo>
                <a:cubicBezTo>
                  <a:pt x="3989176" y="110212"/>
                  <a:pt x="4007463" y="108212"/>
                  <a:pt x="4032917" y="103293"/>
                </a:cubicBezTo>
                <a:lnTo>
                  <a:pt x="4032917" y="56723"/>
                </a:lnTo>
                <a:cubicBezTo>
                  <a:pt x="4032917" y="38655"/>
                  <a:pt x="4031343" y="26666"/>
                  <a:pt x="4028196" y="20758"/>
                </a:cubicBezTo>
                <a:cubicBezTo>
                  <a:pt x="4025048" y="14850"/>
                  <a:pt x="4025396" y="11254"/>
                  <a:pt x="4029239" y="9971"/>
                </a:cubicBezTo>
                <a:close/>
                <a:moveTo>
                  <a:pt x="1497240" y="9596"/>
                </a:moveTo>
                <a:cubicBezTo>
                  <a:pt x="1498727" y="9418"/>
                  <a:pt x="1500667" y="9621"/>
                  <a:pt x="1503062" y="10207"/>
                </a:cubicBezTo>
                <a:cubicBezTo>
                  <a:pt x="1512642" y="12552"/>
                  <a:pt x="1521669" y="15836"/>
                  <a:pt x="1530144" y="20059"/>
                </a:cubicBezTo>
                <a:cubicBezTo>
                  <a:pt x="1538619" y="24282"/>
                  <a:pt x="1540139" y="30352"/>
                  <a:pt x="1534704" y="38268"/>
                </a:cubicBezTo>
                <a:cubicBezTo>
                  <a:pt x="1529269" y="46183"/>
                  <a:pt x="1526136" y="67601"/>
                  <a:pt x="1525304" y="102519"/>
                </a:cubicBezTo>
                <a:cubicBezTo>
                  <a:pt x="1528703" y="99938"/>
                  <a:pt x="1533320" y="98170"/>
                  <a:pt x="1539157" y="97217"/>
                </a:cubicBezTo>
                <a:cubicBezTo>
                  <a:pt x="1544993" y="96263"/>
                  <a:pt x="1549094" y="97966"/>
                  <a:pt x="1551461" y="102325"/>
                </a:cubicBezTo>
                <a:cubicBezTo>
                  <a:pt x="1553827" y="106685"/>
                  <a:pt x="1553332" y="110689"/>
                  <a:pt x="1549976" y="114339"/>
                </a:cubicBezTo>
                <a:cubicBezTo>
                  <a:pt x="1546621" y="117988"/>
                  <a:pt x="1538339" y="121878"/>
                  <a:pt x="1525132" y="126008"/>
                </a:cubicBezTo>
                <a:lnTo>
                  <a:pt x="1523949" y="155198"/>
                </a:lnTo>
                <a:cubicBezTo>
                  <a:pt x="1532926" y="155198"/>
                  <a:pt x="1540548" y="157023"/>
                  <a:pt x="1546814" y="160672"/>
                </a:cubicBezTo>
                <a:cubicBezTo>
                  <a:pt x="1553081" y="164322"/>
                  <a:pt x="1556462" y="171316"/>
                  <a:pt x="1556956" y="181655"/>
                </a:cubicBezTo>
                <a:cubicBezTo>
                  <a:pt x="1557451" y="191995"/>
                  <a:pt x="1552755" y="194787"/>
                  <a:pt x="1542867" y="190034"/>
                </a:cubicBezTo>
                <a:cubicBezTo>
                  <a:pt x="1532979" y="185280"/>
                  <a:pt x="1526673" y="179110"/>
                  <a:pt x="1523949" y="171524"/>
                </a:cubicBezTo>
                <a:lnTo>
                  <a:pt x="1523949" y="236227"/>
                </a:lnTo>
                <a:cubicBezTo>
                  <a:pt x="1523949" y="256375"/>
                  <a:pt x="1521604" y="274250"/>
                  <a:pt x="1516915" y="289852"/>
                </a:cubicBezTo>
                <a:cubicBezTo>
                  <a:pt x="1512226" y="305454"/>
                  <a:pt x="1506576" y="306336"/>
                  <a:pt x="1499965" y="292498"/>
                </a:cubicBezTo>
                <a:cubicBezTo>
                  <a:pt x="1493354" y="278660"/>
                  <a:pt x="1491400" y="266901"/>
                  <a:pt x="1494103" y="257221"/>
                </a:cubicBezTo>
                <a:cubicBezTo>
                  <a:pt x="1496807" y="247542"/>
                  <a:pt x="1498606" y="236216"/>
                  <a:pt x="1499502" y="223246"/>
                </a:cubicBezTo>
                <a:cubicBezTo>
                  <a:pt x="1500399" y="210275"/>
                  <a:pt x="1501298" y="190338"/>
                  <a:pt x="1502202" y="163436"/>
                </a:cubicBezTo>
                <a:cubicBezTo>
                  <a:pt x="1489081" y="194899"/>
                  <a:pt x="1471403" y="218961"/>
                  <a:pt x="1449168" y="235625"/>
                </a:cubicBezTo>
                <a:cubicBezTo>
                  <a:pt x="1426934" y="252288"/>
                  <a:pt x="1421743" y="252747"/>
                  <a:pt x="1433595" y="237001"/>
                </a:cubicBezTo>
                <a:cubicBezTo>
                  <a:pt x="1445447" y="221256"/>
                  <a:pt x="1456725" y="204019"/>
                  <a:pt x="1467430" y="185291"/>
                </a:cubicBezTo>
                <a:cubicBezTo>
                  <a:pt x="1478136" y="166562"/>
                  <a:pt x="1487926" y="148479"/>
                  <a:pt x="1496803" y="131042"/>
                </a:cubicBezTo>
                <a:cubicBezTo>
                  <a:pt x="1486607" y="135501"/>
                  <a:pt x="1476723" y="138416"/>
                  <a:pt x="1467151" y="139786"/>
                </a:cubicBezTo>
                <a:cubicBezTo>
                  <a:pt x="1457579" y="141155"/>
                  <a:pt x="1449104" y="138900"/>
                  <a:pt x="1441726" y="133021"/>
                </a:cubicBezTo>
                <a:cubicBezTo>
                  <a:pt x="1434348" y="127141"/>
                  <a:pt x="1437216" y="123090"/>
                  <a:pt x="1450330" y="120867"/>
                </a:cubicBezTo>
                <a:cubicBezTo>
                  <a:pt x="1463444" y="118645"/>
                  <a:pt x="1481186" y="114221"/>
                  <a:pt x="1503557" y="107595"/>
                </a:cubicBezTo>
                <a:lnTo>
                  <a:pt x="1503557" y="58057"/>
                </a:lnTo>
                <a:cubicBezTo>
                  <a:pt x="1503557" y="43602"/>
                  <a:pt x="1501080" y="31427"/>
                  <a:pt x="1496125" y="21533"/>
                </a:cubicBezTo>
                <a:cubicBezTo>
                  <a:pt x="1492409" y="14112"/>
                  <a:pt x="1492781" y="10133"/>
                  <a:pt x="1497240" y="9596"/>
                </a:cubicBezTo>
                <a:close/>
                <a:moveTo>
                  <a:pt x="2340799" y="6777"/>
                </a:moveTo>
                <a:cubicBezTo>
                  <a:pt x="2347123" y="7737"/>
                  <a:pt x="2354798" y="10340"/>
                  <a:pt x="2363826" y="14585"/>
                </a:cubicBezTo>
                <a:cubicBezTo>
                  <a:pt x="2372853" y="18829"/>
                  <a:pt x="2375699" y="23440"/>
                  <a:pt x="2372365" y="28416"/>
                </a:cubicBezTo>
                <a:cubicBezTo>
                  <a:pt x="2369031" y="33392"/>
                  <a:pt x="2364396" y="41896"/>
                  <a:pt x="2358459" y="53927"/>
                </a:cubicBezTo>
                <a:cubicBezTo>
                  <a:pt x="2368081" y="52321"/>
                  <a:pt x="2376947" y="50120"/>
                  <a:pt x="2385056" y="47323"/>
                </a:cubicBezTo>
                <a:cubicBezTo>
                  <a:pt x="2393166" y="44527"/>
                  <a:pt x="2400210" y="46112"/>
                  <a:pt x="2406190" y="52077"/>
                </a:cubicBezTo>
                <a:cubicBezTo>
                  <a:pt x="2412170" y="58043"/>
                  <a:pt x="2412421" y="62320"/>
                  <a:pt x="2406943" y="64908"/>
                </a:cubicBezTo>
                <a:cubicBezTo>
                  <a:pt x="2401465" y="67497"/>
                  <a:pt x="2394087" y="69723"/>
                  <a:pt x="2384809" y="71587"/>
                </a:cubicBezTo>
                <a:lnTo>
                  <a:pt x="2353361" y="77847"/>
                </a:lnTo>
                <a:cubicBezTo>
                  <a:pt x="2350134" y="86738"/>
                  <a:pt x="2347338" y="93162"/>
                  <a:pt x="2344972" y="97120"/>
                </a:cubicBezTo>
                <a:cubicBezTo>
                  <a:pt x="2356874" y="94711"/>
                  <a:pt x="2364858" y="91861"/>
                  <a:pt x="2368924" y="88570"/>
                </a:cubicBezTo>
                <a:cubicBezTo>
                  <a:pt x="2372989" y="85278"/>
                  <a:pt x="2379245" y="85336"/>
                  <a:pt x="2387691" y="88742"/>
                </a:cubicBezTo>
                <a:cubicBezTo>
                  <a:pt x="2396138" y="92147"/>
                  <a:pt x="2403050" y="96722"/>
                  <a:pt x="2408427" y="102465"/>
                </a:cubicBezTo>
                <a:cubicBezTo>
                  <a:pt x="2413805" y="108208"/>
                  <a:pt x="2414446" y="113554"/>
                  <a:pt x="2410352" y="118501"/>
                </a:cubicBezTo>
                <a:cubicBezTo>
                  <a:pt x="2406258" y="123448"/>
                  <a:pt x="2403774" y="133307"/>
                  <a:pt x="2402899" y="148078"/>
                </a:cubicBezTo>
                <a:cubicBezTo>
                  <a:pt x="2402024" y="162848"/>
                  <a:pt x="2401157" y="184108"/>
                  <a:pt x="2400296" y="211856"/>
                </a:cubicBezTo>
                <a:cubicBezTo>
                  <a:pt x="2414020" y="209232"/>
                  <a:pt x="2425374" y="207228"/>
                  <a:pt x="2434358" y="205844"/>
                </a:cubicBezTo>
                <a:cubicBezTo>
                  <a:pt x="2443342" y="204460"/>
                  <a:pt x="2451609" y="208120"/>
                  <a:pt x="2459159" y="216825"/>
                </a:cubicBezTo>
                <a:cubicBezTo>
                  <a:pt x="2466709" y="225529"/>
                  <a:pt x="2466477" y="230505"/>
                  <a:pt x="2458460" y="231753"/>
                </a:cubicBezTo>
                <a:cubicBezTo>
                  <a:pt x="2450444" y="233001"/>
                  <a:pt x="2439897" y="233398"/>
                  <a:pt x="2426819" y="232947"/>
                </a:cubicBezTo>
                <a:cubicBezTo>
                  <a:pt x="2413740" y="232495"/>
                  <a:pt x="2396546" y="233384"/>
                  <a:pt x="2375237" y="235614"/>
                </a:cubicBezTo>
                <a:cubicBezTo>
                  <a:pt x="2353927" y="237844"/>
                  <a:pt x="2334030" y="240307"/>
                  <a:pt x="2315546" y="243003"/>
                </a:cubicBezTo>
                <a:lnTo>
                  <a:pt x="2314129" y="243247"/>
                </a:lnTo>
                <a:lnTo>
                  <a:pt x="2314502" y="243369"/>
                </a:lnTo>
                <a:cubicBezTo>
                  <a:pt x="2322354" y="247283"/>
                  <a:pt x="2328653" y="251607"/>
                  <a:pt x="2333399" y="256339"/>
                </a:cubicBezTo>
                <a:cubicBezTo>
                  <a:pt x="2338404" y="261545"/>
                  <a:pt x="2337737" y="266331"/>
                  <a:pt x="2331399" y="270697"/>
                </a:cubicBezTo>
                <a:cubicBezTo>
                  <a:pt x="2325060" y="275064"/>
                  <a:pt x="2316191" y="282033"/>
                  <a:pt x="2304791" y="291605"/>
                </a:cubicBezTo>
                <a:cubicBezTo>
                  <a:pt x="2293390" y="301177"/>
                  <a:pt x="2279663" y="308753"/>
                  <a:pt x="2263609" y="314331"/>
                </a:cubicBezTo>
                <a:cubicBezTo>
                  <a:pt x="2247555" y="319909"/>
                  <a:pt x="2244838" y="317916"/>
                  <a:pt x="2255457" y="308351"/>
                </a:cubicBezTo>
                <a:cubicBezTo>
                  <a:pt x="2266076" y="298786"/>
                  <a:pt x="2275540" y="288974"/>
                  <a:pt x="2283850" y="278914"/>
                </a:cubicBezTo>
                <a:cubicBezTo>
                  <a:pt x="2292160" y="268855"/>
                  <a:pt x="2297384" y="259437"/>
                  <a:pt x="2299521" y="250660"/>
                </a:cubicBezTo>
                <a:lnTo>
                  <a:pt x="2301607" y="245400"/>
                </a:lnTo>
                <a:lnTo>
                  <a:pt x="2276139" y="249779"/>
                </a:lnTo>
                <a:cubicBezTo>
                  <a:pt x="2268352" y="251600"/>
                  <a:pt x="2259852" y="248664"/>
                  <a:pt x="2250638" y="240970"/>
                </a:cubicBezTo>
                <a:cubicBezTo>
                  <a:pt x="2241425" y="233277"/>
                  <a:pt x="2244045" y="229430"/>
                  <a:pt x="2258500" y="229430"/>
                </a:cubicBezTo>
                <a:cubicBezTo>
                  <a:pt x="2270087" y="229430"/>
                  <a:pt x="2281796" y="228691"/>
                  <a:pt x="2293627" y="227214"/>
                </a:cubicBezTo>
                <a:cubicBezTo>
                  <a:pt x="2294444" y="212530"/>
                  <a:pt x="2294853" y="191694"/>
                  <a:pt x="2294853" y="164705"/>
                </a:cubicBezTo>
                <a:cubicBezTo>
                  <a:pt x="2294853" y="138678"/>
                  <a:pt x="2292605" y="121584"/>
                  <a:pt x="2288109" y="113425"/>
                </a:cubicBezTo>
                <a:cubicBezTo>
                  <a:pt x="2283614" y="105265"/>
                  <a:pt x="2285177" y="101888"/>
                  <a:pt x="2292799" y="103293"/>
                </a:cubicBezTo>
                <a:cubicBezTo>
                  <a:pt x="2300420" y="104699"/>
                  <a:pt x="2304952" y="105373"/>
                  <a:pt x="2306393" y="105315"/>
                </a:cubicBezTo>
                <a:cubicBezTo>
                  <a:pt x="2307834" y="105258"/>
                  <a:pt x="2313638" y="104555"/>
                  <a:pt x="2323806" y="103207"/>
                </a:cubicBezTo>
                <a:cubicBezTo>
                  <a:pt x="2325240" y="98963"/>
                  <a:pt x="2327290" y="91592"/>
                  <a:pt x="2329958" y="81095"/>
                </a:cubicBezTo>
                <a:cubicBezTo>
                  <a:pt x="2321612" y="82887"/>
                  <a:pt x="2315141" y="84235"/>
                  <a:pt x="2310545" y="85139"/>
                </a:cubicBezTo>
                <a:cubicBezTo>
                  <a:pt x="2305948" y="86042"/>
                  <a:pt x="2299485" y="83586"/>
                  <a:pt x="2291153" y="77771"/>
                </a:cubicBezTo>
                <a:cubicBezTo>
                  <a:pt x="2282821" y="71956"/>
                  <a:pt x="2283603" y="67880"/>
                  <a:pt x="2293498" y="65543"/>
                </a:cubicBezTo>
                <a:cubicBezTo>
                  <a:pt x="2303392" y="63205"/>
                  <a:pt x="2316621" y="60904"/>
                  <a:pt x="2333184" y="58638"/>
                </a:cubicBezTo>
                <a:cubicBezTo>
                  <a:pt x="2334632" y="53547"/>
                  <a:pt x="2335805" y="46259"/>
                  <a:pt x="2336701" y="36773"/>
                </a:cubicBezTo>
                <a:cubicBezTo>
                  <a:pt x="2337597" y="27287"/>
                  <a:pt x="2336923" y="19676"/>
                  <a:pt x="2334679" y="13939"/>
                </a:cubicBezTo>
                <a:cubicBezTo>
                  <a:pt x="2332435" y="8203"/>
                  <a:pt x="2334475" y="5816"/>
                  <a:pt x="2340799" y="6777"/>
                </a:cubicBezTo>
                <a:close/>
                <a:moveTo>
                  <a:pt x="148716" y="3625"/>
                </a:moveTo>
                <a:cubicBezTo>
                  <a:pt x="151878" y="2905"/>
                  <a:pt x="157184" y="4310"/>
                  <a:pt x="164634" y="7841"/>
                </a:cubicBezTo>
                <a:cubicBezTo>
                  <a:pt x="179534" y="14904"/>
                  <a:pt x="184642" y="21576"/>
                  <a:pt x="179960" y="27857"/>
                </a:cubicBezTo>
                <a:cubicBezTo>
                  <a:pt x="175278" y="34138"/>
                  <a:pt x="171664" y="40447"/>
                  <a:pt x="169119" y="46786"/>
                </a:cubicBezTo>
                <a:cubicBezTo>
                  <a:pt x="166574" y="53124"/>
                  <a:pt x="163085" y="60904"/>
                  <a:pt x="158654" y="70124"/>
                </a:cubicBezTo>
                <a:cubicBezTo>
                  <a:pt x="170542" y="68404"/>
                  <a:pt x="182079" y="66202"/>
                  <a:pt x="193264" y="63521"/>
                </a:cubicBezTo>
                <a:cubicBezTo>
                  <a:pt x="204450" y="60839"/>
                  <a:pt x="215129" y="57896"/>
                  <a:pt x="225304" y="54691"/>
                </a:cubicBezTo>
                <a:cubicBezTo>
                  <a:pt x="235478" y="51486"/>
                  <a:pt x="244910" y="53902"/>
                  <a:pt x="253601" y="61940"/>
                </a:cubicBezTo>
                <a:cubicBezTo>
                  <a:pt x="262291" y="69977"/>
                  <a:pt x="257652" y="76079"/>
                  <a:pt x="239683" y="80245"/>
                </a:cubicBezTo>
                <a:cubicBezTo>
                  <a:pt x="221715" y="84411"/>
                  <a:pt x="205052" y="87824"/>
                  <a:pt x="189694" y="90484"/>
                </a:cubicBezTo>
                <a:cubicBezTo>
                  <a:pt x="174335" y="93144"/>
                  <a:pt x="160812" y="95306"/>
                  <a:pt x="149125" y="96969"/>
                </a:cubicBezTo>
                <a:cubicBezTo>
                  <a:pt x="136219" y="122782"/>
                  <a:pt x="121843" y="147131"/>
                  <a:pt x="105997" y="170018"/>
                </a:cubicBezTo>
                <a:cubicBezTo>
                  <a:pt x="105997" y="200671"/>
                  <a:pt x="105866" y="224660"/>
                  <a:pt x="105604" y="241986"/>
                </a:cubicBezTo>
                <a:lnTo>
                  <a:pt x="105360" y="254023"/>
                </a:lnTo>
                <a:lnTo>
                  <a:pt x="106083" y="253468"/>
                </a:lnTo>
                <a:cubicBezTo>
                  <a:pt x="113439" y="252801"/>
                  <a:pt x="139904" y="249463"/>
                  <a:pt x="185478" y="243455"/>
                </a:cubicBezTo>
                <a:lnTo>
                  <a:pt x="185478" y="195831"/>
                </a:lnTo>
                <a:cubicBezTo>
                  <a:pt x="164369" y="199430"/>
                  <a:pt x="148967" y="198100"/>
                  <a:pt x="139273" y="191841"/>
                </a:cubicBezTo>
                <a:cubicBezTo>
                  <a:pt x="129579" y="185581"/>
                  <a:pt x="129852" y="181508"/>
                  <a:pt x="140091" y="179623"/>
                </a:cubicBezTo>
                <a:cubicBezTo>
                  <a:pt x="150330" y="177737"/>
                  <a:pt x="165459" y="174801"/>
                  <a:pt x="185478" y="170814"/>
                </a:cubicBezTo>
                <a:cubicBezTo>
                  <a:pt x="184603" y="138893"/>
                  <a:pt x="182584" y="120003"/>
                  <a:pt x="179422" y="114145"/>
                </a:cubicBezTo>
                <a:cubicBezTo>
                  <a:pt x="176260" y="108287"/>
                  <a:pt x="176974" y="104437"/>
                  <a:pt x="181563" y="102594"/>
                </a:cubicBezTo>
                <a:cubicBezTo>
                  <a:pt x="186151" y="100752"/>
                  <a:pt x="194053" y="102114"/>
                  <a:pt x="205267" y="106681"/>
                </a:cubicBezTo>
                <a:cubicBezTo>
                  <a:pt x="216481" y="111249"/>
                  <a:pt x="220719" y="116845"/>
                  <a:pt x="217980" y="123470"/>
                </a:cubicBezTo>
                <a:cubicBezTo>
                  <a:pt x="215241" y="130095"/>
                  <a:pt x="213462" y="143812"/>
                  <a:pt x="212645" y="164619"/>
                </a:cubicBezTo>
                <a:cubicBezTo>
                  <a:pt x="223214" y="162999"/>
                  <a:pt x="233205" y="160568"/>
                  <a:pt x="242620" y="157327"/>
                </a:cubicBezTo>
                <a:cubicBezTo>
                  <a:pt x="252034" y="154086"/>
                  <a:pt x="260412" y="155926"/>
                  <a:pt x="267754" y="162845"/>
                </a:cubicBezTo>
                <a:cubicBezTo>
                  <a:pt x="275097" y="169764"/>
                  <a:pt x="273078" y="175403"/>
                  <a:pt x="261699" y="179763"/>
                </a:cubicBezTo>
                <a:cubicBezTo>
                  <a:pt x="250320" y="184122"/>
                  <a:pt x="233897" y="187951"/>
                  <a:pt x="212430" y="191249"/>
                </a:cubicBezTo>
                <a:cubicBezTo>
                  <a:pt x="211670" y="207697"/>
                  <a:pt x="211290" y="224016"/>
                  <a:pt x="211290" y="240206"/>
                </a:cubicBezTo>
                <a:cubicBezTo>
                  <a:pt x="232815" y="237625"/>
                  <a:pt x="251772" y="235180"/>
                  <a:pt x="268163" y="232871"/>
                </a:cubicBezTo>
                <a:cubicBezTo>
                  <a:pt x="284554" y="230563"/>
                  <a:pt x="297170" y="235058"/>
                  <a:pt x="306011" y="246358"/>
                </a:cubicBezTo>
                <a:cubicBezTo>
                  <a:pt x="314851" y="257659"/>
                  <a:pt x="312689" y="263083"/>
                  <a:pt x="299525" y="262631"/>
                </a:cubicBezTo>
                <a:cubicBezTo>
                  <a:pt x="286361" y="262179"/>
                  <a:pt x="272451" y="261505"/>
                  <a:pt x="257795" y="260609"/>
                </a:cubicBezTo>
                <a:cubicBezTo>
                  <a:pt x="243139" y="259713"/>
                  <a:pt x="221446" y="261290"/>
                  <a:pt x="192716" y="265341"/>
                </a:cubicBezTo>
                <a:cubicBezTo>
                  <a:pt x="163985" y="269392"/>
                  <a:pt x="145117" y="272540"/>
                  <a:pt x="136111" y="274784"/>
                </a:cubicBezTo>
                <a:cubicBezTo>
                  <a:pt x="127106" y="277029"/>
                  <a:pt x="118010" y="274204"/>
                  <a:pt x="108826" y="266309"/>
                </a:cubicBezTo>
                <a:lnTo>
                  <a:pt x="104901" y="261578"/>
                </a:lnTo>
                <a:lnTo>
                  <a:pt x="103179" y="281063"/>
                </a:lnTo>
                <a:cubicBezTo>
                  <a:pt x="102000" y="288453"/>
                  <a:pt x="100347" y="295244"/>
                  <a:pt x="98221" y="301436"/>
                </a:cubicBezTo>
                <a:cubicBezTo>
                  <a:pt x="93969" y="313818"/>
                  <a:pt x="88552" y="313532"/>
                  <a:pt x="81970" y="300575"/>
                </a:cubicBezTo>
                <a:cubicBezTo>
                  <a:pt x="75388" y="287619"/>
                  <a:pt x="73670" y="276315"/>
                  <a:pt x="76818" y="266664"/>
                </a:cubicBezTo>
                <a:cubicBezTo>
                  <a:pt x="79966" y="257013"/>
                  <a:pt x="81167" y="233402"/>
                  <a:pt x="80421" y="195831"/>
                </a:cubicBezTo>
                <a:cubicBezTo>
                  <a:pt x="73108" y="207762"/>
                  <a:pt x="62600" y="219438"/>
                  <a:pt x="48898" y="230860"/>
                </a:cubicBezTo>
                <a:cubicBezTo>
                  <a:pt x="35196" y="242282"/>
                  <a:pt x="22365" y="250098"/>
                  <a:pt x="10405" y="254306"/>
                </a:cubicBezTo>
                <a:cubicBezTo>
                  <a:pt x="-1555" y="258515"/>
                  <a:pt x="-3204" y="255920"/>
                  <a:pt x="5458" y="246520"/>
                </a:cubicBezTo>
                <a:cubicBezTo>
                  <a:pt x="14119" y="237120"/>
                  <a:pt x="24767" y="226103"/>
                  <a:pt x="37400" y="213469"/>
                </a:cubicBezTo>
                <a:cubicBezTo>
                  <a:pt x="50034" y="200835"/>
                  <a:pt x="63851" y="183936"/>
                  <a:pt x="78851" y="162769"/>
                </a:cubicBezTo>
                <a:cubicBezTo>
                  <a:pt x="78851" y="158166"/>
                  <a:pt x="77951" y="151699"/>
                  <a:pt x="76151" y="143367"/>
                </a:cubicBezTo>
                <a:cubicBezTo>
                  <a:pt x="74352" y="135035"/>
                  <a:pt x="80801" y="134921"/>
                  <a:pt x="95500" y="143023"/>
                </a:cubicBezTo>
                <a:cubicBezTo>
                  <a:pt x="99028" y="138778"/>
                  <a:pt x="107875" y="124431"/>
                  <a:pt x="122044" y="99981"/>
                </a:cubicBezTo>
                <a:cubicBezTo>
                  <a:pt x="113583" y="102677"/>
                  <a:pt x="105685" y="104476"/>
                  <a:pt x="98350" y="105380"/>
                </a:cubicBezTo>
                <a:cubicBezTo>
                  <a:pt x="91015" y="106283"/>
                  <a:pt x="82780" y="102964"/>
                  <a:pt x="73645" y="95421"/>
                </a:cubicBezTo>
                <a:cubicBezTo>
                  <a:pt x="64511" y="87878"/>
                  <a:pt x="66335" y="83816"/>
                  <a:pt x="79120" y="83235"/>
                </a:cubicBezTo>
                <a:cubicBezTo>
                  <a:pt x="91904" y="82654"/>
                  <a:pt x="108722" y="80700"/>
                  <a:pt x="129572" y="77373"/>
                </a:cubicBezTo>
                <a:cubicBezTo>
                  <a:pt x="142550" y="43846"/>
                  <a:pt x="147913" y="22110"/>
                  <a:pt x="145662" y="12165"/>
                </a:cubicBezTo>
                <a:cubicBezTo>
                  <a:pt x="144536" y="7192"/>
                  <a:pt x="145554" y="4346"/>
                  <a:pt x="148716" y="3625"/>
                </a:cubicBezTo>
                <a:close/>
                <a:moveTo>
                  <a:pt x="1655090" y="18"/>
                </a:moveTo>
                <a:cubicBezTo>
                  <a:pt x="1656635" y="-71"/>
                  <a:pt x="1658605" y="178"/>
                  <a:pt x="1661002" y="764"/>
                </a:cubicBezTo>
                <a:cubicBezTo>
                  <a:pt x="1670588" y="3109"/>
                  <a:pt x="1678715" y="5913"/>
                  <a:pt x="1685384" y="9175"/>
                </a:cubicBezTo>
                <a:cubicBezTo>
                  <a:pt x="1692052" y="12437"/>
                  <a:pt x="1693762" y="16940"/>
                  <a:pt x="1690514" y="22683"/>
                </a:cubicBezTo>
                <a:cubicBezTo>
                  <a:pt x="1687266" y="28427"/>
                  <a:pt x="1683491" y="38841"/>
                  <a:pt x="1679189" y="53927"/>
                </a:cubicBezTo>
                <a:lnTo>
                  <a:pt x="1694461" y="51346"/>
                </a:lnTo>
                <a:cubicBezTo>
                  <a:pt x="1700513" y="49467"/>
                  <a:pt x="1705779" y="50980"/>
                  <a:pt x="1710260" y="55885"/>
                </a:cubicBezTo>
                <a:cubicBezTo>
                  <a:pt x="1714742" y="60789"/>
                  <a:pt x="1713853" y="65281"/>
                  <a:pt x="1707593" y="69361"/>
                </a:cubicBezTo>
                <a:cubicBezTo>
                  <a:pt x="1701334" y="73441"/>
                  <a:pt x="1690812" y="77122"/>
                  <a:pt x="1676027" y="80406"/>
                </a:cubicBezTo>
                <a:lnTo>
                  <a:pt x="1672434" y="102519"/>
                </a:lnTo>
                <a:lnTo>
                  <a:pt x="1715090" y="94732"/>
                </a:lnTo>
                <a:cubicBezTo>
                  <a:pt x="1727867" y="90932"/>
                  <a:pt x="1737897" y="92438"/>
                  <a:pt x="1745182" y="99249"/>
                </a:cubicBezTo>
                <a:cubicBezTo>
                  <a:pt x="1752467" y="106061"/>
                  <a:pt x="1754016" y="110575"/>
                  <a:pt x="1749829" y="112790"/>
                </a:cubicBezTo>
                <a:cubicBezTo>
                  <a:pt x="1745641" y="115006"/>
                  <a:pt x="1735438" y="116795"/>
                  <a:pt x="1719220" y="118157"/>
                </a:cubicBezTo>
                <a:cubicBezTo>
                  <a:pt x="1703001" y="119519"/>
                  <a:pt x="1677059" y="122215"/>
                  <a:pt x="1641395" y="126245"/>
                </a:cubicBezTo>
                <a:cubicBezTo>
                  <a:pt x="1652193" y="127535"/>
                  <a:pt x="1656897" y="130597"/>
                  <a:pt x="1655506" y="135430"/>
                </a:cubicBezTo>
                <a:cubicBezTo>
                  <a:pt x="1654115" y="140262"/>
                  <a:pt x="1653011" y="144593"/>
                  <a:pt x="1652193" y="148422"/>
                </a:cubicBezTo>
                <a:cubicBezTo>
                  <a:pt x="1668785" y="145052"/>
                  <a:pt x="1680139" y="141510"/>
                  <a:pt x="1686255" y="137796"/>
                </a:cubicBezTo>
                <a:cubicBezTo>
                  <a:pt x="1692371" y="134082"/>
                  <a:pt x="1697935" y="133963"/>
                  <a:pt x="1702947" y="137441"/>
                </a:cubicBezTo>
                <a:cubicBezTo>
                  <a:pt x="1707959" y="140918"/>
                  <a:pt x="1713573" y="144826"/>
                  <a:pt x="1719789" y="149164"/>
                </a:cubicBezTo>
                <a:cubicBezTo>
                  <a:pt x="1726006" y="153502"/>
                  <a:pt x="1726813" y="157571"/>
                  <a:pt x="1722209" y="161371"/>
                </a:cubicBezTo>
                <a:cubicBezTo>
                  <a:pt x="1717606" y="165171"/>
                  <a:pt x="1713975" y="176608"/>
                  <a:pt x="1711314" y="195680"/>
                </a:cubicBezTo>
                <a:cubicBezTo>
                  <a:pt x="1708654" y="214753"/>
                  <a:pt x="1702947" y="229444"/>
                  <a:pt x="1694192" y="239755"/>
                </a:cubicBezTo>
                <a:cubicBezTo>
                  <a:pt x="1685438" y="250065"/>
                  <a:pt x="1680458" y="247118"/>
                  <a:pt x="1679253" y="230914"/>
                </a:cubicBezTo>
                <a:cubicBezTo>
                  <a:pt x="1647404" y="233567"/>
                  <a:pt x="1623534" y="236435"/>
                  <a:pt x="1607645" y="239518"/>
                </a:cubicBezTo>
                <a:cubicBezTo>
                  <a:pt x="1624739" y="249097"/>
                  <a:pt x="1630246" y="255156"/>
                  <a:pt x="1624165" y="257694"/>
                </a:cubicBezTo>
                <a:cubicBezTo>
                  <a:pt x="1618085" y="260233"/>
                  <a:pt x="1612001" y="264330"/>
                  <a:pt x="1605914" y="269988"/>
                </a:cubicBezTo>
                <a:cubicBezTo>
                  <a:pt x="1599826" y="275645"/>
                  <a:pt x="1591911" y="282184"/>
                  <a:pt x="1582166" y="289605"/>
                </a:cubicBezTo>
                <a:cubicBezTo>
                  <a:pt x="1572422" y="297026"/>
                  <a:pt x="1559584" y="303271"/>
                  <a:pt x="1543652" y="308340"/>
                </a:cubicBezTo>
                <a:cubicBezTo>
                  <a:pt x="1527720" y="313410"/>
                  <a:pt x="1529513" y="308279"/>
                  <a:pt x="1549030" y="292950"/>
                </a:cubicBezTo>
                <a:cubicBezTo>
                  <a:pt x="1558788" y="285285"/>
                  <a:pt x="1567638" y="277296"/>
                  <a:pt x="1575579" y="268982"/>
                </a:cubicBezTo>
                <a:lnTo>
                  <a:pt x="1592536" y="248151"/>
                </a:lnTo>
                <a:lnTo>
                  <a:pt x="1591370" y="248458"/>
                </a:lnTo>
                <a:cubicBezTo>
                  <a:pt x="1588959" y="248001"/>
                  <a:pt x="1586816" y="245290"/>
                  <a:pt x="1584941" y="240325"/>
                </a:cubicBezTo>
                <a:cubicBezTo>
                  <a:pt x="1581191" y="230394"/>
                  <a:pt x="1577979" y="218094"/>
                  <a:pt x="1575305" y="203424"/>
                </a:cubicBezTo>
                <a:cubicBezTo>
                  <a:pt x="1572630" y="188754"/>
                  <a:pt x="1568776" y="177723"/>
                  <a:pt x="1563743" y="170330"/>
                </a:cubicBezTo>
                <a:cubicBezTo>
                  <a:pt x="1558709" y="162938"/>
                  <a:pt x="1560265" y="159242"/>
                  <a:pt x="1568411" y="159242"/>
                </a:cubicBezTo>
                <a:cubicBezTo>
                  <a:pt x="1574692" y="159242"/>
                  <a:pt x="1580041" y="159238"/>
                  <a:pt x="1584457" y="159231"/>
                </a:cubicBezTo>
                <a:cubicBezTo>
                  <a:pt x="1588874" y="159224"/>
                  <a:pt x="1602849" y="157234"/>
                  <a:pt x="1626381" y="153262"/>
                </a:cubicBezTo>
                <a:cubicBezTo>
                  <a:pt x="1626381" y="141661"/>
                  <a:pt x="1624258" y="134254"/>
                  <a:pt x="1620014" y="131042"/>
                </a:cubicBezTo>
                <a:cubicBezTo>
                  <a:pt x="1598030" y="135444"/>
                  <a:pt x="1582030" y="139467"/>
                  <a:pt x="1572014" y="143109"/>
                </a:cubicBezTo>
                <a:cubicBezTo>
                  <a:pt x="1561997" y="146751"/>
                  <a:pt x="1552805" y="145109"/>
                  <a:pt x="1544437" y="138183"/>
                </a:cubicBezTo>
                <a:cubicBezTo>
                  <a:pt x="1536070" y="131257"/>
                  <a:pt x="1537160" y="127202"/>
                  <a:pt x="1547707" y="126019"/>
                </a:cubicBezTo>
                <a:cubicBezTo>
                  <a:pt x="1558254" y="124836"/>
                  <a:pt x="1577732" y="121333"/>
                  <a:pt x="1606140" y="115511"/>
                </a:cubicBezTo>
                <a:lnTo>
                  <a:pt x="1603881" y="95937"/>
                </a:lnTo>
                <a:cubicBezTo>
                  <a:pt x="1599479" y="96840"/>
                  <a:pt x="1594410" y="97292"/>
                  <a:pt x="1588673" y="97292"/>
                </a:cubicBezTo>
                <a:cubicBezTo>
                  <a:pt x="1583339" y="97292"/>
                  <a:pt x="1577718" y="94829"/>
                  <a:pt x="1571809" y="89903"/>
                </a:cubicBezTo>
                <a:cubicBezTo>
                  <a:pt x="1565901" y="84977"/>
                  <a:pt x="1567536" y="81589"/>
                  <a:pt x="1576714" y="79740"/>
                </a:cubicBezTo>
                <a:cubicBezTo>
                  <a:pt x="1585891" y="77890"/>
                  <a:pt x="1594345" y="75918"/>
                  <a:pt x="1602074" y="73824"/>
                </a:cubicBezTo>
                <a:cubicBezTo>
                  <a:pt x="1601214" y="57892"/>
                  <a:pt x="1598299" y="44972"/>
                  <a:pt x="1593330" y="35063"/>
                </a:cubicBezTo>
                <a:cubicBezTo>
                  <a:pt x="1588361" y="25154"/>
                  <a:pt x="1590244" y="21153"/>
                  <a:pt x="1598977" y="23060"/>
                </a:cubicBezTo>
                <a:cubicBezTo>
                  <a:pt x="1607710" y="24967"/>
                  <a:pt x="1615611" y="27785"/>
                  <a:pt x="1622681" y="31513"/>
                </a:cubicBezTo>
                <a:cubicBezTo>
                  <a:pt x="1629751" y="35242"/>
                  <a:pt x="1632160" y="39218"/>
                  <a:pt x="1629909" y="43441"/>
                </a:cubicBezTo>
                <a:cubicBezTo>
                  <a:pt x="1627657" y="47664"/>
                  <a:pt x="1626531" y="56114"/>
                  <a:pt x="1626531" y="68791"/>
                </a:cubicBezTo>
                <a:lnTo>
                  <a:pt x="1654882" y="60316"/>
                </a:lnTo>
                <a:cubicBezTo>
                  <a:pt x="1657478" y="35163"/>
                  <a:pt x="1656750" y="18363"/>
                  <a:pt x="1652699" y="9917"/>
                </a:cubicBezTo>
                <a:cubicBezTo>
                  <a:pt x="1649661" y="3582"/>
                  <a:pt x="1650458" y="282"/>
                  <a:pt x="1655090" y="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059297" y="3011452"/>
            <a:ext cx="749768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025082" y="3832554"/>
            <a:ext cx="5617434" cy="756000"/>
            <a:chOff x="3001427" y="3355795"/>
            <a:chExt cx="3255496" cy="907256"/>
          </a:xfrm>
        </p:grpSpPr>
        <p:sp>
          <p:nvSpPr>
            <p:cNvPr id="13" name="MH_Other_1"/>
            <p:cNvSpPr/>
            <p:nvPr>
              <p:custDataLst>
                <p:tags r:id="rId3"/>
              </p:custDataLst>
            </p:nvPr>
          </p:nvSpPr>
          <p:spPr>
            <a:xfrm>
              <a:off x="3001427" y="3355795"/>
              <a:ext cx="3255496" cy="907256"/>
            </a:xfrm>
            <a:prstGeom prst="roundRect">
              <a:avLst>
                <a:gd name="adj" fmla="val 4648"/>
              </a:avLst>
            </a:prstGeom>
            <a:solidFill>
              <a:srgbClr val="7AC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MH_SubTitle_1"/>
            <p:cNvSpPr/>
            <p:nvPr>
              <p:custDataLst>
                <p:tags r:id="rId4"/>
              </p:custDataLst>
            </p:nvPr>
          </p:nvSpPr>
          <p:spPr>
            <a:xfrm>
              <a:off x="3051287" y="3414771"/>
              <a:ext cx="3143238" cy="788918"/>
            </a:xfrm>
            <a:prstGeom prst="roundRect">
              <a:avLst>
                <a:gd name="adj" fmla="val 464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0" rIns="324000" bIns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125×(8×40)=(</a:t>
              </a:r>
              <a:r>
                <a:rPr kumimoji="0" lang="en-US" altLang="zh-CN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×</a:t>
              </a:r>
              <a:r>
                <a:rPr kumimoji="0" lang="en-US" altLang="zh-CN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)×</a:t>
              </a:r>
              <a:r>
                <a:rPr kumimoji="0" lang="en-US" altLang="zh-CN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  <a:endParaRPr kumimoji="0" lang="zh-CN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752056" y="3996520"/>
            <a:ext cx="842962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729607" y="3996520"/>
            <a:ext cx="385259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8691398" y="3996520"/>
            <a:ext cx="642938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014265" y="4826525"/>
            <a:ext cx="5617434" cy="756000"/>
            <a:chOff x="3001427" y="3355795"/>
            <a:chExt cx="3255496" cy="907256"/>
          </a:xfrm>
        </p:grpSpPr>
        <p:sp>
          <p:nvSpPr>
            <p:cNvPr id="26" name="MH_Other_1"/>
            <p:cNvSpPr/>
            <p:nvPr>
              <p:custDataLst>
                <p:tags r:id="rId1"/>
              </p:custDataLst>
            </p:nvPr>
          </p:nvSpPr>
          <p:spPr>
            <a:xfrm>
              <a:off x="3001427" y="3355795"/>
              <a:ext cx="3255496" cy="907256"/>
            </a:xfrm>
            <a:prstGeom prst="roundRect">
              <a:avLst>
                <a:gd name="adj" fmla="val 4648"/>
              </a:avLst>
            </a:prstGeom>
            <a:solidFill>
              <a:srgbClr val="7AC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MH_SubTitle_1"/>
            <p:cNvSpPr/>
            <p:nvPr>
              <p:custDataLst>
                <p:tags r:id="rId2"/>
              </p:custDataLst>
            </p:nvPr>
          </p:nvSpPr>
          <p:spPr>
            <a:xfrm>
              <a:off x="3051287" y="3414771"/>
              <a:ext cx="3143238" cy="788918"/>
            </a:xfrm>
            <a:prstGeom prst="roundRect">
              <a:avLst>
                <a:gd name="adj" fmla="val 4648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0" rIns="324000" bIns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3×4×8×5=3×4×(</a:t>
              </a:r>
              <a:r>
                <a:rPr kumimoji="0" lang="en-US" altLang="zh-CN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×</a:t>
              </a:r>
              <a:r>
                <a:rPr kumimoji="0" lang="en-US" altLang="zh-CN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)</a:t>
              </a:r>
              <a:endParaRPr kumimoji="0" lang="zh-CN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733397" y="4988362"/>
            <a:ext cx="385259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576624" y="4995228"/>
            <a:ext cx="386418" cy="4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华文楷体" panose="0201060004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23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ViVi\AppData\Local\Temp\SNAGHTML17be2e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47" y="1634255"/>
            <a:ext cx="5905158" cy="150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966968" y="3827164"/>
            <a:ext cx="2160289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（50×2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×7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681862" y="3334383"/>
            <a:ext cx="6220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这个游泳池长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50m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。他每次游多少米？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681862" y="5763826"/>
            <a:ext cx="3813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答：他每次游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米。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387194" y="3827164"/>
            <a:ext cx="2062227" cy="62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（50×7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713652" y="3784264"/>
            <a:ext cx="1253314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249241" y="4372429"/>
            <a:ext cx="166486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＝350×2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＝700（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832328" y="4372428"/>
            <a:ext cx="191245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100×7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＝700（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3761074" y="2203178"/>
            <a:ext cx="518654" cy="2776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1854419" y="2608154"/>
            <a:ext cx="2351558" cy="462879"/>
          </a:xfrm>
          <a:prstGeom prst="wedgeRoundRectCallout">
            <a:avLst>
              <a:gd name="adj1" fmla="val 38936"/>
              <a:gd name="adj2" fmla="val -68114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来回是指两趟。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112108" y="3784263"/>
            <a:ext cx="1253314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  <p:bldP spid="19" grpId="0"/>
      <p:bldP spid="22" grpId="0"/>
      <p:bldP spid="23" grpId="0" animBg="1"/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/>
        </p:nvSpPr>
        <p:spPr>
          <a:xfrm>
            <a:off x="2888417" y="1346622"/>
            <a:ext cx="3307594" cy="334577"/>
          </a:xfrm>
          <a:custGeom>
            <a:avLst/>
            <a:gdLst/>
            <a:ahLst/>
            <a:cxnLst/>
            <a:rect l="l" t="t" r="r" b="b"/>
            <a:pathLst>
              <a:path w="3307594" h="334577">
                <a:moveTo>
                  <a:pt x="1100712" y="235897"/>
                </a:moveTo>
                <a:cubicBezTo>
                  <a:pt x="1104695" y="235254"/>
                  <a:pt x="1109097" y="235552"/>
                  <a:pt x="1113919" y="236792"/>
                </a:cubicBezTo>
                <a:cubicBezTo>
                  <a:pt x="1123563" y="239273"/>
                  <a:pt x="1129862" y="244490"/>
                  <a:pt x="1132816" y="252441"/>
                </a:cubicBezTo>
                <a:cubicBezTo>
                  <a:pt x="1135770" y="260393"/>
                  <a:pt x="1135354" y="270341"/>
                  <a:pt x="1131568" y="282287"/>
                </a:cubicBezTo>
                <a:cubicBezTo>
                  <a:pt x="1127782" y="294232"/>
                  <a:pt x="1120906" y="305658"/>
                  <a:pt x="1110940" y="316563"/>
                </a:cubicBezTo>
                <a:cubicBezTo>
                  <a:pt x="1100973" y="327469"/>
                  <a:pt x="1091365" y="333406"/>
                  <a:pt x="1082116" y="334374"/>
                </a:cubicBezTo>
                <a:cubicBezTo>
                  <a:pt x="1072867" y="335342"/>
                  <a:pt x="1071060" y="332857"/>
                  <a:pt x="1076695" y="326921"/>
                </a:cubicBezTo>
                <a:cubicBezTo>
                  <a:pt x="1082331" y="320984"/>
                  <a:pt x="1087526" y="314993"/>
                  <a:pt x="1092280" y="308949"/>
                </a:cubicBezTo>
                <a:cubicBezTo>
                  <a:pt x="1097033" y="302904"/>
                  <a:pt x="1101167" y="295666"/>
                  <a:pt x="1104680" y="287234"/>
                </a:cubicBezTo>
                <a:cubicBezTo>
                  <a:pt x="1098356" y="287234"/>
                  <a:pt x="1093040" y="285617"/>
                  <a:pt x="1088730" y="282383"/>
                </a:cubicBezTo>
                <a:cubicBezTo>
                  <a:pt x="1084421" y="279150"/>
                  <a:pt x="1081503" y="274919"/>
                  <a:pt x="1079976" y="269692"/>
                </a:cubicBezTo>
                <a:cubicBezTo>
                  <a:pt x="1078449" y="264465"/>
                  <a:pt x="1078169" y="259583"/>
                  <a:pt x="1079137" y="255044"/>
                </a:cubicBezTo>
                <a:cubicBezTo>
                  <a:pt x="1080105" y="250505"/>
                  <a:pt x="1083733" y="245708"/>
                  <a:pt x="1090021" y="240653"/>
                </a:cubicBezTo>
                <a:cubicBezTo>
                  <a:pt x="1093165" y="238126"/>
                  <a:pt x="1096729" y="236541"/>
                  <a:pt x="1100712" y="235897"/>
                </a:cubicBezTo>
                <a:close/>
                <a:moveTo>
                  <a:pt x="3261978" y="225715"/>
                </a:moveTo>
                <a:cubicBezTo>
                  <a:pt x="3258606" y="225905"/>
                  <a:pt x="3255327" y="227184"/>
                  <a:pt x="3252139" y="229554"/>
                </a:cubicBezTo>
                <a:cubicBezTo>
                  <a:pt x="3245765" y="234294"/>
                  <a:pt x="3242578" y="240610"/>
                  <a:pt x="3242578" y="248505"/>
                </a:cubicBezTo>
                <a:cubicBezTo>
                  <a:pt x="3242578" y="256399"/>
                  <a:pt x="3246127" y="262325"/>
                  <a:pt x="3253226" y="266283"/>
                </a:cubicBezTo>
                <a:cubicBezTo>
                  <a:pt x="3260324" y="270241"/>
                  <a:pt x="3267272" y="270040"/>
                  <a:pt x="3274069" y="265681"/>
                </a:cubicBezTo>
                <a:cubicBezTo>
                  <a:pt x="3280866" y="261307"/>
                  <a:pt x="3284061" y="254997"/>
                  <a:pt x="3283652" y="246752"/>
                </a:cubicBezTo>
                <a:cubicBezTo>
                  <a:pt x="3283243" y="238506"/>
                  <a:pt x="3279483" y="232394"/>
                  <a:pt x="3272370" y="228414"/>
                </a:cubicBezTo>
                <a:cubicBezTo>
                  <a:pt x="3268814" y="226424"/>
                  <a:pt x="3265350" y="225525"/>
                  <a:pt x="3261978" y="225715"/>
                </a:cubicBezTo>
                <a:close/>
                <a:moveTo>
                  <a:pt x="3264459" y="202795"/>
                </a:moveTo>
                <a:cubicBezTo>
                  <a:pt x="3269980" y="202917"/>
                  <a:pt x="3275625" y="204190"/>
                  <a:pt x="3281393" y="206613"/>
                </a:cubicBezTo>
                <a:cubicBezTo>
                  <a:pt x="3292930" y="211460"/>
                  <a:pt x="3300591" y="219140"/>
                  <a:pt x="3304377" y="229651"/>
                </a:cubicBezTo>
                <a:cubicBezTo>
                  <a:pt x="3308163" y="240162"/>
                  <a:pt x="3308608" y="250559"/>
                  <a:pt x="3305711" y="260841"/>
                </a:cubicBezTo>
                <a:cubicBezTo>
                  <a:pt x="3302814" y="271123"/>
                  <a:pt x="3297394" y="278992"/>
                  <a:pt x="3289449" y="284448"/>
                </a:cubicBezTo>
                <a:cubicBezTo>
                  <a:pt x="3281505" y="289905"/>
                  <a:pt x="3272065" y="292633"/>
                  <a:pt x="3261131" y="292633"/>
                </a:cubicBezTo>
                <a:cubicBezTo>
                  <a:pt x="3250196" y="292633"/>
                  <a:pt x="3240295" y="288195"/>
                  <a:pt x="3231425" y="279318"/>
                </a:cubicBezTo>
                <a:cubicBezTo>
                  <a:pt x="3222556" y="270442"/>
                  <a:pt x="3218121" y="260898"/>
                  <a:pt x="3218121" y="250688"/>
                </a:cubicBezTo>
                <a:cubicBezTo>
                  <a:pt x="3218121" y="240478"/>
                  <a:pt x="3220508" y="231547"/>
                  <a:pt x="3225284" y="223897"/>
                </a:cubicBezTo>
                <a:cubicBezTo>
                  <a:pt x="3230059" y="216246"/>
                  <a:pt x="3237720" y="210241"/>
                  <a:pt x="3248267" y="205882"/>
                </a:cubicBezTo>
                <a:cubicBezTo>
                  <a:pt x="3253541" y="203702"/>
                  <a:pt x="3258939" y="202673"/>
                  <a:pt x="3264459" y="202795"/>
                </a:cubicBezTo>
                <a:close/>
                <a:moveTo>
                  <a:pt x="2292337" y="181814"/>
                </a:moveTo>
                <a:lnTo>
                  <a:pt x="2233731" y="188437"/>
                </a:lnTo>
                <a:cubicBezTo>
                  <a:pt x="2232397" y="190506"/>
                  <a:pt x="2231116" y="192146"/>
                  <a:pt x="2229888" y="193358"/>
                </a:cubicBezTo>
                <a:lnTo>
                  <a:pt x="2228457" y="194311"/>
                </a:lnTo>
                <a:lnTo>
                  <a:pt x="2235646" y="196149"/>
                </a:lnTo>
                <a:cubicBezTo>
                  <a:pt x="2241568" y="198436"/>
                  <a:pt x="2244056" y="200885"/>
                  <a:pt x="2243110" y="203494"/>
                </a:cubicBezTo>
                <a:cubicBezTo>
                  <a:pt x="2242163" y="206104"/>
                  <a:pt x="2241288" y="208764"/>
                  <a:pt x="2240485" y="211475"/>
                </a:cubicBezTo>
                <a:cubicBezTo>
                  <a:pt x="2254022" y="210686"/>
                  <a:pt x="2272414" y="208628"/>
                  <a:pt x="2295659" y="205301"/>
                </a:cubicBezTo>
                <a:cubicBezTo>
                  <a:pt x="2295659" y="198619"/>
                  <a:pt x="2294537" y="192578"/>
                  <a:pt x="2292293" y="187179"/>
                </a:cubicBezTo>
                <a:close/>
                <a:moveTo>
                  <a:pt x="2303016" y="180607"/>
                </a:moveTo>
                <a:lnTo>
                  <a:pt x="2295332" y="181476"/>
                </a:lnTo>
                <a:lnTo>
                  <a:pt x="2299209" y="181253"/>
                </a:lnTo>
                <a:lnTo>
                  <a:pt x="2305798" y="183232"/>
                </a:lnTo>
                <a:close/>
                <a:moveTo>
                  <a:pt x="1594296" y="173880"/>
                </a:moveTo>
                <a:cubicBezTo>
                  <a:pt x="1590246" y="173837"/>
                  <a:pt x="1585672" y="174255"/>
                  <a:pt x="1580575" y="175133"/>
                </a:cubicBezTo>
                <a:cubicBezTo>
                  <a:pt x="1570379" y="176890"/>
                  <a:pt x="1556727" y="178987"/>
                  <a:pt x="1539619" y="181425"/>
                </a:cubicBezTo>
                <a:lnTo>
                  <a:pt x="1539619" y="197988"/>
                </a:lnTo>
                <a:cubicBezTo>
                  <a:pt x="1548811" y="198059"/>
                  <a:pt x="1559742" y="196504"/>
                  <a:pt x="1572411" y="193320"/>
                </a:cubicBezTo>
                <a:cubicBezTo>
                  <a:pt x="1585081" y="190137"/>
                  <a:pt x="1593355" y="191728"/>
                  <a:pt x="1597234" y="198095"/>
                </a:cubicBezTo>
                <a:cubicBezTo>
                  <a:pt x="1601113" y="204462"/>
                  <a:pt x="1594692" y="209438"/>
                  <a:pt x="1577972" y="213023"/>
                </a:cubicBezTo>
                <a:cubicBezTo>
                  <a:pt x="1561251" y="216609"/>
                  <a:pt x="1548467" y="217046"/>
                  <a:pt x="1539619" y="214336"/>
                </a:cubicBezTo>
                <a:lnTo>
                  <a:pt x="1539619" y="234448"/>
                </a:lnTo>
                <a:cubicBezTo>
                  <a:pt x="1549958" y="234448"/>
                  <a:pt x="1561628" y="232644"/>
                  <a:pt x="1574627" y="229038"/>
                </a:cubicBezTo>
                <a:cubicBezTo>
                  <a:pt x="1587626" y="225431"/>
                  <a:pt x="1596288" y="227367"/>
                  <a:pt x="1600611" y="234846"/>
                </a:cubicBezTo>
                <a:cubicBezTo>
                  <a:pt x="1604935" y="242324"/>
                  <a:pt x="1597621" y="247074"/>
                  <a:pt x="1578671" y="249096"/>
                </a:cubicBezTo>
                <a:cubicBezTo>
                  <a:pt x="1559720" y="251118"/>
                  <a:pt x="1546610" y="251233"/>
                  <a:pt x="1539339" y="249440"/>
                </a:cubicBezTo>
                <a:lnTo>
                  <a:pt x="1538264" y="269531"/>
                </a:lnTo>
                <a:cubicBezTo>
                  <a:pt x="1548402" y="269603"/>
                  <a:pt x="1561280" y="268269"/>
                  <a:pt x="1576896" y="265530"/>
                </a:cubicBezTo>
                <a:cubicBezTo>
                  <a:pt x="1592513" y="262791"/>
                  <a:pt x="1602590" y="263673"/>
                  <a:pt x="1607129" y="268176"/>
                </a:cubicBezTo>
                <a:cubicBezTo>
                  <a:pt x="1611668" y="272679"/>
                  <a:pt x="1614346" y="273102"/>
                  <a:pt x="1615163" y="269445"/>
                </a:cubicBezTo>
                <a:cubicBezTo>
                  <a:pt x="1615981" y="265788"/>
                  <a:pt x="1616615" y="259747"/>
                  <a:pt x="1617067" y="251323"/>
                </a:cubicBezTo>
                <a:cubicBezTo>
                  <a:pt x="1617519" y="242898"/>
                  <a:pt x="1617099" y="228618"/>
                  <a:pt x="1615808" y="208485"/>
                </a:cubicBezTo>
                <a:cubicBezTo>
                  <a:pt x="1614518" y="188351"/>
                  <a:pt x="1610872" y="177320"/>
                  <a:pt x="1604870" y="175391"/>
                </a:cubicBezTo>
                <a:cubicBezTo>
                  <a:pt x="1601870" y="174427"/>
                  <a:pt x="1598345" y="173923"/>
                  <a:pt x="1594296" y="173880"/>
                </a:cubicBezTo>
                <a:close/>
                <a:moveTo>
                  <a:pt x="588342" y="128296"/>
                </a:moveTo>
                <a:cubicBezTo>
                  <a:pt x="604522" y="127212"/>
                  <a:pt x="618094" y="129585"/>
                  <a:pt x="629059" y="135414"/>
                </a:cubicBezTo>
                <a:cubicBezTo>
                  <a:pt x="643679" y="143187"/>
                  <a:pt x="650118" y="150185"/>
                  <a:pt x="648375" y="156408"/>
                </a:cubicBezTo>
                <a:cubicBezTo>
                  <a:pt x="646633" y="162632"/>
                  <a:pt x="639599" y="165296"/>
                  <a:pt x="627274" y="164399"/>
                </a:cubicBezTo>
                <a:cubicBezTo>
                  <a:pt x="614948" y="163503"/>
                  <a:pt x="597629" y="163055"/>
                  <a:pt x="575316" y="163055"/>
                </a:cubicBezTo>
                <a:cubicBezTo>
                  <a:pt x="553031" y="163055"/>
                  <a:pt x="529090" y="164177"/>
                  <a:pt x="503493" y="166421"/>
                </a:cubicBezTo>
                <a:cubicBezTo>
                  <a:pt x="477895" y="168666"/>
                  <a:pt x="456471" y="171336"/>
                  <a:pt x="439220" y="174434"/>
                </a:cubicBezTo>
                <a:cubicBezTo>
                  <a:pt x="421968" y="177531"/>
                  <a:pt x="406911" y="180457"/>
                  <a:pt x="394048" y="183210"/>
                </a:cubicBezTo>
                <a:cubicBezTo>
                  <a:pt x="381185" y="185964"/>
                  <a:pt x="367798" y="182974"/>
                  <a:pt x="353888" y="174240"/>
                </a:cubicBezTo>
                <a:cubicBezTo>
                  <a:pt x="341283" y="160373"/>
                  <a:pt x="340387" y="154125"/>
                  <a:pt x="351200" y="155494"/>
                </a:cubicBezTo>
                <a:cubicBezTo>
                  <a:pt x="362012" y="156864"/>
                  <a:pt x="380536" y="156433"/>
                  <a:pt x="406771" y="154204"/>
                </a:cubicBezTo>
                <a:cubicBezTo>
                  <a:pt x="433007" y="151974"/>
                  <a:pt x="461013" y="148600"/>
                  <a:pt x="490791" y="144083"/>
                </a:cubicBezTo>
                <a:cubicBezTo>
                  <a:pt x="520568" y="139566"/>
                  <a:pt x="547402" y="135049"/>
                  <a:pt x="571293" y="130531"/>
                </a:cubicBezTo>
                <a:cubicBezTo>
                  <a:pt x="577266" y="129402"/>
                  <a:pt x="582949" y="128657"/>
                  <a:pt x="588342" y="128296"/>
                </a:cubicBezTo>
                <a:close/>
                <a:moveTo>
                  <a:pt x="2720600" y="123506"/>
                </a:moveTo>
                <a:cubicBezTo>
                  <a:pt x="2724244" y="124196"/>
                  <a:pt x="2727927" y="125706"/>
                  <a:pt x="2731648" y="128036"/>
                </a:cubicBezTo>
                <a:cubicBezTo>
                  <a:pt x="2739090" y="132697"/>
                  <a:pt x="2739657" y="137203"/>
                  <a:pt x="2733347" y="141555"/>
                </a:cubicBezTo>
                <a:cubicBezTo>
                  <a:pt x="2727038" y="145908"/>
                  <a:pt x="2717143" y="148973"/>
                  <a:pt x="2703663" y="150751"/>
                </a:cubicBezTo>
                <a:cubicBezTo>
                  <a:pt x="2712669" y="154795"/>
                  <a:pt x="2716720" y="158828"/>
                  <a:pt x="2715816" y="162851"/>
                </a:cubicBezTo>
                <a:cubicBezTo>
                  <a:pt x="2714913" y="166873"/>
                  <a:pt x="2714461" y="170483"/>
                  <a:pt x="2714461" y="173681"/>
                </a:cubicBezTo>
                <a:cubicBezTo>
                  <a:pt x="2727884" y="170985"/>
                  <a:pt x="2741862" y="168289"/>
                  <a:pt x="2756395" y="165593"/>
                </a:cubicBezTo>
                <a:cubicBezTo>
                  <a:pt x="2770929" y="162897"/>
                  <a:pt x="2782423" y="166973"/>
                  <a:pt x="2790877" y="177822"/>
                </a:cubicBezTo>
                <a:cubicBezTo>
                  <a:pt x="2799330" y="188670"/>
                  <a:pt x="2795677" y="193420"/>
                  <a:pt x="2779917" y="192072"/>
                </a:cubicBezTo>
                <a:cubicBezTo>
                  <a:pt x="2764157" y="190724"/>
                  <a:pt x="2742790" y="191700"/>
                  <a:pt x="2715816" y="194998"/>
                </a:cubicBezTo>
                <a:cubicBezTo>
                  <a:pt x="2717580" y="221240"/>
                  <a:pt x="2718918" y="242381"/>
                  <a:pt x="2719828" y="258421"/>
                </a:cubicBezTo>
                <a:cubicBezTo>
                  <a:pt x="2720739" y="274461"/>
                  <a:pt x="2719756" y="286567"/>
                  <a:pt x="2716881" y="294741"/>
                </a:cubicBezTo>
                <a:cubicBezTo>
                  <a:pt x="2714006" y="302915"/>
                  <a:pt x="2708646" y="310454"/>
                  <a:pt x="2700802" y="317359"/>
                </a:cubicBezTo>
                <a:cubicBezTo>
                  <a:pt x="2692958" y="324264"/>
                  <a:pt x="2686465" y="323293"/>
                  <a:pt x="2681324" y="314445"/>
                </a:cubicBezTo>
                <a:cubicBezTo>
                  <a:pt x="2676183" y="305597"/>
                  <a:pt x="2667124" y="297021"/>
                  <a:pt x="2654146" y="288718"/>
                </a:cubicBezTo>
                <a:cubicBezTo>
                  <a:pt x="2641168" y="280415"/>
                  <a:pt x="2642326" y="277164"/>
                  <a:pt x="2657620" y="278963"/>
                </a:cubicBezTo>
                <a:cubicBezTo>
                  <a:pt x="2672914" y="280763"/>
                  <a:pt x="2682371" y="281559"/>
                  <a:pt x="2685992" y="281351"/>
                </a:cubicBezTo>
                <a:cubicBezTo>
                  <a:pt x="2689613" y="281143"/>
                  <a:pt x="2691639" y="273338"/>
                  <a:pt x="2692069" y="257937"/>
                </a:cubicBezTo>
                <a:cubicBezTo>
                  <a:pt x="2692499" y="242536"/>
                  <a:pt x="2691904" y="222603"/>
                  <a:pt x="2690283" y="198138"/>
                </a:cubicBezTo>
                <a:cubicBezTo>
                  <a:pt x="2666708" y="200820"/>
                  <a:pt x="2648061" y="203115"/>
                  <a:pt x="2634343" y="205024"/>
                </a:cubicBezTo>
                <a:lnTo>
                  <a:pt x="2633027" y="205252"/>
                </a:lnTo>
                <a:lnTo>
                  <a:pt x="2646709" y="212260"/>
                </a:lnTo>
                <a:cubicBezTo>
                  <a:pt x="2650771" y="215085"/>
                  <a:pt x="2654254" y="218358"/>
                  <a:pt x="2657158" y="222079"/>
                </a:cubicBezTo>
                <a:cubicBezTo>
                  <a:pt x="2662965" y="229522"/>
                  <a:pt x="2663217" y="237968"/>
                  <a:pt x="2657910" y="247418"/>
                </a:cubicBezTo>
                <a:cubicBezTo>
                  <a:pt x="2652605" y="256869"/>
                  <a:pt x="2646793" y="257166"/>
                  <a:pt x="2640476" y="248311"/>
                </a:cubicBezTo>
                <a:cubicBezTo>
                  <a:pt x="2634160" y="239456"/>
                  <a:pt x="2628735" y="230038"/>
                  <a:pt x="2624204" y="220057"/>
                </a:cubicBezTo>
                <a:cubicBezTo>
                  <a:pt x="2623024" y="216605"/>
                  <a:pt x="2622318" y="213705"/>
                  <a:pt x="2622086" y="211356"/>
                </a:cubicBezTo>
                <a:lnTo>
                  <a:pt x="2622666" y="207047"/>
                </a:lnTo>
                <a:lnTo>
                  <a:pt x="2607974" y="209593"/>
                </a:lnTo>
                <a:cubicBezTo>
                  <a:pt x="2600252" y="211866"/>
                  <a:pt x="2591074" y="209012"/>
                  <a:pt x="2580441" y="201031"/>
                </a:cubicBezTo>
                <a:cubicBezTo>
                  <a:pt x="2569808" y="193051"/>
                  <a:pt x="2570726" y="188760"/>
                  <a:pt x="2583194" y="188158"/>
                </a:cubicBezTo>
                <a:cubicBezTo>
                  <a:pt x="2595663" y="187555"/>
                  <a:pt x="2610222" y="186354"/>
                  <a:pt x="2626871" y="184555"/>
                </a:cubicBezTo>
                <a:cubicBezTo>
                  <a:pt x="2643520" y="182755"/>
                  <a:pt x="2663668" y="180643"/>
                  <a:pt x="2687315" y="178220"/>
                </a:cubicBezTo>
                <a:cubicBezTo>
                  <a:pt x="2686455" y="168784"/>
                  <a:pt x="2684734" y="161026"/>
                  <a:pt x="2682153" y="154946"/>
                </a:cubicBezTo>
                <a:cubicBezTo>
                  <a:pt x="2670652" y="156753"/>
                  <a:pt x="2660592" y="158104"/>
                  <a:pt x="2651974" y="159000"/>
                </a:cubicBezTo>
                <a:cubicBezTo>
                  <a:pt x="2643355" y="159897"/>
                  <a:pt x="2634941" y="156724"/>
                  <a:pt x="2626731" y="149482"/>
                </a:cubicBezTo>
                <a:cubicBezTo>
                  <a:pt x="2618522" y="142240"/>
                  <a:pt x="2619844" y="138619"/>
                  <a:pt x="2630700" y="138619"/>
                </a:cubicBezTo>
                <a:cubicBezTo>
                  <a:pt x="2639491" y="138619"/>
                  <a:pt x="2652813" y="136920"/>
                  <a:pt x="2670666" y="133521"/>
                </a:cubicBezTo>
                <a:cubicBezTo>
                  <a:pt x="2689610" y="129004"/>
                  <a:pt x="2702648" y="125796"/>
                  <a:pt x="2709783" y="123895"/>
                </a:cubicBezTo>
                <a:cubicBezTo>
                  <a:pt x="2713350" y="122945"/>
                  <a:pt x="2716955" y="122816"/>
                  <a:pt x="2720600" y="123506"/>
                </a:cubicBezTo>
                <a:close/>
                <a:moveTo>
                  <a:pt x="3046583" y="108833"/>
                </a:moveTo>
                <a:cubicBezTo>
                  <a:pt x="3042401" y="109582"/>
                  <a:pt x="3036471" y="111158"/>
                  <a:pt x="3028791" y="113560"/>
                </a:cubicBezTo>
                <a:cubicBezTo>
                  <a:pt x="3027157" y="133349"/>
                  <a:pt x="3025457" y="148894"/>
                  <a:pt x="3023693" y="160194"/>
                </a:cubicBezTo>
                <a:cubicBezTo>
                  <a:pt x="3033531" y="159405"/>
                  <a:pt x="3042995" y="158251"/>
                  <a:pt x="3052087" y="156731"/>
                </a:cubicBezTo>
                <a:cubicBezTo>
                  <a:pt x="3053765" y="140699"/>
                  <a:pt x="3054826" y="129198"/>
                  <a:pt x="3055271" y="122228"/>
                </a:cubicBezTo>
                <a:cubicBezTo>
                  <a:pt x="3055715" y="115259"/>
                  <a:pt x="3055252" y="110871"/>
                  <a:pt x="3053883" y="109064"/>
                </a:cubicBezTo>
                <a:cubicBezTo>
                  <a:pt x="3053199" y="108161"/>
                  <a:pt x="3050765" y="108084"/>
                  <a:pt x="3046583" y="108833"/>
                </a:cubicBezTo>
                <a:close/>
                <a:moveTo>
                  <a:pt x="1845059" y="107943"/>
                </a:moveTo>
                <a:cubicBezTo>
                  <a:pt x="1849352" y="108314"/>
                  <a:pt x="1854511" y="110168"/>
                  <a:pt x="1860538" y="113506"/>
                </a:cubicBezTo>
                <a:cubicBezTo>
                  <a:pt x="1872591" y="120181"/>
                  <a:pt x="1875853" y="126842"/>
                  <a:pt x="1870325" y="133489"/>
                </a:cubicBezTo>
                <a:cubicBezTo>
                  <a:pt x="1864797" y="140136"/>
                  <a:pt x="1861180" y="146865"/>
                  <a:pt x="1859473" y="153677"/>
                </a:cubicBezTo>
                <a:cubicBezTo>
                  <a:pt x="1857767" y="160488"/>
                  <a:pt x="1856010" y="176047"/>
                  <a:pt x="1854203" y="200354"/>
                </a:cubicBezTo>
                <a:cubicBezTo>
                  <a:pt x="1850675" y="221276"/>
                  <a:pt x="1851457" y="229787"/>
                  <a:pt x="1856548" y="225887"/>
                </a:cubicBezTo>
                <a:cubicBezTo>
                  <a:pt x="1861639" y="221986"/>
                  <a:pt x="1871763" y="215687"/>
                  <a:pt x="1886920" y="206990"/>
                </a:cubicBezTo>
                <a:cubicBezTo>
                  <a:pt x="1902078" y="198293"/>
                  <a:pt x="1904993" y="200035"/>
                  <a:pt x="1895664" y="212217"/>
                </a:cubicBezTo>
                <a:cubicBezTo>
                  <a:pt x="1886336" y="224399"/>
                  <a:pt x="1876054" y="236108"/>
                  <a:pt x="1864818" y="247343"/>
                </a:cubicBezTo>
                <a:cubicBezTo>
                  <a:pt x="1853583" y="258579"/>
                  <a:pt x="1844893" y="268484"/>
                  <a:pt x="1838748" y="277060"/>
                </a:cubicBezTo>
                <a:cubicBezTo>
                  <a:pt x="1832603" y="285635"/>
                  <a:pt x="1826663" y="284814"/>
                  <a:pt x="1820927" y="274597"/>
                </a:cubicBezTo>
                <a:cubicBezTo>
                  <a:pt x="1815191" y="264379"/>
                  <a:pt x="1813222" y="256700"/>
                  <a:pt x="1815022" y="251559"/>
                </a:cubicBezTo>
                <a:cubicBezTo>
                  <a:pt x="1816822" y="246418"/>
                  <a:pt x="1819299" y="240431"/>
                  <a:pt x="1822454" y="233598"/>
                </a:cubicBezTo>
                <a:cubicBezTo>
                  <a:pt x="1825609" y="226765"/>
                  <a:pt x="1828082" y="213923"/>
                  <a:pt x="1829875" y="195073"/>
                </a:cubicBezTo>
                <a:cubicBezTo>
                  <a:pt x="1831667" y="176223"/>
                  <a:pt x="1832564" y="158559"/>
                  <a:pt x="1832564" y="142082"/>
                </a:cubicBezTo>
                <a:cubicBezTo>
                  <a:pt x="1832234" y="138971"/>
                  <a:pt x="1827717" y="139383"/>
                  <a:pt x="1819012" y="143319"/>
                </a:cubicBezTo>
                <a:cubicBezTo>
                  <a:pt x="1810308" y="147256"/>
                  <a:pt x="1802195" y="150403"/>
                  <a:pt x="1794673" y="152762"/>
                </a:cubicBezTo>
                <a:cubicBezTo>
                  <a:pt x="1787152" y="155121"/>
                  <a:pt x="1779437" y="153099"/>
                  <a:pt x="1771528" y="146696"/>
                </a:cubicBezTo>
                <a:cubicBezTo>
                  <a:pt x="1763620" y="140294"/>
                  <a:pt x="1763967" y="136468"/>
                  <a:pt x="1772571" y="135221"/>
                </a:cubicBezTo>
                <a:cubicBezTo>
                  <a:pt x="1781176" y="133973"/>
                  <a:pt x="1792415" y="130969"/>
                  <a:pt x="1806289" y="126208"/>
                </a:cubicBezTo>
                <a:cubicBezTo>
                  <a:pt x="1820163" y="121447"/>
                  <a:pt x="1829660" y="116471"/>
                  <a:pt x="1834779" y="111280"/>
                </a:cubicBezTo>
                <a:cubicBezTo>
                  <a:pt x="1837339" y="108684"/>
                  <a:pt x="1840765" y="107572"/>
                  <a:pt x="1845059" y="107943"/>
                </a:cubicBezTo>
                <a:close/>
                <a:moveTo>
                  <a:pt x="2860464" y="102935"/>
                </a:moveTo>
                <a:cubicBezTo>
                  <a:pt x="2861899" y="103669"/>
                  <a:pt x="2863454" y="105146"/>
                  <a:pt x="2865130" y="107365"/>
                </a:cubicBezTo>
                <a:cubicBezTo>
                  <a:pt x="2871834" y="116241"/>
                  <a:pt x="2874950" y="126796"/>
                  <a:pt x="2874476" y="139028"/>
                </a:cubicBezTo>
                <a:cubicBezTo>
                  <a:pt x="2874003" y="151260"/>
                  <a:pt x="2870393" y="163270"/>
                  <a:pt x="2863646" y="175058"/>
                </a:cubicBezTo>
                <a:cubicBezTo>
                  <a:pt x="2856899" y="186845"/>
                  <a:pt x="2850815" y="188075"/>
                  <a:pt x="2845394" y="178747"/>
                </a:cubicBezTo>
                <a:cubicBezTo>
                  <a:pt x="2839974" y="169418"/>
                  <a:pt x="2839293" y="159660"/>
                  <a:pt x="2843351" y="149471"/>
                </a:cubicBezTo>
                <a:cubicBezTo>
                  <a:pt x="2847409" y="139283"/>
                  <a:pt x="2849897" y="128251"/>
                  <a:pt x="2850815" y="116378"/>
                </a:cubicBezTo>
                <a:cubicBezTo>
                  <a:pt x="2852944" y="105214"/>
                  <a:pt x="2856161" y="100733"/>
                  <a:pt x="2860464" y="102935"/>
                </a:cubicBezTo>
                <a:close/>
                <a:moveTo>
                  <a:pt x="2293266" y="94203"/>
                </a:moveTo>
                <a:cubicBezTo>
                  <a:pt x="2289032" y="94438"/>
                  <a:pt x="2283305" y="95118"/>
                  <a:pt x="2276085" y="96244"/>
                </a:cubicBezTo>
                <a:cubicBezTo>
                  <a:pt x="2261644" y="98495"/>
                  <a:pt x="2245727" y="100804"/>
                  <a:pt x="2228332" y="103170"/>
                </a:cubicBezTo>
                <a:cubicBezTo>
                  <a:pt x="2228332" y="109652"/>
                  <a:pt x="2228518" y="113359"/>
                  <a:pt x="2228891" y="114291"/>
                </a:cubicBezTo>
                <a:cubicBezTo>
                  <a:pt x="2238399" y="113502"/>
                  <a:pt x="2248738" y="111057"/>
                  <a:pt x="2259909" y="106956"/>
                </a:cubicBezTo>
                <a:cubicBezTo>
                  <a:pt x="2271080" y="102855"/>
                  <a:pt x="2279634" y="104181"/>
                  <a:pt x="2285571" y="110936"/>
                </a:cubicBezTo>
                <a:cubicBezTo>
                  <a:pt x="2291508" y="117690"/>
                  <a:pt x="2287123" y="122662"/>
                  <a:pt x="2272417" y="125853"/>
                </a:cubicBezTo>
                <a:cubicBezTo>
                  <a:pt x="2257711" y="129044"/>
                  <a:pt x="2243920" y="131005"/>
                  <a:pt x="2231042" y="131736"/>
                </a:cubicBezTo>
                <a:cubicBezTo>
                  <a:pt x="2231946" y="135464"/>
                  <a:pt x="2232397" y="138648"/>
                  <a:pt x="2232397" y="141287"/>
                </a:cubicBezTo>
                <a:cubicBezTo>
                  <a:pt x="2243181" y="138920"/>
                  <a:pt x="2253710" y="136307"/>
                  <a:pt x="2263985" y="133446"/>
                </a:cubicBezTo>
                <a:cubicBezTo>
                  <a:pt x="2274260" y="130585"/>
                  <a:pt x="2282362" y="132267"/>
                  <a:pt x="2288292" y="138490"/>
                </a:cubicBezTo>
                <a:cubicBezTo>
                  <a:pt x="2294222" y="144714"/>
                  <a:pt x="2290776" y="149461"/>
                  <a:pt x="2277956" y="152730"/>
                </a:cubicBezTo>
                <a:cubicBezTo>
                  <a:pt x="2265136" y="156000"/>
                  <a:pt x="2250394" y="158022"/>
                  <a:pt x="2233731" y="158796"/>
                </a:cubicBezTo>
                <a:lnTo>
                  <a:pt x="2234742" y="172347"/>
                </a:lnTo>
                <a:cubicBezTo>
                  <a:pt x="2235760" y="171573"/>
                  <a:pt x="2244544" y="169809"/>
                  <a:pt x="2261092" y="167056"/>
                </a:cubicBezTo>
                <a:cubicBezTo>
                  <a:pt x="2277641" y="164303"/>
                  <a:pt x="2287844" y="162926"/>
                  <a:pt x="2291701" y="162926"/>
                </a:cubicBezTo>
                <a:cubicBezTo>
                  <a:pt x="2296462" y="162926"/>
                  <a:pt x="2300140" y="162912"/>
                  <a:pt x="2302736" y="162883"/>
                </a:cubicBezTo>
                <a:cubicBezTo>
                  <a:pt x="2305217" y="138576"/>
                  <a:pt x="2306253" y="121486"/>
                  <a:pt x="2305844" y="111613"/>
                </a:cubicBezTo>
                <a:cubicBezTo>
                  <a:pt x="2305436" y="101740"/>
                  <a:pt x="2303984" y="96147"/>
                  <a:pt x="2301489" y="94835"/>
                </a:cubicBezTo>
                <a:cubicBezTo>
                  <a:pt x="2300241" y="94179"/>
                  <a:pt x="2297500" y="93968"/>
                  <a:pt x="2293266" y="94203"/>
                </a:cubicBezTo>
                <a:close/>
                <a:moveTo>
                  <a:pt x="2564868" y="86140"/>
                </a:moveTo>
                <a:cubicBezTo>
                  <a:pt x="2568718" y="86236"/>
                  <a:pt x="2574493" y="88644"/>
                  <a:pt x="2582194" y="93362"/>
                </a:cubicBezTo>
                <a:cubicBezTo>
                  <a:pt x="2592992" y="102482"/>
                  <a:pt x="2595495" y="109218"/>
                  <a:pt x="2589701" y="113571"/>
                </a:cubicBezTo>
                <a:cubicBezTo>
                  <a:pt x="2583908" y="117923"/>
                  <a:pt x="2573303" y="131514"/>
                  <a:pt x="2557888" y="154343"/>
                </a:cubicBezTo>
                <a:cubicBezTo>
                  <a:pt x="2560569" y="161757"/>
                  <a:pt x="2561681" y="171340"/>
                  <a:pt x="2561222" y="183092"/>
                </a:cubicBezTo>
                <a:cubicBezTo>
                  <a:pt x="2560763" y="194844"/>
                  <a:pt x="2560759" y="211883"/>
                  <a:pt x="2561211" y="234211"/>
                </a:cubicBezTo>
                <a:cubicBezTo>
                  <a:pt x="2561663" y="256539"/>
                  <a:pt x="2558974" y="274106"/>
                  <a:pt x="2553144" y="286911"/>
                </a:cubicBezTo>
                <a:cubicBezTo>
                  <a:pt x="2547315" y="299717"/>
                  <a:pt x="2541450" y="300101"/>
                  <a:pt x="2535549" y="288062"/>
                </a:cubicBezTo>
                <a:cubicBezTo>
                  <a:pt x="2529648" y="276024"/>
                  <a:pt x="2528720" y="263361"/>
                  <a:pt x="2532763" y="250075"/>
                </a:cubicBezTo>
                <a:cubicBezTo>
                  <a:pt x="2536807" y="236789"/>
                  <a:pt x="2538471" y="210478"/>
                  <a:pt x="2537754" y="171143"/>
                </a:cubicBezTo>
                <a:cubicBezTo>
                  <a:pt x="2535144" y="180177"/>
                  <a:pt x="2529433" y="188631"/>
                  <a:pt x="2520621" y="196504"/>
                </a:cubicBezTo>
                <a:cubicBezTo>
                  <a:pt x="2511809" y="204376"/>
                  <a:pt x="2501394" y="211116"/>
                  <a:pt x="2489377" y="216723"/>
                </a:cubicBezTo>
                <a:cubicBezTo>
                  <a:pt x="2477360" y="222330"/>
                  <a:pt x="2475069" y="220384"/>
                  <a:pt x="2482505" y="210883"/>
                </a:cubicBezTo>
                <a:cubicBezTo>
                  <a:pt x="2489940" y="201383"/>
                  <a:pt x="2496952" y="192897"/>
                  <a:pt x="2503542" y="185426"/>
                </a:cubicBezTo>
                <a:cubicBezTo>
                  <a:pt x="2510131" y="177955"/>
                  <a:pt x="2519269" y="165461"/>
                  <a:pt x="2530957" y="147944"/>
                </a:cubicBezTo>
                <a:cubicBezTo>
                  <a:pt x="2542644" y="130427"/>
                  <a:pt x="2550255" y="118134"/>
                  <a:pt x="2553790" y="111065"/>
                </a:cubicBezTo>
                <a:cubicBezTo>
                  <a:pt x="2557325" y="103995"/>
                  <a:pt x="2559092" y="97900"/>
                  <a:pt x="2559092" y="92781"/>
                </a:cubicBezTo>
                <a:cubicBezTo>
                  <a:pt x="2559092" y="88256"/>
                  <a:pt x="2561017" y="86043"/>
                  <a:pt x="2564868" y="86140"/>
                </a:cubicBezTo>
                <a:close/>
                <a:moveTo>
                  <a:pt x="732018" y="71141"/>
                </a:moveTo>
                <a:cubicBezTo>
                  <a:pt x="740149" y="71141"/>
                  <a:pt x="748495" y="73737"/>
                  <a:pt x="757056" y="78928"/>
                </a:cubicBezTo>
                <a:cubicBezTo>
                  <a:pt x="765617" y="84119"/>
                  <a:pt x="768310" y="90171"/>
                  <a:pt x="765133" y="97083"/>
                </a:cubicBezTo>
                <a:cubicBezTo>
                  <a:pt x="761957" y="103995"/>
                  <a:pt x="759946" y="119633"/>
                  <a:pt x="759100" y="143997"/>
                </a:cubicBezTo>
                <a:cubicBezTo>
                  <a:pt x="765983" y="142391"/>
                  <a:pt x="776211" y="138390"/>
                  <a:pt x="789784" y="131994"/>
                </a:cubicBezTo>
                <a:cubicBezTo>
                  <a:pt x="803357" y="125598"/>
                  <a:pt x="813109" y="126100"/>
                  <a:pt x="819038" y="133500"/>
                </a:cubicBezTo>
                <a:cubicBezTo>
                  <a:pt x="824968" y="140899"/>
                  <a:pt x="818984" y="148349"/>
                  <a:pt x="801088" y="155849"/>
                </a:cubicBezTo>
                <a:cubicBezTo>
                  <a:pt x="783191" y="163349"/>
                  <a:pt x="769066" y="165751"/>
                  <a:pt x="758713" y="163055"/>
                </a:cubicBezTo>
                <a:cubicBezTo>
                  <a:pt x="757121" y="187419"/>
                  <a:pt x="756110" y="204441"/>
                  <a:pt x="755679" y="214121"/>
                </a:cubicBezTo>
                <a:cubicBezTo>
                  <a:pt x="755249" y="223800"/>
                  <a:pt x="755056" y="228705"/>
                  <a:pt x="755099" y="228834"/>
                </a:cubicBezTo>
                <a:cubicBezTo>
                  <a:pt x="755142" y="228963"/>
                  <a:pt x="757422" y="227780"/>
                  <a:pt x="761939" y="225284"/>
                </a:cubicBezTo>
                <a:cubicBezTo>
                  <a:pt x="766456" y="222789"/>
                  <a:pt x="777910" y="217164"/>
                  <a:pt x="796302" y="208410"/>
                </a:cubicBezTo>
                <a:cubicBezTo>
                  <a:pt x="814693" y="199655"/>
                  <a:pt x="821645" y="198952"/>
                  <a:pt x="817156" y="206302"/>
                </a:cubicBezTo>
                <a:cubicBezTo>
                  <a:pt x="812668" y="213651"/>
                  <a:pt x="800554" y="225173"/>
                  <a:pt x="780814" y="240869"/>
                </a:cubicBezTo>
                <a:cubicBezTo>
                  <a:pt x="761075" y="256564"/>
                  <a:pt x="748355" y="268215"/>
                  <a:pt x="742655" y="275823"/>
                </a:cubicBezTo>
                <a:cubicBezTo>
                  <a:pt x="736955" y="283430"/>
                  <a:pt x="731326" y="285112"/>
                  <a:pt x="725769" y="280867"/>
                </a:cubicBezTo>
                <a:cubicBezTo>
                  <a:pt x="720213" y="276622"/>
                  <a:pt x="716703" y="270929"/>
                  <a:pt x="715240" y="263788"/>
                </a:cubicBezTo>
                <a:cubicBezTo>
                  <a:pt x="713777" y="256646"/>
                  <a:pt x="714172" y="251498"/>
                  <a:pt x="716423" y="248343"/>
                </a:cubicBezTo>
                <a:cubicBezTo>
                  <a:pt x="718675" y="245189"/>
                  <a:pt x="721826" y="240869"/>
                  <a:pt x="725877" y="235383"/>
                </a:cubicBezTo>
                <a:cubicBezTo>
                  <a:pt x="729928" y="229898"/>
                  <a:pt x="732402" y="205886"/>
                  <a:pt x="733298" y="163345"/>
                </a:cubicBezTo>
                <a:cubicBezTo>
                  <a:pt x="734194" y="120805"/>
                  <a:pt x="731717" y="94803"/>
                  <a:pt x="725866" y="85338"/>
                </a:cubicBezTo>
                <a:cubicBezTo>
                  <a:pt x="720015" y="75874"/>
                  <a:pt x="722066" y="71141"/>
                  <a:pt x="732018" y="71141"/>
                </a:cubicBezTo>
                <a:close/>
                <a:moveTo>
                  <a:pt x="17643" y="71141"/>
                </a:moveTo>
                <a:cubicBezTo>
                  <a:pt x="25774" y="71141"/>
                  <a:pt x="34120" y="73737"/>
                  <a:pt x="42681" y="78928"/>
                </a:cubicBezTo>
                <a:cubicBezTo>
                  <a:pt x="51242" y="84119"/>
                  <a:pt x="53935" y="90171"/>
                  <a:pt x="50758" y="97083"/>
                </a:cubicBezTo>
                <a:cubicBezTo>
                  <a:pt x="47582" y="103995"/>
                  <a:pt x="45571" y="119633"/>
                  <a:pt x="44725" y="143997"/>
                </a:cubicBezTo>
                <a:cubicBezTo>
                  <a:pt x="51608" y="142391"/>
                  <a:pt x="61836" y="138390"/>
                  <a:pt x="75409" y="131994"/>
                </a:cubicBezTo>
                <a:cubicBezTo>
                  <a:pt x="88982" y="125598"/>
                  <a:pt x="98733" y="126100"/>
                  <a:pt x="104663" y="133500"/>
                </a:cubicBezTo>
                <a:cubicBezTo>
                  <a:pt x="110593" y="140899"/>
                  <a:pt x="104609" y="148349"/>
                  <a:pt x="86713" y="155849"/>
                </a:cubicBezTo>
                <a:cubicBezTo>
                  <a:pt x="68816" y="163349"/>
                  <a:pt x="54691" y="165751"/>
                  <a:pt x="44337" y="163055"/>
                </a:cubicBezTo>
                <a:cubicBezTo>
                  <a:pt x="42746" y="187419"/>
                  <a:pt x="41735" y="204441"/>
                  <a:pt x="41305" y="214121"/>
                </a:cubicBezTo>
                <a:cubicBezTo>
                  <a:pt x="40874" y="223800"/>
                  <a:pt x="40681" y="228705"/>
                  <a:pt x="40724" y="228834"/>
                </a:cubicBezTo>
                <a:cubicBezTo>
                  <a:pt x="40767" y="228963"/>
                  <a:pt x="43047" y="227780"/>
                  <a:pt x="47564" y="225284"/>
                </a:cubicBezTo>
                <a:cubicBezTo>
                  <a:pt x="52081" y="222789"/>
                  <a:pt x="63535" y="217164"/>
                  <a:pt x="81927" y="208410"/>
                </a:cubicBezTo>
                <a:cubicBezTo>
                  <a:pt x="100318" y="199655"/>
                  <a:pt x="107269" y="198952"/>
                  <a:pt x="102781" y="206302"/>
                </a:cubicBezTo>
                <a:cubicBezTo>
                  <a:pt x="98293" y="213651"/>
                  <a:pt x="86179" y="225173"/>
                  <a:pt x="66439" y="240869"/>
                </a:cubicBezTo>
                <a:cubicBezTo>
                  <a:pt x="46700" y="256564"/>
                  <a:pt x="33980" y="268215"/>
                  <a:pt x="28280" y="275823"/>
                </a:cubicBezTo>
                <a:cubicBezTo>
                  <a:pt x="22580" y="283430"/>
                  <a:pt x="16951" y="285112"/>
                  <a:pt x="11394" y="280867"/>
                </a:cubicBezTo>
                <a:cubicBezTo>
                  <a:pt x="5838" y="276622"/>
                  <a:pt x="2328" y="270929"/>
                  <a:pt x="865" y="263788"/>
                </a:cubicBezTo>
                <a:cubicBezTo>
                  <a:pt x="-598" y="256646"/>
                  <a:pt x="-203" y="251498"/>
                  <a:pt x="2048" y="248343"/>
                </a:cubicBezTo>
                <a:cubicBezTo>
                  <a:pt x="4300" y="245189"/>
                  <a:pt x="7451" y="240869"/>
                  <a:pt x="11502" y="235383"/>
                </a:cubicBezTo>
                <a:cubicBezTo>
                  <a:pt x="15553" y="229898"/>
                  <a:pt x="18027" y="205886"/>
                  <a:pt x="18923" y="163345"/>
                </a:cubicBezTo>
                <a:cubicBezTo>
                  <a:pt x="19819" y="120805"/>
                  <a:pt x="17342" y="94803"/>
                  <a:pt x="11491" y="85338"/>
                </a:cubicBezTo>
                <a:cubicBezTo>
                  <a:pt x="5640" y="75874"/>
                  <a:pt x="7691" y="71141"/>
                  <a:pt x="17643" y="71141"/>
                </a:cubicBezTo>
                <a:close/>
                <a:moveTo>
                  <a:pt x="2320971" y="47867"/>
                </a:moveTo>
                <a:cubicBezTo>
                  <a:pt x="2323700" y="47157"/>
                  <a:pt x="2329015" y="48147"/>
                  <a:pt x="2336916" y="50836"/>
                </a:cubicBezTo>
                <a:cubicBezTo>
                  <a:pt x="2352719" y="56213"/>
                  <a:pt x="2359437" y="64111"/>
                  <a:pt x="2357071" y="74529"/>
                </a:cubicBezTo>
                <a:cubicBezTo>
                  <a:pt x="2354705" y="84947"/>
                  <a:pt x="2348058" y="86105"/>
                  <a:pt x="2337131" y="78003"/>
                </a:cubicBezTo>
                <a:cubicBezTo>
                  <a:pt x="2330965" y="70948"/>
                  <a:pt x="2325437" y="63312"/>
                  <a:pt x="2320547" y="55095"/>
                </a:cubicBezTo>
                <a:cubicBezTo>
                  <a:pt x="2318102" y="50986"/>
                  <a:pt x="2318243" y="48577"/>
                  <a:pt x="2320971" y="47867"/>
                </a:cubicBezTo>
                <a:close/>
                <a:moveTo>
                  <a:pt x="2717139" y="40672"/>
                </a:moveTo>
                <a:cubicBezTo>
                  <a:pt x="2714522" y="40378"/>
                  <a:pt x="2706201" y="41353"/>
                  <a:pt x="2692176" y="43597"/>
                </a:cubicBezTo>
                <a:cubicBezTo>
                  <a:pt x="2678152" y="45842"/>
                  <a:pt x="2661739" y="48907"/>
                  <a:pt x="2642939" y="52793"/>
                </a:cubicBezTo>
                <a:cubicBezTo>
                  <a:pt x="2644732" y="58113"/>
                  <a:pt x="2646195" y="62415"/>
                  <a:pt x="2647327" y="65699"/>
                </a:cubicBezTo>
                <a:cubicBezTo>
                  <a:pt x="2660807" y="63075"/>
                  <a:pt x="2671731" y="60619"/>
                  <a:pt x="2680098" y="58332"/>
                </a:cubicBezTo>
                <a:cubicBezTo>
                  <a:pt x="2688466" y="56045"/>
                  <a:pt x="2695163" y="57507"/>
                  <a:pt x="2700189" y="62720"/>
                </a:cubicBezTo>
                <a:cubicBezTo>
                  <a:pt x="2705215" y="67933"/>
                  <a:pt x="2700135" y="72909"/>
                  <a:pt x="2684949" y="77648"/>
                </a:cubicBezTo>
                <a:cubicBezTo>
                  <a:pt x="2669763" y="82388"/>
                  <a:pt x="2658004" y="84313"/>
                  <a:pt x="2649672" y="83424"/>
                </a:cubicBezTo>
                <a:cubicBezTo>
                  <a:pt x="2652268" y="91010"/>
                  <a:pt x="2654204" y="96803"/>
                  <a:pt x="2655480" y="100804"/>
                </a:cubicBezTo>
                <a:cubicBezTo>
                  <a:pt x="2677621" y="97319"/>
                  <a:pt x="2696880" y="94351"/>
                  <a:pt x="2713257" y="91899"/>
                </a:cubicBezTo>
                <a:cubicBezTo>
                  <a:pt x="2715752" y="76067"/>
                  <a:pt x="2717677" y="63645"/>
                  <a:pt x="2719032" y="54632"/>
                </a:cubicBezTo>
                <a:cubicBezTo>
                  <a:pt x="2720387" y="45619"/>
                  <a:pt x="2719756" y="40966"/>
                  <a:pt x="2717139" y="40672"/>
                </a:cubicBezTo>
                <a:close/>
                <a:moveTo>
                  <a:pt x="1972875" y="36020"/>
                </a:moveTo>
                <a:cubicBezTo>
                  <a:pt x="1975580" y="35640"/>
                  <a:pt x="1979026" y="35689"/>
                  <a:pt x="1983211" y="36166"/>
                </a:cubicBezTo>
                <a:cubicBezTo>
                  <a:pt x="1999953" y="38073"/>
                  <a:pt x="2010328" y="42597"/>
                  <a:pt x="2014337" y="49739"/>
                </a:cubicBezTo>
                <a:cubicBezTo>
                  <a:pt x="2018345" y="56880"/>
                  <a:pt x="2018847" y="64054"/>
                  <a:pt x="2015842" y="71260"/>
                </a:cubicBezTo>
                <a:cubicBezTo>
                  <a:pt x="2012838" y="78466"/>
                  <a:pt x="2005854" y="78552"/>
                  <a:pt x="1994891" y="71518"/>
                </a:cubicBezTo>
                <a:cubicBezTo>
                  <a:pt x="1983928" y="64484"/>
                  <a:pt x="1975134" y="57647"/>
                  <a:pt x="1968509" y="51008"/>
                </a:cubicBezTo>
                <a:cubicBezTo>
                  <a:pt x="1963303" y="42156"/>
                  <a:pt x="1964759" y="37161"/>
                  <a:pt x="1972875" y="36020"/>
                </a:cubicBezTo>
                <a:close/>
                <a:moveTo>
                  <a:pt x="1829189" y="29589"/>
                </a:moveTo>
                <a:cubicBezTo>
                  <a:pt x="1832263" y="29392"/>
                  <a:pt x="1835812" y="29756"/>
                  <a:pt x="1839834" y="30681"/>
                </a:cubicBezTo>
                <a:cubicBezTo>
                  <a:pt x="1848453" y="31641"/>
                  <a:pt x="1856824" y="33391"/>
                  <a:pt x="1864948" y="35929"/>
                </a:cubicBezTo>
                <a:cubicBezTo>
                  <a:pt x="1873071" y="38467"/>
                  <a:pt x="1877380" y="45892"/>
                  <a:pt x="1877875" y="58203"/>
                </a:cubicBezTo>
                <a:cubicBezTo>
                  <a:pt x="1878370" y="70514"/>
                  <a:pt x="1873749" y="75017"/>
                  <a:pt x="1864012" y="71711"/>
                </a:cubicBezTo>
                <a:cubicBezTo>
                  <a:pt x="1854275" y="68406"/>
                  <a:pt x="1843674" y="61598"/>
                  <a:pt x="1832209" y="51287"/>
                </a:cubicBezTo>
                <a:cubicBezTo>
                  <a:pt x="1820744" y="40977"/>
                  <a:pt x="1817137" y="34502"/>
                  <a:pt x="1821389" y="31864"/>
                </a:cubicBezTo>
                <a:cubicBezTo>
                  <a:pt x="1823515" y="30544"/>
                  <a:pt x="1826115" y="29786"/>
                  <a:pt x="1829189" y="29589"/>
                </a:cubicBezTo>
                <a:close/>
                <a:moveTo>
                  <a:pt x="840038" y="21476"/>
                </a:moveTo>
                <a:cubicBezTo>
                  <a:pt x="841936" y="21581"/>
                  <a:pt x="844264" y="21985"/>
                  <a:pt x="847023" y="22689"/>
                </a:cubicBezTo>
                <a:cubicBezTo>
                  <a:pt x="858058" y="25507"/>
                  <a:pt x="867085" y="29322"/>
                  <a:pt x="874105" y="34133"/>
                </a:cubicBezTo>
                <a:cubicBezTo>
                  <a:pt x="881124" y="38944"/>
                  <a:pt x="882139" y="44565"/>
                  <a:pt x="877148" y="50997"/>
                </a:cubicBezTo>
                <a:cubicBezTo>
                  <a:pt x="872158" y="57429"/>
                  <a:pt x="868802" y="84829"/>
                  <a:pt x="867081" y="133199"/>
                </a:cubicBezTo>
                <a:cubicBezTo>
                  <a:pt x="875112" y="129183"/>
                  <a:pt x="884806" y="122809"/>
                  <a:pt x="896163" y="114076"/>
                </a:cubicBezTo>
                <a:cubicBezTo>
                  <a:pt x="907521" y="105343"/>
                  <a:pt x="914261" y="98639"/>
                  <a:pt x="916383" y="93964"/>
                </a:cubicBezTo>
                <a:cubicBezTo>
                  <a:pt x="918506" y="89289"/>
                  <a:pt x="919567" y="84844"/>
                  <a:pt x="919567" y="80627"/>
                </a:cubicBezTo>
                <a:cubicBezTo>
                  <a:pt x="919567" y="72482"/>
                  <a:pt x="928816" y="74009"/>
                  <a:pt x="947315" y="85209"/>
                </a:cubicBezTo>
                <a:cubicBezTo>
                  <a:pt x="965814" y="96409"/>
                  <a:pt x="969492" y="104694"/>
                  <a:pt x="958350" y="110064"/>
                </a:cubicBezTo>
                <a:cubicBezTo>
                  <a:pt x="947207" y="115435"/>
                  <a:pt x="933405" y="121784"/>
                  <a:pt x="916942" y="129112"/>
                </a:cubicBezTo>
                <a:cubicBezTo>
                  <a:pt x="900480" y="136440"/>
                  <a:pt x="883315" y="144606"/>
                  <a:pt x="865447" y="153612"/>
                </a:cubicBezTo>
                <a:cubicBezTo>
                  <a:pt x="862019" y="192976"/>
                  <a:pt x="863249" y="218537"/>
                  <a:pt x="869136" y="230296"/>
                </a:cubicBezTo>
                <a:cubicBezTo>
                  <a:pt x="875022" y="242055"/>
                  <a:pt x="887559" y="247730"/>
                  <a:pt x="906746" y="247322"/>
                </a:cubicBezTo>
                <a:cubicBezTo>
                  <a:pt x="925934" y="246913"/>
                  <a:pt x="939428" y="244454"/>
                  <a:pt x="947229" y="239944"/>
                </a:cubicBezTo>
                <a:cubicBezTo>
                  <a:pt x="955030" y="235434"/>
                  <a:pt x="959791" y="228672"/>
                  <a:pt x="961512" y="219659"/>
                </a:cubicBezTo>
                <a:cubicBezTo>
                  <a:pt x="963233" y="210647"/>
                  <a:pt x="964946" y="200056"/>
                  <a:pt x="966653" y="187889"/>
                </a:cubicBezTo>
                <a:cubicBezTo>
                  <a:pt x="968359" y="175721"/>
                  <a:pt x="971959" y="179213"/>
                  <a:pt x="977451" y="198364"/>
                </a:cubicBezTo>
                <a:cubicBezTo>
                  <a:pt x="982943" y="217516"/>
                  <a:pt x="988192" y="231053"/>
                  <a:pt x="993196" y="238976"/>
                </a:cubicBezTo>
                <a:cubicBezTo>
                  <a:pt x="998201" y="246899"/>
                  <a:pt x="994394" y="254883"/>
                  <a:pt x="981774" y="262927"/>
                </a:cubicBezTo>
                <a:cubicBezTo>
                  <a:pt x="969155" y="270972"/>
                  <a:pt x="953553" y="275909"/>
                  <a:pt x="934968" y="277737"/>
                </a:cubicBezTo>
                <a:cubicBezTo>
                  <a:pt x="916383" y="279566"/>
                  <a:pt x="899282" y="278601"/>
                  <a:pt x="883666" y="274844"/>
                </a:cubicBezTo>
                <a:cubicBezTo>
                  <a:pt x="868049" y="271087"/>
                  <a:pt x="857316" y="264085"/>
                  <a:pt x="851465" y="253839"/>
                </a:cubicBezTo>
                <a:cubicBezTo>
                  <a:pt x="845614" y="243593"/>
                  <a:pt x="842226" y="231544"/>
                  <a:pt x="841301" y="217691"/>
                </a:cubicBezTo>
                <a:cubicBezTo>
                  <a:pt x="840376" y="203839"/>
                  <a:pt x="840140" y="186308"/>
                  <a:pt x="840592" y="165099"/>
                </a:cubicBezTo>
                <a:cubicBezTo>
                  <a:pt x="841043" y="143889"/>
                  <a:pt x="841269" y="120235"/>
                  <a:pt x="841269" y="94136"/>
                </a:cubicBezTo>
                <a:cubicBezTo>
                  <a:pt x="841269" y="67607"/>
                  <a:pt x="840839" y="51753"/>
                  <a:pt x="839978" y="46577"/>
                </a:cubicBezTo>
                <a:cubicBezTo>
                  <a:pt x="839118" y="41400"/>
                  <a:pt x="837318" y="35420"/>
                  <a:pt x="834579" y="28637"/>
                </a:cubicBezTo>
                <a:cubicBezTo>
                  <a:pt x="832525" y="23550"/>
                  <a:pt x="834345" y="21163"/>
                  <a:pt x="840038" y="21476"/>
                </a:cubicBezTo>
                <a:close/>
                <a:moveTo>
                  <a:pt x="125663" y="21476"/>
                </a:moveTo>
                <a:cubicBezTo>
                  <a:pt x="127561" y="21581"/>
                  <a:pt x="129889" y="21985"/>
                  <a:pt x="132648" y="22689"/>
                </a:cubicBezTo>
                <a:cubicBezTo>
                  <a:pt x="143683" y="25507"/>
                  <a:pt x="152710" y="29322"/>
                  <a:pt x="159730" y="34133"/>
                </a:cubicBezTo>
                <a:cubicBezTo>
                  <a:pt x="166749" y="38944"/>
                  <a:pt x="167764" y="44565"/>
                  <a:pt x="162773" y="50997"/>
                </a:cubicBezTo>
                <a:cubicBezTo>
                  <a:pt x="157783" y="57429"/>
                  <a:pt x="154427" y="84829"/>
                  <a:pt x="152706" y="133199"/>
                </a:cubicBezTo>
                <a:cubicBezTo>
                  <a:pt x="160737" y="129183"/>
                  <a:pt x="170431" y="122809"/>
                  <a:pt x="181788" y="114076"/>
                </a:cubicBezTo>
                <a:cubicBezTo>
                  <a:pt x="193146" y="105343"/>
                  <a:pt x="199886" y="98639"/>
                  <a:pt x="202008" y="93964"/>
                </a:cubicBezTo>
                <a:cubicBezTo>
                  <a:pt x="204130" y="89289"/>
                  <a:pt x="205192" y="84844"/>
                  <a:pt x="205192" y="80627"/>
                </a:cubicBezTo>
                <a:cubicBezTo>
                  <a:pt x="205192" y="72482"/>
                  <a:pt x="214441" y="74009"/>
                  <a:pt x="232940" y="85209"/>
                </a:cubicBezTo>
                <a:cubicBezTo>
                  <a:pt x="251439" y="96409"/>
                  <a:pt x="255117" y="104694"/>
                  <a:pt x="243975" y="110064"/>
                </a:cubicBezTo>
                <a:cubicBezTo>
                  <a:pt x="232832" y="115435"/>
                  <a:pt x="219030" y="121784"/>
                  <a:pt x="202567" y="129112"/>
                </a:cubicBezTo>
                <a:cubicBezTo>
                  <a:pt x="186105" y="136440"/>
                  <a:pt x="168940" y="144606"/>
                  <a:pt x="151072" y="153612"/>
                </a:cubicBezTo>
                <a:cubicBezTo>
                  <a:pt x="147644" y="192976"/>
                  <a:pt x="148874" y="218537"/>
                  <a:pt x="154761" y="230296"/>
                </a:cubicBezTo>
                <a:cubicBezTo>
                  <a:pt x="160647" y="242055"/>
                  <a:pt x="173184" y="247730"/>
                  <a:pt x="192371" y="247322"/>
                </a:cubicBezTo>
                <a:cubicBezTo>
                  <a:pt x="211559" y="246913"/>
                  <a:pt x="225053" y="244454"/>
                  <a:pt x="232854" y="239944"/>
                </a:cubicBezTo>
                <a:cubicBezTo>
                  <a:pt x="240655" y="235434"/>
                  <a:pt x="245416" y="228672"/>
                  <a:pt x="247137" y="219659"/>
                </a:cubicBezTo>
                <a:cubicBezTo>
                  <a:pt x="248858" y="210647"/>
                  <a:pt x="250571" y="200056"/>
                  <a:pt x="252278" y="187889"/>
                </a:cubicBezTo>
                <a:cubicBezTo>
                  <a:pt x="253984" y="175721"/>
                  <a:pt x="257584" y="179213"/>
                  <a:pt x="263076" y="198364"/>
                </a:cubicBezTo>
                <a:cubicBezTo>
                  <a:pt x="268568" y="217516"/>
                  <a:pt x="273817" y="231053"/>
                  <a:pt x="278821" y="238976"/>
                </a:cubicBezTo>
                <a:cubicBezTo>
                  <a:pt x="283826" y="246899"/>
                  <a:pt x="280019" y="254883"/>
                  <a:pt x="267399" y="262927"/>
                </a:cubicBezTo>
                <a:cubicBezTo>
                  <a:pt x="254780" y="270972"/>
                  <a:pt x="239178" y="275909"/>
                  <a:pt x="220593" y="277737"/>
                </a:cubicBezTo>
                <a:cubicBezTo>
                  <a:pt x="202008" y="279566"/>
                  <a:pt x="184907" y="278601"/>
                  <a:pt x="169291" y="274844"/>
                </a:cubicBezTo>
                <a:cubicBezTo>
                  <a:pt x="153674" y="271087"/>
                  <a:pt x="142941" y="264085"/>
                  <a:pt x="137090" y="253839"/>
                </a:cubicBezTo>
                <a:cubicBezTo>
                  <a:pt x="131239" y="243593"/>
                  <a:pt x="127851" y="231544"/>
                  <a:pt x="126926" y="217691"/>
                </a:cubicBezTo>
                <a:cubicBezTo>
                  <a:pt x="126001" y="203839"/>
                  <a:pt x="125765" y="186308"/>
                  <a:pt x="126216" y="165099"/>
                </a:cubicBezTo>
                <a:cubicBezTo>
                  <a:pt x="126668" y="143889"/>
                  <a:pt x="126894" y="120235"/>
                  <a:pt x="126894" y="94136"/>
                </a:cubicBezTo>
                <a:cubicBezTo>
                  <a:pt x="126894" y="67607"/>
                  <a:pt x="126464" y="51753"/>
                  <a:pt x="125603" y="46577"/>
                </a:cubicBezTo>
                <a:cubicBezTo>
                  <a:pt x="124743" y="41400"/>
                  <a:pt x="122943" y="35420"/>
                  <a:pt x="120204" y="28637"/>
                </a:cubicBezTo>
                <a:cubicBezTo>
                  <a:pt x="118150" y="23550"/>
                  <a:pt x="119970" y="21163"/>
                  <a:pt x="125663" y="21476"/>
                </a:cubicBezTo>
                <a:close/>
                <a:moveTo>
                  <a:pt x="2567438" y="18836"/>
                </a:moveTo>
                <a:cubicBezTo>
                  <a:pt x="2571195" y="19397"/>
                  <a:pt x="2576681" y="22335"/>
                  <a:pt x="2583893" y="27648"/>
                </a:cubicBezTo>
                <a:cubicBezTo>
                  <a:pt x="2594462" y="39751"/>
                  <a:pt x="2596506" y="47476"/>
                  <a:pt x="2590024" y="50825"/>
                </a:cubicBezTo>
                <a:cubicBezTo>
                  <a:pt x="2583542" y="54173"/>
                  <a:pt x="2576505" y="59415"/>
                  <a:pt x="2568912" y="66549"/>
                </a:cubicBezTo>
                <a:cubicBezTo>
                  <a:pt x="2561318" y="73683"/>
                  <a:pt x="2552765" y="81101"/>
                  <a:pt x="2543250" y="88801"/>
                </a:cubicBezTo>
                <a:cubicBezTo>
                  <a:pt x="2533735" y="96502"/>
                  <a:pt x="2523647" y="102253"/>
                  <a:pt x="2512985" y="106053"/>
                </a:cubicBezTo>
                <a:cubicBezTo>
                  <a:pt x="2502323" y="109853"/>
                  <a:pt x="2501832" y="106777"/>
                  <a:pt x="2511511" y="96825"/>
                </a:cubicBezTo>
                <a:cubicBezTo>
                  <a:pt x="2521191" y="86873"/>
                  <a:pt x="2531767" y="74389"/>
                  <a:pt x="2543239" y="59375"/>
                </a:cubicBezTo>
                <a:cubicBezTo>
                  <a:pt x="2554711" y="44361"/>
                  <a:pt x="2560748" y="32663"/>
                  <a:pt x="2561351" y="24281"/>
                </a:cubicBezTo>
                <a:cubicBezTo>
                  <a:pt x="2561652" y="20090"/>
                  <a:pt x="2563681" y="18275"/>
                  <a:pt x="2567438" y="18836"/>
                </a:cubicBezTo>
                <a:close/>
                <a:moveTo>
                  <a:pt x="2723299" y="18067"/>
                </a:moveTo>
                <a:cubicBezTo>
                  <a:pt x="2726564" y="18202"/>
                  <a:pt x="2730214" y="19101"/>
                  <a:pt x="2734251" y="20764"/>
                </a:cubicBezTo>
                <a:cubicBezTo>
                  <a:pt x="2742324" y="24091"/>
                  <a:pt x="2749821" y="28146"/>
                  <a:pt x="2756740" y="32928"/>
                </a:cubicBezTo>
                <a:cubicBezTo>
                  <a:pt x="2763659" y="37711"/>
                  <a:pt x="2764534" y="43200"/>
                  <a:pt x="2759364" y="49395"/>
                </a:cubicBezTo>
                <a:cubicBezTo>
                  <a:pt x="2754194" y="55589"/>
                  <a:pt x="2749394" y="64233"/>
                  <a:pt x="2744963" y="75325"/>
                </a:cubicBezTo>
                <a:cubicBezTo>
                  <a:pt x="2740532" y="86417"/>
                  <a:pt x="2735774" y="96387"/>
                  <a:pt x="2730691" y="105235"/>
                </a:cubicBezTo>
                <a:cubicBezTo>
                  <a:pt x="2725607" y="114083"/>
                  <a:pt x="2719939" y="115359"/>
                  <a:pt x="2713687" y="109064"/>
                </a:cubicBezTo>
                <a:cubicBezTo>
                  <a:pt x="2706703" y="109925"/>
                  <a:pt x="2687667" y="112950"/>
                  <a:pt x="2656577" y="118141"/>
                </a:cubicBezTo>
                <a:cubicBezTo>
                  <a:pt x="2651027" y="127391"/>
                  <a:pt x="2645686" y="126893"/>
                  <a:pt x="2640552" y="116647"/>
                </a:cubicBezTo>
                <a:cubicBezTo>
                  <a:pt x="2635418" y="106400"/>
                  <a:pt x="2629868" y="93483"/>
                  <a:pt x="2623903" y="77896"/>
                </a:cubicBezTo>
                <a:cubicBezTo>
                  <a:pt x="2617937" y="62308"/>
                  <a:pt x="2612617" y="50986"/>
                  <a:pt x="2607942" y="43931"/>
                </a:cubicBezTo>
                <a:cubicBezTo>
                  <a:pt x="2603267" y="36876"/>
                  <a:pt x="2604558" y="33348"/>
                  <a:pt x="2611814" y="33348"/>
                </a:cubicBezTo>
                <a:cubicBezTo>
                  <a:pt x="2616431" y="33348"/>
                  <a:pt x="2625394" y="33785"/>
                  <a:pt x="2638702" y="34660"/>
                </a:cubicBezTo>
                <a:cubicBezTo>
                  <a:pt x="2667856" y="31132"/>
                  <a:pt x="2686559" y="28497"/>
                  <a:pt x="2694811" y="26755"/>
                </a:cubicBezTo>
                <a:cubicBezTo>
                  <a:pt x="2703064" y="25013"/>
                  <a:pt x="2709682" y="22747"/>
                  <a:pt x="2714665" y="19958"/>
                </a:cubicBezTo>
                <a:cubicBezTo>
                  <a:pt x="2717157" y="18563"/>
                  <a:pt x="2720035" y="17933"/>
                  <a:pt x="2723299" y="18067"/>
                </a:cubicBezTo>
                <a:close/>
                <a:moveTo>
                  <a:pt x="2887832" y="15584"/>
                </a:moveTo>
                <a:cubicBezTo>
                  <a:pt x="2889506" y="15501"/>
                  <a:pt x="2891740" y="15876"/>
                  <a:pt x="2894535" y="16710"/>
                </a:cubicBezTo>
                <a:cubicBezTo>
                  <a:pt x="2905713" y="20044"/>
                  <a:pt x="2914288" y="24306"/>
                  <a:pt x="2920261" y="29497"/>
                </a:cubicBezTo>
                <a:cubicBezTo>
                  <a:pt x="2926234" y="34689"/>
                  <a:pt x="2928077" y="39328"/>
                  <a:pt x="2925789" y="43415"/>
                </a:cubicBezTo>
                <a:cubicBezTo>
                  <a:pt x="2923502" y="47502"/>
                  <a:pt x="2921942" y="64387"/>
                  <a:pt x="2921111" y="94071"/>
                </a:cubicBezTo>
                <a:cubicBezTo>
                  <a:pt x="2927005" y="94071"/>
                  <a:pt x="2934777" y="95602"/>
                  <a:pt x="2944428" y="98664"/>
                </a:cubicBezTo>
                <a:cubicBezTo>
                  <a:pt x="2954079" y="101726"/>
                  <a:pt x="2958617" y="108498"/>
                  <a:pt x="2958044" y="118980"/>
                </a:cubicBezTo>
                <a:cubicBezTo>
                  <a:pt x="2957470" y="129463"/>
                  <a:pt x="2953039" y="133041"/>
                  <a:pt x="2944751" y="129714"/>
                </a:cubicBezTo>
                <a:cubicBezTo>
                  <a:pt x="2936462" y="126387"/>
                  <a:pt x="2928582" y="119956"/>
                  <a:pt x="2921111" y="110419"/>
                </a:cubicBezTo>
                <a:cubicBezTo>
                  <a:pt x="2921111" y="198669"/>
                  <a:pt x="2919193" y="254474"/>
                  <a:pt x="2915357" y="277834"/>
                </a:cubicBezTo>
                <a:cubicBezTo>
                  <a:pt x="2911521" y="301194"/>
                  <a:pt x="2905197" y="304833"/>
                  <a:pt x="2896385" y="288751"/>
                </a:cubicBezTo>
                <a:cubicBezTo>
                  <a:pt x="2887573" y="272668"/>
                  <a:pt x="2884970" y="259310"/>
                  <a:pt x="2888577" y="248677"/>
                </a:cubicBezTo>
                <a:cubicBezTo>
                  <a:pt x="2892183" y="238044"/>
                  <a:pt x="2894882" y="217014"/>
                  <a:pt x="2896675" y="185587"/>
                </a:cubicBezTo>
                <a:cubicBezTo>
                  <a:pt x="2898468" y="154161"/>
                  <a:pt x="2899141" y="122988"/>
                  <a:pt x="2898697" y="92071"/>
                </a:cubicBezTo>
                <a:cubicBezTo>
                  <a:pt x="2898252" y="61153"/>
                  <a:pt x="2894653" y="40030"/>
                  <a:pt x="2887899" y="28702"/>
                </a:cubicBezTo>
                <a:cubicBezTo>
                  <a:pt x="2882833" y="20205"/>
                  <a:pt x="2882811" y="15832"/>
                  <a:pt x="2887832" y="15584"/>
                </a:cubicBezTo>
                <a:close/>
                <a:moveTo>
                  <a:pt x="3000687" y="15515"/>
                </a:moveTo>
                <a:cubicBezTo>
                  <a:pt x="3002131" y="15311"/>
                  <a:pt x="3004003" y="15448"/>
                  <a:pt x="3006303" y="15924"/>
                </a:cubicBezTo>
                <a:cubicBezTo>
                  <a:pt x="3015501" y="17832"/>
                  <a:pt x="3023851" y="20883"/>
                  <a:pt x="3031351" y="25077"/>
                </a:cubicBezTo>
                <a:cubicBezTo>
                  <a:pt x="3038851" y="29272"/>
                  <a:pt x="3041002" y="34409"/>
                  <a:pt x="3037804" y="40489"/>
                </a:cubicBezTo>
                <a:cubicBezTo>
                  <a:pt x="3034606" y="46570"/>
                  <a:pt x="3031702" y="63971"/>
                  <a:pt x="3029092" y="92695"/>
                </a:cubicBezTo>
                <a:cubicBezTo>
                  <a:pt x="3041009" y="91117"/>
                  <a:pt x="3049431" y="88023"/>
                  <a:pt x="3054357" y="83413"/>
                </a:cubicBezTo>
                <a:cubicBezTo>
                  <a:pt x="3059282" y="78803"/>
                  <a:pt x="3065481" y="78182"/>
                  <a:pt x="3072952" y="81552"/>
                </a:cubicBezTo>
                <a:cubicBezTo>
                  <a:pt x="3080423" y="84922"/>
                  <a:pt x="3087357" y="89034"/>
                  <a:pt x="3093752" y="93889"/>
                </a:cubicBezTo>
                <a:cubicBezTo>
                  <a:pt x="3100148" y="98743"/>
                  <a:pt x="3099901" y="104418"/>
                  <a:pt x="3093011" y="110914"/>
                </a:cubicBezTo>
                <a:cubicBezTo>
                  <a:pt x="3086120" y="117410"/>
                  <a:pt x="3080115" y="131585"/>
                  <a:pt x="3074995" y="153440"/>
                </a:cubicBezTo>
                <a:cubicBezTo>
                  <a:pt x="3086124" y="151719"/>
                  <a:pt x="3096775" y="149715"/>
                  <a:pt x="3106949" y="147428"/>
                </a:cubicBezTo>
                <a:cubicBezTo>
                  <a:pt x="3117124" y="145141"/>
                  <a:pt x="3126488" y="148467"/>
                  <a:pt x="3135042" y="157409"/>
                </a:cubicBezTo>
                <a:cubicBezTo>
                  <a:pt x="3143595" y="166350"/>
                  <a:pt x="3140717" y="171100"/>
                  <a:pt x="3126405" y="171659"/>
                </a:cubicBezTo>
                <a:cubicBezTo>
                  <a:pt x="3112094" y="172218"/>
                  <a:pt x="3097162" y="173165"/>
                  <a:pt x="3081610" y="174499"/>
                </a:cubicBezTo>
                <a:cubicBezTo>
                  <a:pt x="3066058" y="175832"/>
                  <a:pt x="3048108" y="178005"/>
                  <a:pt x="3027759" y="181016"/>
                </a:cubicBezTo>
                <a:cubicBezTo>
                  <a:pt x="3040923" y="199673"/>
                  <a:pt x="3055457" y="217616"/>
                  <a:pt x="3071360" y="234846"/>
                </a:cubicBezTo>
                <a:cubicBezTo>
                  <a:pt x="3087264" y="252075"/>
                  <a:pt x="3106017" y="264318"/>
                  <a:pt x="3127621" y="271575"/>
                </a:cubicBezTo>
                <a:cubicBezTo>
                  <a:pt x="3149224" y="278831"/>
                  <a:pt x="3151716" y="283703"/>
                  <a:pt x="3135095" y="286191"/>
                </a:cubicBezTo>
                <a:cubicBezTo>
                  <a:pt x="3118475" y="288679"/>
                  <a:pt x="3102955" y="289450"/>
                  <a:pt x="3088537" y="288503"/>
                </a:cubicBezTo>
                <a:cubicBezTo>
                  <a:pt x="3074117" y="287557"/>
                  <a:pt x="3062455" y="278644"/>
                  <a:pt x="3053550" y="261766"/>
                </a:cubicBezTo>
                <a:cubicBezTo>
                  <a:pt x="3044644" y="244887"/>
                  <a:pt x="3032864" y="219634"/>
                  <a:pt x="3018208" y="186007"/>
                </a:cubicBezTo>
                <a:cubicBezTo>
                  <a:pt x="3011698" y="217053"/>
                  <a:pt x="3001205" y="239582"/>
                  <a:pt x="2986728" y="253592"/>
                </a:cubicBezTo>
                <a:cubicBezTo>
                  <a:pt x="2972252" y="267602"/>
                  <a:pt x="2956545" y="277160"/>
                  <a:pt x="2939610" y="282265"/>
                </a:cubicBezTo>
                <a:cubicBezTo>
                  <a:pt x="2922674" y="287370"/>
                  <a:pt x="2921096" y="284682"/>
                  <a:pt x="2934877" y="274199"/>
                </a:cubicBezTo>
                <a:cubicBezTo>
                  <a:pt x="2948658" y="263716"/>
                  <a:pt x="2961048" y="251434"/>
                  <a:pt x="2972047" y="237352"/>
                </a:cubicBezTo>
                <a:cubicBezTo>
                  <a:pt x="2983046" y="223270"/>
                  <a:pt x="2990761" y="206155"/>
                  <a:pt x="2995192" y="186007"/>
                </a:cubicBezTo>
                <a:cubicBezTo>
                  <a:pt x="2984150" y="187756"/>
                  <a:pt x="2973356" y="189767"/>
                  <a:pt x="2962809" y="192040"/>
                </a:cubicBezTo>
                <a:cubicBezTo>
                  <a:pt x="2952261" y="194313"/>
                  <a:pt x="2942876" y="191147"/>
                  <a:pt x="2934652" y="182543"/>
                </a:cubicBezTo>
                <a:cubicBezTo>
                  <a:pt x="2926427" y="173939"/>
                  <a:pt x="2927639" y="170092"/>
                  <a:pt x="2938287" y="171003"/>
                </a:cubicBezTo>
                <a:cubicBezTo>
                  <a:pt x="2948935" y="171914"/>
                  <a:pt x="2968950" y="169852"/>
                  <a:pt x="2998333" y="164819"/>
                </a:cubicBezTo>
                <a:cubicBezTo>
                  <a:pt x="3001660" y="150708"/>
                  <a:pt x="3003761" y="135271"/>
                  <a:pt x="3004635" y="118507"/>
                </a:cubicBezTo>
                <a:lnTo>
                  <a:pt x="2985125" y="122551"/>
                </a:lnTo>
                <a:cubicBezTo>
                  <a:pt x="2978644" y="123455"/>
                  <a:pt x="2971954" y="120827"/>
                  <a:pt x="2965056" y="114668"/>
                </a:cubicBezTo>
                <a:cubicBezTo>
                  <a:pt x="2958159" y="108508"/>
                  <a:pt x="2959736" y="105128"/>
                  <a:pt x="2969789" y="104525"/>
                </a:cubicBezTo>
                <a:cubicBezTo>
                  <a:pt x="2979841" y="103923"/>
                  <a:pt x="2991471" y="102073"/>
                  <a:pt x="3004678" y="98976"/>
                </a:cubicBezTo>
                <a:cubicBezTo>
                  <a:pt x="3005553" y="59669"/>
                  <a:pt x="3003743" y="35524"/>
                  <a:pt x="2999247" y="26540"/>
                </a:cubicBezTo>
                <a:cubicBezTo>
                  <a:pt x="2995875" y="19802"/>
                  <a:pt x="2996355" y="16127"/>
                  <a:pt x="3000687" y="15515"/>
                </a:cubicBezTo>
                <a:close/>
                <a:moveTo>
                  <a:pt x="2207289" y="11023"/>
                </a:moveTo>
                <a:cubicBezTo>
                  <a:pt x="2209114" y="10394"/>
                  <a:pt x="2212077" y="10432"/>
                  <a:pt x="2216179" y="11138"/>
                </a:cubicBezTo>
                <a:cubicBezTo>
                  <a:pt x="2224381" y="12551"/>
                  <a:pt x="2231157" y="14734"/>
                  <a:pt x="2236506" y="17688"/>
                </a:cubicBezTo>
                <a:cubicBezTo>
                  <a:pt x="2241855" y="20642"/>
                  <a:pt x="2243299" y="23926"/>
                  <a:pt x="2240840" y="27540"/>
                </a:cubicBezTo>
                <a:cubicBezTo>
                  <a:pt x="2238381" y="31154"/>
                  <a:pt x="2235566" y="34889"/>
                  <a:pt x="2232397" y="38747"/>
                </a:cubicBezTo>
                <a:cubicBezTo>
                  <a:pt x="2235323" y="38747"/>
                  <a:pt x="2242331" y="36718"/>
                  <a:pt x="2253424" y="32659"/>
                </a:cubicBezTo>
                <a:cubicBezTo>
                  <a:pt x="2264516" y="28601"/>
                  <a:pt x="2272783" y="29885"/>
                  <a:pt x="2278225" y="36510"/>
                </a:cubicBezTo>
                <a:cubicBezTo>
                  <a:pt x="2283667" y="43135"/>
                  <a:pt x="2282033" y="47874"/>
                  <a:pt x="2273321" y="50728"/>
                </a:cubicBezTo>
                <a:cubicBezTo>
                  <a:pt x="2264609" y="53582"/>
                  <a:pt x="2255525" y="55468"/>
                  <a:pt x="2246067" y="56385"/>
                </a:cubicBezTo>
                <a:cubicBezTo>
                  <a:pt x="2236610" y="57303"/>
                  <a:pt x="2229458" y="56866"/>
                  <a:pt x="2224611" y="55073"/>
                </a:cubicBezTo>
                <a:cubicBezTo>
                  <a:pt x="2214630" y="70503"/>
                  <a:pt x="2201032" y="83133"/>
                  <a:pt x="2183816" y="92964"/>
                </a:cubicBezTo>
                <a:cubicBezTo>
                  <a:pt x="2166601" y="102794"/>
                  <a:pt x="2161890" y="102783"/>
                  <a:pt x="2169684" y="92931"/>
                </a:cubicBezTo>
                <a:cubicBezTo>
                  <a:pt x="2177478" y="83080"/>
                  <a:pt x="2183816" y="74601"/>
                  <a:pt x="2188699" y="67495"/>
                </a:cubicBezTo>
                <a:cubicBezTo>
                  <a:pt x="2193582" y="60390"/>
                  <a:pt x="2197784" y="53101"/>
                  <a:pt x="2201304" y="45630"/>
                </a:cubicBezTo>
                <a:cubicBezTo>
                  <a:pt x="2204825" y="38159"/>
                  <a:pt x="2206585" y="32279"/>
                  <a:pt x="2206585" y="27992"/>
                </a:cubicBezTo>
                <a:cubicBezTo>
                  <a:pt x="2206585" y="23202"/>
                  <a:pt x="2206133" y="18843"/>
                  <a:pt x="2205230" y="14913"/>
                </a:cubicBezTo>
                <a:cubicBezTo>
                  <a:pt x="2204778" y="12949"/>
                  <a:pt x="2205465" y="11652"/>
                  <a:pt x="2207289" y="11023"/>
                </a:cubicBezTo>
                <a:close/>
                <a:moveTo>
                  <a:pt x="1598788" y="4704"/>
                </a:moveTo>
                <a:cubicBezTo>
                  <a:pt x="1601474" y="4351"/>
                  <a:pt x="1604960" y="5263"/>
                  <a:pt x="1609248" y="7439"/>
                </a:cubicBezTo>
                <a:cubicBezTo>
                  <a:pt x="1617823" y="11791"/>
                  <a:pt x="1625008" y="17287"/>
                  <a:pt x="1630801" y="23926"/>
                </a:cubicBezTo>
                <a:cubicBezTo>
                  <a:pt x="1636595" y="30566"/>
                  <a:pt x="1635092" y="34488"/>
                  <a:pt x="1626295" y="35692"/>
                </a:cubicBezTo>
                <a:cubicBezTo>
                  <a:pt x="1617497" y="36897"/>
                  <a:pt x="1608194" y="39059"/>
                  <a:pt x="1598385" y="42178"/>
                </a:cubicBezTo>
                <a:cubicBezTo>
                  <a:pt x="1588576" y="45297"/>
                  <a:pt x="1575735" y="48061"/>
                  <a:pt x="1559860" y="50470"/>
                </a:cubicBezTo>
                <a:cubicBezTo>
                  <a:pt x="1570658" y="54973"/>
                  <a:pt x="1574620" y="59662"/>
                  <a:pt x="1571745" y="64538"/>
                </a:cubicBezTo>
                <a:cubicBezTo>
                  <a:pt x="1568869" y="69413"/>
                  <a:pt x="1565804" y="74303"/>
                  <a:pt x="1562549" y="79208"/>
                </a:cubicBezTo>
                <a:cubicBezTo>
                  <a:pt x="1579729" y="76612"/>
                  <a:pt x="1594090" y="73490"/>
                  <a:pt x="1605634" y="69840"/>
                </a:cubicBezTo>
                <a:cubicBezTo>
                  <a:pt x="1617178" y="66190"/>
                  <a:pt x="1626607" y="67965"/>
                  <a:pt x="1633920" y="75164"/>
                </a:cubicBezTo>
                <a:cubicBezTo>
                  <a:pt x="1641234" y="82363"/>
                  <a:pt x="1638911" y="87113"/>
                  <a:pt x="1626951" y="89414"/>
                </a:cubicBezTo>
                <a:cubicBezTo>
                  <a:pt x="1614991" y="91716"/>
                  <a:pt x="1605466" y="93530"/>
                  <a:pt x="1598374" y="94857"/>
                </a:cubicBezTo>
                <a:cubicBezTo>
                  <a:pt x="1591283" y="96183"/>
                  <a:pt x="1577635" y="98108"/>
                  <a:pt x="1557429" y="100632"/>
                </a:cubicBezTo>
                <a:cubicBezTo>
                  <a:pt x="1554275" y="110097"/>
                  <a:pt x="1550137" y="117804"/>
                  <a:pt x="1545018" y="123756"/>
                </a:cubicBezTo>
                <a:lnTo>
                  <a:pt x="1587479" y="118421"/>
                </a:lnTo>
                <a:cubicBezTo>
                  <a:pt x="1599568" y="116686"/>
                  <a:pt x="1615887" y="113994"/>
                  <a:pt x="1636437" y="110344"/>
                </a:cubicBezTo>
                <a:cubicBezTo>
                  <a:pt x="1656986" y="106694"/>
                  <a:pt x="1671025" y="104870"/>
                  <a:pt x="1678554" y="104870"/>
                </a:cubicBezTo>
                <a:cubicBezTo>
                  <a:pt x="1688047" y="104870"/>
                  <a:pt x="1695834" y="108623"/>
                  <a:pt x="1701914" y="116130"/>
                </a:cubicBezTo>
                <a:cubicBezTo>
                  <a:pt x="1707994" y="123637"/>
                  <a:pt x="1703886" y="127936"/>
                  <a:pt x="1689589" y="129026"/>
                </a:cubicBezTo>
                <a:cubicBezTo>
                  <a:pt x="1675292" y="130116"/>
                  <a:pt x="1656456" y="131786"/>
                  <a:pt x="1633081" y="134038"/>
                </a:cubicBezTo>
                <a:cubicBezTo>
                  <a:pt x="1609707" y="136289"/>
                  <a:pt x="1578581" y="139573"/>
                  <a:pt x="1539705" y="143889"/>
                </a:cubicBezTo>
                <a:cubicBezTo>
                  <a:pt x="1536650" y="151504"/>
                  <a:pt x="1533022" y="158258"/>
                  <a:pt x="1528821" y="164152"/>
                </a:cubicBezTo>
                <a:cubicBezTo>
                  <a:pt x="1530527" y="164338"/>
                  <a:pt x="1532581" y="164625"/>
                  <a:pt x="1534983" y="165012"/>
                </a:cubicBezTo>
                <a:cubicBezTo>
                  <a:pt x="1537385" y="165400"/>
                  <a:pt x="1548255" y="164299"/>
                  <a:pt x="1567593" y="161711"/>
                </a:cubicBezTo>
                <a:cubicBezTo>
                  <a:pt x="1586931" y="159122"/>
                  <a:pt x="1598618" y="155971"/>
                  <a:pt x="1602655" y="152257"/>
                </a:cubicBezTo>
                <a:cubicBezTo>
                  <a:pt x="1606692" y="148543"/>
                  <a:pt x="1615866" y="149952"/>
                  <a:pt x="1630177" y="156484"/>
                </a:cubicBezTo>
                <a:cubicBezTo>
                  <a:pt x="1644489" y="163016"/>
                  <a:pt x="1649619" y="169315"/>
                  <a:pt x="1645568" y="175380"/>
                </a:cubicBezTo>
                <a:cubicBezTo>
                  <a:pt x="1641517" y="181446"/>
                  <a:pt x="1640617" y="194682"/>
                  <a:pt x="1642868" y="215088"/>
                </a:cubicBezTo>
                <a:cubicBezTo>
                  <a:pt x="1645120" y="235495"/>
                  <a:pt x="1646246" y="250968"/>
                  <a:pt x="1646246" y="261508"/>
                </a:cubicBezTo>
                <a:cubicBezTo>
                  <a:pt x="1646246" y="271718"/>
                  <a:pt x="1645052" y="281125"/>
                  <a:pt x="1642664" y="289729"/>
                </a:cubicBezTo>
                <a:cubicBezTo>
                  <a:pt x="1640277" y="298333"/>
                  <a:pt x="1636046" y="305694"/>
                  <a:pt x="1629973" y="311810"/>
                </a:cubicBezTo>
                <a:cubicBezTo>
                  <a:pt x="1623900" y="317926"/>
                  <a:pt x="1618888" y="317341"/>
                  <a:pt x="1614937" y="310057"/>
                </a:cubicBezTo>
                <a:cubicBezTo>
                  <a:pt x="1610987" y="302772"/>
                  <a:pt x="1606573" y="294261"/>
                  <a:pt x="1601698" y="284524"/>
                </a:cubicBezTo>
                <a:cubicBezTo>
                  <a:pt x="1583988" y="284524"/>
                  <a:pt x="1562570" y="286194"/>
                  <a:pt x="1537446" y="289536"/>
                </a:cubicBezTo>
                <a:cubicBezTo>
                  <a:pt x="1531581" y="307791"/>
                  <a:pt x="1525275" y="311390"/>
                  <a:pt x="1518528" y="300334"/>
                </a:cubicBezTo>
                <a:cubicBezTo>
                  <a:pt x="1511781" y="289278"/>
                  <a:pt x="1509755" y="278655"/>
                  <a:pt x="1512451" y="268466"/>
                </a:cubicBezTo>
                <a:cubicBezTo>
                  <a:pt x="1515147" y="258278"/>
                  <a:pt x="1516721" y="242098"/>
                  <a:pt x="1517173" y="219928"/>
                </a:cubicBezTo>
                <a:cubicBezTo>
                  <a:pt x="1517625" y="197758"/>
                  <a:pt x="1517937" y="185096"/>
                  <a:pt x="1518109" y="181941"/>
                </a:cubicBezTo>
                <a:cubicBezTo>
                  <a:pt x="1502980" y="209833"/>
                  <a:pt x="1487166" y="231340"/>
                  <a:pt x="1470668" y="246461"/>
                </a:cubicBezTo>
                <a:cubicBezTo>
                  <a:pt x="1454169" y="261583"/>
                  <a:pt x="1436538" y="272607"/>
                  <a:pt x="1417774" y="279533"/>
                </a:cubicBezTo>
                <a:cubicBezTo>
                  <a:pt x="1399010" y="286460"/>
                  <a:pt x="1397421" y="283563"/>
                  <a:pt x="1413009" y="270843"/>
                </a:cubicBezTo>
                <a:cubicBezTo>
                  <a:pt x="1428597" y="258123"/>
                  <a:pt x="1444626" y="242643"/>
                  <a:pt x="1461096" y="224402"/>
                </a:cubicBezTo>
                <a:cubicBezTo>
                  <a:pt x="1477565" y="206162"/>
                  <a:pt x="1495136" y="180313"/>
                  <a:pt x="1513807" y="146858"/>
                </a:cubicBezTo>
                <a:cubicBezTo>
                  <a:pt x="1479232" y="154042"/>
                  <a:pt x="1457826" y="158312"/>
                  <a:pt x="1449587" y="159667"/>
                </a:cubicBezTo>
                <a:cubicBezTo>
                  <a:pt x="1441349" y="161022"/>
                  <a:pt x="1432222" y="156950"/>
                  <a:pt x="1422205" y="147449"/>
                </a:cubicBezTo>
                <a:cubicBezTo>
                  <a:pt x="1412188" y="137949"/>
                  <a:pt x="1412364" y="133876"/>
                  <a:pt x="1422732" y="135231"/>
                </a:cubicBezTo>
                <a:cubicBezTo>
                  <a:pt x="1433100" y="136587"/>
                  <a:pt x="1445174" y="136597"/>
                  <a:pt x="1458955" y="135264"/>
                </a:cubicBezTo>
                <a:cubicBezTo>
                  <a:pt x="1472736" y="133930"/>
                  <a:pt x="1493092" y="131578"/>
                  <a:pt x="1520023" y="128208"/>
                </a:cubicBezTo>
                <a:cubicBezTo>
                  <a:pt x="1524010" y="118643"/>
                  <a:pt x="1527337" y="110011"/>
                  <a:pt x="1530004" y="102310"/>
                </a:cubicBezTo>
                <a:cubicBezTo>
                  <a:pt x="1523106" y="104117"/>
                  <a:pt x="1516381" y="105020"/>
                  <a:pt x="1509827" y="105020"/>
                </a:cubicBezTo>
                <a:cubicBezTo>
                  <a:pt x="1502600" y="105020"/>
                  <a:pt x="1496057" y="102181"/>
                  <a:pt x="1490199" y="96502"/>
                </a:cubicBezTo>
                <a:cubicBezTo>
                  <a:pt x="1484341" y="90823"/>
                  <a:pt x="1485549" y="87665"/>
                  <a:pt x="1493823" y="87027"/>
                </a:cubicBezTo>
                <a:cubicBezTo>
                  <a:pt x="1502098" y="86389"/>
                  <a:pt x="1515735" y="84829"/>
                  <a:pt x="1534736" y="82348"/>
                </a:cubicBezTo>
                <a:cubicBezTo>
                  <a:pt x="1538780" y="70231"/>
                  <a:pt x="1540802" y="61139"/>
                  <a:pt x="1540802" y="55073"/>
                </a:cubicBezTo>
                <a:cubicBezTo>
                  <a:pt x="1536988" y="55934"/>
                  <a:pt x="1529950" y="56823"/>
                  <a:pt x="1519690" y="57741"/>
                </a:cubicBezTo>
                <a:cubicBezTo>
                  <a:pt x="1509429" y="58658"/>
                  <a:pt x="1499359" y="58275"/>
                  <a:pt x="1489478" y="56590"/>
                </a:cubicBezTo>
                <a:cubicBezTo>
                  <a:pt x="1479598" y="54905"/>
                  <a:pt x="1486320" y="51101"/>
                  <a:pt x="1509644" y="45178"/>
                </a:cubicBezTo>
                <a:cubicBezTo>
                  <a:pt x="1532969" y="39256"/>
                  <a:pt x="1552174" y="33280"/>
                  <a:pt x="1567260" y="27250"/>
                </a:cubicBezTo>
                <a:cubicBezTo>
                  <a:pt x="1582346" y="21220"/>
                  <a:pt x="1590971" y="15322"/>
                  <a:pt x="1593137" y="9557"/>
                </a:cubicBezTo>
                <a:cubicBezTo>
                  <a:pt x="1594219" y="6675"/>
                  <a:pt x="1596103" y="5057"/>
                  <a:pt x="1598788" y="4704"/>
                </a:cubicBezTo>
                <a:close/>
                <a:moveTo>
                  <a:pt x="1938878" y="3115"/>
                </a:moveTo>
                <a:cubicBezTo>
                  <a:pt x="1944966" y="4585"/>
                  <a:pt x="1951968" y="7994"/>
                  <a:pt x="1959883" y="13343"/>
                </a:cubicBezTo>
                <a:cubicBezTo>
                  <a:pt x="1967799" y="18692"/>
                  <a:pt x="1969165" y="24009"/>
                  <a:pt x="1963981" y="29293"/>
                </a:cubicBezTo>
                <a:cubicBezTo>
                  <a:pt x="1958797" y="34578"/>
                  <a:pt x="1951831" y="47731"/>
                  <a:pt x="1943084" y="68754"/>
                </a:cubicBezTo>
                <a:lnTo>
                  <a:pt x="1927209" y="99191"/>
                </a:lnTo>
                <a:cubicBezTo>
                  <a:pt x="1936200" y="106031"/>
                  <a:pt x="1940248" y="117346"/>
                  <a:pt x="1939352" y="133134"/>
                </a:cubicBezTo>
                <a:cubicBezTo>
                  <a:pt x="1938455" y="148923"/>
                  <a:pt x="1938007" y="187634"/>
                  <a:pt x="1938007" y="249268"/>
                </a:cubicBezTo>
                <a:cubicBezTo>
                  <a:pt x="1950856" y="247533"/>
                  <a:pt x="1964752" y="244701"/>
                  <a:pt x="1979694" y="240772"/>
                </a:cubicBezTo>
                <a:lnTo>
                  <a:pt x="1979694" y="215691"/>
                </a:lnTo>
                <a:cubicBezTo>
                  <a:pt x="1973729" y="217498"/>
                  <a:pt x="1968351" y="218401"/>
                  <a:pt x="1963562" y="218401"/>
                </a:cubicBezTo>
                <a:cubicBezTo>
                  <a:pt x="1959446" y="218401"/>
                  <a:pt x="1953455" y="216605"/>
                  <a:pt x="1945590" y="213013"/>
                </a:cubicBezTo>
                <a:cubicBezTo>
                  <a:pt x="1937724" y="209421"/>
                  <a:pt x="1938040" y="206287"/>
                  <a:pt x="1946536" y="203613"/>
                </a:cubicBezTo>
                <a:cubicBezTo>
                  <a:pt x="1955033" y="200938"/>
                  <a:pt x="1966085" y="197601"/>
                  <a:pt x="1979694" y="193600"/>
                </a:cubicBezTo>
                <a:lnTo>
                  <a:pt x="1979694" y="168454"/>
                </a:lnTo>
                <a:cubicBezTo>
                  <a:pt x="1975435" y="170247"/>
                  <a:pt x="1969301" y="170659"/>
                  <a:pt x="1961292" y="169691"/>
                </a:cubicBezTo>
                <a:cubicBezTo>
                  <a:pt x="1953283" y="168723"/>
                  <a:pt x="1948049" y="166163"/>
                  <a:pt x="1945590" y="162012"/>
                </a:cubicBezTo>
                <a:cubicBezTo>
                  <a:pt x="1943130" y="157860"/>
                  <a:pt x="1945306" y="155197"/>
                  <a:pt x="1952118" y="154021"/>
                </a:cubicBezTo>
                <a:cubicBezTo>
                  <a:pt x="1958930" y="152845"/>
                  <a:pt x="1968122" y="150328"/>
                  <a:pt x="1979694" y="146471"/>
                </a:cubicBezTo>
                <a:cubicBezTo>
                  <a:pt x="1979694" y="136992"/>
                  <a:pt x="1979365" y="127671"/>
                  <a:pt x="1978705" y="118507"/>
                </a:cubicBezTo>
                <a:cubicBezTo>
                  <a:pt x="1970846" y="120314"/>
                  <a:pt x="1963999" y="121217"/>
                  <a:pt x="1958162" y="121217"/>
                </a:cubicBezTo>
                <a:cubicBezTo>
                  <a:pt x="1951996" y="121217"/>
                  <a:pt x="1946167" y="119016"/>
                  <a:pt x="1940675" y="114614"/>
                </a:cubicBezTo>
                <a:cubicBezTo>
                  <a:pt x="1935182" y="110211"/>
                  <a:pt x="1937606" y="106849"/>
                  <a:pt x="1947945" y="104525"/>
                </a:cubicBezTo>
                <a:cubicBezTo>
                  <a:pt x="1958284" y="102202"/>
                  <a:pt x="1971033" y="98592"/>
                  <a:pt x="1986190" y="93695"/>
                </a:cubicBezTo>
                <a:cubicBezTo>
                  <a:pt x="2001348" y="88798"/>
                  <a:pt x="2012920" y="84707"/>
                  <a:pt x="2020908" y="81423"/>
                </a:cubicBezTo>
                <a:cubicBezTo>
                  <a:pt x="2028895" y="78139"/>
                  <a:pt x="2036872" y="79394"/>
                  <a:pt x="2044838" y="85188"/>
                </a:cubicBezTo>
                <a:cubicBezTo>
                  <a:pt x="2052804" y="90981"/>
                  <a:pt x="2052686" y="95939"/>
                  <a:pt x="2044483" y="100062"/>
                </a:cubicBezTo>
                <a:cubicBezTo>
                  <a:pt x="2036281" y="104185"/>
                  <a:pt x="2021933" y="108412"/>
                  <a:pt x="2001441" y="112742"/>
                </a:cubicBezTo>
                <a:cubicBezTo>
                  <a:pt x="2007736" y="116342"/>
                  <a:pt x="2010189" y="119740"/>
                  <a:pt x="2008798" y="122938"/>
                </a:cubicBezTo>
                <a:cubicBezTo>
                  <a:pt x="2007407" y="126136"/>
                  <a:pt x="2006303" y="131815"/>
                  <a:pt x="2005485" y="139974"/>
                </a:cubicBezTo>
                <a:cubicBezTo>
                  <a:pt x="2003922" y="139974"/>
                  <a:pt x="2007281" y="138393"/>
                  <a:pt x="2015563" y="135231"/>
                </a:cubicBezTo>
                <a:cubicBezTo>
                  <a:pt x="2023844" y="132069"/>
                  <a:pt x="2030986" y="133478"/>
                  <a:pt x="2036987" y="139458"/>
                </a:cubicBezTo>
                <a:cubicBezTo>
                  <a:pt x="2042988" y="145438"/>
                  <a:pt x="2041411" y="150403"/>
                  <a:pt x="2032255" y="154354"/>
                </a:cubicBezTo>
                <a:cubicBezTo>
                  <a:pt x="2023098" y="158305"/>
                  <a:pt x="2014111" y="161392"/>
                  <a:pt x="2005292" y="163614"/>
                </a:cubicBezTo>
                <a:lnTo>
                  <a:pt x="2004152" y="187190"/>
                </a:lnTo>
                <a:cubicBezTo>
                  <a:pt x="2006776" y="187304"/>
                  <a:pt x="2011870" y="185759"/>
                  <a:pt x="2019435" y="182554"/>
                </a:cubicBezTo>
                <a:cubicBezTo>
                  <a:pt x="2026999" y="179349"/>
                  <a:pt x="2033990" y="181278"/>
                  <a:pt x="2040407" y="188340"/>
                </a:cubicBezTo>
                <a:cubicBezTo>
                  <a:pt x="2046824" y="195403"/>
                  <a:pt x="2044770" y="200591"/>
                  <a:pt x="2034244" y="203903"/>
                </a:cubicBezTo>
                <a:cubicBezTo>
                  <a:pt x="2023719" y="207216"/>
                  <a:pt x="2013595" y="209998"/>
                  <a:pt x="2003872" y="212249"/>
                </a:cubicBezTo>
                <a:cubicBezTo>
                  <a:pt x="2003155" y="223062"/>
                  <a:pt x="2002796" y="230906"/>
                  <a:pt x="2002796" y="235781"/>
                </a:cubicBezTo>
                <a:cubicBezTo>
                  <a:pt x="2014584" y="233171"/>
                  <a:pt x="2027013" y="230719"/>
                  <a:pt x="2040085" y="228425"/>
                </a:cubicBezTo>
                <a:cubicBezTo>
                  <a:pt x="2053156" y="226130"/>
                  <a:pt x="2064155" y="230185"/>
                  <a:pt x="2073081" y="240589"/>
                </a:cubicBezTo>
                <a:cubicBezTo>
                  <a:pt x="2082008" y="250993"/>
                  <a:pt x="2077053" y="255743"/>
                  <a:pt x="2058218" y="254840"/>
                </a:cubicBezTo>
                <a:cubicBezTo>
                  <a:pt x="2039382" y="253936"/>
                  <a:pt x="2019123" y="255481"/>
                  <a:pt x="1997440" y="259475"/>
                </a:cubicBezTo>
                <a:cubicBezTo>
                  <a:pt x="1975758" y="263469"/>
                  <a:pt x="1962027" y="266620"/>
                  <a:pt x="1956248" y="268929"/>
                </a:cubicBezTo>
                <a:cubicBezTo>
                  <a:pt x="1950469" y="271238"/>
                  <a:pt x="1944295" y="271037"/>
                  <a:pt x="1937728" y="268327"/>
                </a:cubicBezTo>
                <a:cubicBezTo>
                  <a:pt x="1936953" y="288675"/>
                  <a:pt x="1934619" y="303887"/>
                  <a:pt x="1930726" y="313961"/>
                </a:cubicBezTo>
                <a:cubicBezTo>
                  <a:pt x="1926833" y="324035"/>
                  <a:pt x="1921645" y="321927"/>
                  <a:pt x="1915163" y="307637"/>
                </a:cubicBezTo>
                <a:cubicBezTo>
                  <a:pt x="1908682" y="293347"/>
                  <a:pt x="1907018" y="278892"/>
                  <a:pt x="1910173" y="264272"/>
                </a:cubicBezTo>
                <a:cubicBezTo>
                  <a:pt x="1913328" y="249652"/>
                  <a:pt x="1915353" y="222997"/>
                  <a:pt x="1916250" y="184307"/>
                </a:cubicBezTo>
                <a:cubicBezTo>
                  <a:pt x="1917146" y="145617"/>
                  <a:pt x="1916511" y="123232"/>
                  <a:pt x="1914346" y="117152"/>
                </a:cubicBezTo>
                <a:cubicBezTo>
                  <a:pt x="1899504" y="138103"/>
                  <a:pt x="1886888" y="151217"/>
                  <a:pt x="1876499" y="156494"/>
                </a:cubicBezTo>
                <a:cubicBezTo>
                  <a:pt x="1866109" y="161772"/>
                  <a:pt x="1863424" y="160209"/>
                  <a:pt x="1868443" y="151805"/>
                </a:cubicBezTo>
                <a:cubicBezTo>
                  <a:pt x="1873462" y="143402"/>
                  <a:pt x="1880460" y="132012"/>
                  <a:pt x="1889437" y="117636"/>
                </a:cubicBezTo>
                <a:cubicBezTo>
                  <a:pt x="1898414" y="103260"/>
                  <a:pt x="1906039" y="89124"/>
                  <a:pt x="1912313" y="75228"/>
                </a:cubicBezTo>
                <a:cubicBezTo>
                  <a:pt x="1918587" y="61333"/>
                  <a:pt x="1923287" y="49061"/>
                  <a:pt x="1926413" y="38413"/>
                </a:cubicBezTo>
                <a:cubicBezTo>
                  <a:pt x="1929539" y="27766"/>
                  <a:pt x="1930877" y="18853"/>
                  <a:pt x="1930425" y="11676"/>
                </a:cubicBezTo>
                <a:cubicBezTo>
                  <a:pt x="1929973" y="4499"/>
                  <a:pt x="1932791" y="1645"/>
                  <a:pt x="1938878" y="3115"/>
                </a:cubicBezTo>
                <a:close/>
                <a:moveTo>
                  <a:pt x="2306258" y="1"/>
                </a:moveTo>
                <a:cubicBezTo>
                  <a:pt x="2309646" y="-16"/>
                  <a:pt x="2314567" y="1011"/>
                  <a:pt x="2321020" y="3083"/>
                </a:cubicBezTo>
                <a:cubicBezTo>
                  <a:pt x="2333926" y="7227"/>
                  <a:pt x="2338579" y="12540"/>
                  <a:pt x="2334980" y="19022"/>
                </a:cubicBezTo>
                <a:lnTo>
                  <a:pt x="2326871" y="25217"/>
                </a:lnTo>
                <a:cubicBezTo>
                  <a:pt x="2333410" y="25289"/>
                  <a:pt x="2343176" y="23733"/>
                  <a:pt x="2356168" y="20549"/>
                </a:cubicBezTo>
                <a:cubicBezTo>
                  <a:pt x="2369160" y="17366"/>
                  <a:pt x="2378549" y="19434"/>
                  <a:pt x="2384336" y="26755"/>
                </a:cubicBezTo>
                <a:cubicBezTo>
                  <a:pt x="2390122" y="34076"/>
                  <a:pt x="2383773" y="39274"/>
                  <a:pt x="2365288" y="42350"/>
                </a:cubicBezTo>
                <a:cubicBezTo>
                  <a:pt x="2346804" y="45426"/>
                  <a:pt x="2332377" y="46068"/>
                  <a:pt x="2322009" y="44275"/>
                </a:cubicBezTo>
                <a:cubicBezTo>
                  <a:pt x="2314567" y="56106"/>
                  <a:pt x="2304493" y="66036"/>
                  <a:pt x="2291787" y="74067"/>
                </a:cubicBezTo>
                <a:lnTo>
                  <a:pt x="2286385" y="76962"/>
                </a:lnTo>
                <a:lnTo>
                  <a:pt x="2299477" y="73949"/>
                </a:lnTo>
                <a:cubicBezTo>
                  <a:pt x="2304920" y="71159"/>
                  <a:pt x="2311010" y="71217"/>
                  <a:pt x="2317750" y="74121"/>
                </a:cubicBezTo>
                <a:cubicBezTo>
                  <a:pt x="2324490" y="77025"/>
                  <a:pt x="2331069" y="80567"/>
                  <a:pt x="2337486" y="84747"/>
                </a:cubicBezTo>
                <a:cubicBezTo>
                  <a:pt x="2343903" y="88927"/>
                  <a:pt x="2345280" y="94043"/>
                  <a:pt x="2341616" y="100094"/>
                </a:cubicBezTo>
                <a:cubicBezTo>
                  <a:pt x="2337952" y="106146"/>
                  <a:pt x="2334783" y="118310"/>
                  <a:pt x="2332109" y="136587"/>
                </a:cubicBezTo>
                <a:cubicBezTo>
                  <a:pt x="2329434" y="154863"/>
                  <a:pt x="2325752" y="169017"/>
                  <a:pt x="2321063" y="179048"/>
                </a:cubicBezTo>
                <a:cubicBezTo>
                  <a:pt x="2319891" y="181556"/>
                  <a:pt x="2318636" y="183469"/>
                  <a:pt x="2317297" y="184788"/>
                </a:cubicBezTo>
                <a:lnTo>
                  <a:pt x="2314953" y="185983"/>
                </a:lnTo>
                <a:lnTo>
                  <a:pt x="2317503" y="186749"/>
                </a:lnTo>
                <a:cubicBezTo>
                  <a:pt x="2322845" y="188964"/>
                  <a:pt x="2325261" y="191147"/>
                  <a:pt x="2324752" y="193299"/>
                </a:cubicBezTo>
                <a:cubicBezTo>
                  <a:pt x="2324243" y="195450"/>
                  <a:pt x="2323150" y="197909"/>
                  <a:pt x="2321472" y="200677"/>
                </a:cubicBezTo>
                <a:cubicBezTo>
                  <a:pt x="2349277" y="198095"/>
                  <a:pt x="2369898" y="195650"/>
                  <a:pt x="2383335" y="193342"/>
                </a:cubicBezTo>
                <a:cubicBezTo>
                  <a:pt x="2396772" y="191033"/>
                  <a:pt x="2407592" y="192703"/>
                  <a:pt x="2415794" y="198353"/>
                </a:cubicBezTo>
                <a:cubicBezTo>
                  <a:pt x="2423997" y="204004"/>
                  <a:pt x="2427177" y="209205"/>
                  <a:pt x="2425334" y="213959"/>
                </a:cubicBezTo>
                <a:cubicBezTo>
                  <a:pt x="2423492" y="218713"/>
                  <a:pt x="2416504" y="220864"/>
                  <a:pt x="2404372" y="220412"/>
                </a:cubicBezTo>
                <a:cubicBezTo>
                  <a:pt x="2392241" y="219961"/>
                  <a:pt x="2381679" y="219735"/>
                  <a:pt x="2372688" y="219735"/>
                </a:cubicBezTo>
                <a:cubicBezTo>
                  <a:pt x="2364757" y="219735"/>
                  <a:pt x="2347686" y="220559"/>
                  <a:pt x="2321472" y="222208"/>
                </a:cubicBezTo>
                <a:cubicBezTo>
                  <a:pt x="2321472" y="261902"/>
                  <a:pt x="2321228" y="283696"/>
                  <a:pt x="2320740" y="287589"/>
                </a:cubicBezTo>
                <a:cubicBezTo>
                  <a:pt x="2320253" y="291482"/>
                  <a:pt x="2318518" y="298021"/>
                  <a:pt x="2315535" y="307206"/>
                </a:cubicBezTo>
                <a:cubicBezTo>
                  <a:pt x="2312552" y="316391"/>
                  <a:pt x="2309196" y="319446"/>
                  <a:pt x="2305468" y="316370"/>
                </a:cubicBezTo>
                <a:cubicBezTo>
                  <a:pt x="2301739" y="313294"/>
                  <a:pt x="2299402" y="308680"/>
                  <a:pt x="2298456" y="302528"/>
                </a:cubicBezTo>
                <a:cubicBezTo>
                  <a:pt x="2297509" y="296376"/>
                  <a:pt x="2296806" y="287327"/>
                  <a:pt x="2296348" y="275382"/>
                </a:cubicBezTo>
                <a:cubicBezTo>
                  <a:pt x="2295889" y="263437"/>
                  <a:pt x="2295659" y="246243"/>
                  <a:pt x="2295659" y="223800"/>
                </a:cubicBezTo>
                <a:lnTo>
                  <a:pt x="2238420" y="231501"/>
                </a:lnTo>
                <a:cubicBezTo>
                  <a:pt x="2235050" y="248322"/>
                  <a:pt x="2227013" y="263558"/>
                  <a:pt x="2214307" y="277210"/>
                </a:cubicBezTo>
                <a:cubicBezTo>
                  <a:pt x="2201602" y="290862"/>
                  <a:pt x="2185888" y="299771"/>
                  <a:pt x="2167167" y="303937"/>
                </a:cubicBezTo>
                <a:cubicBezTo>
                  <a:pt x="2148446" y="308103"/>
                  <a:pt x="2145761" y="305611"/>
                  <a:pt x="2159112" y="296462"/>
                </a:cubicBezTo>
                <a:cubicBezTo>
                  <a:pt x="2172462" y="287313"/>
                  <a:pt x="2183734" y="277486"/>
                  <a:pt x="2192926" y="266982"/>
                </a:cubicBezTo>
                <a:cubicBezTo>
                  <a:pt x="2202118" y="256478"/>
                  <a:pt x="2208471" y="245232"/>
                  <a:pt x="2211984" y="233243"/>
                </a:cubicBezTo>
                <a:cubicBezTo>
                  <a:pt x="2181210" y="238635"/>
                  <a:pt x="2161198" y="242231"/>
                  <a:pt x="2151949" y="244031"/>
                </a:cubicBezTo>
                <a:cubicBezTo>
                  <a:pt x="2142699" y="245830"/>
                  <a:pt x="2133522" y="242206"/>
                  <a:pt x="2124416" y="233157"/>
                </a:cubicBezTo>
                <a:cubicBezTo>
                  <a:pt x="2115310" y="224108"/>
                  <a:pt x="2118149" y="220262"/>
                  <a:pt x="2132934" y="221617"/>
                </a:cubicBezTo>
                <a:cubicBezTo>
                  <a:pt x="2147718" y="222972"/>
                  <a:pt x="2174520" y="221119"/>
                  <a:pt x="2213339" y="216056"/>
                </a:cubicBezTo>
                <a:cubicBezTo>
                  <a:pt x="2213339" y="209403"/>
                  <a:pt x="2212214" y="203376"/>
                  <a:pt x="2209962" y="197977"/>
                </a:cubicBezTo>
                <a:cubicBezTo>
                  <a:pt x="2207711" y="192578"/>
                  <a:pt x="2209948" y="190352"/>
                  <a:pt x="2216673" y="191298"/>
                </a:cubicBezTo>
                <a:lnTo>
                  <a:pt x="2219984" y="192144"/>
                </a:lnTo>
                <a:lnTo>
                  <a:pt x="2215630" y="183283"/>
                </a:lnTo>
                <a:cubicBezTo>
                  <a:pt x="2214372" y="179725"/>
                  <a:pt x="2213397" y="175746"/>
                  <a:pt x="2212705" y="171347"/>
                </a:cubicBezTo>
                <a:cubicBezTo>
                  <a:pt x="2211321" y="162550"/>
                  <a:pt x="2209525" y="149988"/>
                  <a:pt x="2207316" y="133661"/>
                </a:cubicBezTo>
                <a:cubicBezTo>
                  <a:pt x="2205108" y="117335"/>
                  <a:pt x="2201960" y="105533"/>
                  <a:pt x="2197873" y="98255"/>
                </a:cubicBezTo>
                <a:cubicBezTo>
                  <a:pt x="2193786" y="90978"/>
                  <a:pt x="2195815" y="87339"/>
                  <a:pt x="2203961" y="87339"/>
                </a:cubicBezTo>
                <a:cubicBezTo>
                  <a:pt x="2209597" y="87339"/>
                  <a:pt x="2214608" y="87557"/>
                  <a:pt x="2218997" y="87995"/>
                </a:cubicBezTo>
                <a:cubicBezTo>
                  <a:pt x="2221191" y="88213"/>
                  <a:pt x="2225575" y="87939"/>
                  <a:pt x="2232150" y="87172"/>
                </a:cubicBezTo>
                <a:lnTo>
                  <a:pt x="2232622" y="87104"/>
                </a:lnTo>
                <a:lnTo>
                  <a:pt x="2226697" y="83617"/>
                </a:lnTo>
                <a:cubicBezTo>
                  <a:pt x="2217792" y="72590"/>
                  <a:pt x="2215239" y="65499"/>
                  <a:pt x="2219040" y="62344"/>
                </a:cubicBezTo>
                <a:cubicBezTo>
                  <a:pt x="2222840" y="59189"/>
                  <a:pt x="2229615" y="59408"/>
                  <a:pt x="2239367" y="63000"/>
                </a:cubicBezTo>
                <a:cubicBezTo>
                  <a:pt x="2249118" y="66592"/>
                  <a:pt x="2252527" y="73142"/>
                  <a:pt x="2249595" y="82649"/>
                </a:cubicBezTo>
                <a:lnTo>
                  <a:pt x="2248345" y="84844"/>
                </a:lnTo>
                <a:lnTo>
                  <a:pt x="2258446" y="83392"/>
                </a:lnTo>
                <a:lnTo>
                  <a:pt x="2280215" y="78382"/>
                </a:lnTo>
                <a:lnTo>
                  <a:pt x="2280049" y="74857"/>
                </a:lnTo>
                <a:cubicBezTo>
                  <a:pt x="2280617" y="73025"/>
                  <a:pt x="2281808" y="70554"/>
                  <a:pt x="2283624" y="67442"/>
                </a:cubicBezTo>
                <a:cubicBezTo>
                  <a:pt x="2290888" y="54994"/>
                  <a:pt x="2296061" y="44017"/>
                  <a:pt x="2299144" y="34509"/>
                </a:cubicBezTo>
                <a:cubicBezTo>
                  <a:pt x="2302227" y="25002"/>
                  <a:pt x="2303095" y="18459"/>
                  <a:pt x="2301747" y="14881"/>
                </a:cubicBezTo>
                <a:cubicBezTo>
                  <a:pt x="2300399" y="11303"/>
                  <a:pt x="2300047" y="7406"/>
                  <a:pt x="2300693" y="3190"/>
                </a:cubicBezTo>
                <a:cubicBezTo>
                  <a:pt x="2301015" y="1082"/>
                  <a:pt x="2302871" y="19"/>
                  <a:pt x="230625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3048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709662" y="2460427"/>
            <a:ext cx="3084757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25×4)×36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035802" y="2438744"/>
            <a:ext cx="3233416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=75×(125×8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45557" y="2078838"/>
            <a:ext cx="6277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048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75×125×8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cs typeface="+mn-ea"/>
                <a:sym typeface="+mn-lt"/>
              </a:rPr>
              <a:t>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25×36×4</a:t>
            </a: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4232226" y="3016426"/>
            <a:ext cx="107252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3042713" y="2893092"/>
            <a:ext cx="2214563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=75×1000</a:t>
            </a:r>
          </a:p>
        </p:txBody>
      </p:sp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6707102" y="2905104"/>
            <a:ext cx="2214563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=100×36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3039652" y="3376414"/>
            <a:ext cx="2214563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=75000</a:t>
            </a:r>
          </a:p>
        </p:txBody>
      </p:sp>
      <p:sp>
        <p:nvSpPr>
          <p:cNvPr id="45" name="TextBox 3"/>
          <p:cNvSpPr txBox="1">
            <a:spLocks noChangeArrowheads="1"/>
          </p:cNvSpPr>
          <p:nvPr/>
        </p:nvSpPr>
        <p:spPr bwMode="auto">
          <a:xfrm>
            <a:off x="6709038" y="3391411"/>
            <a:ext cx="2214563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=3600</a:t>
            </a:r>
          </a:p>
        </p:txBody>
      </p:sp>
      <p:sp>
        <p:nvSpPr>
          <p:cNvPr id="46" name="AutoShape 27"/>
          <p:cNvSpPr>
            <a:spLocks noChangeArrowheads="1"/>
          </p:cNvSpPr>
          <p:nvPr/>
        </p:nvSpPr>
        <p:spPr bwMode="auto">
          <a:xfrm>
            <a:off x="4267300" y="3485810"/>
            <a:ext cx="2084194" cy="462879"/>
          </a:xfrm>
          <a:prstGeom prst="wedgeRoundRectCallout">
            <a:avLst>
              <a:gd name="adj1" fmla="val -37524"/>
              <a:gd name="adj2" fmla="val -143647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  <a:miter lim="800000"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乘法结合律</a:t>
            </a:r>
          </a:p>
        </p:txBody>
      </p:sp>
      <p:cxnSp>
        <p:nvCxnSpPr>
          <p:cNvPr id="47" name="直接连接符 46"/>
          <p:cNvCxnSpPr/>
          <p:nvPr/>
        </p:nvCxnSpPr>
        <p:spPr bwMode="auto">
          <a:xfrm>
            <a:off x="7225897" y="3038839"/>
            <a:ext cx="107252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27"/>
          <p:cNvSpPr>
            <a:spLocks noChangeArrowheads="1"/>
          </p:cNvSpPr>
          <p:nvPr/>
        </p:nvSpPr>
        <p:spPr bwMode="auto">
          <a:xfrm>
            <a:off x="7944499" y="3422068"/>
            <a:ext cx="2084194" cy="810946"/>
          </a:xfrm>
          <a:prstGeom prst="wedgeRoundRectCallout">
            <a:avLst>
              <a:gd name="adj1" fmla="val -45243"/>
              <a:gd name="adj2" fmla="val -91579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  <a:miter lim="800000"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乘法交换律和结合律</a:t>
            </a:r>
          </a:p>
        </p:txBody>
      </p:sp>
      <p:sp>
        <p:nvSpPr>
          <p:cNvPr id="49" name="Text Box 110"/>
          <p:cNvSpPr txBox="1">
            <a:spLocks noChangeArrowheads="1"/>
          </p:cNvSpPr>
          <p:nvPr/>
        </p:nvSpPr>
        <p:spPr bwMode="auto">
          <a:xfrm>
            <a:off x="3042711" y="4338057"/>
            <a:ext cx="651391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运用乘法交换律和乘法结合律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哪两个数相乘的积是整十、整百、整千就先相乘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能使计算简便。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1" y="4697538"/>
            <a:ext cx="1577273" cy="192059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2" grpId="0"/>
      <p:bldP spid="43" grpId="0"/>
      <p:bldP spid="44" grpId="0"/>
      <p:bldP spid="45" grpId="0"/>
      <p:bldP spid="46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819365" y="3405627"/>
            <a:ext cx="2592288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=6×(20×15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09711" y="2887721"/>
            <a:ext cx="2592288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6×20×15</a:t>
            </a:r>
          </a:p>
        </p:txBody>
      </p:sp>
      <p:sp>
        <p:nvSpPr>
          <p:cNvPr id="8" name="矩形 7"/>
          <p:cNvSpPr/>
          <p:nvPr/>
        </p:nvSpPr>
        <p:spPr>
          <a:xfrm>
            <a:off x="5809711" y="4927401"/>
            <a:ext cx="3453072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答：一共有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7269" y="1343207"/>
            <a:ext cx="7104324" cy="1174784"/>
          </a:xfrm>
          <a:custGeom>
            <a:avLst/>
            <a:gdLst/>
            <a:ahLst/>
            <a:cxnLst/>
            <a:rect l="l" t="t" r="r" b="b"/>
            <a:pathLst>
              <a:path w="7104324" h="1174784">
                <a:moveTo>
                  <a:pt x="2205886" y="1094793"/>
                </a:moveTo>
                <a:lnTo>
                  <a:pt x="2251939" y="1094793"/>
                </a:lnTo>
                <a:lnTo>
                  <a:pt x="2251939" y="1140825"/>
                </a:lnTo>
                <a:lnTo>
                  <a:pt x="2205886" y="1140825"/>
                </a:lnTo>
                <a:close/>
                <a:moveTo>
                  <a:pt x="545707" y="1071114"/>
                </a:moveTo>
                <a:cubicBezTo>
                  <a:pt x="546866" y="1070448"/>
                  <a:pt x="548935" y="1070526"/>
                  <a:pt x="551912" y="1071347"/>
                </a:cubicBezTo>
                <a:cubicBezTo>
                  <a:pt x="563821" y="1074631"/>
                  <a:pt x="574795" y="1078546"/>
                  <a:pt x="584834" y="1083092"/>
                </a:cubicBezTo>
                <a:cubicBezTo>
                  <a:pt x="596148" y="1087824"/>
                  <a:pt x="606061" y="1094678"/>
                  <a:pt x="614572" y="1103655"/>
                </a:cubicBezTo>
                <a:cubicBezTo>
                  <a:pt x="623083" y="1112632"/>
                  <a:pt x="626772" y="1124219"/>
                  <a:pt x="625639" y="1138416"/>
                </a:cubicBezTo>
                <a:cubicBezTo>
                  <a:pt x="624506" y="1152613"/>
                  <a:pt x="617547" y="1154416"/>
                  <a:pt x="604763" y="1143826"/>
                </a:cubicBezTo>
                <a:cubicBezTo>
                  <a:pt x="591979" y="1133236"/>
                  <a:pt x="576997" y="1117687"/>
                  <a:pt x="559817" y="1097181"/>
                </a:cubicBezTo>
                <a:cubicBezTo>
                  <a:pt x="546932" y="1081801"/>
                  <a:pt x="542229" y="1073112"/>
                  <a:pt x="545707" y="1071114"/>
                </a:cubicBezTo>
                <a:close/>
                <a:moveTo>
                  <a:pt x="475954" y="1067271"/>
                </a:moveTo>
                <a:cubicBezTo>
                  <a:pt x="480195" y="1067242"/>
                  <a:pt x="486668" y="1069296"/>
                  <a:pt x="495372" y="1073433"/>
                </a:cubicBezTo>
                <a:cubicBezTo>
                  <a:pt x="510458" y="1083902"/>
                  <a:pt x="514782" y="1090893"/>
                  <a:pt x="508343" y="1094406"/>
                </a:cubicBezTo>
                <a:cubicBezTo>
                  <a:pt x="501904" y="1097919"/>
                  <a:pt x="495587" y="1102999"/>
                  <a:pt x="489392" y="1109646"/>
                </a:cubicBezTo>
                <a:cubicBezTo>
                  <a:pt x="483198" y="1116293"/>
                  <a:pt x="473944" y="1124631"/>
                  <a:pt x="461633" y="1134663"/>
                </a:cubicBezTo>
                <a:cubicBezTo>
                  <a:pt x="449323" y="1144693"/>
                  <a:pt x="435817" y="1152502"/>
                  <a:pt x="421118" y="1158087"/>
                </a:cubicBezTo>
                <a:cubicBezTo>
                  <a:pt x="406420" y="1163673"/>
                  <a:pt x="405240" y="1160156"/>
                  <a:pt x="417580" y="1147536"/>
                </a:cubicBezTo>
                <a:cubicBezTo>
                  <a:pt x="429920" y="1134917"/>
                  <a:pt x="441840" y="1121538"/>
                  <a:pt x="453341" y="1107398"/>
                </a:cubicBezTo>
                <a:cubicBezTo>
                  <a:pt x="464842" y="1093259"/>
                  <a:pt x="470370" y="1081995"/>
                  <a:pt x="469926" y="1073605"/>
                </a:cubicBezTo>
                <a:cubicBezTo>
                  <a:pt x="469704" y="1069411"/>
                  <a:pt x="471712" y="1067299"/>
                  <a:pt x="475954" y="1067271"/>
                </a:cubicBezTo>
                <a:close/>
                <a:moveTo>
                  <a:pt x="252688" y="981887"/>
                </a:moveTo>
                <a:cubicBezTo>
                  <a:pt x="268868" y="980803"/>
                  <a:pt x="282440" y="983176"/>
                  <a:pt x="293405" y="989005"/>
                </a:cubicBezTo>
                <a:cubicBezTo>
                  <a:pt x="308025" y="996778"/>
                  <a:pt x="314464" y="1003776"/>
                  <a:pt x="312721" y="1009999"/>
                </a:cubicBezTo>
                <a:cubicBezTo>
                  <a:pt x="310979" y="1016223"/>
                  <a:pt x="303945" y="1018887"/>
                  <a:pt x="291620" y="1017991"/>
                </a:cubicBezTo>
                <a:cubicBezTo>
                  <a:pt x="279294" y="1017094"/>
                  <a:pt x="261975" y="1016646"/>
                  <a:pt x="239662" y="1016646"/>
                </a:cubicBezTo>
                <a:cubicBezTo>
                  <a:pt x="217377" y="1016646"/>
                  <a:pt x="193436" y="1017768"/>
                  <a:pt x="167839" y="1020013"/>
                </a:cubicBezTo>
                <a:cubicBezTo>
                  <a:pt x="142241" y="1022257"/>
                  <a:pt x="120817" y="1024928"/>
                  <a:pt x="103566" y="1028025"/>
                </a:cubicBezTo>
                <a:cubicBezTo>
                  <a:pt x="86315" y="1031123"/>
                  <a:pt x="71257" y="1034048"/>
                  <a:pt x="58394" y="1036801"/>
                </a:cubicBezTo>
                <a:cubicBezTo>
                  <a:pt x="45531" y="1039555"/>
                  <a:pt x="32144" y="1036565"/>
                  <a:pt x="18235" y="1027832"/>
                </a:cubicBezTo>
                <a:cubicBezTo>
                  <a:pt x="5629" y="1013965"/>
                  <a:pt x="4733" y="1007716"/>
                  <a:pt x="15546" y="1009085"/>
                </a:cubicBezTo>
                <a:cubicBezTo>
                  <a:pt x="26358" y="1010455"/>
                  <a:pt x="44882" y="1010025"/>
                  <a:pt x="71118" y="1007795"/>
                </a:cubicBezTo>
                <a:cubicBezTo>
                  <a:pt x="97353" y="1005565"/>
                  <a:pt x="125359" y="1002191"/>
                  <a:pt x="155137" y="997674"/>
                </a:cubicBezTo>
                <a:cubicBezTo>
                  <a:pt x="184914" y="993157"/>
                  <a:pt x="211748" y="988640"/>
                  <a:pt x="235639" y="984123"/>
                </a:cubicBezTo>
                <a:cubicBezTo>
                  <a:pt x="241612" y="982993"/>
                  <a:pt x="247295" y="982248"/>
                  <a:pt x="252688" y="981887"/>
                </a:cubicBezTo>
                <a:close/>
                <a:moveTo>
                  <a:pt x="535381" y="970743"/>
                </a:moveTo>
                <a:cubicBezTo>
                  <a:pt x="520625" y="974299"/>
                  <a:pt x="507117" y="977232"/>
                  <a:pt x="494856" y="979541"/>
                </a:cubicBezTo>
                <a:cubicBezTo>
                  <a:pt x="494096" y="999488"/>
                  <a:pt x="493716" y="1016754"/>
                  <a:pt x="493716" y="1031338"/>
                </a:cubicBezTo>
                <a:cubicBezTo>
                  <a:pt x="508314" y="1029602"/>
                  <a:pt x="520482" y="1027609"/>
                  <a:pt x="530219" y="1025358"/>
                </a:cubicBezTo>
                <a:cubicBezTo>
                  <a:pt x="532786" y="1008379"/>
                  <a:pt x="534507" y="990174"/>
                  <a:pt x="535381" y="970743"/>
                </a:cubicBezTo>
                <a:close/>
                <a:moveTo>
                  <a:pt x="1629141" y="965046"/>
                </a:moveTo>
                <a:cubicBezTo>
                  <a:pt x="1631043" y="965266"/>
                  <a:pt x="1633357" y="965846"/>
                  <a:pt x="1636082" y="966785"/>
                </a:cubicBezTo>
                <a:cubicBezTo>
                  <a:pt x="1644270" y="969854"/>
                  <a:pt x="1651042" y="974558"/>
                  <a:pt x="1656399" y="980896"/>
                </a:cubicBezTo>
                <a:cubicBezTo>
                  <a:pt x="1661754" y="987234"/>
                  <a:pt x="1661812" y="992737"/>
                  <a:pt x="1656570" y="997405"/>
                </a:cubicBezTo>
                <a:cubicBezTo>
                  <a:pt x="1651329" y="1002073"/>
                  <a:pt x="1643323" y="1014499"/>
                  <a:pt x="1632554" y="1034683"/>
                </a:cubicBezTo>
                <a:cubicBezTo>
                  <a:pt x="1621784" y="1054866"/>
                  <a:pt x="1608652" y="1073394"/>
                  <a:pt x="1593158" y="1090265"/>
                </a:cubicBezTo>
                <a:cubicBezTo>
                  <a:pt x="1577663" y="1107136"/>
                  <a:pt x="1559139" y="1122219"/>
                  <a:pt x="1537586" y="1135512"/>
                </a:cubicBezTo>
                <a:cubicBezTo>
                  <a:pt x="1516033" y="1148806"/>
                  <a:pt x="1492841" y="1158188"/>
                  <a:pt x="1468011" y="1163658"/>
                </a:cubicBezTo>
                <a:cubicBezTo>
                  <a:pt x="1443181" y="1169129"/>
                  <a:pt x="1441575" y="1166333"/>
                  <a:pt x="1463193" y="1155269"/>
                </a:cubicBezTo>
                <a:cubicBezTo>
                  <a:pt x="1484810" y="1144206"/>
                  <a:pt x="1505873" y="1130654"/>
                  <a:pt x="1526379" y="1114615"/>
                </a:cubicBezTo>
                <a:cubicBezTo>
                  <a:pt x="1546886" y="1098575"/>
                  <a:pt x="1564467" y="1082342"/>
                  <a:pt x="1579122" y="1065916"/>
                </a:cubicBezTo>
                <a:cubicBezTo>
                  <a:pt x="1593778" y="1049489"/>
                  <a:pt x="1605337" y="1031793"/>
                  <a:pt x="1613797" y="1012828"/>
                </a:cubicBezTo>
                <a:cubicBezTo>
                  <a:pt x="1622258" y="993863"/>
                  <a:pt x="1625362" y="980509"/>
                  <a:pt x="1623111" y="972765"/>
                </a:cubicBezTo>
                <a:cubicBezTo>
                  <a:pt x="1621422" y="966957"/>
                  <a:pt x="1623432" y="964384"/>
                  <a:pt x="1629141" y="965046"/>
                </a:cubicBezTo>
                <a:close/>
                <a:moveTo>
                  <a:pt x="1493552" y="936413"/>
                </a:moveTo>
                <a:cubicBezTo>
                  <a:pt x="1495475" y="936187"/>
                  <a:pt x="1497856" y="937617"/>
                  <a:pt x="1500696" y="940704"/>
                </a:cubicBezTo>
                <a:cubicBezTo>
                  <a:pt x="1506374" y="946877"/>
                  <a:pt x="1509214" y="955966"/>
                  <a:pt x="1509214" y="967968"/>
                </a:cubicBezTo>
                <a:cubicBezTo>
                  <a:pt x="1509214" y="979383"/>
                  <a:pt x="1504682" y="993049"/>
                  <a:pt x="1495619" y="1008967"/>
                </a:cubicBezTo>
                <a:cubicBezTo>
                  <a:pt x="1486556" y="1024885"/>
                  <a:pt x="1479106" y="1027702"/>
                  <a:pt x="1473270" y="1017421"/>
                </a:cubicBezTo>
                <a:cubicBezTo>
                  <a:pt x="1467434" y="1007139"/>
                  <a:pt x="1466323" y="998717"/>
                  <a:pt x="1469936" y="992157"/>
                </a:cubicBezTo>
                <a:cubicBezTo>
                  <a:pt x="1473550" y="985596"/>
                  <a:pt x="1477206" y="977232"/>
                  <a:pt x="1480906" y="967065"/>
                </a:cubicBezTo>
                <a:cubicBezTo>
                  <a:pt x="1484391" y="957471"/>
                  <a:pt x="1487141" y="949136"/>
                  <a:pt x="1489155" y="942059"/>
                </a:cubicBezTo>
                <a:cubicBezTo>
                  <a:pt x="1490163" y="938521"/>
                  <a:pt x="1491628" y="936639"/>
                  <a:pt x="1493552" y="936413"/>
                </a:cubicBezTo>
                <a:close/>
                <a:moveTo>
                  <a:pt x="1664131" y="920699"/>
                </a:moveTo>
                <a:cubicBezTo>
                  <a:pt x="1668161" y="919760"/>
                  <a:pt x="1676765" y="921614"/>
                  <a:pt x="1689943" y="926260"/>
                </a:cubicBezTo>
                <a:cubicBezTo>
                  <a:pt x="1705230" y="929329"/>
                  <a:pt x="1713124" y="937510"/>
                  <a:pt x="1713626" y="950803"/>
                </a:cubicBezTo>
                <a:cubicBezTo>
                  <a:pt x="1714128" y="964096"/>
                  <a:pt x="1708410" y="968191"/>
                  <a:pt x="1696472" y="963085"/>
                </a:cubicBezTo>
                <a:cubicBezTo>
                  <a:pt x="1684534" y="957980"/>
                  <a:pt x="1671233" y="950215"/>
                  <a:pt x="1656570" y="939790"/>
                </a:cubicBezTo>
                <a:cubicBezTo>
                  <a:pt x="1641907" y="929364"/>
                  <a:pt x="1638494" y="923811"/>
                  <a:pt x="1646332" y="923130"/>
                </a:cubicBezTo>
                <a:cubicBezTo>
                  <a:pt x="1654168" y="922449"/>
                  <a:pt x="1660101" y="921639"/>
                  <a:pt x="1664131" y="920699"/>
                </a:cubicBezTo>
                <a:close/>
                <a:moveTo>
                  <a:pt x="1232785" y="897866"/>
                </a:moveTo>
                <a:cubicBezTo>
                  <a:pt x="1228891" y="901695"/>
                  <a:pt x="1224097" y="905985"/>
                  <a:pt x="1218402" y="910737"/>
                </a:cubicBezTo>
                <a:lnTo>
                  <a:pt x="1201822" y="923844"/>
                </a:lnTo>
                <a:lnTo>
                  <a:pt x="1211866" y="923517"/>
                </a:lnTo>
                <a:cubicBezTo>
                  <a:pt x="1222600" y="925432"/>
                  <a:pt x="1230502" y="928952"/>
                  <a:pt x="1235570" y="934079"/>
                </a:cubicBezTo>
                <a:cubicBezTo>
                  <a:pt x="1240640" y="939205"/>
                  <a:pt x="1242722" y="943274"/>
                  <a:pt x="1241819" y="946286"/>
                </a:cubicBezTo>
                <a:cubicBezTo>
                  <a:pt x="1244042" y="942600"/>
                  <a:pt x="1249559" y="935907"/>
                  <a:pt x="1258371" y="926206"/>
                </a:cubicBezTo>
                <a:cubicBezTo>
                  <a:pt x="1267183" y="916505"/>
                  <a:pt x="1272450" y="909804"/>
                  <a:pt x="1274171" y="906105"/>
                </a:cubicBezTo>
                <a:cubicBezTo>
                  <a:pt x="1275892" y="902405"/>
                  <a:pt x="1274529" y="900555"/>
                  <a:pt x="1270084" y="900555"/>
                </a:cubicBezTo>
                <a:cubicBezTo>
                  <a:pt x="1264175" y="900555"/>
                  <a:pt x="1257844" y="901007"/>
                  <a:pt x="1251090" y="901910"/>
                </a:cubicBezTo>
                <a:cubicBezTo>
                  <a:pt x="1244336" y="902814"/>
                  <a:pt x="1238234" y="901466"/>
                  <a:pt x="1232785" y="897866"/>
                </a:cubicBezTo>
                <a:close/>
                <a:moveTo>
                  <a:pt x="2234451" y="885713"/>
                </a:moveTo>
                <a:cubicBezTo>
                  <a:pt x="2260436" y="882013"/>
                  <a:pt x="2281064" y="894833"/>
                  <a:pt x="2296337" y="924173"/>
                </a:cubicBezTo>
                <a:cubicBezTo>
                  <a:pt x="2305428" y="956138"/>
                  <a:pt x="2292988" y="987858"/>
                  <a:pt x="2259016" y="1019335"/>
                </a:cubicBezTo>
                <a:cubicBezTo>
                  <a:pt x="2248892" y="1034536"/>
                  <a:pt x="2243830" y="1052532"/>
                  <a:pt x="2243830" y="1073326"/>
                </a:cubicBezTo>
                <a:lnTo>
                  <a:pt x="2211392" y="1073326"/>
                </a:lnTo>
                <a:cubicBezTo>
                  <a:pt x="2210417" y="1036816"/>
                  <a:pt x="2225367" y="1003568"/>
                  <a:pt x="2256241" y="973583"/>
                </a:cubicBezTo>
                <a:cubicBezTo>
                  <a:pt x="2263168" y="963229"/>
                  <a:pt x="2266193" y="952223"/>
                  <a:pt x="2265319" y="940564"/>
                </a:cubicBezTo>
                <a:cubicBezTo>
                  <a:pt x="2260601" y="924690"/>
                  <a:pt x="2251645" y="917204"/>
                  <a:pt x="2238452" y="918107"/>
                </a:cubicBezTo>
                <a:lnTo>
                  <a:pt x="2233161" y="918107"/>
                </a:lnTo>
                <a:cubicBezTo>
                  <a:pt x="2216885" y="918882"/>
                  <a:pt x="2209198" y="932828"/>
                  <a:pt x="2210102" y="959945"/>
                </a:cubicBezTo>
                <a:lnTo>
                  <a:pt x="2176287" y="959945"/>
                </a:lnTo>
                <a:cubicBezTo>
                  <a:pt x="2175327" y="922832"/>
                  <a:pt x="2187064" y="900046"/>
                  <a:pt x="2211500" y="891585"/>
                </a:cubicBezTo>
                <a:cubicBezTo>
                  <a:pt x="2215472" y="888602"/>
                  <a:pt x="2223123" y="886645"/>
                  <a:pt x="2234451" y="885713"/>
                </a:cubicBezTo>
                <a:close/>
                <a:moveTo>
                  <a:pt x="1928799" y="882896"/>
                </a:moveTo>
                <a:cubicBezTo>
                  <a:pt x="1930881" y="883161"/>
                  <a:pt x="1933441" y="883942"/>
                  <a:pt x="1936480" y="885240"/>
                </a:cubicBezTo>
                <a:cubicBezTo>
                  <a:pt x="1948633" y="890431"/>
                  <a:pt x="1957657" y="895658"/>
                  <a:pt x="1963551" y="900921"/>
                </a:cubicBezTo>
                <a:cubicBezTo>
                  <a:pt x="1969444" y="906183"/>
                  <a:pt x="1970025" y="911651"/>
                  <a:pt x="1965293" y="917322"/>
                </a:cubicBezTo>
                <a:cubicBezTo>
                  <a:pt x="1960561" y="922994"/>
                  <a:pt x="1955775" y="931333"/>
                  <a:pt x="1950935" y="942339"/>
                </a:cubicBezTo>
                <a:cubicBezTo>
                  <a:pt x="1946095" y="953345"/>
                  <a:pt x="1941101" y="964570"/>
                  <a:pt x="1935953" y="976013"/>
                </a:cubicBezTo>
                <a:cubicBezTo>
                  <a:pt x="1950881" y="994125"/>
                  <a:pt x="1969939" y="1014560"/>
                  <a:pt x="1993127" y="1037318"/>
                </a:cubicBezTo>
                <a:cubicBezTo>
                  <a:pt x="2016315" y="1060075"/>
                  <a:pt x="2035205" y="1075649"/>
                  <a:pt x="2049796" y="1084038"/>
                </a:cubicBezTo>
                <a:cubicBezTo>
                  <a:pt x="2064387" y="1092427"/>
                  <a:pt x="2081008" y="1100303"/>
                  <a:pt x="2099657" y="1107667"/>
                </a:cubicBezTo>
                <a:cubicBezTo>
                  <a:pt x="2118306" y="1115031"/>
                  <a:pt x="2117500" y="1120147"/>
                  <a:pt x="2097237" y="1123015"/>
                </a:cubicBezTo>
                <a:cubicBezTo>
                  <a:pt x="2076974" y="1125883"/>
                  <a:pt x="2059917" y="1126610"/>
                  <a:pt x="2046064" y="1125198"/>
                </a:cubicBezTo>
                <a:cubicBezTo>
                  <a:pt x="2032211" y="1123785"/>
                  <a:pt x="2021618" y="1117827"/>
                  <a:pt x="2014283" y="1107323"/>
                </a:cubicBezTo>
                <a:cubicBezTo>
                  <a:pt x="2006948" y="1096819"/>
                  <a:pt x="1993980" y="1079496"/>
                  <a:pt x="1975381" y="1055354"/>
                </a:cubicBezTo>
                <a:cubicBezTo>
                  <a:pt x="1956782" y="1031212"/>
                  <a:pt x="1941008" y="1008408"/>
                  <a:pt x="1928059" y="986940"/>
                </a:cubicBezTo>
                <a:cubicBezTo>
                  <a:pt x="1914077" y="1013441"/>
                  <a:pt x="1900231" y="1036059"/>
                  <a:pt x="1886522" y="1054795"/>
                </a:cubicBezTo>
                <a:cubicBezTo>
                  <a:pt x="1872813" y="1073530"/>
                  <a:pt x="1859294" y="1088415"/>
                  <a:pt x="1845964" y="1099450"/>
                </a:cubicBezTo>
                <a:cubicBezTo>
                  <a:pt x="1832635" y="1110485"/>
                  <a:pt x="1817728" y="1118788"/>
                  <a:pt x="1801244" y="1124359"/>
                </a:cubicBezTo>
                <a:cubicBezTo>
                  <a:pt x="1784760" y="1129930"/>
                  <a:pt x="1784746" y="1125696"/>
                  <a:pt x="1801201" y="1111657"/>
                </a:cubicBezTo>
                <a:cubicBezTo>
                  <a:pt x="1817657" y="1097618"/>
                  <a:pt x="1833883" y="1080819"/>
                  <a:pt x="1849879" y="1061259"/>
                </a:cubicBezTo>
                <a:cubicBezTo>
                  <a:pt x="1865876" y="1041698"/>
                  <a:pt x="1880177" y="1019543"/>
                  <a:pt x="1892782" y="994792"/>
                </a:cubicBezTo>
                <a:cubicBezTo>
                  <a:pt x="1905387" y="970040"/>
                  <a:pt x="1914356" y="949968"/>
                  <a:pt x="1919691" y="934574"/>
                </a:cubicBezTo>
                <a:cubicBezTo>
                  <a:pt x="1925026" y="919179"/>
                  <a:pt x="1926119" y="905811"/>
                  <a:pt x="1922971" y="894468"/>
                </a:cubicBezTo>
                <a:cubicBezTo>
                  <a:pt x="1920611" y="885960"/>
                  <a:pt x="1922553" y="882103"/>
                  <a:pt x="1928799" y="882896"/>
                </a:cubicBezTo>
                <a:close/>
                <a:moveTo>
                  <a:pt x="533781" y="866358"/>
                </a:moveTo>
                <a:cubicBezTo>
                  <a:pt x="535746" y="866333"/>
                  <a:pt x="538227" y="866734"/>
                  <a:pt x="541222" y="867558"/>
                </a:cubicBezTo>
                <a:cubicBezTo>
                  <a:pt x="553203" y="870856"/>
                  <a:pt x="562001" y="874384"/>
                  <a:pt x="567614" y="878141"/>
                </a:cubicBezTo>
                <a:cubicBezTo>
                  <a:pt x="573229" y="881898"/>
                  <a:pt x="574437" y="887007"/>
                  <a:pt x="571239" y="893467"/>
                </a:cubicBezTo>
                <a:cubicBezTo>
                  <a:pt x="568041" y="899928"/>
                  <a:pt x="565145" y="915290"/>
                  <a:pt x="562549" y="939553"/>
                </a:cubicBezTo>
                <a:cubicBezTo>
                  <a:pt x="571727" y="937818"/>
                  <a:pt x="579657" y="936258"/>
                  <a:pt x="586339" y="934875"/>
                </a:cubicBezTo>
                <a:cubicBezTo>
                  <a:pt x="593022" y="933491"/>
                  <a:pt x="599726" y="936402"/>
                  <a:pt x="606452" y="943608"/>
                </a:cubicBezTo>
                <a:cubicBezTo>
                  <a:pt x="613177" y="950814"/>
                  <a:pt x="611248" y="955553"/>
                  <a:pt x="600665" y="957826"/>
                </a:cubicBezTo>
                <a:cubicBezTo>
                  <a:pt x="590082" y="960099"/>
                  <a:pt x="576825" y="962827"/>
                  <a:pt x="560893" y="966011"/>
                </a:cubicBezTo>
                <a:cubicBezTo>
                  <a:pt x="559258" y="986474"/>
                  <a:pt x="557559" y="1005095"/>
                  <a:pt x="555795" y="1021873"/>
                </a:cubicBezTo>
                <a:cubicBezTo>
                  <a:pt x="590125" y="1019263"/>
                  <a:pt x="614199" y="1016811"/>
                  <a:pt x="628016" y="1014517"/>
                </a:cubicBezTo>
                <a:cubicBezTo>
                  <a:pt x="641832" y="1012222"/>
                  <a:pt x="653946" y="1014782"/>
                  <a:pt x="664357" y="1022196"/>
                </a:cubicBezTo>
                <a:cubicBezTo>
                  <a:pt x="674768" y="1029610"/>
                  <a:pt x="679343" y="1035711"/>
                  <a:pt x="678081" y="1040501"/>
                </a:cubicBezTo>
                <a:cubicBezTo>
                  <a:pt x="676819" y="1045291"/>
                  <a:pt x="667742" y="1047237"/>
                  <a:pt x="650849" y="1046341"/>
                </a:cubicBezTo>
                <a:cubicBezTo>
                  <a:pt x="633956" y="1045445"/>
                  <a:pt x="614840" y="1044997"/>
                  <a:pt x="593503" y="1044997"/>
                </a:cubicBezTo>
                <a:cubicBezTo>
                  <a:pt x="573154" y="1044997"/>
                  <a:pt x="545868" y="1047245"/>
                  <a:pt x="511645" y="1051740"/>
                </a:cubicBezTo>
                <a:cubicBezTo>
                  <a:pt x="477422" y="1056236"/>
                  <a:pt x="452330" y="1060032"/>
                  <a:pt x="436369" y="1063130"/>
                </a:cubicBezTo>
                <a:cubicBezTo>
                  <a:pt x="420409" y="1066227"/>
                  <a:pt x="408076" y="1069153"/>
                  <a:pt x="399371" y="1071906"/>
                </a:cubicBezTo>
                <a:cubicBezTo>
                  <a:pt x="390667" y="1074659"/>
                  <a:pt x="380564" y="1071350"/>
                  <a:pt x="369063" y="1061979"/>
                </a:cubicBezTo>
                <a:cubicBezTo>
                  <a:pt x="357563" y="1052608"/>
                  <a:pt x="360008" y="1047646"/>
                  <a:pt x="376399" y="1047094"/>
                </a:cubicBezTo>
                <a:cubicBezTo>
                  <a:pt x="392789" y="1046542"/>
                  <a:pt x="423779" y="1042394"/>
                  <a:pt x="469366" y="1034650"/>
                </a:cubicBezTo>
                <a:cubicBezTo>
                  <a:pt x="470183" y="1018087"/>
                  <a:pt x="470592" y="1001288"/>
                  <a:pt x="470592" y="984252"/>
                </a:cubicBezTo>
                <a:cubicBezTo>
                  <a:pt x="458675" y="987851"/>
                  <a:pt x="446698" y="986331"/>
                  <a:pt x="434659" y="979691"/>
                </a:cubicBezTo>
                <a:cubicBezTo>
                  <a:pt x="422621" y="973052"/>
                  <a:pt x="422990" y="968545"/>
                  <a:pt x="435767" y="966172"/>
                </a:cubicBezTo>
                <a:cubicBezTo>
                  <a:pt x="448544" y="963799"/>
                  <a:pt x="460152" y="961487"/>
                  <a:pt x="470592" y="959235"/>
                </a:cubicBezTo>
                <a:cubicBezTo>
                  <a:pt x="470592" y="952079"/>
                  <a:pt x="469943" y="944809"/>
                  <a:pt x="468645" y="937424"/>
                </a:cubicBezTo>
                <a:cubicBezTo>
                  <a:pt x="467348" y="930038"/>
                  <a:pt x="464426" y="922022"/>
                  <a:pt x="459880" y="913375"/>
                </a:cubicBezTo>
                <a:cubicBezTo>
                  <a:pt x="455334" y="904728"/>
                  <a:pt x="457586" y="901107"/>
                  <a:pt x="466634" y="902512"/>
                </a:cubicBezTo>
                <a:cubicBezTo>
                  <a:pt x="475683" y="903918"/>
                  <a:pt x="484033" y="906452"/>
                  <a:pt x="491683" y="910116"/>
                </a:cubicBezTo>
                <a:cubicBezTo>
                  <a:pt x="499334" y="913780"/>
                  <a:pt x="502241" y="918638"/>
                  <a:pt x="500406" y="924690"/>
                </a:cubicBezTo>
                <a:cubicBezTo>
                  <a:pt x="498570" y="930741"/>
                  <a:pt x="497236" y="940191"/>
                  <a:pt x="496405" y="953040"/>
                </a:cubicBezTo>
                <a:cubicBezTo>
                  <a:pt x="505138" y="951434"/>
                  <a:pt x="518188" y="948975"/>
                  <a:pt x="535554" y="945662"/>
                </a:cubicBezTo>
                <a:cubicBezTo>
                  <a:pt x="536342" y="937890"/>
                  <a:pt x="536737" y="927328"/>
                  <a:pt x="536737" y="913977"/>
                </a:cubicBezTo>
                <a:cubicBezTo>
                  <a:pt x="536737" y="900297"/>
                  <a:pt x="534489" y="888316"/>
                  <a:pt x="529993" y="878034"/>
                </a:cubicBezTo>
                <a:cubicBezTo>
                  <a:pt x="526621" y="870322"/>
                  <a:pt x="527884" y="866430"/>
                  <a:pt x="533781" y="866358"/>
                </a:cubicBezTo>
                <a:close/>
                <a:moveTo>
                  <a:pt x="1563180" y="858814"/>
                </a:moveTo>
                <a:cubicBezTo>
                  <a:pt x="1567355" y="859144"/>
                  <a:pt x="1573099" y="860460"/>
                  <a:pt x="1580413" y="862761"/>
                </a:cubicBezTo>
                <a:cubicBezTo>
                  <a:pt x="1595040" y="867135"/>
                  <a:pt x="1600554" y="873534"/>
                  <a:pt x="1596954" y="881959"/>
                </a:cubicBezTo>
                <a:cubicBezTo>
                  <a:pt x="1593355" y="890384"/>
                  <a:pt x="1591556" y="907804"/>
                  <a:pt x="1591556" y="934219"/>
                </a:cubicBezTo>
                <a:cubicBezTo>
                  <a:pt x="1591556" y="961078"/>
                  <a:pt x="1590839" y="981943"/>
                  <a:pt x="1589404" y="996814"/>
                </a:cubicBezTo>
                <a:cubicBezTo>
                  <a:pt x="1587970" y="1011684"/>
                  <a:pt x="1584751" y="1020281"/>
                  <a:pt x="1579746" y="1022605"/>
                </a:cubicBezTo>
                <a:cubicBezTo>
                  <a:pt x="1574741" y="1024928"/>
                  <a:pt x="1569583" y="1021217"/>
                  <a:pt x="1564269" y="1011473"/>
                </a:cubicBezTo>
                <a:cubicBezTo>
                  <a:pt x="1558956" y="1001729"/>
                  <a:pt x="1557874" y="991999"/>
                  <a:pt x="1561021" y="982283"/>
                </a:cubicBezTo>
                <a:cubicBezTo>
                  <a:pt x="1564169" y="972568"/>
                  <a:pt x="1565743" y="954302"/>
                  <a:pt x="1565743" y="927486"/>
                </a:cubicBezTo>
                <a:cubicBezTo>
                  <a:pt x="1565743" y="900483"/>
                  <a:pt x="1563495" y="883436"/>
                  <a:pt x="1558999" y="876345"/>
                </a:cubicBezTo>
                <a:cubicBezTo>
                  <a:pt x="1554504" y="869254"/>
                  <a:pt x="1553292" y="864066"/>
                  <a:pt x="1555364" y="860782"/>
                </a:cubicBezTo>
                <a:cubicBezTo>
                  <a:pt x="1556400" y="859140"/>
                  <a:pt x="1559006" y="858484"/>
                  <a:pt x="1563180" y="858814"/>
                </a:cubicBezTo>
                <a:close/>
                <a:moveTo>
                  <a:pt x="856853" y="855878"/>
                </a:moveTo>
                <a:cubicBezTo>
                  <a:pt x="861026" y="855878"/>
                  <a:pt x="868831" y="857975"/>
                  <a:pt x="880267" y="862170"/>
                </a:cubicBezTo>
                <a:cubicBezTo>
                  <a:pt x="891703" y="866364"/>
                  <a:pt x="895751" y="871011"/>
                  <a:pt x="892409" y="876108"/>
                </a:cubicBezTo>
                <a:cubicBezTo>
                  <a:pt x="889068" y="881206"/>
                  <a:pt x="886014" y="887441"/>
                  <a:pt x="883246" y="894812"/>
                </a:cubicBezTo>
                <a:cubicBezTo>
                  <a:pt x="880479" y="902183"/>
                  <a:pt x="877108" y="908994"/>
                  <a:pt x="873136" y="915247"/>
                </a:cubicBezTo>
                <a:cubicBezTo>
                  <a:pt x="887950" y="913497"/>
                  <a:pt x="904140" y="911271"/>
                  <a:pt x="921707" y="908568"/>
                </a:cubicBezTo>
                <a:cubicBezTo>
                  <a:pt x="939273" y="905864"/>
                  <a:pt x="953330" y="903602"/>
                  <a:pt x="963878" y="901781"/>
                </a:cubicBezTo>
                <a:cubicBezTo>
                  <a:pt x="974425" y="899960"/>
                  <a:pt x="984850" y="900006"/>
                  <a:pt x="995154" y="901921"/>
                </a:cubicBezTo>
                <a:cubicBezTo>
                  <a:pt x="1005457" y="903835"/>
                  <a:pt x="1013115" y="908406"/>
                  <a:pt x="1018127" y="915634"/>
                </a:cubicBezTo>
                <a:cubicBezTo>
                  <a:pt x="1023139" y="922861"/>
                  <a:pt x="1022328" y="927106"/>
                  <a:pt x="1015696" y="928368"/>
                </a:cubicBezTo>
                <a:cubicBezTo>
                  <a:pt x="1009063" y="929630"/>
                  <a:pt x="998467" y="929809"/>
                  <a:pt x="983904" y="928906"/>
                </a:cubicBezTo>
                <a:cubicBezTo>
                  <a:pt x="969341" y="928002"/>
                  <a:pt x="952539" y="928221"/>
                  <a:pt x="933494" y="929562"/>
                </a:cubicBezTo>
                <a:cubicBezTo>
                  <a:pt x="914450" y="930902"/>
                  <a:pt x="892539" y="933279"/>
                  <a:pt x="867759" y="936692"/>
                </a:cubicBezTo>
                <a:cubicBezTo>
                  <a:pt x="860230" y="953456"/>
                  <a:pt x="852572" y="967144"/>
                  <a:pt x="844786" y="977756"/>
                </a:cubicBezTo>
                <a:cubicBezTo>
                  <a:pt x="846836" y="979276"/>
                  <a:pt x="855659" y="978268"/>
                  <a:pt x="871254" y="974733"/>
                </a:cubicBezTo>
                <a:cubicBezTo>
                  <a:pt x="886849" y="971198"/>
                  <a:pt x="897547" y="968273"/>
                  <a:pt x="903347" y="965957"/>
                </a:cubicBezTo>
                <a:cubicBezTo>
                  <a:pt x="909148" y="963641"/>
                  <a:pt x="915558" y="963677"/>
                  <a:pt x="922578" y="966065"/>
                </a:cubicBezTo>
                <a:cubicBezTo>
                  <a:pt x="929597" y="968452"/>
                  <a:pt x="935932" y="971231"/>
                  <a:pt x="941582" y="974400"/>
                </a:cubicBezTo>
                <a:cubicBezTo>
                  <a:pt x="947232" y="977569"/>
                  <a:pt x="948480" y="984352"/>
                  <a:pt x="945325" y="994749"/>
                </a:cubicBezTo>
                <a:cubicBezTo>
                  <a:pt x="942170" y="1005145"/>
                  <a:pt x="941037" y="1016309"/>
                  <a:pt x="941926" y="1028240"/>
                </a:cubicBezTo>
                <a:cubicBezTo>
                  <a:pt x="942815" y="1040171"/>
                  <a:pt x="943708" y="1054228"/>
                  <a:pt x="944604" y="1070411"/>
                </a:cubicBezTo>
                <a:cubicBezTo>
                  <a:pt x="945501" y="1086594"/>
                  <a:pt x="946411" y="1101350"/>
                  <a:pt x="947336" y="1114679"/>
                </a:cubicBezTo>
                <a:cubicBezTo>
                  <a:pt x="948261" y="1128009"/>
                  <a:pt x="946791" y="1139266"/>
                  <a:pt x="942926" y="1148451"/>
                </a:cubicBezTo>
                <a:cubicBezTo>
                  <a:pt x="939062" y="1157636"/>
                  <a:pt x="933243" y="1165186"/>
                  <a:pt x="925471" y="1171101"/>
                </a:cubicBezTo>
                <a:cubicBezTo>
                  <a:pt x="917698" y="1177016"/>
                  <a:pt x="912683" y="1175808"/>
                  <a:pt x="910424" y="1167476"/>
                </a:cubicBezTo>
                <a:cubicBezTo>
                  <a:pt x="908166" y="1159145"/>
                  <a:pt x="902483" y="1149218"/>
                  <a:pt x="893377" y="1137695"/>
                </a:cubicBezTo>
                <a:cubicBezTo>
                  <a:pt x="884272" y="1126173"/>
                  <a:pt x="884411" y="1121785"/>
                  <a:pt x="893797" y="1124531"/>
                </a:cubicBezTo>
                <a:cubicBezTo>
                  <a:pt x="903183" y="1127277"/>
                  <a:pt x="909481" y="1128629"/>
                  <a:pt x="912694" y="1128586"/>
                </a:cubicBezTo>
                <a:cubicBezTo>
                  <a:pt x="915906" y="1128543"/>
                  <a:pt x="917512" y="1118196"/>
                  <a:pt x="917512" y="1097546"/>
                </a:cubicBezTo>
                <a:cubicBezTo>
                  <a:pt x="917512" y="1073469"/>
                  <a:pt x="916644" y="1049313"/>
                  <a:pt x="914909" y="1025078"/>
                </a:cubicBezTo>
                <a:cubicBezTo>
                  <a:pt x="913174" y="1000843"/>
                  <a:pt x="909772" y="987980"/>
                  <a:pt x="904703" y="986489"/>
                </a:cubicBezTo>
                <a:cubicBezTo>
                  <a:pt x="899633" y="984997"/>
                  <a:pt x="881009" y="987600"/>
                  <a:pt x="848830" y="994297"/>
                </a:cubicBezTo>
                <a:lnTo>
                  <a:pt x="848830" y="1021873"/>
                </a:lnTo>
                <a:cubicBezTo>
                  <a:pt x="855326" y="1021959"/>
                  <a:pt x="865149" y="1020181"/>
                  <a:pt x="878299" y="1016539"/>
                </a:cubicBezTo>
                <a:cubicBezTo>
                  <a:pt x="891449" y="1012896"/>
                  <a:pt x="899949" y="1014509"/>
                  <a:pt x="903799" y="1021378"/>
                </a:cubicBezTo>
                <a:cubicBezTo>
                  <a:pt x="907650" y="1028247"/>
                  <a:pt x="903111" y="1033001"/>
                  <a:pt x="890184" y="1035640"/>
                </a:cubicBezTo>
                <a:cubicBezTo>
                  <a:pt x="877256" y="1038278"/>
                  <a:pt x="863471" y="1039598"/>
                  <a:pt x="848830" y="1039598"/>
                </a:cubicBezTo>
                <a:cubicBezTo>
                  <a:pt x="848830" y="1048661"/>
                  <a:pt x="847934" y="1058054"/>
                  <a:pt x="846141" y="1067776"/>
                </a:cubicBezTo>
                <a:cubicBezTo>
                  <a:pt x="858832" y="1067848"/>
                  <a:pt x="870340" y="1066066"/>
                  <a:pt x="880665" y="1062431"/>
                </a:cubicBezTo>
                <a:cubicBezTo>
                  <a:pt x="890990" y="1058796"/>
                  <a:pt x="898838" y="1060638"/>
                  <a:pt x="904208" y="1067959"/>
                </a:cubicBezTo>
                <a:cubicBezTo>
                  <a:pt x="909578" y="1075280"/>
                  <a:pt x="903430" y="1080482"/>
                  <a:pt x="885763" y="1083565"/>
                </a:cubicBezTo>
                <a:cubicBezTo>
                  <a:pt x="868096" y="1086648"/>
                  <a:pt x="854745" y="1086390"/>
                  <a:pt x="845711" y="1082790"/>
                </a:cubicBezTo>
                <a:cubicBezTo>
                  <a:pt x="844105" y="1106036"/>
                  <a:pt x="839727" y="1124445"/>
                  <a:pt x="832579" y="1138018"/>
                </a:cubicBezTo>
                <a:cubicBezTo>
                  <a:pt x="825430" y="1151591"/>
                  <a:pt x="819127" y="1153703"/>
                  <a:pt x="813671" y="1144353"/>
                </a:cubicBezTo>
                <a:cubicBezTo>
                  <a:pt x="808215" y="1135003"/>
                  <a:pt x="807523" y="1125664"/>
                  <a:pt x="811595" y="1116336"/>
                </a:cubicBezTo>
                <a:cubicBezTo>
                  <a:pt x="815668" y="1107007"/>
                  <a:pt x="818816" y="1096568"/>
                  <a:pt x="821038" y="1085017"/>
                </a:cubicBezTo>
                <a:cubicBezTo>
                  <a:pt x="823261" y="1073466"/>
                  <a:pt x="825046" y="1057175"/>
                  <a:pt x="826394" y="1036145"/>
                </a:cubicBezTo>
                <a:cubicBezTo>
                  <a:pt x="827742" y="1015115"/>
                  <a:pt x="828359" y="1001869"/>
                  <a:pt x="828245" y="996405"/>
                </a:cubicBezTo>
                <a:cubicBezTo>
                  <a:pt x="817920" y="1015234"/>
                  <a:pt x="805633" y="1031535"/>
                  <a:pt x="791386" y="1045309"/>
                </a:cubicBezTo>
                <a:cubicBezTo>
                  <a:pt x="777139" y="1059082"/>
                  <a:pt x="759953" y="1070573"/>
                  <a:pt x="739826" y="1079779"/>
                </a:cubicBezTo>
                <a:cubicBezTo>
                  <a:pt x="719700" y="1088985"/>
                  <a:pt x="718305" y="1085902"/>
                  <a:pt x="735642" y="1070530"/>
                </a:cubicBezTo>
                <a:cubicBezTo>
                  <a:pt x="752980" y="1055157"/>
                  <a:pt x="771020" y="1036088"/>
                  <a:pt x="789762" y="1013323"/>
                </a:cubicBezTo>
                <a:cubicBezTo>
                  <a:pt x="808505" y="990558"/>
                  <a:pt x="825441" y="965566"/>
                  <a:pt x="840570" y="938349"/>
                </a:cubicBezTo>
                <a:cubicBezTo>
                  <a:pt x="806139" y="942808"/>
                  <a:pt x="783912" y="946175"/>
                  <a:pt x="773888" y="948448"/>
                </a:cubicBezTo>
                <a:cubicBezTo>
                  <a:pt x="763864" y="950721"/>
                  <a:pt x="754249" y="948193"/>
                  <a:pt x="745042" y="940865"/>
                </a:cubicBezTo>
                <a:cubicBezTo>
                  <a:pt x="735836" y="933537"/>
                  <a:pt x="733825" y="929476"/>
                  <a:pt x="739009" y="928680"/>
                </a:cubicBezTo>
                <a:cubicBezTo>
                  <a:pt x="744193" y="927884"/>
                  <a:pt x="753976" y="927260"/>
                  <a:pt x="768359" y="926808"/>
                </a:cubicBezTo>
                <a:cubicBezTo>
                  <a:pt x="782743" y="926357"/>
                  <a:pt x="808427" y="923557"/>
                  <a:pt x="845410" y="918409"/>
                </a:cubicBezTo>
                <a:cubicBezTo>
                  <a:pt x="855677" y="893299"/>
                  <a:pt x="858789" y="876600"/>
                  <a:pt x="854745" y="868311"/>
                </a:cubicBezTo>
                <a:cubicBezTo>
                  <a:pt x="850701" y="860022"/>
                  <a:pt x="851404" y="855878"/>
                  <a:pt x="856853" y="855878"/>
                </a:cubicBezTo>
                <a:close/>
                <a:moveTo>
                  <a:pt x="1229014" y="851021"/>
                </a:moveTo>
                <a:cubicBezTo>
                  <a:pt x="1230380" y="851052"/>
                  <a:pt x="1231953" y="851434"/>
                  <a:pt x="1233731" y="852168"/>
                </a:cubicBezTo>
                <a:cubicBezTo>
                  <a:pt x="1240844" y="855100"/>
                  <a:pt x="1247347" y="859309"/>
                  <a:pt x="1253241" y="864794"/>
                </a:cubicBezTo>
                <a:cubicBezTo>
                  <a:pt x="1259135" y="870279"/>
                  <a:pt x="1260429" y="874348"/>
                  <a:pt x="1257124" y="877001"/>
                </a:cubicBezTo>
                <a:cubicBezTo>
                  <a:pt x="1253818" y="879654"/>
                  <a:pt x="1248717" y="882063"/>
                  <a:pt x="1241819" y="884229"/>
                </a:cubicBezTo>
                <a:cubicBezTo>
                  <a:pt x="1261637" y="884229"/>
                  <a:pt x="1275113" y="882425"/>
                  <a:pt x="1282248" y="878819"/>
                </a:cubicBezTo>
                <a:cubicBezTo>
                  <a:pt x="1289382" y="875212"/>
                  <a:pt x="1296330" y="875101"/>
                  <a:pt x="1303091" y="878485"/>
                </a:cubicBezTo>
                <a:cubicBezTo>
                  <a:pt x="1309852" y="881870"/>
                  <a:pt x="1315954" y="886208"/>
                  <a:pt x="1321396" y="891499"/>
                </a:cubicBezTo>
                <a:cubicBezTo>
                  <a:pt x="1326839" y="896791"/>
                  <a:pt x="1326362" y="900863"/>
                  <a:pt x="1319966" y="903717"/>
                </a:cubicBezTo>
                <a:cubicBezTo>
                  <a:pt x="1313570" y="906571"/>
                  <a:pt x="1307508" y="911525"/>
                  <a:pt x="1301779" y="918581"/>
                </a:cubicBezTo>
                <a:cubicBezTo>
                  <a:pt x="1296050" y="925636"/>
                  <a:pt x="1287962" y="934154"/>
                  <a:pt x="1277515" y="944135"/>
                </a:cubicBezTo>
                <a:cubicBezTo>
                  <a:pt x="1267068" y="954116"/>
                  <a:pt x="1256374" y="962981"/>
                  <a:pt x="1245433" y="970732"/>
                </a:cubicBezTo>
                <a:lnTo>
                  <a:pt x="1240884" y="973244"/>
                </a:lnTo>
                <a:lnTo>
                  <a:pt x="1244914" y="972815"/>
                </a:lnTo>
                <a:cubicBezTo>
                  <a:pt x="1246535" y="973006"/>
                  <a:pt x="1248424" y="973530"/>
                  <a:pt x="1250584" y="974389"/>
                </a:cubicBezTo>
                <a:cubicBezTo>
                  <a:pt x="1259225" y="977824"/>
                  <a:pt x="1265549" y="982097"/>
                  <a:pt x="1269557" y="987209"/>
                </a:cubicBezTo>
                <a:cubicBezTo>
                  <a:pt x="1273565" y="992322"/>
                  <a:pt x="1273525" y="996326"/>
                  <a:pt x="1269438" y="999223"/>
                </a:cubicBezTo>
                <a:cubicBezTo>
                  <a:pt x="1265352" y="1002120"/>
                  <a:pt x="1261099" y="1004285"/>
                  <a:pt x="1256683" y="1005719"/>
                </a:cubicBezTo>
                <a:cubicBezTo>
                  <a:pt x="1265272" y="1005719"/>
                  <a:pt x="1274508" y="1004643"/>
                  <a:pt x="1284388" y="1002492"/>
                </a:cubicBezTo>
                <a:cubicBezTo>
                  <a:pt x="1294268" y="1000341"/>
                  <a:pt x="1301955" y="997635"/>
                  <a:pt x="1307447" y="994372"/>
                </a:cubicBezTo>
                <a:cubicBezTo>
                  <a:pt x="1312939" y="991110"/>
                  <a:pt x="1319783" y="991407"/>
                  <a:pt x="1327979" y="995265"/>
                </a:cubicBezTo>
                <a:cubicBezTo>
                  <a:pt x="1336174" y="999122"/>
                  <a:pt x="1343660" y="1004310"/>
                  <a:pt x="1350435" y="1010828"/>
                </a:cubicBezTo>
                <a:cubicBezTo>
                  <a:pt x="1357212" y="1017345"/>
                  <a:pt x="1357186" y="1022518"/>
                  <a:pt x="1350361" y="1026347"/>
                </a:cubicBezTo>
                <a:cubicBezTo>
                  <a:pt x="1343534" y="1030176"/>
                  <a:pt x="1335210" y="1037891"/>
                  <a:pt x="1325387" y="1049492"/>
                </a:cubicBezTo>
                <a:cubicBezTo>
                  <a:pt x="1315564" y="1061094"/>
                  <a:pt x="1300023" y="1076620"/>
                  <a:pt x="1278763" y="1096073"/>
                </a:cubicBezTo>
                <a:cubicBezTo>
                  <a:pt x="1257504" y="1115525"/>
                  <a:pt x="1233150" y="1131880"/>
                  <a:pt x="1205703" y="1145138"/>
                </a:cubicBezTo>
                <a:cubicBezTo>
                  <a:pt x="1178256" y="1158396"/>
                  <a:pt x="1151293" y="1166390"/>
                  <a:pt x="1124814" y="1169122"/>
                </a:cubicBezTo>
                <a:cubicBezTo>
                  <a:pt x="1098335" y="1171854"/>
                  <a:pt x="1097137" y="1168538"/>
                  <a:pt x="1121221" y="1159174"/>
                </a:cubicBezTo>
                <a:cubicBezTo>
                  <a:pt x="1145306" y="1149809"/>
                  <a:pt x="1169318" y="1138473"/>
                  <a:pt x="1193260" y="1125166"/>
                </a:cubicBezTo>
                <a:cubicBezTo>
                  <a:pt x="1217200" y="1111858"/>
                  <a:pt x="1234233" y="1100701"/>
                  <a:pt x="1244357" y="1091696"/>
                </a:cubicBezTo>
                <a:cubicBezTo>
                  <a:pt x="1238033" y="1087795"/>
                  <a:pt x="1229705" y="1079915"/>
                  <a:pt x="1219373" y="1068056"/>
                </a:cubicBezTo>
                <a:cubicBezTo>
                  <a:pt x="1209041" y="1056196"/>
                  <a:pt x="1206883" y="1049360"/>
                  <a:pt x="1212899" y="1047546"/>
                </a:cubicBezTo>
                <a:cubicBezTo>
                  <a:pt x="1218914" y="1045732"/>
                  <a:pt x="1228139" y="1047266"/>
                  <a:pt x="1240572" y="1052149"/>
                </a:cubicBezTo>
                <a:cubicBezTo>
                  <a:pt x="1253004" y="1057032"/>
                  <a:pt x="1259572" y="1066736"/>
                  <a:pt x="1260275" y="1081263"/>
                </a:cubicBezTo>
                <a:cubicBezTo>
                  <a:pt x="1269912" y="1071368"/>
                  <a:pt x="1280018" y="1059588"/>
                  <a:pt x="1290594" y="1045922"/>
                </a:cubicBezTo>
                <a:cubicBezTo>
                  <a:pt x="1301170" y="1032255"/>
                  <a:pt x="1306457" y="1023372"/>
                  <a:pt x="1306457" y="1019270"/>
                </a:cubicBezTo>
                <a:cubicBezTo>
                  <a:pt x="1306457" y="1017521"/>
                  <a:pt x="1302299" y="1017546"/>
                  <a:pt x="1293982" y="1019346"/>
                </a:cubicBezTo>
                <a:cubicBezTo>
                  <a:pt x="1285664" y="1021145"/>
                  <a:pt x="1277168" y="1022719"/>
                  <a:pt x="1268492" y="1024067"/>
                </a:cubicBezTo>
                <a:cubicBezTo>
                  <a:pt x="1259816" y="1025415"/>
                  <a:pt x="1252373" y="1023393"/>
                  <a:pt x="1246164" y="1018001"/>
                </a:cubicBezTo>
                <a:cubicBezTo>
                  <a:pt x="1233229" y="1031854"/>
                  <a:pt x="1217591" y="1043591"/>
                  <a:pt x="1199250" y="1053214"/>
                </a:cubicBezTo>
                <a:cubicBezTo>
                  <a:pt x="1180909" y="1062836"/>
                  <a:pt x="1163823" y="1069493"/>
                  <a:pt x="1147991" y="1073186"/>
                </a:cubicBezTo>
                <a:cubicBezTo>
                  <a:pt x="1132160" y="1076879"/>
                  <a:pt x="1132117" y="1073663"/>
                  <a:pt x="1147862" y="1063539"/>
                </a:cubicBezTo>
                <a:cubicBezTo>
                  <a:pt x="1163608" y="1053414"/>
                  <a:pt x="1179672" y="1042376"/>
                  <a:pt x="1196056" y="1030424"/>
                </a:cubicBezTo>
                <a:cubicBezTo>
                  <a:pt x="1212440" y="1018471"/>
                  <a:pt x="1223464" y="1007917"/>
                  <a:pt x="1229128" y="998760"/>
                </a:cubicBezTo>
                <a:cubicBezTo>
                  <a:pt x="1234792" y="989604"/>
                  <a:pt x="1237624" y="983391"/>
                  <a:pt x="1237624" y="980122"/>
                </a:cubicBezTo>
                <a:cubicBezTo>
                  <a:pt x="1237624" y="978308"/>
                  <a:pt x="1237895" y="976828"/>
                  <a:pt x="1238435" y="975682"/>
                </a:cubicBezTo>
                <a:lnTo>
                  <a:pt x="1240845" y="973266"/>
                </a:lnTo>
                <a:lnTo>
                  <a:pt x="1199487" y="996104"/>
                </a:lnTo>
                <a:cubicBezTo>
                  <a:pt x="1179798" y="1005267"/>
                  <a:pt x="1161209" y="1010308"/>
                  <a:pt x="1143721" y="1011226"/>
                </a:cubicBezTo>
                <a:cubicBezTo>
                  <a:pt x="1126233" y="1012143"/>
                  <a:pt x="1124624" y="1009028"/>
                  <a:pt x="1138893" y="1001879"/>
                </a:cubicBezTo>
                <a:cubicBezTo>
                  <a:pt x="1153161" y="994731"/>
                  <a:pt x="1167107" y="987865"/>
                  <a:pt x="1180730" y="981283"/>
                </a:cubicBezTo>
                <a:cubicBezTo>
                  <a:pt x="1194353" y="974701"/>
                  <a:pt x="1208815" y="966764"/>
                  <a:pt x="1224117" y="957471"/>
                </a:cubicBezTo>
                <a:cubicBezTo>
                  <a:pt x="1209245" y="946372"/>
                  <a:pt x="1200803" y="937460"/>
                  <a:pt x="1198788" y="930734"/>
                </a:cubicBezTo>
                <a:lnTo>
                  <a:pt x="1200235" y="925098"/>
                </a:lnTo>
                <a:lnTo>
                  <a:pt x="1198616" y="926378"/>
                </a:lnTo>
                <a:cubicBezTo>
                  <a:pt x="1183623" y="937728"/>
                  <a:pt x="1166802" y="945938"/>
                  <a:pt x="1148152" y="951007"/>
                </a:cubicBezTo>
                <a:cubicBezTo>
                  <a:pt x="1129503" y="956077"/>
                  <a:pt x="1128445" y="952900"/>
                  <a:pt x="1144980" y="941478"/>
                </a:cubicBezTo>
                <a:cubicBezTo>
                  <a:pt x="1161514" y="930056"/>
                  <a:pt x="1178396" y="915734"/>
                  <a:pt x="1195626" y="898511"/>
                </a:cubicBezTo>
                <a:cubicBezTo>
                  <a:pt x="1212855" y="881289"/>
                  <a:pt x="1221736" y="868526"/>
                  <a:pt x="1222266" y="860223"/>
                </a:cubicBezTo>
                <a:cubicBezTo>
                  <a:pt x="1222665" y="853996"/>
                  <a:pt x="1224913" y="850929"/>
                  <a:pt x="1229014" y="851021"/>
                </a:cubicBezTo>
                <a:close/>
                <a:moveTo>
                  <a:pt x="7022982" y="660863"/>
                </a:moveTo>
                <a:cubicBezTo>
                  <a:pt x="7026966" y="660220"/>
                  <a:pt x="7031368" y="660518"/>
                  <a:pt x="7036190" y="661758"/>
                </a:cubicBezTo>
                <a:cubicBezTo>
                  <a:pt x="7045834" y="664239"/>
                  <a:pt x="7052132" y="669456"/>
                  <a:pt x="7055086" y="677407"/>
                </a:cubicBezTo>
                <a:cubicBezTo>
                  <a:pt x="7058041" y="685359"/>
                  <a:pt x="7057624" y="695307"/>
                  <a:pt x="7053839" y="707253"/>
                </a:cubicBezTo>
                <a:cubicBezTo>
                  <a:pt x="7050053" y="719198"/>
                  <a:pt x="7043177" y="730624"/>
                  <a:pt x="7033210" y="741529"/>
                </a:cubicBezTo>
                <a:cubicBezTo>
                  <a:pt x="7023244" y="752435"/>
                  <a:pt x="7013636" y="758372"/>
                  <a:pt x="7004386" y="759340"/>
                </a:cubicBezTo>
                <a:cubicBezTo>
                  <a:pt x="6995137" y="760308"/>
                  <a:pt x="6993330" y="757824"/>
                  <a:pt x="6998966" y="751887"/>
                </a:cubicBezTo>
                <a:cubicBezTo>
                  <a:pt x="7004602" y="745950"/>
                  <a:pt x="7009796" y="739959"/>
                  <a:pt x="7014550" y="733915"/>
                </a:cubicBezTo>
                <a:cubicBezTo>
                  <a:pt x="7019304" y="727870"/>
                  <a:pt x="7023438" y="720632"/>
                  <a:pt x="7026951" y="712200"/>
                </a:cubicBezTo>
                <a:cubicBezTo>
                  <a:pt x="7020627" y="712200"/>
                  <a:pt x="7015310" y="710583"/>
                  <a:pt x="7011002" y="707350"/>
                </a:cubicBezTo>
                <a:cubicBezTo>
                  <a:pt x="7006692" y="704116"/>
                  <a:pt x="7003774" y="699886"/>
                  <a:pt x="7002246" y="694659"/>
                </a:cubicBezTo>
                <a:cubicBezTo>
                  <a:pt x="7000720" y="689432"/>
                  <a:pt x="7000440" y="684549"/>
                  <a:pt x="7001408" y="680010"/>
                </a:cubicBezTo>
                <a:cubicBezTo>
                  <a:pt x="7002376" y="675471"/>
                  <a:pt x="7006004" y="670675"/>
                  <a:pt x="7012292" y="665620"/>
                </a:cubicBezTo>
                <a:cubicBezTo>
                  <a:pt x="7015436" y="663092"/>
                  <a:pt x="7019000" y="661507"/>
                  <a:pt x="7022982" y="660863"/>
                </a:cubicBezTo>
                <a:close/>
                <a:moveTo>
                  <a:pt x="4879858" y="660863"/>
                </a:moveTo>
                <a:cubicBezTo>
                  <a:pt x="4883841" y="660220"/>
                  <a:pt x="4888243" y="660518"/>
                  <a:pt x="4893065" y="661758"/>
                </a:cubicBezTo>
                <a:cubicBezTo>
                  <a:pt x="4902709" y="664239"/>
                  <a:pt x="4909008" y="669456"/>
                  <a:pt x="4911962" y="677407"/>
                </a:cubicBezTo>
                <a:cubicBezTo>
                  <a:pt x="4914916" y="685359"/>
                  <a:pt x="4914500" y="695307"/>
                  <a:pt x="4910714" y="707253"/>
                </a:cubicBezTo>
                <a:cubicBezTo>
                  <a:pt x="4906928" y="719198"/>
                  <a:pt x="4900052" y="730624"/>
                  <a:pt x="4890086" y="741529"/>
                </a:cubicBezTo>
                <a:cubicBezTo>
                  <a:pt x="4880119" y="752435"/>
                  <a:pt x="4870511" y="758372"/>
                  <a:pt x="4861262" y="759340"/>
                </a:cubicBezTo>
                <a:cubicBezTo>
                  <a:pt x="4852012" y="760308"/>
                  <a:pt x="4850205" y="757824"/>
                  <a:pt x="4855841" y="751887"/>
                </a:cubicBezTo>
                <a:cubicBezTo>
                  <a:pt x="4861477" y="745950"/>
                  <a:pt x="4866672" y="739959"/>
                  <a:pt x="4871426" y="733915"/>
                </a:cubicBezTo>
                <a:cubicBezTo>
                  <a:pt x="4876179" y="727870"/>
                  <a:pt x="4880313" y="720632"/>
                  <a:pt x="4883826" y="712200"/>
                </a:cubicBezTo>
                <a:cubicBezTo>
                  <a:pt x="4877502" y="712200"/>
                  <a:pt x="4872186" y="710583"/>
                  <a:pt x="4867877" y="707350"/>
                </a:cubicBezTo>
                <a:cubicBezTo>
                  <a:pt x="4863567" y="704116"/>
                  <a:pt x="4860649" y="699886"/>
                  <a:pt x="4859122" y="694659"/>
                </a:cubicBezTo>
                <a:cubicBezTo>
                  <a:pt x="4857595" y="689432"/>
                  <a:pt x="4857315" y="684549"/>
                  <a:pt x="4858283" y="680010"/>
                </a:cubicBezTo>
                <a:cubicBezTo>
                  <a:pt x="4859251" y="675471"/>
                  <a:pt x="4862879" y="670675"/>
                  <a:pt x="4869167" y="665620"/>
                </a:cubicBezTo>
                <a:cubicBezTo>
                  <a:pt x="4872311" y="663092"/>
                  <a:pt x="4875875" y="661507"/>
                  <a:pt x="4879858" y="660863"/>
                </a:cubicBezTo>
                <a:close/>
                <a:moveTo>
                  <a:pt x="2022358" y="660863"/>
                </a:moveTo>
                <a:cubicBezTo>
                  <a:pt x="2026341" y="660220"/>
                  <a:pt x="2030743" y="660518"/>
                  <a:pt x="2035565" y="661758"/>
                </a:cubicBezTo>
                <a:cubicBezTo>
                  <a:pt x="2045209" y="664239"/>
                  <a:pt x="2051508" y="669456"/>
                  <a:pt x="2054462" y="677407"/>
                </a:cubicBezTo>
                <a:cubicBezTo>
                  <a:pt x="2057416" y="685359"/>
                  <a:pt x="2057000" y="695307"/>
                  <a:pt x="2053214" y="707253"/>
                </a:cubicBezTo>
                <a:cubicBezTo>
                  <a:pt x="2049428" y="719198"/>
                  <a:pt x="2042552" y="730624"/>
                  <a:pt x="2032586" y="741529"/>
                </a:cubicBezTo>
                <a:cubicBezTo>
                  <a:pt x="2022619" y="752435"/>
                  <a:pt x="2013011" y="758372"/>
                  <a:pt x="2003762" y="759340"/>
                </a:cubicBezTo>
                <a:cubicBezTo>
                  <a:pt x="1994513" y="760308"/>
                  <a:pt x="1992706" y="757824"/>
                  <a:pt x="1998341" y="751887"/>
                </a:cubicBezTo>
                <a:cubicBezTo>
                  <a:pt x="2003977" y="745950"/>
                  <a:pt x="2009172" y="739959"/>
                  <a:pt x="2013926" y="733915"/>
                </a:cubicBezTo>
                <a:cubicBezTo>
                  <a:pt x="2018679" y="727870"/>
                  <a:pt x="2022813" y="720632"/>
                  <a:pt x="2026326" y="712200"/>
                </a:cubicBezTo>
                <a:cubicBezTo>
                  <a:pt x="2020002" y="712200"/>
                  <a:pt x="2014686" y="710583"/>
                  <a:pt x="2010376" y="707350"/>
                </a:cubicBezTo>
                <a:cubicBezTo>
                  <a:pt x="2006067" y="704116"/>
                  <a:pt x="2003149" y="699886"/>
                  <a:pt x="2001622" y="694659"/>
                </a:cubicBezTo>
                <a:cubicBezTo>
                  <a:pt x="2000094" y="689432"/>
                  <a:pt x="1999815" y="684549"/>
                  <a:pt x="2000783" y="680010"/>
                </a:cubicBezTo>
                <a:cubicBezTo>
                  <a:pt x="2001751" y="675471"/>
                  <a:pt x="2005379" y="670675"/>
                  <a:pt x="2011667" y="665620"/>
                </a:cubicBezTo>
                <a:cubicBezTo>
                  <a:pt x="2014811" y="663092"/>
                  <a:pt x="2018375" y="661507"/>
                  <a:pt x="2022358" y="660863"/>
                </a:cubicBezTo>
                <a:close/>
                <a:moveTo>
                  <a:pt x="183757" y="642489"/>
                </a:moveTo>
                <a:cubicBezTo>
                  <a:pt x="184917" y="641823"/>
                  <a:pt x="186985" y="641901"/>
                  <a:pt x="189962" y="642722"/>
                </a:cubicBezTo>
                <a:cubicBezTo>
                  <a:pt x="201872" y="646006"/>
                  <a:pt x="212846" y="649921"/>
                  <a:pt x="222884" y="654467"/>
                </a:cubicBezTo>
                <a:cubicBezTo>
                  <a:pt x="234198" y="659199"/>
                  <a:pt x="244111" y="666053"/>
                  <a:pt x="252621" y="675030"/>
                </a:cubicBezTo>
                <a:cubicBezTo>
                  <a:pt x="261133" y="684007"/>
                  <a:pt x="264822" y="695594"/>
                  <a:pt x="263689" y="709791"/>
                </a:cubicBezTo>
                <a:cubicBezTo>
                  <a:pt x="262556" y="723988"/>
                  <a:pt x="255598" y="725791"/>
                  <a:pt x="242813" y="715201"/>
                </a:cubicBezTo>
                <a:cubicBezTo>
                  <a:pt x="230029" y="704611"/>
                  <a:pt x="215047" y="689062"/>
                  <a:pt x="197867" y="668556"/>
                </a:cubicBezTo>
                <a:cubicBezTo>
                  <a:pt x="184983" y="653176"/>
                  <a:pt x="180279" y="644487"/>
                  <a:pt x="183757" y="642489"/>
                </a:cubicBezTo>
                <a:close/>
                <a:moveTo>
                  <a:pt x="114004" y="638646"/>
                </a:moveTo>
                <a:cubicBezTo>
                  <a:pt x="118245" y="638617"/>
                  <a:pt x="124718" y="640671"/>
                  <a:pt x="133423" y="644808"/>
                </a:cubicBezTo>
                <a:cubicBezTo>
                  <a:pt x="148508" y="655277"/>
                  <a:pt x="152832" y="662268"/>
                  <a:pt x="146393" y="665781"/>
                </a:cubicBezTo>
                <a:cubicBezTo>
                  <a:pt x="139954" y="669294"/>
                  <a:pt x="133637" y="674374"/>
                  <a:pt x="127443" y="681021"/>
                </a:cubicBezTo>
                <a:cubicBezTo>
                  <a:pt x="121247" y="687668"/>
                  <a:pt x="111994" y="696006"/>
                  <a:pt x="99683" y="706037"/>
                </a:cubicBezTo>
                <a:cubicBezTo>
                  <a:pt x="87372" y="716068"/>
                  <a:pt x="73868" y="723877"/>
                  <a:pt x="59169" y="729462"/>
                </a:cubicBezTo>
                <a:cubicBezTo>
                  <a:pt x="44470" y="735048"/>
                  <a:pt x="43291" y="731531"/>
                  <a:pt x="55630" y="718911"/>
                </a:cubicBezTo>
                <a:cubicBezTo>
                  <a:pt x="67970" y="706292"/>
                  <a:pt x="79891" y="692913"/>
                  <a:pt x="91391" y="678773"/>
                </a:cubicBezTo>
                <a:cubicBezTo>
                  <a:pt x="102892" y="664634"/>
                  <a:pt x="108420" y="653369"/>
                  <a:pt x="107975" y="644980"/>
                </a:cubicBezTo>
                <a:cubicBezTo>
                  <a:pt x="107754" y="640786"/>
                  <a:pt x="109763" y="638674"/>
                  <a:pt x="114004" y="638646"/>
                </a:cubicBezTo>
                <a:close/>
                <a:moveTo>
                  <a:pt x="5377983" y="600174"/>
                </a:moveTo>
                <a:lnTo>
                  <a:pt x="5327565" y="604129"/>
                </a:lnTo>
                <a:lnTo>
                  <a:pt x="5332048" y="605315"/>
                </a:lnTo>
                <a:cubicBezTo>
                  <a:pt x="5343713" y="609761"/>
                  <a:pt x="5350037" y="615085"/>
                  <a:pt x="5351020" y="621287"/>
                </a:cubicBezTo>
                <a:cubicBezTo>
                  <a:pt x="5352002" y="627489"/>
                  <a:pt x="5350432" y="633394"/>
                  <a:pt x="5346309" y="639001"/>
                </a:cubicBezTo>
                <a:cubicBezTo>
                  <a:pt x="5342186" y="644608"/>
                  <a:pt x="5337522" y="643468"/>
                  <a:pt x="5332316" y="635580"/>
                </a:cubicBezTo>
                <a:cubicBezTo>
                  <a:pt x="5327111" y="627693"/>
                  <a:pt x="5322666" y="620523"/>
                  <a:pt x="5318980" y="614070"/>
                </a:cubicBezTo>
                <a:cubicBezTo>
                  <a:pt x="5318241" y="611500"/>
                  <a:pt x="5317960" y="609389"/>
                  <a:pt x="5318135" y="607739"/>
                </a:cubicBezTo>
                <a:lnTo>
                  <a:pt x="5319727" y="604743"/>
                </a:lnTo>
                <a:lnTo>
                  <a:pt x="5294329" y="606735"/>
                </a:lnTo>
                <a:cubicBezTo>
                  <a:pt x="5282298" y="630755"/>
                  <a:pt x="5274690" y="643360"/>
                  <a:pt x="5271507" y="644550"/>
                </a:cubicBezTo>
                <a:cubicBezTo>
                  <a:pt x="5308390" y="644593"/>
                  <a:pt x="5342218" y="644593"/>
                  <a:pt x="5372992" y="644550"/>
                </a:cubicBezTo>
                <a:cubicBezTo>
                  <a:pt x="5374555" y="636089"/>
                  <a:pt x="5376219" y="621298"/>
                  <a:pt x="5377983" y="600174"/>
                </a:cubicBezTo>
                <a:close/>
                <a:moveTo>
                  <a:pt x="2520483" y="600174"/>
                </a:moveTo>
                <a:lnTo>
                  <a:pt x="2470064" y="604129"/>
                </a:lnTo>
                <a:lnTo>
                  <a:pt x="2474547" y="605315"/>
                </a:lnTo>
                <a:cubicBezTo>
                  <a:pt x="2486213" y="609761"/>
                  <a:pt x="2492537" y="615085"/>
                  <a:pt x="2493520" y="621287"/>
                </a:cubicBezTo>
                <a:cubicBezTo>
                  <a:pt x="2494502" y="627489"/>
                  <a:pt x="2492932" y="633394"/>
                  <a:pt x="2488809" y="639001"/>
                </a:cubicBezTo>
                <a:cubicBezTo>
                  <a:pt x="2484686" y="644608"/>
                  <a:pt x="2480022" y="643468"/>
                  <a:pt x="2474816" y="635580"/>
                </a:cubicBezTo>
                <a:cubicBezTo>
                  <a:pt x="2469611" y="627693"/>
                  <a:pt x="2465165" y="620523"/>
                  <a:pt x="2461480" y="614070"/>
                </a:cubicBezTo>
                <a:cubicBezTo>
                  <a:pt x="2460741" y="611500"/>
                  <a:pt x="2460460" y="609389"/>
                  <a:pt x="2460635" y="607739"/>
                </a:cubicBezTo>
                <a:lnTo>
                  <a:pt x="2462227" y="604743"/>
                </a:lnTo>
                <a:lnTo>
                  <a:pt x="2436829" y="606735"/>
                </a:lnTo>
                <a:cubicBezTo>
                  <a:pt x="2424798" y="630755"/>
                  <a:pt x="2417190" y="643360"/>
                  <a:pt x="2414007" y="644550"/>
                </a:cubicBezTo>
                <a:cubicBezTo>
                  <a:pt x="2450890" y="644593"/>
                  <a:pt x="2484718" y="644593"/>
                  <a:pt x="2515492" y="644550"/>
                </a:cubicBezTo>
                <a:cubicBezTo>
                  <a:pt x="2517055" y="636089"/>
                  <a:pt x="2518719" y="621298"/>
                  <a:pt x="2520483" y="600174"/>
                </a:cubicBezTo>
                <a:close/>
                <a:moveTo>
                  <a:pt x="789587" y="579783"/>
                </a:moveTo>
                <a:cubicBezTo>
                  <a:pt x="776838" y="581489"/>
                  <a:pt x="767567" y="587713"/>
                  <a:pt x="761773" y="598454"/>
                </a:cubicBezTo>
                <a:cubicBezTo>
                  <a:pt x="755980" y="609194"/>
                  <a:pt x="753517" y="620796"/>
                  <a:pt x="754385" y="633257"/>
                </a:cubicBezTo>
                <a:cubicBezTo>
                  <a:pt x="755253" y="645719"/>
                  <a:pt x="759450" y="655922"/>
                  <a:pt x="766979" y="663867"/>
                </a:cubicBezTo>
                <a:cubicBezTo>
                  <a:pt x="774507" y="671811"/>
                  <a:pt x="784270" y="675977"/>
                  <a:pt x="796265" y="676364"/>
                </a:cubicBezTo>
                <a:cubicBezTo>
                  <a:pt x="808261" y="676751"/>
                  <a:pt x="818432" y="672564"/>
                  <a:pt x="826778" y="663802"/>
                </a:cubicBezTo>
                <a:cubicBezTo>
                  <a:pt x="835124" y="655040"/>
                  <a:pt x="839297" y="641711"/>
                  <a:pt x="839297" y="623814"/>
                </a:cubicBezTo>
                <a:cubicBezTo>
                  <a:pt x="839297" y="605918"/>
                  <a:pt x="834199" y="593678"/>
                  <a:pt x="824003" y="587096"/>
                </a:cubicBezTo>
                <a:cubicBezTo>
                  <a:pt x="813807" y="580514"/>
                  <a:pt x="802335" y="578076"/>
                  <a:pt x="789587" y="579783"/>
                </a:cubicBezTo>
                <a:close/>
                <a:moveTo>
                  <a:pt x="2821204" y="542742"/>
                </a:moveTo>
                <a:cubicBezTo>
                  <a:pt x="2831679" y="544162"/>
                  <a:pt x="2840244" y="546779"/>
                  <a:pt x="2846898" y="550593"/>
                </a:cubicBezTo>
                <a:cubicBezTo>
                  <a:pt x="2855401" y="554092"/>
                  <a:pt x="2858072" y="558918"/>
                  <a:pt x="2854910" y="565070"/>
                </a:cubicBezTo>
                <a:cubicBezTo>
                  <a:pt x="2851748" y="571222"/>
                  <a:pt x="2850615" y="596231"/>
                  <a:pt x="2851512" y="640098"/>
                </a:cubicBezTo>
                <a:cubicBezTo>
                  <a:pt x="2852408" y="683964"/>
                  <a:pt x="2850863" y="713695"/>
                  <a:pt x="2846876" y="729290"/>
                </a:cubicBezTo>
                <a:cubicBezTo>
                  <a:pt x="2842890" y="744885"/>
                  <a:pt x="2837021" y="746491"/>
                  <a:pt x="2829270" y="734108"/>
                </a:cubicBezTo>
                <a:cubicBezTo>
                  <a:pt x="2821519" y="721726"/>
                  <a:pt x="2818317" y="712003"/>
                  <a:pt x="2819666" y="704940"/>
                </a:cubicBezTo>
                <a:cubicBezTo>
                  <a:pt x="2821014" y="697878"/>
                  <a:pt x="2822587" y="683602"/>
                  <a:pt x="2824387" y="662113"/>
                </a:cubicBezTo>
                <a:cubicBezTo>
                  <a:pt x="2826187" y="640625"/>
                  <a:pt x="2825982" y="618899"/>
                  <a:pt x="2823774" y="596937"/>
                </a:cubicBezTo>
                <a:cubicBezTo>
                  <a:pt x="2821566" y="574975"/>
                  <a:pt x="2817966" y="560097"/>
                  <a:pt x="2812976" y="552303"/>
                </a:cubicBezTo>
                <a:cubicBezTo>
                  <a:pt x="2807986" y="544509"/>
                  <a:pt x="2810728" y="541322"/>
                  <a:pt x="2821204" y="542742"/>
                </a:cubicBezTo>
                <a:close/>
                <a:moveTo>
                  <a:pt x="1030504" y="542742"/>
                </a:moveTo>
                <a:cubicBezTo>
                  <a:pt x="1040979" y="544162"/>
                  <a:pt x="1049544" y="546779"/>
                  <a:pt x="1056198" y="550593"/>
                </a:cubicBezTo>
                <a:cubicBezTo>
                  <a:pt x="1064702" y="554092"/>
                  <a:pt x="1067373" y="558918"/>
                  <a:pt x="1064211" y="565070"/>
                </a:cubicBezTo>
                <a:cubicBezTo>
                  <a:pt x="1061048" y="571222"/>
                  <a:pt x="1059916" y="596231"/>
                  <a:pt x="1060812" y="640098"/>
                </a:cubicBezTo>
                <a:cubicBezTo>
                  <a:pt x="1061708" y="683964"/>
                  <a:pt x="1060163" y="713695"/>
                  <a:pt x="1056176" y="729290"/>
                </a:cubicBezTo>
                <a:cubicBezTo>
                  <a:pt x="1052190" y="744885"/>
                  <a:pt x="1046321" y="746491"/>
                  <a:pt x="1038570" y="734108"/>
                </a:cubicBezTo>
                <a:cubicBezTo>
                  <a:pt x="1030819" y="721726"/>
                  <a:pt x="1027618" y="712003"/>
                  <a:pt x="1028966" y="704940"/>
                </a:cubicBezTo>
                <a:cubicBezTo>
                  <a:pt x="1030314" y="697878"/>
                  <a:pt x="1031888" y="683602"/>
                  <a:pt x="1033687" y="662113"/>
                </a:cubicBezTo>
                <a:cubicBezTo>
                  <a:pt x="1035487" y="640625"/>
                  <a:pt x="1035283" y="618899"/>
                  <a:pt x="1033074" y="596937"/>
                </a:cubicBezTo>
                <a:cubicBezTo>
                  <a:pt x="1030866" y="574975"/>
                  <a:pt x="1027266" y="560097"/>
                  <a:pt x="1022277" y="552303"/>
                </a:cubicBezTo>
                <a:cubicBezTo>
                  <a:pt x="1017286" y="544509"/>
                  <a:pt x="1020028" y="541322"/>
                  <a:pt x="1030504" y="542742"/>
                </a:cubicBezTo>
                <a:close/>
                <a:moveTo>
                  <a:pt x="173432" y="542118"/>
                </a:moveTo>
                <a:cubicBezTo>
                  <a:pt x="158675" y="545674"/>
                  <a:pt x="145167" y="548607"/>
                  <a:pt x="132906" y="550916"/>
                </a:cubicBezTo>
                <a:cubicBezTo>
                  <a:pt x="132146" y="570863"/>
                  <a:pt x="131766" y="588129"/>
                  <a:pt x="131766" y="602713"/>
                </a:cubicBezTo>
                <a:cubicBezTo>
                  <a:pt x="146364" y="600977"/>
                  <a:pt x="158532" y="598984"/>
                  <a:pt x="168269" y="596733"/>
                </a:cubicBezTo>
                <a:cubicBezTo>
                  <a:pt x="170836" y="579754"/>
                  <a:pt x="172556" y="561549"/>
                  <a:pt x="173432" y="542118"/>
                </a:cubicBezTo>
                <a:close/>
                <a:moveTo>
                  <a:pt x="5326933" y="541375"/>
                </a:moveTo>
                <a:cubicBezTo>
                  <a:pt x="5328530" y="541263"/>
                  <a:pt x="5330522" y="541571"/>
                  <a:pt x="5332908" y="542301"/>
                </a:cubicBezTo>
                <a:cubicBezTo>
                  <a:pt x="5342452" y="545219"/>
                  <a:pt x="5349001" y="549034"/>
                  <a:pt x="5352557" y="553744"/>
                </a:cubicBezTo>
                <a:cubicBezTo>
                  <a:pt x="5356114" y="558455"/>
                  <a:pt x="5356315" y="564672"/>
                  <a:pt x="5353160" y="572394"/>
                </a:cubicBezTo>
                <a:cubicBezTo>
                  <a:pt x="5350005" y="580116"/>
                  <a:pt x="5344882" y="580249"/>
                  <a:pt x="5337791" y="572792"/>
                </a:cubicBezTo>
                <a:cubicBezTo>
                  <a:pt x="5330699" y="565335"/>
                  <a:pt x="5325835" y="558989"/>
                  <a:pt x="5323196" y="553755"/>
                </a:cubicBezTo>
                <a:cubicBezTo>
                  <a:pt x="5320895" y="545839"/>
                  <a:pt x="5322140" y="541713"/>
                  <a:pt x="5326933" y="541375"/>
                </a:cubicBezTo>
                <a:close/>
                <a:moveTo>
                  <a:pt x="2469433" y="541375"/>
                </a:moveTo>
                <a:cubicBezTo>
                  <a:pt x="2471030" y="541263"/>
                  <a:pt x="2473022" y="541571"/>
                  <a:pt x="2475408" y="542301"/>
                </a:cubicBezTo>
                <a:cubicBezTo>
                  <a:pt x="2484951" y="545219"/>
                  <a:pt x="2491501" y="549034"/>
                  <a:pt x="2495058" y="553744"/>
                </a:cubicBezTo>
                <a:cubicBezTo>
                  <a:pt x="2498614" y="558455"/>
                  <a:pt x="2498815" y="564672"/>
                  <a:pt x="2495660" y="572394"/>
                </a:cubicBezTo>
                <a:cubicBezTo>
                  <a:pt x="2492505" y="580116"/>
                  <a:pt x="2487382" y="580249"/>
                  <a:pt x="2480291" y="572792"/>
                </a:cubicBezTo>
                <a:cubicBezTo>
                  <a:pt x="2473199" y="565335"/>
                  <a:pt x="2468334" y="558989"/>
                  <a:pt x="2465696" y="553755"/>
                </a:cubicBezTo>
                <a:cubicBezTo>
                  <a:pt x="2463394" y="545839"/>
                  <a:pt x="2464640" y="541713"/>
                  <a:pt x="2469433" y="541375"/>
                </a:cubicBezTo>
                <a:close/>
                <a:moveTo>
                  <a:pt x="5370153" y="532586"/>
                </a:moveTo>
                <a:cubicBezTo>
                  <a:pt x="5367213" y="532631"/>
                  <a:pt x="5363334" y="533098"/>
                  <a:pt x="5358516" y="533987"/>
                </a:cubicBezTo>
                <a:cubicBezTo>
                  <a:pt x="5348879" y="535765"/>
                  <a:pt x="5334854" y="537493"/>
                  <a:pt x="5316442" y="539171"/>
                </a:cubicBezTo>
                <a:cubicBezTo>
                  <a:pt x="5312584" y="551547"/>
                  <a:pt x="5307508" y="566425"/>
                  <a:pt x="5301212" y="583805"/>
                </a:cubicBezTo>
                <a:cubicBezTo>
                  <a:pt x="5326093" y="582959"/>
                  <a:pt x="5351705" y="581296"/>
                  <a:pt x="5378047" y="578815"/>
                </a:cubicBezTo>
                <a:cubicBezTo>
                  <a:pt x="5378908" y="550349"/>
                  <a:pt x="5378277" y="535317"/>
                  <a:pt x="5376154" y="533718"/>
                </a:cubicBezTo>
                <a:cubicBezTo>
                  <a:pt x="5375093" y="532919"/>
                  <a:pt x="5373093" y="532542"/>
                  <a:pt x="5370153" y="532586"/>
                </a:cubicBezTo>
                <a:close/>
                <a:moveTo>
                  <a:pt x="2512653" y="532586"/>
                </a:moveTo>
                <a:cubicBezTo>
                  <a:pt x="2509713" y="532631"/>
                  <a:pt x="2505834" y="533098"/>
                  <a:pt x="2501016" y="533987"/>
                </a:cubicBezTo>
                <a:cubicBezTo>
                  <a:pt x="2491379" y="535765"/>
                  <a:pt x="2477355" y="537493"/>
                  <a:pt x="2458942" y="539171"/>
                </a:cubicBezTo>
                <a:cubicBezTo>
                  <a:pt x="2455084" y="551547"/>
                  <a:pt x="2450008" y="566425"/>
                  <a:pt x="2443712" y="583805"/>
                </a:cubicBezTo>
                <a:cubicBezTo>
                  <a:pt x="2468593" y="582959"/>
                  <a:pt x="2494204" y="581296"/>
                  <a:pt x="2520547" y="578815"/>
                </a:cubicBezTo>
                <a:cubicBezTo>
                  <a:pt x="2521408" y="550349"/>
                  <a:pt x="2520777" y="535317"/>
                  <a:pt x="2518654" y="533718"/>
                </a:cubicBezTo>
                <a:cubicBezTo>
                  <a:pt x="2517593" y="532919"/>
                  <a:pt x="2515593" y="532542"/>
                  <a:pt x="2512653" y="532586"/>
                </a:cubicBezTo>
                <a:close/>
                <a:moveTo>
                  <a:pt x="5827524" y="528233"/>
                </a:moveTo>
                <a:cubicBezTo>
                  <a:pt x="5835932" y="527609"/>
                  <a:pt x="5843392" y="530180"/>
                  <a:pt x="5849904" y="535945"/>
                </a:cubicBezTo>
                <a:cubicBezTo>
                  <a:pt x="5858588" y="543631"/>
                  <a:pt x="5860380" y="548826"/>
                  <a:pt x="5855282" y="551529"/>
                </a:cubicBezTo>
                <a:cubicBezTo>
                  <a:pt x="5850184" y="554232"/>
                  <a:pt x="5842644" y="555809"/>
                  <a:pt x="5832664" y="556261"/>
                </a:cubicBezTo>
                <a:cubicBezTo>
                  <a:pt x="5822683" y="556713"/>
                  <a:pt x="5811325" y="557620"/>
                  <a:pt x="5798591" y="558982"/>
                </a:cubicBezTo>
                <a:cubicBezTo>
                  <a:pt x="5785857" y="560344"/>
                  <a:pt x="5775360" y="561305"/>
                  <a:pt x="5767100" y="561865"/>
                </a:cubicBezTo>
                <a:cubicBezTo>
                  <a:pt x="5771589" y="566712"/>
                  <a:pt x="5773152" y="570838"/>
                  <a:pt x="5771789" y="574244"/>
                </a:cubicBezTo>
                <a:cubicBezTo>
                  <a:pt x="5770427" y="577650"/>
                  <a:pt x="5769969" y="586365"/>
                  <a:pt x="5770413" y="600390"/>
                </a:cubicBezTo>
                <a:cubicBezTo>
                  <a:pt x="5770857" y="614414"/>
                  <a:pt x="5771757" y="628425"/>
                  <a:pt x="5773113" y="642421"/>
                </a:cubicBezTo>
                <a:cubicBezTo>
                  <a:pt x="5774468" y="656417"/>
                  <a:pt x="5774912" y="668767"/>
                  <a:pt x="5774446" y="679472"/>
                </a:cubicBezTo>
                <a:cubicBezTo>
                  <a:pt x="5773980" y="690177"/>
                  <a:pt x="5772560" y="699323"/>
                  <a:pt x="5770187" y="706909"/>
                </a:cubicBezTo>
                <a:cubicBezTo>
                  <a:pt x="5767814" y="714495"/>
                  <a:pt x="5762547" y="722220"/>
                  <a:pt x="5754388" y="730086"/>
                </a:cubicBezTo>
                <a:cubicBezTo>
                  <a:pt x="5746228" y="737952"/>
                  <a:pt x="5740944" y="738389"/>
                  <a:pt x="5738534" y="731398"/>
                </a:cubicBezTo>
                <a:cubicBezTo>
                  <a:pt x="5736125" y="724407"/>
                  <a:pt x="5732117" y="717678"/>
                  <a:pt x="5726510" y="711211"/>
                </a:cubicBezTo>
                <a:cubicBezTo>
                  <a:pt x="5720904" y="704743"/>
                  <a:pt x="5715665" y="698541"/>
                  <a:pt x="5710797" y="692604"/>
                </a:cubicBezTo>
                <a:cubicBezTo>
                  <a:pt x="5705929" y="686667"/>
                  <a:pt x="5709535" y="685047"/>
                  <a:pt x="5721617" y="687743"/>
                </a:cubicBezTo>
                <a:cubicBezTo>
                  <a:pt x="5733699" y="690439"/>
                  <a:pt x="5740449" y="691217"/>
                  <a:pt x="5741869" y="690077"/>
                </a:cubicBezTo>
                <a:cubicBezTo>
                  <a:pt x="5743288" y="688937"/>
                  <a:pt x="5744221" y="681752"/>
                  <a:pt x="5744665" y="668523"/>
                </a:cubicBezTo>
                <a:cubicBezTo>
                  <a:pt x="5745110" y="655295"/>
                  <a:pt x="5745332" y="641481"/>
                  <a:pt x="5745332" y="627084"/>
                </a:cubicBezTo>
                <a:cubicBezTo>
                  <a:pt x="5745332" y="612901"/>
                  <a:pt x="5744906" y="599780"/>
                  <a:pt x="5744052" y="587720"/>
                </a:cubicBezTo>
                <a:cubicBezTo>
                  <a:pt x="5743199" y="575660"/>
                  <a:pt x="5741812" y="568561"/>
                  <a:pt x="5739890" y="566425"/>
                </a:cubicBezTo>
                <a:cubicBezTo>
                  <a:pt x="5711912" y="571731"/>
                  <a:pt x="5692822" y="575757"/>
                  <a:pt x="5682619" y="578503"/>
                </a:cubicBezTo>
                <a:cubicBezTo>
                  <a:pt x="5672416" y="581249"/>
                  <a:pt x="5663894" y="578775"/>
                  <a:pt x="5657053" y="571082"/>
                </a:cubicBezTo>
                <a:cubicBezTo>
                  <a:pt x="5650213" y="563388"/>
                  <a:pt x="5649969" y="559541"/>
                  <a:pt x="5656322" y="559541"/>
                </a:cubicBezTo>
                <a:cubicBezTo>
                  <a:pt x="5659678" y="559541"/>
                  <a:pt x="5668827" y="558186"/>
                  <a:pt x="5683769" y="555476"/>
                </a:cubicBezTo>
                <a:cubicBezTo>
                  <a:pt x="5698712" y="552766"/>
                  <a:pt x="5721939" y="548747"/>
                  <a:pt x="5753452" y="543419"/>
                </a:cubicBezTo>
                <a:cubicBezTo>
                  <a:pt x="5784965" y="538092"/>
                  <a:pt x="5806748" y="533593"/>
                  <a:pt x="5818800" y="529922"/>
                </a:cubicBezTo>
                <a:cubicBezTo>
                  <a:pt x="5821814" y="529004"/>
                  <a:pt x="5824722" y="528441"/>
                  <a:pt x="5827524" y="528233"/>
                </a:cubicBezTo>
                <a:close/>
                <a:moveTo>
                  <a:pt x="4751199" y="528233"/>
                </a:moveTo>
                <a:cubicBezTo>
                  <a:pt x="4759607" y="527609"/>
                  <a:pt x="4767067" y="530180"/>
                  <a:pt x="4773579" y="535945"/>
                </a:cubicBezTo>
                <a:cubicBezTo>
                  <a:pt x="4782263" y="543631"/>
                  <a:pt x="4784055" y="548826"/>
                  <a:pt x="4778957" y="551529"/>
                </a:cubicBezTo>
                <a:cubicBezTo>
                  <a:pt x="4773859" y="554232"/>
                  <a:pt x="4766319" y="555809"/>
                  <a:pt x="4756339" y="556261"/>
                </a:cubicBezTo>
                <a:cubicBezTo>
                  <a:pt x="4746358" y="556713"/>
                  <a:pt x="4735001" y="557620"/>
                  <a:pt x="4722266" y="558982"/>
                </a:cubicBezTo>
                <a:cubicBezTo>
                  <a:pt x="4709532" y="560344"/>
                  <a:pt x="4699035" y="561305"/>
                  <a:pt x="4690775" y="561865"/>
                </a:cubicBezTo>
                <a:cubicBezTo>
                  <a:pt x="4695264" y="566712"/>
                  <a:pt x="4696827" y="570838"/>
                  <a:pt x="4695465" y="574244"/>
                </a:cubicBezTo>
                <a:cubicBezTo>
                  <a:pt x="4694102" y="577650"/>
                  <a:pt x="4693644" y="586365"/>
                  <a:pt x="4694088" y="600390"/>
                </a:cubicBezTo>
                <a:cubicBezTo>
                  <a:pt x="4694532" y="614414"/>
                  <a:pt x="4695432" y="628425"/>
                  <a:pt x="4696788" y="642421"/>
                </a:cubicBezTo>
                <a:cubicBezTo>
                  <a:pt x="4698143" y="656417"/>
                  <a:pt x="4698587" y="668767"/>
                  <a:pt x="4698121" y="679472"/>
                </a:cubicBezTo>
                <a:cubicBezTo>
                  <a:pt x="4697655" y="690177"/>
                  <a:pt x="4696236" y="699323"/>
                  <a:pt x="4693862" y="706909"/>
                </a:cubicBezTo>
                <a:cubicBezTo>
                  <a:pt x="4691489" y="714495"/>
                  <a:pt x="4686222" y="722220"/>
                  <a:pt x="4678063" y="730086"/>
                </a:cubicBezTo>
                <a:cubicBezTo>
                  <a:pt x="4669903" y="737952"/>
                  <a:pt x="4664619" y="738389"/>
                  <a:pt x="4662210" y="731398"/>
                </a:cubicBezTo>
                <a:cubicBezTo>
                  <a:pt x="4659801" y="724407"/>
                  <a:pt x="4655792" y="717678"/>
                  <a:pt x="4650185" y="711211"/>
                </a:cubicBezTo>
                <a:cubicBezTo>
                  <a:pt x="4644579" y="704743"/>
                  <a:pt x="4639340" y="698541"/>
                  <a:pt x="4634472" y="692604"/>
                </a:cubicBezTo>
                <a:cubicBezTo>
                  <a:pt x="4629604" y="686667"/>
                  <a:pt x="4633210" y="685047"/>
                  <a:pt x="4645292" y="687743"/>
                </a:cubicBezTo>
                <a:cubicBezTo>
                  <a:pt x="4657373" y="690439"/>
                  <a:pt x="4664124" y="691217"/>
                  <a:pt x="4665544" y="690077"/>
                </a:cubicBezTo>
                <a:cubicBezTo>
                  <a:pt x="4666963" y="688937"/>
                  <a:pt x="4667895" y="681752"/>
                  <a:pt x="4668340" y="668523"/>
                </a:cubicBezTo>
                <a:cubicBezTo>
                  <a:pt x="4668785" y="655295"/>
                  <a:pt x="4669007" y="641481"/>
                  <a:pt x="4669007" y="627084"/>
                </a:cubicBezTo>
                <a:cubicBezTo>
                  <a:pt x="4669007" y="612901"/>
                  <a:pt x="4668580" y="599780"/>
                  <a:pt x="4667727" y="587720"/>
                </a:cubicBezTo>
                <a:cubicBezTo>
                  <a:pt x="4666874" y="575660"/>
                  <a:pt x="4665486" y="568561"/>
                  <a:pt x="4663565" y="566425"/>
                </a:cubicBezTo>
                <a:cubicBezTo>
                  <a:pt x="4635587" y="571731"/>
                  <a:pt x="4616497" y="575757"/>
                  <a:pt x="4606294" y="578503"/>
                </a:cubicBezTo>
                <a:cubicBezTo>
                  <a:pt x="4596090" y="581249"/>
                  <a:pt x="4587569" y="578775"/>
                  <a:pt x="4580729" y="571082"/>
                </a:cubicBezTo>
                <a:cubicBezTo>
                  <a:pt x="4573888" y="563388"/>
                  <a:pt x="4573644" y="559541"/>
                  <a:pt x="4579997" y="559541"/>
                </a:cubicBezTo>
                <a:cubicBezTo>
                  <a:pt x="4583353" y="559541"/>
                  <a:pt x="4592502" y="558186"/>
                  <a:pt x="4607444" y="555476"/>
                </a:cubicBezTo>
                <a:cubicBezTo>
                  <a:pt x="4622387" y="552766"/>
                  <a:pt x="4645614" y="548747"/>
                  <a:pt x="4677127" y="543419"/>
                </a:cubicBezTo>
                <a:cubicBezTo>
                  <a:pt x="4708640" y="538092"/>
                  <a:pt x="4730422" y="533593"/>
                  <a:pt x="4742475" y="529922"/>
                </a:cubicBezTo>
                <a:cubicBezTo>
                  <a:pt x="4745489" y="529004"/>
                  <a:pt x="4748397" y="528441"/>
                  <a:pt x="4751199" y="528233"/>
                </a:cubicBezTo>
                <a:close/>
                <a:moveTo>
                  <a:pt x="5633664" y="509853"/>
                </a:moveTo>
                <a:cubicBezTo>
                  <a:pt x="5636602" y="509781"/>
                  <a:pt x="5641458" y="511150"/>
                  <a:pt x="5648234" y="513961"/>
                </a:cubicBezTo>
                <a:cubicBezTo>
                  <a:pt x="5661786" y="519582"/>
                  <a:pt x="5666439" y="525756"/>
                  <a:pt x="5662194" y="532482"/>
                </a:cubicBezTo>
                <a:lnTo>
                  <a:pt x="5651396" y="545968"/>
                </a:lnTo>
                <a:cubicBezTo>
                  <a:pt x="5648156" y="550027"/>
                  <a:pt x="5639028" y="562280"/>
                  <a:pt x="5624013" y="582730"/>
                </a:cubicBezTo>
                <a:cubicBezTo>
                  <a:pt x="5634812" y="593944"/>
                  <a:pt x="5639522" y="604272"/>
                  <a:pt x="5638146" y="613715"/>
                </a:cubicBezTo>
                <a:cubicBezTo>
                  <a:pt x="5636769" y="623158"/>
                  <a:pt x="5635855" y="638907"/>
                  <a:pt x="5635403" y="660963"/>
                </a:cubicBezTo>
                <a:cubicBezTo>
                  <a:pt x="5634952" y="683018"/>
                  <a:pt x="5632037" y="700445"/>
                  <a:pt x="5626659" y="713243"/>
                </a:cubicBezTo>
                <a:cubicBezTo>
                  <a:pt x="5621282" y="726042"/>
                  <a:pt x="5615646" y="725705"/>
                  <a:pt x="5609752" y="712232"/>
                </a:cubicBezTo>
                <a:cubicBezTo>
                  <a:pt x="5603858" y="698760"/>
                  <a:pt x="5602263" y="689220"/>
                  <a:pt x="5604966" y="683613"/>
                </a:cubicBezTo>
                <a:cubicBezTo>
                  <a:pt x="5607670" y="678006"/>
                  <a:pt x="5609695" y="669370"/>
                  <a:pt x="5611043" y="657704"/>
                </a:cubicBezTo>
                <a:cubicBezTo>
                  <a:pt x="5612391" y="646038"/>
                  <a:pt x="5613065" y="632684"/>
                  <a:pt x="5613065" y="617641"/>
                </a:cubicBezTo>
                <a:cubicBezTo>
                  <a:pt x="5613065" y="603329"/>
                  <a:pt x="5612929" y="595256"/>
                  <a:pt x="5612656" y="593420"/>
                </a:cubicBezTo>
                <a:cubicBezTo>
                  <a:pt x="5610692" y="596876"/>
                  <a:pt x="5605253" y="602584"/>
                  <a:pt x="5596341" y="610542"/>
                </a:cubicBezTo>
                <a:cubicBezTo>
                  <a:pt x="5587429" y="618501"/>
                  <a:pt x="5576512" y="625510"/>
                  <a:pt x="5563591" y="631569"/>
                </a:cubicBezTo>
                <a:cubicBezTo>
                  <a:pt x="5550671" y="637627"/>
                  <a:pt x="5545662" y="637939"/>
                  <a:pt x="5548566" y="632504"/>
                </a:cubicBezTo>
                <a:cubicBezTo>
                  <a:pt x="5551470" y="627069"/>
                  <a:pt x="5558576" y="619147"/>
                  <a:pt x="5569883" y="608736"/>
                </a:cubicBezTo>
                <a:cubicBezTo>
                  <a:pt x="5581191" y="598325"/>
                  <a:pt x="5591683" y="586741"/>
                  <a:pt x="5601363" y="573986"/>
                </a:cubicBezTo>
                <a:cubicBezTo>
                  <a:pt x="5611043" y="561230"/>
                  <a:pt x="5618786" y="549586"/>
                  <a:pt x="5624594" y="539053"/>
                </a:cubicBezTo>
                <a:cubicBezTo>
                  <a:pt x="5630402" y="528520"/>
                  <a:pt x="5632407" y="520299"/>
                  <a:pt x="5630607" y="514391"/>
                </a:cubicBezTo>
                <a:cubicBezTo>
                  <a:pt x="5629707" y="511437"/>
                  <a:pt x="5630726" y="509924"/>
                  <a:pt x="5633664" y="509853"/>
                </a:cubicBezTo>
                <a:close/>
                <a:moveTo>
                  <a:pt x="4557339" y="509853"/>
                </a:moveTo>
                <a:cubicBezTo>
                  <a:pt x="4560277" y="509781"/>
                  <a:pt x="4565134" y="511150"/>
                  <a:pt x="4571909" y="513961"/>
                </a:cubicBezTo>
                <a:cubicBezTo>
                  <a:pt x="4585461" y="519582"/>
                  <a:pt x="4590114" y="525756"/>
                  <a:pt x="4585870" y="532482"/>
                </a:cubicBezTo>
                <a:lnTo>
                  <a:pt x="4575071" y="545968"/>
                </a:lnTo>
                <a:cubicBezTo>
                  <a:pt x="4571831" y="550027"/>
                  <a:pt x="4562703" y="562280"/>
                  <a:pt x="4547689" y="582730"/>
                </a:cubicBezTo>
                <a:cubicBezTo>
                  <a:pt x="4558487" y="593944"/>
                  <a:pt x="4563198" y="604272"/>
                  <a:pt x="4561821" y="613715"/>
                </a:cubicBezTo>
                <a:cubicBezTo>
                  <a:pt x="4560444" y="623158"/>
                  <a:pt x="4559530" y="638907"/>
                  <a:pt x="4559078" y="660963"/>
                </a:cubicBezTo>
                <a:cubicBezTo>
                  <a:pt x="4558627" y="683018"/>
                  <a:pt x="4555712" y="700445"/>
                  <a:pt x="4550335" y="713243"/>
                </a:cubicBezTo>
                <a:cubicBezTo>
                  <a:pt x="4544957" y="726042"/>
                  <a:pt x="4539321" y="725705"/>
                  <a:pt x="4533427" y="712232"/>
                </a:cubicBezTo>
                <a:cubicBezTo>
                  <a:pt x="4527534" y="698760"/>
                  <a:pt x="4525938" y="689220"/>
                  <a:pt x="4528641" y="683613"/>
                </a:cubicBezTo>
                <a:cubicBezTo>
                  <a:pt x="4531344" y="678006"/>
                  <a:pt x="4533370" y="669370"/>
                  <a:pt x="4534718" y="657704"/>
                </a:cubicBezTo>
                <a:cubicBezTo>
                  <a:pt x="4536066" y="646038"/>
                  <a:pt x="4536740" y="632684"/>
                  <a:pt x="4536740" y="617641"/>
                </a:cubicBezTo>
                <a:cubicBezTo>
                  <a:pt x="4536740" y="603329"/>
                  <a:pt x="4536604" y="595256"/>
                  <a:pt x="4536331" y="593420"/>
                </a:cubicBezTo>
                <a:cubicBezTo>
                  <a:pt x="4534367" y="596876"/>
                  <a:pt x="4528928" y="602584"/>
                  <a:pt x="4520016" y="610542"/>
                </a:cubicBezTo>
                <a:cubicBezTo>
                  <a:pt x="4511103" y="618501"/>
                  <a:pt x="4500187" y="625510"/>
                  <a:pt x="4487266" y="631569"/>
                </a:cubicBezTo>
                <a:cubicBezTo>
                  <a:pt x="4474346" y="637627"/>
                  <a:pt x="4469337" y="637939"/>
                  <a:pt x="4472241" y="632504"/>
                </a:cubicBezTo>
                <a:cubicBezTo>
                  <a:pt x="4475145" y="627069"/>
                  <a:pt x="4482251" y="619147"/>
                  <a:pt x="4493558" y="608736"/>
                </a:cubicBezTo>
                <a:cubicBezTo>
                  <a:pt x="4504865" y="598325"/>
                  <a:pt x="4515359" y="586741"/>
                  <a:pt x="4525038" y="573986"/>
                </a:cubicBezTo>
                <a:cubicBezTo>
                  <a:pt x="4534718" y="561230"/>
                  <a:pt x="4542462" y="549586"/>
                  <a:pt x="4548270" y="539053"/>
                </a:cubicBezTo>
                <a:cubicBezTo>
                  <a:pt x="4554077" y="528520"/>
                  <a:pt x="4556081" y="520299"/>
                  <a:pt x="4554282" y="514391"/>
                </a:cubicBezTo>
                <a:cubicBezTo>
                  <a:pt x="4553382" y="511437"/>
                  <a:pt x="4554401" y="509924"/>
                  <a:pt x="4557339" y="509853"/>
                </a:cubicBezTo>
                <a:close/>
                <a:moveTo>
                  <a:pt x="5379074" y="504798"/>
                </a:moveTo>
                <a:cubicBezTo>
                  <a:pt x="5382936" y="504507"/>
                  <a:pt x="5386809" y="505328"/>
                  <a:pt x="5390695" y="507261"/>
                </a:cubicBezTo>
                <a:cubicBezTo>
                  <a:pt x="5398468" y="511125"/>
                  <a:pt x="5405294" y="515642"/>
                  <a:pt x="5411173" y="520812"/>
                </a:cubicBezTo>
                <a:cubicBezTo>
                  <a:pt x="5417053" y="525982"/>
                  <a:pt x="5417967" y="531496"/>
                  <a:pt x="5413916" y="537354"/>
                </a:cubicBezTo>
                <a:cubicBezTo>
                  <a:pt x="5409865" y="543212"/>
                  <a:pt x="5407839" y="555999"/>
                  <a:pt x="5407839" y="575717"/>
                </a:cubicBezTo>
                <a:cubicBezTo>
                  <a:pt x="5427241" y="574857"/>
                  <a:pt x="5444794" y="573290"/>
                  <a:pt x="5460496" y="571017"/>
                </a:cubicBezTo>
                <a:cubicBezTo>
                  <a:pt x="5476199" y="568744"/>
                  <a:pt x="5487997" y="573258"/>
                  <a:pt x="5495892" y="584558"/>
                </a:cubicBezTo>
                <a:cubicBezTo>
                  <a:pt x="5503786" y="595858"/>
                  <a:pt x="5502513" y="601286"/>
                  <a:pt x="5492073" y="600841"/>
                </a:cubicBezTo>
                <a:cubicBezTo>
                  <a:pt x="5481634" y="600397"/>
                  <a:pt x="5469922" y="599949"/>
                  <a:pt x="5456936" y="599497"/>
                </a:cubicBezTo>
                <a:cubicBezTo>
                  <a:pt x="5443951" y="599045"/>
                  <a:pt x="5427062" y="598819"/>
                  <a:pt x="5406269" y="598819"/>
                </a:cubicBezTo>
                <a:cubicBezTo>
                  <a:pt x="5405466" y="619985"/>
                  <a:pt x="5404190" y="636140"/>
                  <a:pt x="5402440" y="647282"/>
                </a:cubicBezTo>
                <a:cubicBezTo>
                  <a:pt x="5408047" y="647282"/>
                  <a:pt x="5417899" y="648494"/>
                  <a:pt x="5431995" y="650917"/>
                </a:cubicBezTo>
                <a:cubicBezTo>
                  <a:pt x="5446092" y="653341"/>
                  <a:pt x="5454362" y="659887"/>
                  <a:pt x="5456807" y="670556"/>
                </a:cubicBezTo>
                <a:cubicBezTo>
                  <a:pt x="5459253" y="681225"/>
                  <a:pt x="5454194" y="684739"/>
                  <a:pt x="5441632" y="681096"/>
                </a:cubicBezTo>
                <a:cubicBezTo>
                  <a:pt x="5429070" y="677454"/>
                  <a:pt x="5415260" y="673876"/>
                  <a:pt x="5400203" y="670363"/>
                </a:cubicBezTo>
                <a:cubicBezTo>
                  <a:pt x="5395169" y="698584"/>
                  <a:pt x="5386229" y="719359"/>
                  <a:pt x="5373379" y="732689"/>
                </a:cubicBezTo>
                <a:cubicBezTo>
                  <a:pt x="5360531" y="746018"/>
                  <a:pt x="5351482" y="747965"/>
                  <a:pt x="5346233" y="738529"/>
                </a:cubicBezTo>
                <a:cubicBezTo>
                  <a:pt x="5340985" y="729093"/>
                  <a:pt x="5333041" y="719843"/>
                  <a:pt x="5322401" y="710781"/>
                </a:cubicBezTo>
                <a:cubicBezTo>
                  <a:pt x="5311760" y="701717"/>
                  <a:pt x="5313882" y="698538"/>
                  <a:pt x="5328767" y="701241"/>
                </a:cubicBezTo>
                <a:cubicBezTo>
                  <a:pt x="5343652" y="703944"/>
                  <a:pt x="5353346" y="703779"/>
                  <a:pt x="5357849" y="700746"/>
                </a:cubicBezTo>
                <a:cubicBezTo>
                  <a:pt x="5362352" y="697713"/>
                  <a:pt x="5366367" y="686603"/>
                  <a:pt x="5369895" y="667416"/>
                </a:cubicBezTo>
                <a:cubicBezTo>
                  <a:pt x="5322429" y="664877"/>
                  <a:pt x="5291461" y="664928"/>
                  <a:pt x="5276992" y="667566"/>
                </a:cubicBezTo>
                <a:cubicBezTo>
                  <a:pt x="5262523" y="670205"/>
                  <a:pt x="5251276" y="673578"/>
                  <a:pt x="5243253" y="677687"/>
                </a:cubicBezTo>
                <a:cubicBezTo>
                  <a:pt x="5235230" y="681795"/>
                  <a:pt x="5229583" y="678680"/>
                  <a:pt x="5226313" y="668341"/>
                </a:cubicBezTo>
                <a:cubicBezTo>
                  <a:pt x="5223044" y="658001"/>
                  <a:pt x="5226030" y="650942"/>
                  <a:pt x="5235273" y="647164"/>
                </a:cubicBezTo>
                <a:cubicBezTo>
                  <a:pt x="5244515" y="643385"/>
                  <a:pt x="5255639" y="630418"/>
                  <a:pt x="5268646" y="608262"/>
                </a:cubicBezTo>
                <a:cubicBezTo>
                  <a:pt x="5239449" y="610944"/>
                  <a:pt x="5220277" y="613188"/>
                  <a:pt x="5211127" y="614995"/>
                </a:cubicBezTo>
                <a:cubicBezTo>
                  <a:pt x="5201978" y="616802"/>
                  <a:pt x="5192858" y="612955"/>
                  <a:pt x="5183766" y="603455"/>
                </a:cubicBezTo>
                <a:cubicBezTo>
                  <a:pt x="5174675" y="593954"/>
                  <a:pt x="5177084" y="589663"/>
                  <a:pt x="5190993" y="590581"/>
                </a:cubicBezTo>
                <a:cubicBezTo>
                  <a:pt x="5204904" y="591499"/>
                  <a:pt x="5233319" y="590244"/>
                  <a:pt x="5276239" y="586817"/>
                </a:cubicBezTo>
                <a:cubicBezTo>
                  <a:pt x="5287382" y="558093"/>
                  <a:pt x="5291153" y="538486"/>
                  <a:pt x="5287553" y="527997"/>
                </a:cubicBezTo>
                <a:cubicBezTo>
                  <a:pt x="5283954" y="517507"/>
                  <a:pt x="5285123" y="512746"/>
                  <a:pt x="5291059" y="513714"/>
                </a:cubicBezTo>
                <a:cubicBezTo>
                  <a:pt x="5296996" y="514682"/>
                  <a:pt x="5302116" y="516033"/>
                  <a:pt x="5306418" y="517768"/>
                </a:cubicBezTo>
                <a:cubicBezTo>
                  <a:pt x="5310720" y="519504"/>
                  <a:pt x="5320063" y="519733"/>
                  <a:pt x="5334446" y="518457"/>
                </a:cubicBezTo>
                <a:cubicBezTo>
                  <a:pt x="5348829" y="517180"/>
                  <a:pt x="5359857" y="514029"/>
                  <a:pt x="5367529" y="509003"/>
                </a:cubicBezTo>
                <a:cubicBezTo>
                  <a:pt x="5371365" y="506490"/>
                  <a:pt x="5375214" y="505088"/>
                  <a:pt x="5379074" y="504798"/>
                </a:cubicBezTo>
                <a:close/>
                <a:moveTo>
                  <a:pt x="2521574" y="504798"/>
                </a:moveTo>
                <a:cubicBezTo>
                  <a:pt x="2525435" y="504507"/>
                  <a:pt x="2529309" y="505328"/>
                  <a:pt x="2533195" y="507261"/>
                </a:cubicBezTo>
                <a:cubicBezTo>
                  <a:pt x="2540968" y="511125"/>
                  <a:pt x="2547794" y="515642"/>
                  <a:pt x="2553673" y="520812"/>
                </a:cubicBezTo>
                <a:cubicBezTo>
                  <a:pt x="2559552" y="525982"/>
                  <a:pt x="2560467" y="531496"/>
                  <a:pt x="2556416" y="537354"/>
                </a:cubicBezTo>
                <a:cubicBezTo>
                  <a:pt x="2552365" y="543212"/>
                  <a:pt x="2550339" y="555999"/>
                  <a:pt x="2550339" y="575717"/>
                </a:cubicBezTo>
                <a:cubicBezTo>
                  <a:pt x="2569741" y="574857"/>
                  <a:pt x="2587294" y="573290"/>
                  <a:pt x="2602996" y="571017"/>
                </a:cubicBezTo>
                <a:cubicBezTo>
                  <a:pt x="2618699" y="568744"/>
                  <a:pt x="2630497" y="573258"/>
                  <a:pt x="2638392" y="584558"/>
                </a:cubicBezTo>
                <a:cubicBezTo>
                  <a:pt x="2646286" y="595858"/>
                  <a:pt x="2645013" y="601286"/>
                  <a:pt x="2634573" y="600841"/>
                </a:cubicBezTo>
                <a:cubicBezTo>
                  <a:pt x="2624134" y="600397"/>
                  <a:pt x="2612421" y="599949"/>
                  <a:pt x="2599436" y="599497"/>
                </a:cubicBezTo>
                <a:cubicBezTo>
                  <a:pt x="2586451" y="599045"/>
                  <a:pt x="2569562" y="598819"/>
                  <a:pt x="2548769" y="598819"/>
                </a:cubicBezTo>
                <a:cubicBezTo>
                  <a:pt x="2547966" y="619985"/>
                  <a:pt x="2546689" y="636140"/>
                  <a:pt x="2544940" y="647282"/>
                </a:cubicBezTo>
                <a:cubicBezTo>
                  <a:pt x="2550547" y="647282"/>
                  <a:pt x="2560399" y="648494"/>
                  <a:pt x="2574495" y="650917"/>
                </a:cubicBezTo>
                <a:cubicBezTo>
                  <a:pt x="2588591" y="653341"/>
                  <a:pt x="2596862" y="659887"/>
                  <a:pt x="2599307" y="670556"/>
                </a:cubicBezTo>
                <a:cubicBezTo>
                  <a:pt x="2601752" y="681225"/>
                  <a:pt x="2596694" y="684739"/>
                  <a:pt x="2584132" y="681096"/>
                </a:cubicBezTo>
                <a:cubicBezTo>
                  <a:pt x="2571570" y="677454"/>
                  <a:pt x="2557760" y="673876"/>
                  <a:pt x="2542703" y="670363"/>
                </a:cubicBezTo>
                <a:cubicBezTo>
                  <a:pt x="2537669" y="698584"/>
                  <a:pt x="2528728" y="719359"/>
                  <a:pt x="2515880" y="732689"/>
                </a:cubicBezTo>
                <a:cubicBezTo>
                  <a:pt x="2503031" y="746018"/>
                  <a:pt x="2493982" y="747965"/>
                  <a:pt x="2488734" y="738529"/>
                </a:cubicBezTo>
                <a:cubicBezTo>
                  <a:pt x="2483485" y="729093"/>
                  <a:pt x="2475540" y="719843"/>
                  <a:pt x="2464900" y="710781"/>
                </a:cubicBezTo>
                <a:cubicBezTo>
                  <a:pt x="2454259" y="701717"/>
                  <a:pt x="2456382" y="698538"/>
                  <a:pt x="2471267" y="701241"/>
                </a:cubicBezTo>
                <a:cubicBezTo>
                  <a:pt x="2486152" y="703944"/>
                  <a:pt x="2495846" y="703779"/>
                  <a:pt x="2500349" y="700746"/>
                </a:cubicBezTo>
                <a:cubicBezTo>
                  <a:pt x="2504852" y="697713"/>
                  <a:pt x="2508867" y="686603"/>
                  <a:pt x="2512395" y="667416"/>
                </a:cubicBezTo>
                <a:cubicBezTo>
                  <a:pt x="2464929" y="664877"/>
                  <a:pt x="2433961" y="664928"/>
                  <a:pt x="2419492" y="667566"/>
                </a:cubicBezTo>
                <a:cubicBezTo>
                  <a:pt x="2405022" y="670205"/>
                  <a:pt x="2393776" y="673578"/>
                  <a:pt x="2385753" y="677687"/>
                </a:cubicBezTo>
                <a:cubicBezTo>
                  <a:pt x="2377730" y="681795"/>
                  <a:pt x="2372083" y="678680"/>
                  <a:pt x="2368814" y="668341"/>
                </a:cubicBezTo>
                <a:cubicBezTo>
                  <a:pt x="2365544" y="658001"/>
                  <a:pt x="2368530" y="650942"/>
                  <a:pt x="2377773" y="647164"/>
                </a:cubicBezTo>
                <a:cubicBezTo>
                  <a:pt x="2387015" y="643385"/>
                  <a:pt x="2398139" y="630418"/>
                  <a:pt x="2411146" y="608262"/>
                </a:cubicBezTo>
                <a:cubicBezTo>
                  <a:pt x="2381949" y="610944"/>
                  <a:pt x="2362776" y="613188"/>
                  <a:pt x="2353627" y="614995"/>
                </a:cubicBezTo>
                <a:cubicBezTo>
                  <a:pt x="2344478" y="616802"/>
                  <a:pt x="2335358" y="612955"/>
                  <a:pt x="2326266" y="603455"/>
                </a:cubicBezTo>
                <a:cubicBezTo>
                  <a:pt x="2317174" y="593954"/>
                  <a:pt x="2319584" y="589663"/>
                  <a:pt x="2333494" y="590581"/>
                </a:cubicBezTo>
                <a:cubicBezTo>
                  <a:pt x="2347403" y="591499"/>
                  <a:pt x="2375819" y="590244"/>
                  <a:pt x="2418739" y="586817"/>
                </a:cubicBezTo>
                <a:cubicBezTo>
                  <a:pt x="2429881" y="558093"/>
                  <a:pt x="2433653" y="538486"/>
                  <a:pt x="2430053" y="527997"/>
                </a:cubicBezTo>
                <a:cubicBezTo>
                  <a:pt x="2426454" y="517507"/>
                  <a:pt x="2427623" y="512746"/>
                  <a:pt x="2433560" y="513714"/>
                </a:cubicBezTo>
                <a:cubicBezTo>
                  <a:pt x="2439496" y="514682"/>
                  <a:pt x="2444616" y="516033"/>
                  <a:pt x="2448918" y="517768"/>
                </a:cubicBezTo>
                <a:cubicBezTo>
                  <a:pt x="2453220" y="519504"/>
                  <a:pt x="2462562" y="519733"/>
                  <a:pt x="2476946" y="518457"/>
                </a:cubicBezTo>
                <a:cubicBezTo>
                  <a:pt x="2491329" y="517180"/>
                  <a:pt x="2502357" y="514029"/>
                  <a:pt x="2510029" y="509003"/>
                </a:cubicBezTo>
                <a:cubicBezTo>
                  <a:pt x="2513865" y="506490"/>
                  <a:pt x="2517713" y="505088"/>
                  <a:pt x="2521574" y="504798"/>
                </a:cubicBezTo>
                <a:close/>
                <a:moveTo>
                  <a:pt x="4367151" y="495516"/>
                </a:moveTo>
                <a:cubicBezTo>
                  <a:pt x="4357392" y="495093"/>
                  <a:pt x="4348562" y="500306"/>
                  <a:pt x="4340661" y="511154"/>
                </a:cubicBezTo>
                <a:cubicBezTo>
                  <a:pt x="4332759" y="522002"/>
                  <a:pt x="4327482" y="539522"/>
                  <a:pt x="4324829" y="563714"/>
                </a:cubicBezTo>
                <a:cubicBezTo>
                  <a:pt x="4322190" y="587892"/>
                  <a:pt x="4323087" y="609492"/>
                  <a:pt x="4327518" y="628514"/>
                </a:cubicBezTo>
                <a:cubicBezTo>
                  <a:pt x="4331949" y="647537"/>
                  <a:pt x="4338800" y="660590"/>
                  <a:pt x="4348071" y="667674"/>
                </a:cubicBezTo>
                <a:cubicBezTo>
                  <a:pt x="4357342" y="674758"/>
                  <a:pt x="4366649" y="676246"/>
                  <a:pt x="4375991" y="672137"/>
                </a:cubicBezTo>
                <a:cubicBezTo>
                  <a:pt x="4385334" y="668029"/>
                  <a:pt x="4392407" y="658776"/>
                  <a:pt x="4397211" y="644378"/>
                </a:cubicBezTo>
                <a:cubicBezTo>
                  <a:pt x="4402015" y="629981"/>
                  <a:pt x="4404417" y="614113"/>
                  <a:pt x="4404417" y="596776"/>
                </a:cubicBezTo>
                <a:cubicBezTo>
                  <a:pt x="4404417" y="579439"/>
                  <a:pt x="4403758" y="563725"/>
                  <a:pt x="4402438" y="549636"/>
                </a:cubicBezTo>
                <a:cubicBezTo>
                  <a:pt x="4401119" y="535547"/>
                  <a:pt x="4397347" y="523110"/>
                  <a:pt x="4391124" y="512326"/>
                </a:cubicBezTo>
                <a:cubicBezTo>
                  <a:pt x="4384900" y="501542"/>
                  <a:pt x="4376909" y="495939"/>
                  <a:pt x="4367151" y="495516"/>
                </a:cubicBezTo>
                <a:close/>
                <a:moveTo>
                  <a:pt x="3312119" y="495396"/>
                </a:moveTo>
                <a:cubicBezTo>
                  <a:pt x="3324576" y="494644"/>
                  <a:pt x="3335246" y="497871"/>
                  <a:pt x="3344130" y="505077"/>
                </a:cubicBezTo>
                <a:cubicBezTo>
                  <a:pt x="3355975" y="514685"/>
                  <a:pt x="3354764" y="520335"/>
                  <a:pt x="3340495" y="522027"/>
                </a:cubicBezTo>
                <a:cubicBezTo>
                  <a:pt x="3326227" y="523720"/>
                  <a:pt x="3307903" y="525014"/>
                  <a:pt x="3285525" y="525910"/>
                </a:cubicBezTo>
                <a:cubicBezTo>
                  <a:pt x="3263147" y="526806"/>
                  <a:pt x="3236865" y="529391"/>
                  <a:pt x="3206679" y="533665"/>
                </a:cubicBezTo>
                <a:cubicBezTo>
                  <a:pt x="3218381" y="538053"/>
                  <a:pt x="3222568" y="542695"/>
                  <a:pt x="3219241" y="547593"/>
                </a:cubicBezTo>
                <a:cubicBezTo>
                  <a:pt x="3215914" y="552490"/>
                  <a:pt x="3212179" y="559197"/>
                  <a:pt x="3208034" y="567715"/>
                </a:cubicBezTo>
                <a:cubicBezTo>
                  <a:pt x="3211060" y="567644"/>
                  <a:pt x="3216502" y="567414"/>
                  <a:pt x="3224361" y="567027"/>
                </a:cubicBezTo>
                <a:cubicBezTo>
                  <a:pt x="3232219" y="566640"/>
                  <a:pt x="3239081" y="565066"/>
                  <a:pt x="3244946" y="562306"/>
                </a:cubicBezTo>
                <a:cubicBezTo>
                  <a:pt x="3250811" y="559545"/>
                  <a:pt x="3257515" y="559832"/>
                  <a:pt x="3265058" y="563166"/>
                </a:cubicBezTo>
                <a:cubicBezTo>
                  <a:pt x="3272601" y="566500"/>
                  <a:pt x="3279829" y="570548"/>
                  <a:pt x="3286741" y="575309"/>
                </a:cubicBezTo>
                <a:cubicBezTo>
                  <a:pt x="3293652" y="580069"/>
                  <a:pt x="3295008" y="585056"/>
                  <a:pt x="3290806" y="590269"/>
                </a:cubicBezTo>
                <a:cubicBezTo>
                  <a:pt x="3286604" y="595482"/>
                  <a:pt x="3282051" y="607237"/>
                  <a:pt x="3277147" y="625535"/>
                </a:cubicBezTo>
                <a:cubicBezTo>
                  <a:pt x="3272243" y="643833"/>
                  <a:pt x="3267514" y="658457"/>
                  <a:pt x="3262961" y="669405"/>
                </a:cubicBezTo>
                <a:cubicBezTo>
                  <a:pt x="3258408" y="680354"/>
                  <a:pt x="3252568" y="690572"/>
                  <a:pt x="3245441" y="700058"/>
                </a:cubicBezTo>
                <a:cubicBezTo>
                  <a:pt x="3238314" y="709544"/>
                  <a:pt x="3229502" y="715964"/>
                  <a:pt x="3219005" y="719320"/>
                </a:cubicBezTo>
                <a:cubicBezTo>
                  <a:pt x="3208508" y="722676"/>
                  <a:pt x="3202492" y="719736"/>
                  <a:pt x="3200957" y="710501"/>
                </a:cubicBezTo>
                <a:cubicBezTo>
                  <a:pt x="3199423" y="701266"/>
                  <a:pt x="3192543" y="690213"/>
                  <a:pt x="3180318" y="677343"/>
                </a:cubicBezTo>
                <a:cubicBezTo>
                  <a:pt x="3168093" y="664472"/>
                  <a:pt x="3170051" y="661644"/>
                  <a:pt x="3186191" y="668857"/>
                </a:cubicBezTo>
                <a:cubicBezTo>
                  <a:pt x="3202330" y="676070"/>
                  <a:pt x="3212731" y="679677"/>
                  <a:pt x="3217391" y="679677"/>
                </a:cubicBezTo>
                <a:cubicBezTo>
                  <a:pt x="3221765" y="679677"/>
                  <a:pt x="3226221" y="675360"/>
                  <a:pt x="3230760" y="666727"/>
                </a:cubicBezTo>
                <a:cubicBezTo>
                  <a:pt x="3235299" y="658095"/>
                  <a:pt x="3240042" y="645887"/>
                  <a:pt x="3244989" y="630106"/>
                </a:cubicBezTo>
                <a:cubicBezTo>
                  <a:pt x="3249936" y="614325"/>
                  <a:pt x="3252410" y="602971"/>
                  <a:pt x="3252410" y="596044"/>
                </a:cubicBezTo>
                <a:cubicBezTo>
                  <a:pt x="3252410" y="590495"/>
                  <a:pt x="3250915" y="586870"/>
                  <a:pt x="3247925" y="585171"/>
                </a:cubicBezTo>
                <a:cubicBezTo>
                  <a:pt x="3244935" y="583472"/>
                  <a:pt x="3240941" y="582848"/>
                  <a:pt x="3235944" y="583300"/>
                </a:cubicBezTo>
                <a:cubicBezTo>
                  <a:pt x="3230946" y="583751"/>
                  <a:pt x="3225214" y="583977"/>
                  <a:pt x="3218747" y="583977"/>
                </a:cubicBezTo>
                <a:cubicBezTo>
                  <a:pt x="3212810" y="583977"/>
                  <a:pt x="3207245" y="582622"/>
                  <a:pt x="3202055" y="579912"/>
                </a:cubicBezTo>
                <a:cubicBezTo>
                  <a:pt x="3194884" y="597407"/>
                  <a:pt x="3185574" y="613945"/>
                  <a:pt x="3174123" y="629525"/>
                </a:cubicBezTo>
                <a:cubicBezTo>
                  <a:pt x="3162673" y="645106"/>
                  <a:pt x="3149164" y="659532"/>
                  <a:pt x="3133598" y="672804"/>
                </a:cubicBezTo>
                <a:cubicBezTo>
                  <a:pt x="3118031" y="686076"/>
                  <a:pt x="3099522" y="697086"/>
                  <a:pt x="3078069" y="705833"/>
                </a:cubicBezTo>
                <a:cubicBezTo>
                  <a:pt x="3056616" y="714581"/>
                  <a:pt x="3054551" y="711727"/>
                  <a:pt x="3071874" y="697272"/>
                </a:cubicBezTo>
                <a:cubicBezTo>
                  <a:pt x="3089197" y="682817"/>
                  <a:pt x="3103892" y="669552"/>
                  <a:pt x="3115959" y="657478"/>
                </a:cubicBezTo>
                <a:cubicBezTo>
                  <a:pt x="3128027" y="645403"/>
                  <a:pt x="3139657" y="631537"/>
                  <a:pt x="3150849" y="615877"/>
                </a:cubicBezTo>
                <a:cubicBezTo>
                  <a:pt x="3162042" y="600217"/>
                  <a:pt x="3170517" y="584852"/>
                  <a:pt x="3176274" y="569780"/>
                </a:cubicBezTo>
                <a:cubicBezTo>
                  <a:pt x="3182032" y="554709"/>
                  <a:pt x="3185363" y="543688"/>
                  <a:pt x="3186266" y="536719"/>
                </a:cubicBezTo>
                <a:cubicBezTo>
                  <a:pt x="3164254" y="539415"/>
                  <a:pt x="3144923" y="542563"/>
                  <a:pt x="3128274" y="546162"/>
                </a:cubicBezTo>
                <a:cubicBezTo>
                  <a:pt x="3111625" y="549761"/>
                  <a:pt x="3100350" y="551787"/>
                  <a:pt x="3094449" y="552239"/>
                </a:cubicBezTo>
                <a:cubicBezTo>
                  <a:pt x="3088548" y="552690"/>
                  <a:pt x="3079879" y="549070"/>
                  <a:pt x="3068443" y="541376"/>
                </a:cubicBezTo>
                <a:cubicBezTo>
                  <a:pt x="3057007" y="533682"/>
                  <a:pt x="3058516" y="529836"/>
                  <a:pt x="3072971" y="529836"/>
                </a:cubicBezTo>
                <a:cubicBezTo>
                  <a:pt x="3085318" y="529836"/>
                  <a:pt x="3100232" y="528495"/>
                  <a:pt x="3117713" y="525813"/>
                </a:cubicBezTo>
                <a:cubicBezTo>
                  <a:pt x="3135193" y="523132"/>
                  <a:pt x="3165240" y="518873"/>
                  <a:pt x="3207852" y="513036"/>
                </a:cubicBezTo>
                <a:cubicBezTo>
                  <a:pt x="3250463" y="507200"/>
                  <a:pt x="3280868" y="502012"/>
                  <a:pt x="3299066" y="497473"/>
                </a:cubicBezTo>
                <a:cubicBezTo>
                  <a:pt x="3303615" y="496339"/>
                  <a:pt x="3307966" y="495646"/>
                  <a:pt x="3312119" y="495396"/>
                </a:cubicBezTo>
                <a:close/>
                <a:moveTo>
                  <a:pt x="1530944" y="495396"/>
                </a:moveTo>
                <a:cubicBezTo>
                  <a:pt x="1543401" y="494644"/>
                  <a:pt x="1554072" y="497871"/>
                  <a:pt x="1562955" y="505077"/>
                </a:cubicBezTo>
                <a:cubicBezTo>
                  <a:pt x="1574800" y="514685"/>
                  <a:pt x="1573589" y="520335"/>
                  <a:pt x="1559320" y="522027"/>
                </a:cubicBezTo>
                <a:cubicBezTo>
                  <a:pt x="1545052" y="523720"/>
                  <a:pt x="1526729" y="525014"/>
                  <a:pt x="1504351" y="525910"/>
                </a:cubicBezTo>
                <a:cubicBezTo>
                  <a:pt x="1481973" y="526806"/>
                  <a:pt x="1455691" y="529391"/>
                  <a:pt x="1425504" y="533665"/>
                </a:cubicBezTo>
                <a:cubicBezTo>
                  <a:pt x="1437206" y="538053"/>
                  <a:pt x="1441393" y="542695"/>
                  <a:pt x="1438067" y="547593"/>
                </a:cubicBezTo>
                <a:cubicBezTo>
                  <a:pt x="1434739" y="552490"/>
                  <a:pt x="1431004" y="559197"/>
                  <a:pt x="1426860" y="567715"/>
                </a:cubicBezTo>
                <a:cubicBezTo>
                  <a:pt x="1429886" y="567644"/>
                  <a:pt x="1435328" y="567414"/>
                  <a:pt x="1443186" y="567027"/>
                </a:cubicBezTo>
                <a:cubicBezTo>
                  <a:pt x="1451044" y="566640"/>
                  <a:pt x="1457906" y="565066"/>
                  <a:pt x="1463771" y="562306"/>
                </a:cubicBezTo>
                <a:cubicBezTo>
                  <a:pt x="1469637" y="559545"/>
                  <a:pt x="1476340" y="559832"/>
                  <a:pt x="1483883" y="563166"/>
                </a:cubicBezTo>
                <a:cubicBezTo>
                  <a:pt x="1491426" y="566500"/>
                  <a:pt x="1498654" y="570548"/>
                  <a:pt x="1505566" y="575309"/>
                </a:cubicBezTo>
                <a:cubicBezTo>
                  <a:pt x="1512478" y="580069"/>
                  <a:pt x="1513833" y="585056"/>
                  <a:pt x="1509631" y="590269"/>
                </a:cubicBezTo>
                <a:cubicBezTo>
                  <a:pt x="1505430" y="595482"/>
                  <a:pt x="1500877" y="607237"/>
                  <a:pt x="1495972" y="625535"/>
                </a:cubicBezTo>
                <a:cubicBezTo>
                  <a:pt x="1491068" y="643833"/>
                  <a:pt x="1486339" y="658457"/>
                  <a:pt x="1481786" y="669405"/>
                </a:cubicBezTo>
                <a:cubicBezTo>
                  <a:pt x="1477233" y="680354"/>
                  <a:pt x="1471393" y="690572"/>
                  <a:pt x="1464266" y="700058"/>
                </a:cubicBezTo>
                <a:cubicBezTo>
                  <a:pt x="1457139" y="709544"/>
                  <a:pt x="1448327" y="715964"/>
                  <a:pt x="1437830" y="719320"/>
                </a:cubicBezTo>
                <a:cubicBezTo>
                  <a:pt x="1427333" y="722676"/>
                  <a:pt x="1421317" y="719736"/>
                  <a:pt x="1419783" y="710501"/>
                </a:cubicBezTo>
                <a:cubicBezTo>
                  <a:pt x="1418248" y="701266"/>
                  <a:pt x="1411369" y="690213"/>
                  <a:pt x="1399144" y="677343"/>
                </a:cubicBezTo>
                <a:cubicBezTo>
                  <a:pt x="1386918" y="664472"/>
                  <a:pt x="1388876" y="661644"/>
                  <a:pt x="1405016" y="668857"/>
                </a:cubicBezTo>
                <a:cubicBezTo>
                  <a:pt x="1421156" y="676070"/>
                  <a:pt x="1431556" y="679677"/>
                  <a:pt x="1436217" y="679677"/>
                </a:cubicBezTo>
                <a:cubicBezTo>
                  <a:pt x="1440590" y="679677"/>
                  <a:pt x="1445047" y="675360"/>
                  <a:pt x="1449586" y="666727"/>
                </a:cubicBezTo>
                <a:cubicBezTo>
                  <a:pt x="1454124" y="658095"/>
                  <a:pt x="1458867" y="645887"/>
                  <a:pt x="1463814" y="630106"/>
                </a:cubicBezTo>
                <a:cubicBezTo>
                  <a:pt x="1468762" y="614325"/>
                  <a:pt x="1471236" y="602971"/>
                  <a:pt x="1471236" y="596044"/>
                </a:cubicBezTo>
                <a:cubicBezTo>
                  <a:pt x="1471236" y="590495"/>
                  <a:pt x="1469740" y="586870"/>
                  <a:pt x="1466751" y="585171"/>
                </a:cubicBezTo>
                <a:cubicBezTo>
                  <a:pt x="1463761" y="583472"/>
                  <a:pt x="1459767" y="582848"/>
                  <a:pt x="1454769" y="583300"/>
                </a:cubicBezTo>
                <a:cubicBezTo>
                  <a:pt x="1449772" y="583751"/>
                  <a:pt x="1444039" y="583977"/>
                  <a:pt x="1437572" y="583977"/>
                </a:cubicBezTo>
                <a:cubicBezTo>
                  <a:pt x="1431635" y="583977"/>
                  <a:pt x="1426071" y="582622"/>
                  <a:pt x="1420880" y="579912"/>
                </a:cubicBezTo>
                <a:cubicBezTo>
                  <a:pt x="1413710" y="597407"/>
                  <a:pt x="1404399" y="613945"/>
                  <a:pt x="1392949" y="629525"/>
                </a:cubicBezTo>
                <a:cubicBezTo>
                  <a:pt x="1381498" y="645106"/>
                  <a:pt x="1367989" y="659532"/>
                  <a:pt x="1352423" y="672804"/>
                </a:cubicBezTo>
                <a:cubicBezTo>
                  <a:pt x="1336857" y="686076"/>
                  <a:pt x="1318347" y="697086"/>
                  <a:pt x="1296895" y="705833"/>
                </a:cubicBezTo>
                <a:cubicBezTo>
                  <a:pt x="1275441" y="714581"/>
                  <a:pt x="1273376" y="711727"/>
                  <a:pt x="1290699" y="697272"/>
                </a:cubicBezTo>
                <a:cubicBezTo>
                  <a:pt x="1308022" y="682817"/>
                  <a:pt x="1322717" y="669552"/>
                  <a:pt x="1334785" y="657478"/>
                </a:cubicBezTo>
                <a:cubicBezTo>
                  <a:pt x="1346852" y="645403"/>
                  <a:pt x="1358482" y="631537"/>
                  <a:pt x="1369674" y="615877"/>
                </a:cubicBezTo>
                <a:cubicBezTo>
                  <a:pt x="1380867" y="600217"/>
                  <a:pt x="1389342" y="584852"/>
                  <a:pt x="1395100" y="569780"/>
                </a:cubicBezTo>
                <a:cubicBezTo>
                  <a:pt x="1400857" y="554709"/>
                  <a:pt x="1404188" y="543688"/>
                  <a:pt x="1405092" y="536719"/>
                </a:cubicBezTo>
                <a:cubicBezTo>
                  <a:pt x="1383079" y="539415"/>
                  <a:pt x="1363748" y="542563"/>
                  <a:pt x="1347099" y="546162"/>
                </a:cubicBezTo>
                <a:cubicBezTo>
                  <a:pt x="1330450" y="549761"/>
                  <a:pt x="1319175" y="551787"/>
                  <a:pt x="1313275" y="552239"/>
                </a:cubicBezTo>
                <a:cubicBezTo>
                  <a:pt x="1307373" y="552690"/>
                  <a:pt x="1298705" y="549070"/>
                  <a:pt x="1287268" y="541376"/>
                </a:cubicBezTo>
                <a:cubicBezTo>
                  <a:pt x="1275832" y="533682"/>
                  <a:pt x="1277341" y="529836"/>
                  <a:pt x="1291796" y="529836"/>
                </a:cubicBezTo>
                <a:cubicBezTo>
                  <a:pt x="1304144" y="529836"/>
                  <a:pt x="1319057" y="528495"/>
                  <a:pt x="1336538" y="525813"/>
                </a:cubicBezTo>
                <a:cubicBezTo>
                  <a:pt x="1354018" y="523132"/>
                  <a:pt x="1384065" y="518873"/>
                  <a:pt x="1426677" y="513036"/>
                </a:cubicBezTo>
                <a:cubicBezTo>
                  <a:pt x="1469289" y="507200"/>
                  <a:pt x="1499694" y="502012"/>
                  <a:pt x="1517891" y="497473"/>
                </a:cubicBezTo>
                <a:cubicBezTo>
                  <a:pt x="1522441" y="496339"/>
                  <a:pt x="1526792" y="495646"/>
                  <a:pt x="1530944" y="495396"/>
                </a:cubicBezTo>
                <a:close/>
                <a:moveTo>
                  <a:pt x="5785564" y="469609"/>
                </a:moveTo>
                <a:cubicBezTo>
                  <a:pt x="5789198" y="470361"/>
                  <a:pt x="5793006" y="472188"/>
                  <a:pt x="5796989" y="475092"/>
                </a:cubicBezTo>
                <a:cubicBezTo>
                  <a:pt x="5804955" y="480900"/>
                  <a:pt x="5803689" y="486313"/>
                  <a:pt x="5793192" y="491332"/>
                </a:cubicBezTo>
                <a:cubicBezTo>
                  <a:pt x="5782695" y="496351"/>
                  <a:pt x="5772324" y="499754"/>
                  <a:pt x="5762078" y="501539"/>
                </a:cubicBezTo>
                <a:cubicBezTo>
                  <a:pt x="5751832" y="503324"/>
                  <a:pt x="5743267" y="504687"/>
                  <a:pt x="5736383" y="505626"/>
                </a:cubicBezTo>
                <a:cubicBezTo>
                  <a:pt x="5729500" y="506565"/>
                  <a:pt x="5721172" y="505095"/>
                  <a:pt x="5711399" y="501216"/>
                </a:cubicBezTo>
                <a:cubicBezTo>
                  <a:pt x="5701627" y="497337"/>
                  <a:pt x="5701695" y="493523"/>
                  <a:pt x="5711603" y="489773"/>
                </a:cubicBezTo>
                <a:cubicBezTo>
                  <a:pt x="5721513" y="486023"/>
                  <a:pt x="5732870" y="482778"/>
                  <a:pt x="5745676" y="480039"/>
                </a:cubicBezTo>
                <a:cubicBezTo>
                  <a:pt x="5758783" y="476540"/>
                  <a:pt x="5768620" y="473389"/>
                  <a:pt x="5775188" y="470586"/>
                </a:cubicBezTo>
                <a:cubicBezTo>
                  <a:pt x="5778472" y="469184"/>
                  <a:pt x="5781931" y="468858"/>
                  <a:pt x="5785564" y="469609"/>
                </a:cubicBezTo>
                <a:close/>
                <a:moveTo>
                  <a:pt x="4709239" y="469609"/>
                </a:moveTo>
                <a:cubicBezTo>
                  <a:pt x="4712873" y="470361"/>
                  <a:pt x="4716681" y="472188"/>
                  <a:pt x="4720664" y="475092"/>
                </a:cubicBezTo>
                <a:cubicBezTo>
                  <a:pt x="4728630" y="480900"/>
                  <a:pt x="4727364" y="486313"/>
                  <a:pt x="4716867" y="491332"/>
                </a:cubicBezTo>
                <a:cubicBezTo>
                  <a:pt x="4706370" y="496351"/>
                  <a:pt x="4695999" y="499754"/>
                  <a:pt x="4685753" y="501539"/>
                </a:cubicBezTo>
                <a:cubicBezTo>
                  <a:pt x="4675507" y="503324"/>
                  <a:pt x="4666942" y="504687"/>
                  <a:pt x="4660059" y="505626"/>
                </a:cubicBezTo>
                <a:cubicBezTo>
                  <a:pt x="4653175" y="506565"/>
                  <a:pt x="4644847" y="505095"/>
                  <a:pt x="4635074" y="501216"/>
                </a:cubicBezTo>
                <a:cubicBezTo>
                  <a:pt x="4625301" y="497337"/>
                  <a:pt x="4625370" y="493523"/>
                  <a:pt x="4635279" y="489773"/>
                </a:cubicBezTo>
                <a:cubicBezTo>
                  <a:pt x="4645188" y="486023"/>
                  <a:pt x="4656545" y="482778"/>
                  <a:pt x="4669351" y="480039"/>
                </a:cubicBezTo>
                <a:cubicBezTo>
                  <a:pt x="4682458" y="476540"/>
                  <a:pt x="4692295" y="473389"/>
                  <a:pt x="4698863" y="470586"/>
                </a:cubicBezTo>
                <a:cubicBezTo>
                  <a:pt x="4702147" y="469184"/>
                  <a:pt x="4705606" y="468858"/>
                  <a:pt x="4709239" y="469609"/>
                </a:cubicBezTo>
                <a:close/>
                <a:moveTo>
                  <a:pt x="6457650" y="469112"/>
                </a:moveTo>
                <a:lnTo>
                  <a:pt x="6571999" y="469112"/>
                </a:lnTo>
                <a:lnTo>
                  <a:pt x="6571999" y="500281"/>
                </a:lnTo>
                <a:lnTo>
                  <a:pt x="6484860" y="500281"/>
                </a:lnTo>
                <a:cubicBezTo>
                  <a:pt x="6480717" y="522795"/>
                  <a:pt x="6476472" y="539386"/>
                  <a:pt x="6472126" y="550055"/>
                </a:cubicBezTo>
                <a:cubicBezTo>
                  <a:pt x="6482050" y="544678"/>
                  <a:pt x="6493286" y="542229"/>
                  <a:pt x="6505834" y="542710"/>
                </a:cubicBezTo>
                <a:cubicBezTo>
                  <a:pt x="6518382" y="543190"/>
                  <a:pt x="6530394" y="546062"/>
                  <a:pt x="6541874" y="551325"/>
                </a:cubicBezTo>
                <a:cubicBezTo>
                  <a:pt x="6553354" y="556587"/>
                  <a:pt x="6561660" y="563654"/>
                  <a:pt x="6566794" y="572523"/>
                </a:cubicBezTo>
                <a:cubicBezTo>
                  <a:pt x="6571928" y="581392"/>
                  <a:pt x="6575649" y="590204"/>
                  <a:pt x="6577958" y="598959"/>
                </a:cubicBezTo>
                <a:cubicBezTo>
                  <a:pt x="6580266" y="607714"/>
                  <a:pt x="6581184" y="617229"/>
                  <a:pt x="6580710" y="627503"/>
                </a:cubicBezTo>
                <a:cubicBezTo>
                  <a:pt x="6580238" y="637778"/>
                  <a:pt x="6578126" y="648304"/>
                  <a:pt x="6574376" y="659080"/>
                </a:cubicBezTo>
                <a:cubicBezTo>
                  <a:pt x="6570626" y="669857"/>
                  <a:pt x="6564915" y="678845"/>
                  <a:pt x="6557243" y="686044"/>
                </a:cubicBezTo>
                <a:cubicBezTo>
                  <a:pt x="6549572" y="693242"/>
                  <a:pt x="6540314" y="698950"/>
                  <a:pt x="6529473" y="703166"/>
                </a:cubicBezTo>
                <a:cubicBezTo>
                  <a:pt x="6518632" y="707382"/>
                  <a:pt x="6506084" y="709027"/>
                  <a:pt x="6491830" y="708102"/>
                </a:cubicBezTo>
                <a:cubicBezTo>
                  <a:pt x="6477576" y="707178"/>
                  <a:pt x="6464017" y="701951"/>
                  <a:pt x="6451154" y="692421"/>
                </a:cubicBezTo>
                <a:cubicBezTo>
                  <a:pt x="6438291" y="682892"/>
                  <a:pt x="6429479" y="665953"/>
                  <a:pt x="6424718" y="641603"/>
                </a:cubicBezTo>
                <a:lnTo>
                  <a:pt x="6456274" y="632397"/>
                </a:lnTo>
                <a:cubicBezTo>
                  <a:pt x="6462856" y="657965"/>
                  <a:pt x="6473026" y="671782"/>
                  <a:pt x="6486786" y="673847"/>
                </a:cubicBezTo>
                <a:cubicBezTo>
                  <a:pt x="6500546" y="675912"/>
                  <a:pt x="6511716" y="674471"/>
                  <a:pt x="6520299" y="669524"/>
                </a:cubicBezTo>
                <a:cubicBezTo>
                  <a:pt x="6528882" y="664576"/>
                  <a:pt x="6535120" y="657571"/>
                  <a:pt x="6539013" y="648508"/>
                </a:cubicBezTo>
                <a:cubicBezTo>
                  <a:pt x="6542906" y="639445"/>
                  <a:pt x="6544634" y="629350"/>
                  <a:pt x="6544197" y="618222"/>
                </a:cubicBezTo>
                <a:cubicBezTo>
                  <a:pt x="6543760" y="607094"/>
                  <a:pt x="6540878" y="597841"/>
                  <a:pt x="6535550" y="590463"/>
                </a:cubicBezTo>
                <a:cubicBezTo>
                  <a:pt x="6530222" y="583085"/>
                  <a:pt x="6523450" y="578134"/>
                  <a:pt x="6515234" y="575610"/>
                </a:cubicBezTo>
                <a:cubicBezTo>
                  <a:pt x="6507016" y="573086"/>
                  <a:pt x="6497714" y="573100"/>
                  <a:pt x="6487324" y="575653"/>
                </a:cubicBezTo>
                <a:cubicBezTo>
                  <a:pt x="6476934" y="578205"/>
                  <a:pt x="6467961" y="584579"/>
                  <a:pt x="6460404" y="594775"/>
                </a:cubicBezTo>
                <a:lnTo>
                  <a:pt x="6431472" y="591484"/>
                </a:lnTo>
                <a:cubicBezTo>
                  <a:pt x="6433279" y="583468"/>
                  <a:pt x="6442005" y="542677"/>
                  <a:pt x="6457650" y="469112"/>
                </a:cubicBezTo>
                <a:close/>
                <a:moveTo>
                  <a:pt x="6326278" y="465047"/>
                </a:moveTo>
                <a:lnTo>
                  <a:pt x="6349186" y="465047"/>
                </a:lnTo>
                <a:lnTo>
                  <a:pt x="6349186" y="704091"/>
                </a:lnTo>
                <a:lnTo>
                  <a:pt x="6313931" y="704091"/>
                </a:lnTo>
                <a:lnTo>
                  <a:pt x="6313931" y="517833"/>
                </a:lnTo>
                <a:cubicBezTo>
                  <a:pt x="6306790" y="528889"/>
                  <a:pt x="6291940" y="540139"/>
                  <a:pt x="6269383" y="551583"/>
                </a:cubicBezTo>
                <a:lnTo>
                  <a:pt x="6269383" y="520780"/>
                </a:lnTo>
                <a:cubicBezTo>
                  <a:pt x="6292299" y="505221"/>
                  <a:pt x="6311264" y="486643"/>
                  <a:pt x="6326278" y="465047"/>
                </a:cubicBezTo>
                <a:close/>
                <a:moveTo>
                  <a:pt x="800277" y="465047"/>
                </a:moveTo>
                <a:lnTo>
                  <a:pt x="838113" y="465047"/>
                </a:lnTo>
                <a:lnTo>
                  <a:pt x="781412" y="552766"/>
                </a:lnTo>
                <a:cubicBezTo>
                  <a:pt x="803439" y="546470"/>
                  <a:pt x="822117" y="547808"/>
                  <a:pt x="837447" y="556777"/>
                </a:cubicBezTo>
                <a:cubicBezTo>
                  <a:pt x="852777" y="565747"/>
                  <a:pt x="863005" y="575592"/>
                  <a:pt x="868131" y="586311"/>
                </a:cubicBezTo>
                <a:cubicBezTo>
                  <a:pt x="873258" y="597030"/>
                  <a:pt x="876054" y="608653"/>
                  <a:pt x="876520" y="621179"/>
                </a:cubicBezTo>
                <a:cubicBezTo>
                  <a:pt x="876986" y="633705"/>
                  <a:pt x="875097" y="646099"/>
                  <a:pt x="870852" y="658360"/>
                </a:cubicBezTo>
                <a:cubicBezTo>
                  <a:pt x="866607" y="670621"/>
                  <a:pt x="859018" y="681749"/>
                  <a:pt x="848084" y="691744"/>
                </a:cubicBezTo>
                <a:cubicBezTo>
                  <a:pt x="837149" y="701739"/>
                  <a:pt x="821977" y="707195"/>
                  <a:pt x="802568" y="708113"/>
                </a:cubicBezTo>
                <a:cubicBezTo>
                  <a:pt x="783158" y="709031"/>
                  <a:pt x="766548" y="705457"/>
                  <a:pt x="752739" y="697390"/>
                </a:cubicBezTo>
                <a:cubicBezTo>
                  <a:pt x="738929" y="689324"/>
                  <a:pt x="729433" y="677952"/>
                  <a:pt x="724249" y="663275"/>
                </a:cubicBezTo>
                <a:cubicBezTo>
                  <a:pt x="719065" y="648598"/>
                  <a:pt x="716925" y="634548"/>
                  <a:pt x="717828" y="621126"/>
                </a:cubicBezTo>
                <a:cubicBezTo>
                  <a:pt x="718732" y="607703"/>
                  <a:pt x="721205" y="596507"/>
                  <a:pt x="725249" y="587537"/>
                </a:cubicBezTo>
                <a:cubicBezTo>
                  <a:pt x="729293" y="578567"/>
                  <a:pt x="735466" y="567135"/>
                  <a:pt x="743770" y="553239"/>
                </a:cubicBezTo>
                <a:close/>
                <a:moveTo>
                  <a:pt x="4367538" y="463713"/>
                </a:moveTo>
                <a:cubicBezTo>
                  <a:pt x="4384653" y="463713"/>
                  <a:pt x="4399348" y="470560"/>
                  <a:pt x="4411623" y="484255"/>
                </a:cubicBezTo>
                <a:cubicBezTo>
                  <a:pt x="4423898" y="497950"/>
                  <a:pt x="4431861" y="514825"/>
                  <a:pt x="4435510" y="534880"/>
                </a:cubicBezTo>
                <a:cubicBezTo>
                  <a:pt x="4439160" y="554935"/>
                  <a:pt x="4440300" y="577972"/>
                  <a:pt x="4438931" y="603993"/>
                </a:cubicBezTo>
                <a:cubicBezTo>
                  <a:pt x="4437561" y="630013"/>
                  <a:pt x="4432879" y="651484"/>
                  <a:pt x="4424884" y="668405"/>
                </a:cubicBezTo>
                <a:cubicBezTo>
                  <a:pt x="4416890" y="685327"/>
                  <a:pt x="4404718" y="697082"/>
                  <a:pt x="4388371" y="703671"/>
                </a:cubicBezTo>
                <a:cubicBezTo>
                  <a:pt x="4372023" y="710261"/>
                  <a:pt x="4355707" y="709558"/>
                  <a:pt x="4339424" y="701563"/>
                </a:cubicBezTo>
                <a:cubicBezTo>
                  <a:pt x="4323141" y="693569"/>
                  <a:pt x="4311715" y="683000"/>
                  <a:pt x="4305147" y="669857"/>
                </a:cubicBezTo>
                <a:cubicBezTo>
                  <a:pt x="4298579" y="656714"/>
                  <a:pt x="4293912" y="642991"/>
                  <a:pt x="4291144" y="628686"/>
                </a:cubicBezTo>
                <a:cubicBezTo>
                  <a:pt x="4288376" y="614382"/>
                  <a:pt x="4287444" y="595163"/>
                  <a:pt x="4288348" y="571028"/>
                </a:cubicBezTo>
                <a:cubicBezTo>
                  <a:pt x="4289265" y="546893"/>
                  <a:pt x="4292693" y="527746"/>
                  <a:pt x="4298630" y="513585"/>
                </a:cubicBezTo>
                <a:cubicBezTo>
                  <a:pt x="4304566" y="499424"/>
                  <a:pt x="4313257" y="487572"/>
                  <a:pt x="4324700" y="478028"/>
                </a:cubicBezTo>
                <a:cubicBezTo>
                  <a:pt x="4336144" y="468485"/>
                  <a:pt x="4350423" y="463713"/>
                  <a:pt x="4367538" y="463713"/>
                </a:cubicBezTo>
                <a:close/>
                <a:moveTo>
                  <a:pt x="4190591" y="462403"/>
                </a:moveTo>
                <a:cubicBezTo>
                  <a:pt x="4194975" y="462412"/>
                  <a:pt x="4199114" y="462896"/>
                  <a:pt x="4203007" y="463853"/>
                </a:cubicBezTo>
                <a:cubicBezTo>
                  <a:pt x="4210794" y="465767"/>
                  <a:pt x="4218785" y="469377"/>
                  <a:pt x="4226981" y="474683"/>
                </a:cubicBezTo>
                <a:cubicBezTo>
                  <a:pt x="4235176" y="479989"/>
                  <a:pt x="4241837" y="487772"/>
                  <a:pt x="4246964" y="498033"/>
                </a:cubicBezTo>
                <a:cubicBezTo>
                  <a:pt x="4252090" y="508293"/>
                  <a:pt x="4253955" y="520676"/>
                  <a:pt x="4252557" y="535181"/>
                </a:cubicBezTo>
                <a:cubicBezTo>
                  <a:pt x="4251158" y="549686"/>
                  <a:pt x="4244028" y="566812"/>
                  <a:pt x="4231164" y="586558"/>
                </a:cubicBezTo>
                <a:cubicBezTo>
                  <a:pt x="4218301" y="606305"/>
                  <a:pt x="4194188" y="635093"/>
                  <a:pt x="4158825" y="672922"/>
                </a:cubicBezTo>
                <a:lnTo>
                  <a:pt x="4256009" y="672922"/>
                </a:lnTo>
                <a:lnTo>
                  <a:pt x="4256009" y="704091"/>
                </a:lnTo>
                <a:lnTo>
                  <a:pt x="4111417" y="704091"/>
                </a:lnTo>
                <a:lnTo>
                  <a:pt x="4111417" y="694390"/>
                </a:lnTo>
                <a:cubicBezTo>
                  <a:pt x="4112348" y="680422"/>
                  <a:pt x="4118762" y="667946"/>
                  <a:pt x="4130658" y="656962"/>
                </a:cubicBezTo>
                <a:cubicBezTo>
                  <a:pt x="4142553" y="645977"/>
                  <a:pt x="4157438" y="629095"/>
                  <a:pt x="4175313" y="606316"/>
                </a:cubicBezTo>
                <a:cubicBezTo>
                  <a:pt x="4193188" y="583536"/>
                  <a:pt x="4204779" y="565995"/>
                  <a:pt x="4210084" y="553691"/>
                </a:cubicBezTo>
                <a:cubicBezTo>
                  <a:pt x="4215390" y="541387"/>
                  <a:pt x="4217409" y="531116"/>
                  <a:pt x="4216140" y="522877"/>
                </a:cubicBezTo>
                <a:cubicBezTo>
                  <a:pt x="4214870" y="514639"/>
                  <a:pt x="4211063" y="507913"/>
                  <a:pt x="4204718" y="502700"/>
                </a:cubicBezTo>
                <a:cubicBezTo>
                  <a:pt x="4198372" y="497488"/>
                  <a:pt x="4190944" y="495315"/>
                  <a:pt x="4182433" y="496183"/>
                </a:cubicBezTo>
                <a:cubicBezTo>
                  <a:pt x="4173922" y="497050"/>
                  <a:pt x="4165723" y="500388"/>
                  <a:pt x="4157836" y="506196"/>
                </a:cubicBezTo>
                <a:cubicBezTo>
                  <a:pt x="4149949" y="512004"/>
                  <a:pt x="4143503" y="521733"/>
                  <a:pt x="4138498" y="535385"/>
                </a:cubicBezTo>
                <a:lnTo>
                  <a:pt x="4106017" y="530567"/>
                </a:lnTo>
                <a:cubicBezTo>
                  <a:pt x="4113388" y="506863"/>
                  <a:pt x="4122989" y="490042"/>
                  <a:pt x="4134820" y="480104"/>
                </a:cubicBezTo>
                <a:cubicBezTo>
                  <a:pt x="4146650" y="470166"/>
                  <a:pt x="4160611" y="464731"/>
                  <a:pt x="4176700" y="463799"/>
                </a:cubicBezTo>
                <a:cubicBezTo>
                  <a:pt x="4181576" y="462860"/>
                  <a:pt x="4186206" y="462395"/>
                  <a:pt x="4190591" y="462403"/>
                </a:cubicBezTo>
                <a:close/>
                <a:moveTo>
                  <a:pt x="6757974" y="454271"/>
                </a:moveTo>
                <a:cubicBezTo>
                  <a:pt x="6760056" y="454536"/>
                  <a:pt x="6762616" y="455317"/>
                  <a:pt x="6765654" y="456615"/>
                </a:cubicBezTo>
                <a:cubicBezTo>
                  <a:pt x="6777808" y="461806"/>
                  <a:pt x="6786831" y="467033"/>
                  <a:pt x="6792725" y="472296"/>
                </a:cubicBezTo>
                <a:cubicBezTo>
                  <a:pt x="6798619" y="477558"/>
                  <a:pt x="6799200" y="483026"/>
                  <a:pt x="6794468" y="488697"/>
                </a:cubicBezTo>
                <a:cubicBezTo>
                  <a:pt x="6789735" y="494369"/>
                  <a:pt x="6784950" y="502708"/>
                  <a:pt x="6780110" y="513714"/>
                </a:cubicBezTo>
                <a:cubicBezTo>
                  <a:pt x="6775270" y="524720"/>
                  <a:pt x="6770276" y="535945"/>
                  <a:pt x="6765128" y="547388"/>
                </a:cubicBezTo>
                <a:cubicBezTo>
                  <a:pt x="6780056" y="565500"/>
                  <a:pt x="6799114" y="585935"/>
                  <a:pt x="6822302" y="608693"/>
                </a:cubicBezTo>
                <a:cubicBezTo>
                  <a:pt x="6845490" y="631450"/>
                  <a:pt x="6864380" y="647024"/>
                  <a:pt x="6878971" y="655413"/>
                </a:cubicBezTo>
                <a:cubicBezTo>
                  <a:pt x="6893562" y="663802"/>
                  <a:pt x="6910182" y="671678"/>
                  <a:pt x="6928832" y="679042"/>
                </a:cubicBezTo>
                <a:cubicBezTo>
                  <a:pt x="6947482" y="686406"/>
                  <a:pt x="6946674" y="691522"/>
                  <a:pt x="6926412" y="694390"/>
                </a:cubicBezTo>
                <a:cubicBezTo>
                  <a:pt x="6906149" y="697258"/>
                  <a:pt x="6889092" y="697985"/>
                  <a:pt x="6875238" y="696573"/>
                </a:cubicBezTo>
                <a:cubicBezTo>
                  <a:pt x="6861386" y="695160"/>
                  <a:pt x="6850792" y="689202"/>
                  <a:pt x="6843458" y="678698"/>
                </a:cubicBezTo>
                <a:cubicBezTo>
                  <a:pt x="6836122" y="668194"/>
                  <a:pt x="6823155" y="650871"/>
                  <a:pt x="6804556" y="626729"/>
                </a:cubicBezTo>
                <a:cubicBezTo>
                  <a:pt x="6785957" y="602587"/>
                  <a:pt x="6770182" y="579783"/>
                  <a:pt x="6757233" y="558315"/>
                </a:cubicBezTo>
                <a:cubicBezTo>
                  <a:pt x="6743252" y="584816"/>
                  <a:pt x="6729406" y="607434"/>
                  <a:pt x="6715696" y="626170"/>
                </a:cubicBezTo>
                <a:cubicBezTo>
                  <a:pt x="6701988" y="644905"/>
                  <a:pt x="6688468" y="659790"/>
                  <a:pt x="6675139" y="670825"/>
                </a:cubicBezTo>
                <a:cubicBezTo>
                  <a:pt x="6661810" y="681860"/>
                  <a:pt x="6646903" y="690163"/>
                  <a:pt x="6630420" y="695734"/>
                </a:cubicBezTo>
                <a:cubicBezTo>
                  <a:pt x="6613936" y="701305"/>
                  <a:pt x="6613921" y="697071"/>
                  <a:pt x="6630376" y="683032"/>
                </a:cubicBezTo>
                <a:cubicBezTo>
                  <a:pt x="6646832" y="668993"/>
                  <a:pt x="6663058" y="652194"/>
                  <a:pt x="6679054" y="632634"/>
                </a:cubicBezTo>
                <a:cubicBezTo>
                  <a:pt x="6695051" y="613073"/>
                  <a:pt x="6709351" y="590918"/>
                  <a:pt x="6721956" y="566167"/>
                </a:cubicBezTo>
                <a:cubicBezTo>
                  <a:pt x="6734561" y="541415"/>
                  <a:pt x="6743531" y="521343"/>
                  <a:pt x="6748866" y="505949"/>
                </a:cubicBezTo>
                <a:cubicBezTo>
                  <a:pt x="6754200" y="490554"/>
                  <a:pt x="6755294" y="477186"/>
                  <a:pt x="6752146" y="465842"/>
                </a:cubicBezTo>
                <a:cubicBezTo>
                  <a:pt x="6749785" y="457335"/>
                  <a:pt x="6751728" y="453478"/>
                  <a:pt x="6757974" y="454271"/>
                </a:cubicBezTo>
                <a:close/>
                <a:moveTo>
                  <a:pt x="3490504" y="453501"/>
                </a:moveTo>
                <a:cubicBezTo>
                  <a:pt x="3495025" y="453587"/>
                  <a:pt x="3500564" y="455231"/>
                  <a:pt x="3507120" y="458432"/>
                </a:cubicBezTo>
                <a:cubicBezTo>
                  <a:pt x="3520235" y="464835"/>
                  <a:pt x="3523917" y="470080"/>
                  <a:pt x="3518166" y="474167"/>
                </a:cubicBezTo>
                <a:cubicBezTo>
                  <a:pt x="3512416" y="478254"/>
                  <a:pt x="3505891" y="487027"/>
                  <a:pt x="3498592" y="500485"/>
                </a:cubicBezTo>
                <a:cubicBezTo>
                  <a:pt x="3491292" y="513943"/>
                  <a:pt x="3491228" y="525942"/>
                  <a:pt x="3498398" y="536482"/>
                </a:cubicBezTo>
                <a:cubicBezTo>
                  <a:pt x="3505568" y="547022"/>
                  <a:pt x="3509616" y="559821"/>
                  <a:pt x="3510541" y="574878"/>
                </a:cubicBezTo>
                <a:cubicBezTo>
                  <a:pt x="3511466" y="589936"/>
                  <a:pt x="3506791" y="593746"/>
                  <a:pt x="3496516" y="586311"/>
                </a:cubicBezTo>
                <a:cubicBezTo>
                  <a:pt x="3486241" y="578876"/>
                  <a:pt x="3476544" y="572068"/>
                  <a:pt x="3467423" y="565887"/>
                </a:cubicBezTo>
                <a:cubicBezTo>
                  <a:pt x="3458303" y="559706"/>
                  <a:pt x="3456833" y="556211"/>
                  <a:pt x="3463014" y="555401"/>
                </a:cubicBezTo>
                <a:cubicBezTo>
                  <a:pt x="3469194" y="554590"/>
                  <a:pt x="3473916" y="554038"/>
                  <a:pt x="3477178" y="553744"/>
                </a:cubicBezTo>
                <a:cubicBezTo>
                  <a:pt x="3480440" y="553450"/>
                  <a:pt x="3480272" y="547646"/>
                  <a:pt x="3476673" y="536332"/>
                </a:cubicBezTo>
                <a:cubicBezTo>
                  <a:pt x="3473073" y="525017"/>
                  <a:pt x="3472851" y="513477"/>
                  <a:pt x="3476006" y="501711"/>
                </a:cubicBezTo>
                <a:cubicBezTo>
                  <a:pt x="3479161" y="489945"/>
                  <a:pt x="3480025" y="483839"/>
                  <a:pt x="3478598" y="483395"/>
                </a:cubicBezTo>
                <a:cubicBezTo>
                  <a:pt x="3477171" y="482950"/>
                  <a:pt x="3473930" y="483176"/>
                  <a:pt x="3468875" y="484073"/>
                </a:cubicBezTo>
                <a:cubicBezTo>
                  <a:pt x="3463820" y="484969"/>
                  <a:pt x="3459278" y="485991"/>
                  <a:pt x="3455248" y="487138"/>
                </a:cubicBezTo>
                <a:cubicBezTo>
                  <a:pt x="3456998" y="589771"/>
                  <a:pt x="3456037" y="655187"/>
                  <a:pt x="3452366" y="683387"/>
                </a:cubicBezTo>
                <a:cubicBezTo>
                  <a:pt x="3448695" y="711587"/>
                  <a:pt x="3442156" y="718087"/>
                  <a:pt x="3432749" y="702886"/>
                </a:cubicBezTo>
                <a:cubicBezTo>
                  <a:pt x="3423341" y="687686"/>
                  <a:pt x="3420667" y="675450"/>
                  <a:pt x="3424725" y="666179"/>
                </a:cubicBezTo>
                <a:cubicBezTo>
                  <a:pt x="3428783" y="656908"/>
                  <a:pt x="3431257" y="644701"/>
                  <a:pt x="3432146" y="629558"/>
                </a:cubicBezTo>
                <a:cubicBezTo>
                  <a:pt x="3433035" y="614414"/>
                  <a:pt x="3433480" y="587942"/>
                  <a:pt x="3433480" y="550141"/>
                </a:cubicBezTo>
                <a:cubicBezTo>
                  <a:pt x="3433480" y="512355"/>
                  <a:pt x="3431232" y="489174"/>
                  <a:pt x="3426736" y="480599"/>
                </a:cubicBezTo>
                <a:cubicBezTo>
                  <a:pt x="3422241" y="472023"/>
                  <a:pt x="3423707" y="468420"/>
                  <a:pt x="3431135" y="469790"/>
                </a:cubicBezTo>
                <a:cubicBezTo>
                  <a:pt x="3438564" y="471159"/>
                  <a:pt x="3443493" y="471833"/>
                  <a:pt x="3445924" y="471812"/>
                </a:cubicBezTo>
                <a:cubicBezTo>
                  <a:pt x="3448354" y="471790"/>
                  <a:pt x="3453398" y="470983"/>
                  <a:pt x="3461056" y="469392"/>
                </a:cubicBezTo>
                <a:cubicBezTo>
                  <a:pt x="3468714" y="467800"/>
                  <a:pt x="3475027" y="463975"/>
                  <a:pt x="3479996" y="457916"/>
                </a:cubicBezTo>
                <a:cubicBezTo>
                  <a:pt x="3482480" y="454887"/>
                  <a:pt x="3485983" y="453415"/>
                  <a:pt x="3490504" y="453501"/>
                </a:cubicBezTo>
                <a:close/>
                <a:moveTo>
                  <a:pt x="1699804" y="453501"/>
                </a:moveTo>
                <a:cubicBezTo>
                  <a:pt x="1704325" y="453587"/>
                  <a:pt x="1709864" y="455231"/>
                  <a:pt x="1716421" y="458432"/>
                </a:cubicBezTo>
                <a:cubicBezTo>
                  <a:pt x="1729535" y="464835"/>
                  <a:pt x="1733217" y="470080"/>
                  <a:pt x="1727466" y="474167"/>
                </a:cubicBezTo>
                <a:cubicBezTo>
                  <a:pt x="1721716" y="478254"/>
                  <a:pt x="1715191" y="487027"/>
                  <a:pt x="1707892" y="500485"/>
                </a:cubicBezTo>
                <a:cubicBezTo>
                  <a:pt x="1700593" y="513943"/>
                  <a:pt x="1700528" y="525942"/>
                  <a:pt x="1707698" y="536482"/>
                </a:cubicBezTo>
                <a:cubicBezTo>
                  <a:pt x="1714868" y="547022"/>
                  <a:pt x="1718916" y="559821"/>
                  <a:pt x="1719841" y="574878"/>
                </a:cubicBezTo>
                <a:cubicBezTo>
                  <a:pt x="1720766" y="589936"/>
                  <a:pt x="1716091" y="593746"/>
                  <a:pt x="1705816" y="586311"/>
                </a:cubicBezTo>
                <a:cubicBezTo>
                  <a:pt x="1695541" y="578876"/>
                  <a:pt x="1685844" y="572068"/>
                  <a:pt x="1676723" y="565887"/>
                </a:cubicBezTo>
                <a:cubicBezTo>
                  <a:pt x="1667603" y="559706"/>
                  <a:pt x="1666133" y="556211"/>
                  <a:pt x="1672314" y="555401"/>
                </a:cubicBezTo>
                <a:cubicBezTo>
                  <a:pt x="1678494" y="554590"/>
                  <a:pt x="1683216" y="554038"/>
                  <a:pt x="1686478" y="553744"/>
                </a:cubicBezTo>
                <a:cubicBezTo>
                  <a:pt x="1689740" y="553450"/>
                  <a:pt x="1689572" y="547646"/>
                  <a:pt x="1685973" y="536332"/>
                </a:cubicBezTo>
                <a:cubicBezTo>
                  <a:pt x="1682373" y="525017"/>
                  <a:pt x="1682151" y="513477"/>
                  <a:pt x="1685306" y="501711"/>
                </a:cubicBezTo>
                <a:cubicBezTo>
                  <a:pt x="1688461" y="489945"/>
                  <a:pt x="1689325" y="483839"/>
                  <a:pt x="1687898" y="483395"/>
                </a:cubicBezTo>
                <a:cubicBezTo>
                  <a:pt x="1686471" y="482950"/>
                  <a:pt x="1683230" y="483176"/>
                  <a:pt x="1678175" y="484073"/>
                </a:cubicBezTo>
                <a:cubicBezTo>
                  <a:pt x="1673120" y="484969"/>
                  <a:pt x="1668578" y="485991"/>
                  <a:pt x="1664549" y="487138"/>
                </a:cubicBezTo>
                <a:cubicBezTo>
                  <a:pt x="1666298" y="589771"/>
                  <a:pt x="1665337" y="655187"/>
                  <a:pt x="1661666" y="683387"/>
                </a:cubicBezTo>
                <a:cubicBezTo>
                  <a:pt x="1657995" y="711587"/>
                  <a:pt x="1651457" y="718087"/>
                  <a:pt x="1642049" y="702886"/>
                </a:cubicBezTo>
                <a:cubicBezTo>
                  <a:pt x="1632642" y="687686"/>
                  <a:pt x="1629968" y="675450"/>
                  <a:pt x="1634026" y="666179"/>
                </a:cubicBezTo>
                <a:cubicBezTo>
                  <a:pt x="1638084" y="656908"/>
                  <a:pt x="1640557" y="644701"/>
                  <a:pt x="1641446" y="629558"/>
                </a:cubicBezTo>
                <a:cubicBezTo>
                  <a:pt x="1642336" y="614414"/>
                  <a:pt x="1642780" y="587942"/>
                  <a:pt x="1642780" y="550141"/>
                </a:cubicBezTo>
                <a:cubicBezTo>
                  <a:pt x="1642780" y="512355"/>
                  <a:pt x="1640532" y="489174"/>
                  <a:pt x="1636037" y="480599"/>
                </a:cubicBezTo>
                <a:cubicBezTo>
                  <a:pt x="1631541" y="472023"/>
                  <a:pt x="1633007" y="468420"/>
                  <a:pt x="1640435" y="469790"/>
                </a:cubicBezTo>
                <a:cubicBezTo>
                  <a:pt x="1647864" y="471159"/>
                  <a:pt x="1652794" y="471833"/>
                  <a:pt x="1655224" y="471812"/>
                </a:cubicBezTo>
                <a:cubicBezTo>
                  <a:pt x="1657655" y="471790"/>
                  <a:pt x="1662699" y="470983"/>
                  <a:pt x="1670357" y="469392"/>
                </a:cubicBezTo>
                <a:cubicBezTo>
                  <a:pt x="1678014" y="467800"/>
                  <a:pt x="1684327" y="463975"/>
                  <a:pt x="1689296" y="457916"/>
                </a:cubicBezTo>
                <a:cubicBezTo>
                  <a:pt x="1691780" y="454887"/>
                  <a:pt x="1695283" y="453415"/>
                  <a:pt x="1699804" y="453501"/>
                </a:cubicBezTo>
                <a:close/>
                <a:moveTo>
                  <a:pt x="5633976" y="442571"/>
                </a:moveTo>
                <a:cubicBezTo>
                  <a:pt x="5637573" y="442935"/>
                  <a:pt x="5643194" y="445264"/>
                  <a:pt x="5650837" y="449559"/>
                </a:cubicBezTo>
                <a:cubicBezTo>
                  <a:pt x="5663557" y="457217"/>
                  <a:pt x="5667884" y="463147"/>
                  <a:pt x="5663819" y="467348"/>
                </a:cubicBezTo>
                <a:cubicBezTo>
                  <a:pt x="5659753" y="471550"/>
                  <a:pt x="5654361" y="477006"/>
                  <a:pt x="5647643" y="483718"/>
                </a:cubicBezTo>
                <a:cubicBezTo>
                  <a:pt x="5640925" y="490429"/>
                  <a:pt x="5632557" y="498567"/>
                  <a:pt x="5622540" y="508132"/>
                </a:cubicBezTo>
                <a:cubicBezTo>
                  <a:pt x="5612523" y="517697"/>
                  <a:pt x="5600342" y="526204"/>
                  <a:pt x="5585994" y="533654"/>
                </a:cubicBezTo>
                <a:cubicBezTo>
                  <a:pt x="5571647" y="541104"/>
                  <a:pt x="5571503" y="536766"/>
                  <a:pt x="5585564" y="520640"/>
                </a:cubicBezTo>
                <a:cubicBezTo>
                  <a:pt x="5599625" y="504514"/>
                  <a:pt x="5610645" y="490056"/>
                  <a:pt x="5618625" y="477264"/>
                </a:cubicBezTo>
                <a:cubicBezTo>
                  <a:pt x="5626606" y="464473"/>
                  <a:pt x="5630148" y="454510"/>
                  <a:pt x="5629252" y="447376"/>
                </a:cubicBezTo>
                <a:cubicBezTo>
                  <a:pt x="5628803" y="443809"/>
                  <a:pt x="5630378" y="442207"/>
                  <a:pt x="5633976" y="442571"/>
                </a:cubicBezTo>
                <a:close/>
                <a:moveTo>
                  <a:pt x="4557651" y="442571"/>
                </a:moveTo>
                <a:cubicBezTo>
                  <a:pt x="4561248" y="442935"/>
                  <a:pt x="4566869" y="445264"/>
                  <a:pt x="4574512" y="449559"/>
                </a:cubicBezTo>
                <a:cubicBezTo>
                  <a:pt x="4587232" y="457217"/>
                  <a:pt x="4591559" y="463147"/>
                  <a:pt x="4587494" y="467348"/>
                </a:cubicBezTo>
                <a:cubicBezTo>
                  <a:pt x="4583428" y="471550"/>
                  <a:pt x="4578036" y="477006"/>
                  <a:pt x="4571318" y="483718"/>
                </a:cubicBezTo>
                <a:cubicBezTo>
                  <a:pt x="4564599" y="490429"/>
                  <a:pt x="4556232" y="498567"/>
                  <a:pt x="4546215" y="508132"/>
                </a:cubicBezTo>
                <a:cubicBezTo>
                  <a:pt x="4536199" y="517697"/>
                  <a:pt x="4524017" y="526204"/>
                  <a:pt x="4509669" y="533654"/>
                </a:cubicBezTo>
                <a:cubicBezTo>
                  <a:pt x="4495322" y="541104"/>
                  <a:pt x="4495179" y="536766"/>
                  <a:pt x="4509239" y="520640"/>
                </a:cubicBezTo>
                <a:cubicBezTo>
                  <a:pt x="4523300" y="504514"/>
                  <a:pt x="4534320" y="490056"/>
                  <a:pt x="4542300" y="477264"/>
                </a:cubicBezTo>
                <a:cubicBezTo>
                  <a:pt x="4550281" y="464473"/>
                  <a:pt x="4553823" y="454510"/>
                  <a:pt x="4552927" y="447376"/>
                </a:cubicBezTo>
                <a:cubicBezTo>
                  <a:pt x="4552478" y="443809"/>
                  <a:pt x="4554053" y="442207"/>
                  <a:pt x="4557651" y="442571"/>
                </a:cubicBezTo>
                <a:close/>
                <a:moveTo>
                  <a:pt x="3195150" y="440511"/>
                </a:moveTo>
                <a:cubicBezTo>
                  <a:pt x="3199050" y="440714"/>
                  <a:pt x="3203065" y="441292"/>
                  <a:pt x="3207195" y="442246"/>
                </a:cubicBezTo>
                <a:cubicBezTo>
                  <a:pt x="3215455" y="444153"/>
                  <a:pt x="3222833" y="447874"/>
                  <a:pt x="3229330" y="453409"/>
                </a:cubicBezTo>
                <a:cubicBezTo>
                  <a:pt x="3235826" y="458945"/>
                  <a:pt x="3238238" y="467241"/>
                  <a:pt x="3236568" y="478297"/>
                </a:cubicBezTo>
                <a:cubicBezTo>
                  <a:pt x="3234897" y="489353"/>
                  <a:pt x="3227885" y="491336"/>
                  <a:pt x="3215531" y="484245"/>
                </a:cubicBezTo>
                <a:cubicBezTo>
                  <a:pt x="3203177" y="477153"/>
                  <a:pt x="3192999" y="469600"/>
                  <a:pt x="3184997" y="461583"/>
                </a:cubicBezTo>
                <a:cubicBezTo>
                  <a:pt x="3176851" y="448978"/>
                  <a:pt x="3176450" y="442127"/>
                  <a:pt x="3183792" y="441030"/>
                </a:cubicBezTo>
                <a:cubicBezTo>
                  <a:pt x="3187463" y="440482"/>
                  <a:pt x="3191249" y="440309"/>
                  <a:pt x="3195150" y="440511"/>
                </a:cubicBezTo>
                <a:close/>
                <a:moveTo>
                  <a:pt x="1413975" y="440511"/>
                </a:moveTo>
                <a:cubicBezTo>
                  <a:pt x="1417875" y="440714"/>
                  <a:pt x="1421891" y="441292"/>
                  <a:pt x="1426021" y="442246"/>
                </a:cubicBezTo>
                <a:cubicBezTo>
                  <a:pt x="1434281" y="444153"/>
                  <a:pt x="1441659" y="447874"/>
                  <a:pt x="1448155" y="453409"/>
                </a:cubicBezTo>
                <a:cubicBezTo>
                  <a:pt x="1454651" y="458945"/>
                  <a:pt x="1457064" y="467241"/>
                  <a:pt x="1455393" y="478297"/>
                </a:cubicBezTo>
                <a:cubicBezTo>
                  <a:pt x="1453722" y="489353"/>
                  <a:pt x="1446710" y="491336"/>
                  <a:pt x="1434356" y="484245"/>
                </a:cubicBezTo>
                <a:cubicBezTo>
                  <a:pt x="1422002" y="477153"/>
                  <a:pt x="1411824" y="469600"/>
                  <a:pt x="1403822" y="461583"/>
                </a:cubicBezTo>
                <a:cubicBezTo>
                  <a:pt x="1395677" y="448978"/>
                  <a:pt x="1395276" y="442127"/>
                  <a:pt x="1402617" y="441030"/>
                </a:cubicBezTo>
                <a:cubicBezTo>
                  <a:pt x="1406289" y="440482"/>
                  <a:pt x="1410075" y="440309"/>
                  <a:pt x="1413975" y="440511"/>
                </a:cubicBezTo>
                <a:close/>
                <a:moveTo>
                  <a:pt x="171831" y="437733"/>
                </a:moveTo>
                <a:cubicBezTo>
                  <a:pt x="173796" y="437708"/>
                  <a:pt x="176276" y="438108"/>
                  <a:pt x="179271" y="438933"/>
                </a:cubicBezTo>
                <a:cubicBezTo>
                  <a:pt x="191253" y="442231"/>
                  <a:pt x="200051" y="445759"/>
                  <a:pt x="205665" y="449516"/>
                </a:cubicBezTo>
                <a:cubicBezTo>
                  <a:pt x="211279" y="453273"/>
                  <a:pt x="212487" y="458382"/>
                  <a:pt x="209289" y="464842"/>
                </a:cubicBezTo>
                <a:cubicBezTo>
                  <a:pt x="206091" y="471303"/>
                  <a:pt x="203195" y="486665"/>
                  <a:pt x="200599" y="510928"/>
                </a:cubicBezTo>
                <a:cubicBezTo>
                  <a:pt x="209777" y="509193"/>
                  <a:pt x="217707" y="507633"/>
                  <a:pt x="224390" y="506250"/>
                </a:cubicBezTo>
                <a:cubicBezTo>
                  <a:pt x="231072" y="504866"/>
                  <a:pt x="237776" y="507777"/>
                  <a:pt x="244502" y="514983"/>
                </a:cubicBezTo>
                <a:cubicBezTo>
                  <a:pt x="251227" y="522189"/>
                  <a:pt x="249298" y="526928"/>
                  <a:pt x="238716" y="529201"/>
                </a:cubicBezTo>
                <a:cubicBezTo>
                  <a:pt x="228132" y="531474"/>
                  <a:pt x="214875" y="534202"/>
                  <a:pt x="198943" y="537386"/>
                </a:cubicBezTo>
                <a:cubicBezTo>
                  <a:pt x="197308" y="557849"/>
                  <a:pt x="195609" y="576470"/>
                  <a:pt x="193845" y="593248"/>
                </a:cubicBezTo>
                <a:cubicBezTo>
                  <a:pt x="228176" y="590638"/>
                  <a:pt x="252249" y="588186"/>
                  <a:pt x="266066" y="585892"/>
                </a:cubicBezTo>
                <a:cubicBezTo>
                  <a:pt x="279883" y="583597"/>
                  <a:pt x="291996" y="586157"/>
                  <a:pt x="302408" y="593571"/>
                </a:cubicBezTo>
                <a:cubicBezTo>
                  <a:pt x="312819" y="600985"/>
                  <a:pt x="317393" y="607086"/>
                  <a:pt x="316131" y="611876"/>
                </a:cubicBezTo>
                <a:cubicBezTo>
                  <a:pt x="314869" y="616666"/>
                  <a:pt x="305792" y="618612"/>
                  <a:pt x="288899" y="617716"/>
                </a:cubicBezTo>
                <a:cubicBezTo>
                  <a:pt x="272006" y="616820"/>
                  <a:pt x="252891" y="616372"/>
                  <a:pt x="231552" y="616372"/>
                </a:cubicBezTo>
                <a:cubicBezTo>
                  <a:pt x="211204" y="616372"/>
                  <a:pt x="183918" y="618620"/>
                  <a:pt x="149695" y="623115"/>
                </a:cubicBezTo>
                <a:cubicBezTo>
                  <a:pt x="115472" y="627611"/>
                  <a:pt x="90380" y="631407"/>
                  <a:pt x="74419" y="634505"/>
                </a:cubicBezTo>
                <a:cubicBezTo>
                  <a:pt x="58459" y="637602"/>
                  <a:pt x="46126" y="640528"/>
                  <a:pt x="37422" y="643281"/>
                </a:cubicBezTo>
                <a:cubicBezTo>
                  <a:pt x="28717" y="646034"/>
                  <a:pt x="18615" y="642725"/>
                  <a:pt x="7114" y="633354"/>
                </a:cubicBezTo>
                <a:cubicBezTo>
                  <a:pt x="-4387" y="623983"/>
                  <a:pt x="-1942" y="619021"/>
                  <a:pt x="14449" y="618469"/>
                </a:cubicBezTo>
                <a:cubicBezTo>
                  <a:pt x="30840" y="617917"/>
                  <a:pt x="61829" y="613769"/>
                  <a:pt x="107417" y="606025"/>
                </a:cubicBezTo>
                <a:cubicBezTo>
                  <a:pt x="108234" y="589462"/>
                  <a:pt x="108643" y="572663"/>
                  <a:pt x="108643" y="555627"/>
                </a:cubicBezTo>
                <a:cubicBezTo>
                  <a:pt x="96726" y="559226"/>
                  <a:pt x="84748" y="557706"/>
                  <a:pt x="72710" y="551066"/>
                </a:cubicBezTo>
                <a:cubicBezTo>
                  <a:pt x="60671" y="544427"/>
                  <a:pt x="61040" y="539920"/>
                  <a:pt x="73817" y="537547"/>
                </a:cubicBezTo>
                <a:cubicBezTo>
                  <a:pt x="86595" y="535174"/>
                  <a:pt x="98203" y="532861"/>
                  <a:pt x="108643" y="530610"/>
                </a:cubicBezTo>
                <a:cubicBezTo>
                  <a:pt x="108643" y="523454"/>
                  <a:pt x="107994" y="516184"/>
                  <a:pt x="106696" y="508799"/>
                </a:cubicBezTo>
                <a:cubicBezTo>
                  <a:pt x="105398" y="501413"/>
                  <a:pt x="102476" y="493397"/>
                  <a:pt x="97931" y="484750"/>
                </a:cubicBezTo>
                <a:cubicBezTo>
                  <a:pt x="93385" y="476103"/>
                  <a:pt x="95636" y="472482"/>
                  <a:pt x="104685" y="473887"/>
                </a:cubicBezTo>
                <a:cubicBezTo>
                  <a:pt x="113734" y="475293"/>
                  <a:pt x="122083" y="477827"/>
                  <a:pt x="129733" y="481491"/>
                </a:cubicBezTo>
                <a:cubicBezTo>
                  <a:pt x="137384" y="485155"/>
                  <a:pt x="140291" y="490013"/>
                  <a:pt x="138456" y="496065"/>
                </a:cubicBezTo>
                <a:cubicBezTo>
                  <a:pt x="136620" y="502116"/>
                  <a:pt x="135286" y="511566"/>
                  <a:pt x="134455" y="524415"/>
                </a:cubicBezTo>
                <a:cubicBezTo>
                  <a:pt x="143188" y="522809"/>
                  <a:pt x="156238" y="520350"/>
                  <a:pt x="173604" y="517037"/>
                </a:cubicBezTo>
                <a:cubicBezTo>
                  <a:pt x="174393" y="509265"/>
                  <a:pt x="174787" y="498703"/>
                  <a:pt x="174787" y="485352"/>
                </a:cubicBezTo>
                <a:cubicBezTo>
                  <a:pt x="174787" y="471672"/>
                  <a:pt x="172539" y="459690"/>
                  <a:pt x="168043" y="449409"/>
                </a:cubicBezTo>
                <a:cubicBezTo>
                  <a:pt x="164672" y="441697"/>
                  <a:pt x="165934" y="437805"/>
                  <a:pt x="171831" y="437733"/>
                </a:cubicBezTo>
                <a:close/>
                <a:moveTo>
                  <a:pt x="3576749" y="435448"/>
                </a:moveTo>
                <a:cubicBezTo>
                  <a:pt x="3582278" y="436423"/>
                  <a:pt x="3589053" y="439284"/>
                  <a:pt x="3597077" y="444031"/>
                </a:cubicBezTo>
                <a:cubicBezTo>
                  <a:pt x="3605100" y="448778"/>
                  <a:pt x="3607893" y="453166"/>
                  <a:pt x="3605455" y="457195"/>
                </a:cubicBezTo>
                <a:cubicBezTo>
                  <a:pt x="3603017" y="461225"/>
                  <a:pt x="3598393" y="470137"/>
                  <a:pt x="3591581" y="483933"/>
                </a:cubicBezTo>
                <a:cubicBezTo>
                  <a:pt x="3607642" y="480491"/>
                  <a:pt x="3622090" y="477379"/>
                  <a:pt x="3634924" y="474597"/>
                </a:cubicBezTo>
                <a:cubicBezTo>
                  <a:pt x="3647759" y="471815"/>
                  <a:pt x="3656789" y="474285"/>
                  <a:pt x="3662016" y="482008"/>
                </a:cubicBezTo>
                <a:cubicBezTo>
                  <a:pt x="3667243" y="489730"/>
                  <a:pt x="3661142" y="495380"/>
                  <a:pt x="3643711" y="498958"/>
                </a:cubicBezTo>
                <a:cubicBezTo>
                  <a:pt x="3626281" y="502536"/>
                  <a:pt x="3605792" y="506447"/>
                  <a:pt x="3582245" y="510692"/>
                </a:cubicBezTo>
                <a:cubicBezTo>
                  <a:pt x="3571232" y="536963"/>
                  <a:pt x="3563284" y="553917"/>
                  <a:pt x="3558401" y="561553"/>
                </a:cubicBezTo>
                <a:cubicBezTo>
                  <a:pt x="3553518" y="569189"/>
                  <a:pt x="3553500" y="572602"/>
                  <a:pt x="3558347" y="571792"/>
                </a:cubicBezTo>
                <a:cubicBezTo>
                  <a:pt x="3563194" y="570981"/>
                  <a:pt x="3572415" y="568977"/>
                  <a:pt x="3586010" y="565779"/>
                </a:cubicBezTo>
                <a:cubicBezTo>
                  <a:pt x="3586010" y="554035"/>
                  <a:pt x="3585605" y="546736"/>
                  <a:pt x="3584794" y="543882"/>
                </a:cubicBezTo>
                <a:cubicBezTo>
                  <a:pt x="3583984" y="541028"/>
                  <a:pt x="3582410" y="536171"/>
                  <a:pt x="3580073" y="529309"/>
                </a:cubicBezTo>
                <a:cubicBezTo>
                  <a:pt x="3577735" y="522447"/>
                  <a:pt x="3580449" y="519733"/>
                  <a:pt x="3588214" y="521167"/>
                </a:cubicBezTo>
                <a:cubicBezTo>
                  <a:pt x="3595980" y="522601"/>
                  <a:pt x="3603429" y="525240"/>
                  <a:pt x="3610564" y="529083"/>
                </a:cubicBezTo>
                <a:cubicBezTo>
                  <a:pt x="3617698" y="532926"/>
                  <a:pt x="3619917" y="536748"/>
                  <a:pt x="3617221" y="540548"/>
                </a:cubicBezTo>
                <a:cubicBezTo>
                  <a:pt x="3614525" y="544348"/>
                  <a:pt x="3613177" y="550672"/>
                  <a:pt x="3613177" y="559520"/>
                </a:cubicBezTo>
                <a:cubicBezTo>
                  <a:pt x="3622412" y="557785"/>
                  <a:pt x="3631619" y="555774"/>
                  <a:pt x="3640796" y="553486"/>
                </a:cubicBezTo>
                <a:cubicBezTo>
                  <a:pt x="3649974" y="551199"/>
                  <a:pt x="3658912" y="553601"/>
                  <a:pt x="3667609" y="560692"/>
                </a:cubicBezTo>
                <a:cubicBezTo>
                  <a:pt x="3676306" y="567783"/>
                  <a:pt x="3676934" y="572308"/>
                  <a:pt x="3669491" y="574265"/>
                </a:cubicBezTo>
                <a:cubicBezTo>
                  <a:pt x="3662049" y="576223"/>
                  <a:pt x="3654674" y="577431"/>
                  <a:pt x="3647368" y="577890"/>
                </a:cubicBezTo>
                <a:cubicBezTo>
                  <a:pt x="3640062" y="578349"/>
                  <a:pt x="3628213" y="580141"/>
                  <a:pt x="3611822" y="583267"/>
                </a:cubicBezTo>
                <a:lnTo>
                  <a:pt x="3611822" y="616200"/>
                </a:lnTo>
                <a:cubicBezTo>
                  <a:pt x="3636616" y="613547"/>
                  <a:pt x="3657449" y="611084"/>
                  <a:pt x="3674320" y="608811"/>
                </a:cubicBezTo>
                <a:cubicBezTo>
                  <a:pt x="3691192" y="606538"/>
                  <a:pt x="3703216" y="608563"/>
                  <a:pt x="3710393" y="614888"/>
                </a:cubicBezTo>
                <a:cubicBezTo>
                  <a:pt x="3717570" y="621212"/>
                  <a:pt x="3719868" y="626188"/>
                  <a:pt x="3717287" y="629816"/>
                </a:cubicBezTo>
                <a:cubicBezTo>
                  <a:pt x="3714706" y="633444"/>
                  <a:pt x="3707439" y="634810"/>
                  <a:pt x="3695487" y="633913"/>
                </a:cubicBezTo>
                <a:cubicBezTo>
                  <a:pt x="3683534" y="633017"/>
                  <a:pt x="3670251" y="632791"/>
                  <a:pt x="3655638" y="633236"/>
                </a:cubicBezTo>
                <a:cubicBezTo>
                  <a:pt x="3641026" y="633680"/>
                  <a:pt x="3626420" y="634677"/>
                  <a:pt x="3611822" y="636226"/>
                </a:cubicBezTo>
                <a:cubicBezTo>
                  <a:pt x="3611822" y="682530"/>
                  <a:pt x="3610331" y="712394"/>
                  <a:pt x="3607348" y="725816"/>
                </a:cubicBezTo>
                <a:cubicBezTo>
                  <a:pt x="3604365" y="739239"/>
                  <a:pt x="3600880" y="745950"/>
                  <a:pt x="3596894" y="745950"/>
                </a:cubicBezTo>
                <a:cubicBezTo>
                  <a:pt x="3592621" y="745950"/>
                  <a:pt x="3589738" y="739726"/>
                  <a:pt x="3588247" y="727279"/>
                </a:cubicBezTo>
                <a:cubicBezTo>
                  <a:pt x="3586755" y="714832"/>
                  <a:pt x="3586010" y="685506"/>
                  <a:pt x="3586010" y="639302"/>
                </a:cubicBezTo>
                <a:cubicBezTo>
                  <a:pt x="3546215" y="646472"/>
                  <a:pt x="3522913" y="651416"/>
                  <a:pt x="3516101" y="654133"/>
                </a:cubicBezTo>
                <a:cubicBezTo>
                  <a:pt x="3509290" y="656851"/>
                  <a:pt x="3501015" y="653983"/>
                  <a:pt x="3491278" y="645529"/>
                </a:cubicBezTo>
                <a:cubicBezTo>
                  <a:pt x="3481541" y="637075"/>
                  <a:pt x="3483072" y="632565"/>
                  <a:pt x="3495871" y="631999"/>
                </a:cubicBezTo>
                <a:cubicBezTo>
                  <a:pt x="3508669" y="631433"/>
                  <a:pt x="3538716" y="627715"/>
                  <a:pt x="3586010" y="620846"/>
                </a:cubicBezTo>
                <a:lnTo>
                  <a:pt x="3586010" y="586666"/>
                </a:lnTo>
                <a:cubicBezTo>
                  <a:pt x="3563682" y="590179"/>
                  <a:pt x="3548650" y="594431"/>
                  <a:pt x="3540913" y="599422"/>
                </a:cubicBezTo>
                <a:cubicBezTo>
                  <a:pt x="3533177" y="604412"/>
                  <a:pt x="3526835" y="602318"/>
                  <a:pt x="3521887" y="593141"/>
                </a:cubicBezTo>
                <a:cubicBezTo>
                  <a:pt x="3516940" y="583963"/>
                  <a:pt x="3518801" y="576312"/>
                  <a:pt x="3527469" y="570189"/>
                </a:cubicBezTo>
                <a:cubicBezTo>
                  <a:pt x="3536138" y="564066"/>
                  <a:pt x="3546201" y="544814"/>
                  <a:pt x="3557659" y="512434"/>
                </a:cubicBezTo>
                <a:cubicBezTo>
                  <a:pt x="3552583" y="513337"/>
                  <a:pt x="3547212" y="513789"/>
                  <a:pt x="3541548" y="513789"/>
                </a:cubicBezTo>
                <a:cubicBezTo>
                  <a:pt x="3535539" y="513789"/>
                  <a:pt x="3528849" y="511620"/>
                  <a:pt x="3521479" y="507282"/>
                </a:cubicBezTo>
                <a:cubicBezTo>
                  <a:pt x="3514108" y="502944"/>
                  <a:pt x="3513724" y="499997"/>
                  <a:pt x="3520328" y="498441"/>
                </a:cubicBezTo>
                <a:cubicBezTo>
                  <a:pt x="3526931" y="496885"/>
                  <a:pt x="3541404" y="493627"/>
                  <a:pt x="3563746" y="488665"/>
                </a:cubicBezTo>
                <a:cubicBezTo>
                  <a:pt x="3565998" y="482656"/>
                  <a:pt x="3568023" y="475476"/>
                  <a:pt x="3569823" y="467122"/>
                </a:cubicBezTo>
                <a:cubicBezTo>
                  <a:pt x="3571623" y="458769"/>
                  <a:pt x="3571845" y="451158"/>
                  <a:pt x="3570490" y="444289"/>
                </a:cubicBezTo>
                <a:cubicBezTo>
                  <a:pt x="3569135" y="437420"/>
                  <a:pt x="3571221" y="434473"/>
                  <a:pt x="3576749" y="435448"/>
                </a:cubicBezTo>
                <a:close/>
                <a:moveTo>
                  <a:pt x="1786049" y="435448"/>
                </a:moveTo>
                <a:cubicBezTo>
                  <a:pt x="1791578" y="436423"/>
                  <a:pt x="1798353" y="439284"/>
                  <a:pt x="1806377" y="444031"/>
                </a:cubicBezTo>
                <a:cubicBezTo>
                  <a:pt x="1814400" y="448778"/>
                  <a:pt x="1817193" y="453166"/>
                  <a:pt x="1814755" y="457195"/>
                </a:cubicBezTo>
                <a:cubicBezTo>
                  <a:pt x="1812317" y="461225"/>
                  <a:pt x="1807692" y="470137"/>
                  <a:pt x="1800881" y="483933"/>
                </a:cubicBezTo>
                <a:cubicBezTo>
                  <a:pt x="1816942" y="480491"/>
                  <a:pt x="1831390" y="477379"/>
                  <a:pt x="1844224" y="474597"/>
                </a:cubicBezTo>
                <a:cubicBezTo>
                  <a:pt x="1857059" y="471815"/>
                  <a:pt x="1866089" y="474285"/>
                  <a:pt x="1871316" y="482008"/>
                </a:cubicBezTo>
                <a:cubicBezTo>
                  <a:pt x="1876543" y="489730"/>
                  <a:pt x="1870442" y="495380"/>
                  <a:pt x="1853011" y="498958"/>
                </a:cubicBezTo>
                <a:cubicBezTo>
                  <a:pt x="1835580" y="502536"/>
                  <a:pt x="1815092" y="506447"/>
                  <a:pt x="1791545" y="510692"/>
                </a:cubicBezTo>
                <a:cubicBezTo>
                  <a:pt x="1780532" y="536963"/>
                  <a:pt x="1772584" y="553917"/>
                  <a:pt x="1767701" y="561553"/>
                </a:cubicBezTo>
                <a:cubicBezTo>
                  <a:pt x="1762818" y="569189"/>
                  <a:pt x="1762800" y="572602"/>
                  <a:pt x="1767647" y="571792"/>
                </a:cubicBezTo>
                <a:cubicBezTo>
                  <a:pt x="1772494" y="570981"/>
                  <a:pt x="1781715" y="568977"/>
                  <a:pt x="1795310" y="565779"/>
                </a:cubicBezTo>
                <a:cubicBezTo>
                  <a:pt x="1795310" y="554035"/>
                  <a:pt x="1794904" y="546736"/>
                  <a:pt x="1794094" y="543882"/>
                </a:cubicBezTo>
                <a:cubicBezTo>
                  <a:pt x="1793284" y="541028"/>
                  <a:pt x="1791710" y="536171"/>
                  <a:pt x="1789373" y="529309"/>
                </a:cubicBezTo>
                <a:cubicBezTo>
                  <a:pt x="1787035" y="522447"/>
                  <a:pt x="1789749" y="519733"/>
                  <a:pt x="1797514" y="521167"/>
                </a:cubicBezTo>
                <a:cubicBezTo>
                  <a:pt x="1805280" y="522601"/>
                  <a:pt x="1812729" y="525240"/>
                  <a:pt x="1819864" y="529083"/>
                </a:cubicBezTo>
                <a:cubicBezTo>
                  <a:pt x="1826998" y="532926"/>
                  <a:pt x="1829217" y="536748"/>
                  <a:pt x="1826521" y="540548"/>
                </a:cubicBezTo>
                <a:cubicBezTo>
                  <a:pt x="1823825" y="544348"/>
                  <a:pt x="1822477" y="550672"/>
                  <a:pt x="1822477" y="559520"/>
                </a:cubicBezTo>
                <a:cubicBezTo>
                  <a:pt x="1831712" y="557785"/>
                  <a:pt x="1840919" y="555774"/>
                  <a:pt x="1850096" y="553486"/>
                </a:cubicBezTo>
                <a:cubicBezTo>
                  <a:pt x="1859274" y="551199"/>
                  <a:pt x="1868212" y="553601"/>
                  <a:pt x="1876909" y="560692"/>
                </a:cubicBezTo>
                <a:cubicBezTo>
                  <a:pt x="1885606" y="567783"/>
                  <a:pt x="1886234" y="572308"/>
                  <a:pt x="1878791" y="574265"/>
                </a:cubicBezTo>
                <a:cubicBezTo>
                  <a:pt x="1871349" y="576223"/>
                  <a:pt x="1863974" y="577431"/>
                  <a:pt x="1856668" y="577890"/>
                </a:cubicBezTo>
                <a:cubicBezTo>
                  <a:pt x="1849362" y="578349"/>
                  <a:pt x="1837513" y="580141"/>
                  <a:pt x="1821122" y="583267"/>
                </a:cubicBezTo>
                <a:lnTo>
                  <a:pt x="1821122" y="616200"/>
                </a:lnTo>
                <a:cubicBezTo>
                  <a:pt x="1845916" y="613547"/>
                  <a:pt x="1866749" y="611084"/>
                  <a:pt x="1883620" y="608811"/>
                </a:cubicBezTo>
                <a:cubicBezTo>
                  <a:pt x="1900492" y="606538"/>
                  <a:pt x="1912516" y="608563"/>
                  <a:pt x="1919693" y="614888"/>
                </a:cubicBezTo>
                <a:cubicBezTo>
                  <a:pt x="1926870" y="621212"/>
                  <a:pt x="1929168" y="626188"/>
                  <a:pt x="1926587" y="629816"/>
                </a:cubicBezTo>
                <a:cubicBezTo>
                  <a:pt x="1924006" y="633444"/>
                  <a:pt x="1916739" y="634810"/>
                  <a:pt x="1904786" y="633913"/>
                </a:cubicBezTo>
                <a:cubicBezTo>
                  <a:pt x="1892834" y="633017"/>
                  <a:pt x="1879551" y="632791"/>
                  <a:pt x="1864939" y="633236"/>
                </a:cubicBezTo>
                <a:cubicBezTo>
                  <a:pt x="1850326" y="633680"/>
                  <a:pt x="1835720" y="634677"/>
                  <a:pt x="1821122" y="636226"/>
                </a:cubicBezTo>
                <a:cubicBezTo>
                  <a:pt x="1821122" y="682530"/>
                  <a:pt x="1819631" y="712394"/>
                  <a:pt x="1816648" y="725816"/>
                </a:cubicBezTo>
                <a:cubicBezTo>
                  <a:pt x="1813665" y="739239"/>
                  <a:pt x="1810181" y="745950"/>
                  <a:pt x="1806194" y="745950"/>
                </a:cubicBezTo>
                <a:cubicBezTo>
                  <a:pt x="1801921" y="745950"/>
                  <a:pt x="1799038" y="739726"/>
                  <a:pt x="1797547" y="727279"/>
                </a:cubicBezTo>
                <a:cubicBezTo>
                  <a:pt x="1796055" y="714832"/>
                  <a:pt x="1795310" y="685506"/>
                  <a:pt x="1795310" y="639302"/>
                </a:cubicBezTo>
                <a:cubicBezTo>
                  <a:pt x="1755516" y="646472"/>
                  <a:pt x="1732213" y="651416"/>
                  <a:pt x="1725401" y="654133"/>
                </a:cubicBezTo>
                <a:cubicBezTo>
                  <a:pt x="1718589" y="656851"/>
                  <a:pt x="1710315" y="653983"/>
                  <a:pt x="1700578" y="645529"/>
                </a:cubicBezTo>
                <a:cubicBezTo>
                  <a:pt x="1690841" y="637075"/>
                  <a:pt x="1692372" y="632565"/>
                  <a:pt x="1705171" y="631999"/>
                </a:cubicBezTo>
                <a:cubicBezTo>
                  <a:pt x="1717969" y="631433"/>
                  <a:pt x="1748016" y="627715"/>
                  <a:pt x="1795310" y="620846"/>
                </a:cubicBezTo>
                <a:lnTo>
                  <a:pt x="1795310" y="586666"/>
                </a:lnTo>
                <a:cubicBezTo>
                  <a:pt x="1772982" y="590179"/>
                  <a:pt x="1757950" y="594431"/>
                  <a:pt x="1750213" y="599422"/>
                </a:cubicBezTo>
                <a:cubicBezTo>
                  <a:pt x="1742477" y="604412"/>
                  <a:pt x="1736135" y="602318"/>
                  <a:pt x="1731187" y="593141"/>
                </a:cubicBezTo>
                <a:cubicBezTo>
                  <a:pt x="1726240" y="583963"/>
                  <a:pt x="1728101" y="576312"/>
                  <a:pt x="1736769" y="570189"/>
                </a:cubicBezTo>
                <a:cubicBezTo>
                  <a:pt x="1745438" y="564066"/>
                  <a:pt x="1755501" y="544814"/>
                  <a:pt x="1766959" y="512434"/>
                </a:cubicBezTo>
                <a:cubicBezTo>
                  <a:pt x="1761883" y="513337"/>
                  <a:pt x="1756512" y="513789"/>
                  <a:pt x="1750848" y="513789"/>
                </a:cubicBezTo>
                <a:cubicBezTo>
                  <a:pt x="1744839" y="513789"/>
                  <a:pt x="1738150" y="511620"/>
                  <a:pt x="1730779" y="507282"/>
                </a:cubicBezTo>
                <a:cubicBezTo>
                  <a:pt x="1723408" y="502944"/>
                  <a:pt x="1723024" y="499997"/>
                  <a:pt x="1729628" y="498441"/>
                </a:cubicBezTo>
                <a:cubicBezTo>
                  <a:pt x="1736232" y="496885"/>
                  <a:pt x="1750705" y="493627"/>
                  <a:pt x="1773046" y="488665"/>
                </a:cubicBezTo>
                <a:cubicBezTo>
                  <a:pt x="1775298" y="482656"/>
                  <a:pt x="1777323" y="475476"/>
                  <a:pt x="1779123" y="467122"/>
                </a:cubicBezTo>
                <a:cubicBezTo>
                  <a:pt x="1780923" y="458769"/>
                  <a:pt x="1781145" y="451158"/>
                  <a:pt x="1779790" y="444289"/>
                </a:cubicBezTo>
                <a:cubicBezTo>
                  <a:pt x="1778435" y="437420"/>
                  <a:pt x="1780521" y="434473"/>
                  <a:pt x="1786049" y="435448"/>
                </a:cubicBezTo>
                <a:close/>
                <a:moveTo>
                  <a:pt x="2819413" y="428173"/>
                </a:moveTo>
                <a:cubicBezTo>
                  <a:pt x="2821119" y="428259"/>
                  <a:pt x="2823204" y="428719"/>
                  <a:pt x="2825667" y="429555"/>
                </a:cubicBezTo>
                <a:cubicBezTo>
                  <a:pt x="2835519" y="432896"/>
                  <a:pt x="2843872" y="437449"/>
                  <a:pt x="2850727" y="443214"/>
                </a:cubicBezTo>
                <a:cubicBezTo>
                  <a:pt x="2857581" y="448978"/>
                  <a:pt x="2859270" y="453847"/>
                  <a:pt x="2855792" y="457819"/>
                </a:cubicBezTo>
                <a:cubicBezTo>
                  <a:pt x="2852315" y="461791"/>
                  <a:pt x="2849099" y="465627"/>
                  <a:pt x="2846145" y="469327"/>
                </a:cubicBezTo>
                <a:cubicBezTo>
                  <a:pt x="2877120" y="501521"/>
                  <a:pt x="2898831" y="522952"/>
                  <a:pt x="2911278" y="533622"/>
                </a:cubicBezTo>
                <a:cubicBezTo>
                  <a:pt x="2923725" y="544291"/>
                  <a:pt x="2936545" y="553368"/>
                  <a:pt x="2949739" y="560854"/>
                </a:cubicBezTo>
                <a:cubicBezTo>
                  <a:pt x="2962931" y="568339"/>
                  <a:pt x="2977985" y="575222"/>
                  <a:pt x="2994899" y="581504"/>
                </a:cubicBezTo>
                <a:cubicBezTo>
                  <a:pt x="3011814" y="587785"/>
                  <a:pt x="3013126" y="592467"/>
                  <a:pt x="2998836" y="595550"/>
                </a:cubicBezTo>
                <a:cubicBezTo>
                  <a:pt x="2984546" y="598633"/>
                  <a:pt x="2968872" y="599705"/>
                  <a:pt x="2951814" y="598766"/>
                </a:cubicBezTo>
                <a:cubicBezTo>
                  <a:pt x="2934757" y="597826"/>
                  <a:pt x="2922754" y="592890"/>
                  <a:pt x="2915806" y="583956"/>
                </a:cubicBezTo>
                <a:cubicBezTo>
                  <a:pt x="2908858" y="575022"/>
                  <a:pt x="2899272" y="562474"/>
                  <a:pt x="2887047" y="546313"/>
                </a:cubicBezTo>
                <a:cubicBezTo>
                  <a:pt x="2874822" y="530151"/>
                  <a:pt x="2858241" y="508512"/>
                  <a:pt x="2837304" y="481394"/>
                </a:cubicBezTo>
                <a:cubicBezTo>
                  <a:pt x="2827452" y="501786"/>
                  <a:pt x="2816866" y="519905"/>
                  <a:pt x="2805544" y="535751"/>
                </a:cubicBezTo>
                <a:cubicBezTo>
                  <a:pt x="2794222" y="551597"/>
                  <a:pt x="2780341" y="568196"/>
                  <a:pt x="2763900" y="585547"/>
                </a:cubicBezTo>
                <a:cubicBezTo>
                  <a:pt x="2747459" y="602899"/>
                  <a:pt x="2728236" y="616648"/>
                  <a:pt x="2706231" y="626793"/>
                </a:cubicBezTo>
                <a:cubicBezTo>
                  <a:pt x="2684226" y="636939"/>
                  <a:pt x="2681655" y="634333"/>
                  <a:pt x="2698520" y="618974"/>
                </a:cubicBezTo>
                <a:cubicBezTo>
                  <a:pt x="2715384" y="603616"/>
                  <a:pt x="2731452" y="587175"/>
                  <a:pt x="2746724" y="569651"/>
                </a:cubicBezTo>
                <a:cubicBezTo>
                  <a:pt x="2761996" y="552128"/>
                  <a:pt x="2774949" y="535170"/>
                  <a:pt x="2785583" y="518779"/>
                </a:cubicBezTo>
                <a:cubicBezTo>
                  <a:pt x="2796216" y="502389"/>
                  <a:pt x="2804217" y="486908"/>
                  <a:pt x="2809588" y="472339"/>
                </a:cubicBezTo>
                <a:cubicBezTo>
                  <a:pt x="2814958" y="457769"/>
                  <a:pt x="2816518" y="446161"/>
                  <a:pt x="2814267" y="437513"/>
                </a:cubicBezTo>
                <a:cubicBezTo>
                  <a:pt x="2812578" y="431028"/>
                  <a:pt x="2814293" y="427914"/>
                  <a:pt x="2819413" y="428173"/>
                </a:cubicBezTo>
                <a:close/>
                <a:moveTo>
                  <a:pt x="1028713" y="428173"/>
                </a:moveTo>
                <a:cubicBezTo>
                  <a:pt x="1030419" y="428259"/>
                  <a:pt x="1032504" y="428719"/>
                  <a:pt x="1034967" y="429555"/>
                </a:cubicBezTo>
                <a:cubicBezTo>
                  <a:pt x="1044819" y="432896"/>
                  <a:pt x="1053172" y="437449"/>
                  <a:pt x="1060027" y="443214"/>
                </a:cubicBezTo>
                <a:cubicBezTo>
                  <a:pt x="1066881" y="448978"/>
                  <a:pt x="1068570" y="453847"/>
                  <a:pt x="1065092" y="457819"/>
                </a:cubicBezTo>
                <a:cubicBezTo>
                  <a:pt x="1061615" y="461791"/>
                  <a:pt x="1058399" y="465627"/>
                  <a:pt x="1055445" y="469327"/>
                </a:cubicBezTo>
                <a:cubicBezTo>
                  <a:pt x="1086420" y="501521"/>
                  <a:pt x="1108131" y="522952"/>
                  <a:pt x="1120578" y="533622"/>
                </a:cubicBezTo>
                <a:cubicBezTo>
                  <a:pt x="1133026" y="544291"/>
                  <a:pt x="1145846" y="553368"/>
                  <a:pt x="1159039" y="560854"/>
                </a:cubicBezTo>
                <a:cubicBezTo>
                  <a:pt x="1172232" y="568339"/>
                  <a:pt x="1187285" y="575222"/>
                  <a:pt x="1204200" y="581504"/>
                </a:cubicBezTo>
                <a:cubicBezTo>
                  <a:pt x="1221114" y="587785"/>
                  <a:pt x="1222426" y="592467"/>
                  <a:pt x="1208136" y="595550"/>
                </a:cubicBezTo>
                <a:cubicBezTo>
                  <a:pt x="1193846" y="598633"/>
                  <a:pt x="1178172" y="599705"/>
                  <a:pt x="1161115" y="598766"/>
                </a:cubicBezTo>
                <a:cubicBezTo>
                  <a:pt x="1144057" y="597826"/>
                  <a:pt x="1132054" y="592890"/>
                  <a:pt x="1125106" y="583956"/>
                </a:cubicBezTo>
                <a:cubicBezTo>
                  <a:pt x="1118158" y="575022"/>
                  <a:pt x="1108572" y="562474"/>
                  <a:pt x="1096347" y="546313"/>
                </a:cubicBezTo>
                <a:cubicBezTo>
                  <a:pt x="1084122" y="530151"/>
                  <a:pt x="1067541" y="508512"/>
                  <a:pt x="1046604" y="481394"/>
                </a:cubicBezTo>
                <a:cubicBezTo>
                  <a:pt x="1036753" y="501786"/>
                  <a:pt x="1026166" y="519905"/>
                  <a:pt x="1014844" y="535751"/>
                </a:cubicBezTo>
                <a:cubicBezTo>
                  <a:pt x="1003523" y="551597"/>
                  <a:pt x="989641" y="568196"/>
                  <a:pt x="973200" y="585547"/>
                </a:cubicBezTo>
                <a:cubicBezTo>
                  <a:pt x="956760" y="602899"/>
                  <a:pt x="937536" y="616648"/>
                  <a:pt x="915531" y="626793"/>
                </a:cubicBezTo>
                <a:cubicBezTo>
                  <a:pt x="893526" y="636939"/>
                  <a:pt x="890956" y="634333"/>
                  <a:pt x="907820" y="618974"/>
                </a:cubicBezTo>
                <a:cubicBezTo>
                  <a:pt x="924684" y="603616"/>
                  <a:pt x="940752" y="587175"/>
                  <a:pt x="956024" y="569651"/>
                </a:cubicBezTo>
                <a:cubicBezTo>
                  <a:pt x="971297" y="552128"/>
                  <a:pt x="984250" y="535170"/>
                  <a:pt x="994883" y="518779"/>
                </a:cubicBezTo>
                <a:cubicBezTo>
                  <a:pt x="1005516" y="502389"/>
                  <a:pt x="1013518" y="486908"/>
                  <a:pt x="1018889" y="472339"/>
                </a:cubicBezTo>
                <a:cubicBezTo>
                  <a:pt x="1024259" y="457769"/>
                  <a:pt x="1025819" y="446161"/>
                  <a:pt x="1023567" y="437513"/>
                </a:cubicBezTo>
                <a:cubicBezTo>
                  <a:pt x="1021879" y="431028"/>
                  <a:pt x="1023594" y="427914"/>
                  <a:pt x="1028713" y="428173"/>
                </a:cubicBezTo>
                <a:close/>
                <a:moveTo>
                  <a:pt x="6038452" y="427253"/>
                </a:moveTo>
                <a:cubicBezTo>
                  <a:pt x="6042626" y="427253"/>
                  <a:pt x="6050430" y="429350"/>
                  <a:pt x="6061866" y="433545"/>
                </a:cubicBezTo>
                <a:cubicBezTo>
                  <a:pt x="6073304" y="437739"/>
                  <a:pt x="6077350" y="442385"/>
                  <a:pt x="6074009" y="447483"/>
                </a:cubicBezTo>
                <a:cubicBezTo>
                  <a:pt x="6070668" y="452581"/>
                  <a:pt x="6067614" y="458816"/>
                  <a:pt x="6064846" y="466187"/>
                </a:cubicBezTo>
                <a:cubicBezTo>
                  <a:pt x="6062078" y="473558"/>
                  <a:pt x="6058708" y="480369"/>
                  <a:pt x="6054736" y="486622"/>
                </a:cubicBezTo>
                <a:cubicBezTo>
                  <a:pt x="6069550" y="484872"/>
                  <a:pt x="6085740" y="482646"/>
                  <a:pt x="6103306" y="479943"/>
                </a:cubicBezTo>
                <a:cubicBezTo>
                  <a:pt x="6120873" y="477239"/>
                  <a:pt x="6134930" y="474977"/>
                  <a:pt x="6145478" y="473156"/>
                </a:cubicBezTo>
                <a:cubicBezTo>
                  <a:pt x="6156024" y="471335"/>
                  <a:pt x="6166450" y="471381"/>
                  <a:pt x="6176754" y="473296"/>
                </a:cubicBezTo>
                <a:cubicBezTo>
                  <a:pt x="6187057" y="475210"/>
                  <a:pt x="6194714" y="479781"/>
                  <a:pt x="6199726" y="487009"/>
                </a:cubicBezTo>
                <a:cubicBezTo>
                  <a:pt x="6204738" y="494236"/>
                  <a:pt x="6203928" y="498481"/>
                  <a:pt x="6197296" y="499743"/>
                </a:cubicBezTo>
                <a:cubicBezTo>
                  <a:pt x="6190664" y="501005"/>
                  <a:pt x="6180066" y="501184"/>
                  <a:pt x="6165504" y="500281"/>
                </a:cubicBezTo>
                <a:cubicBezTo>
                  <a:pt x="6150941" y="499377"/>
                  <a:pt x="6134138" y="499596"/>
                  <a:pt x="6115094" y="500937"/>
                </a:cubicBezTo>
                <a:cubicBezTo>
                  <a:pt x="6096050" y="502277"/>
                  <a:pt x="6074138" y="504654"/>
                  <a:pt x="6049358" y="508067"/>
                </a:cubicBezTo>
                <a:cubicBezTo>
                  <a:pt x="6041830" y="524831"/>
                  <a:pt x="6034172" y="538519"/>
                  <a:pt x="6026385" y="549130"/>
                </a:cubicBezTo>
                <a:cubicBezTo>
                  <a:pt x="6028436" y="550651"/>
                  <a:pt x="6037259" y="549643"/>
                  <a:pt x="6052854" y="546108"/>
                </a:cubicBezTo>
                <a:cubicBezTo>
                  <a:pt x="6068449" y="542573"/>
                  <a:pt x="6079146" y="539648"/>
                  <a:pt x="6084948" y="537332"/>
                </a:cubicBezTo>
                <a:cubicBezTo>
                  <a:pt x="6090748" y="535016"/>
                  <a:pt x="6097158" y="535052"/>
                  <a:pt x="6104178" y="537440"/>
                </a:cubicBezTo>
                <a:cubicBezTo>
                  <a:pt x="6111197" y="539827"/>
                  <a:pt x="6117532" y="542606"/>
                  <a:pt x="6123182" y="545775"/>
                </a:cubicBezTo>
                <a:cubicBezTo>
                  <a:pt x="6128832" y="548944"/>
                  <a:pt x="6130080" y="555727"/>
                  <a:pt x="6126924" y="566124"/>
                </a:cubicBezTo>
                <a:cubicBezTo>
                  <a:pt x="6123770" y="576520"/>
                  <a:pt x="6122637" y="587684"/>
                  <a:pt x="6123526" y="599615"/>
                </a:cubicBezTo>
                <a:cubicBezTo>
                  <a:pt x="6124416" y="611546"/>
                  <a:pt x="6125308" y="625603"/>
                  <a:pt x="6126204" y="641786"/>
                </a:cubicBezTo>
                <a:cubicBezTo>
                  <a:pt x="6127100" y="657969"/>
                  <a:pt x="6128011" y="672725"/>
                  <a:pt x="6128936" y="686054"/>
                </a:cubicBezTo>
                <a:cubicBezTo>
                  <a:pt x="6129861" y="699384"/>
                  <a:pt x="6128391" y="710641"/>
                  <a:pt x="6124526" y="719826"/>
                </a:cubicBezTo>
                <a:cubicBezTo>
                  <a:pt x="6120662" y="729010"/>
                  <a:pt x="6114843" y="736561"/>
                  <a:pt x="6107070" y="742476"/>
                </a:cubicBezTo>
                <a:cubicBezTo>
                  <a:pt x="6099298" y="748391"/>
                  <a:pt x="6094283" y="747183"/>
                  <a:pt x="6092024" y="738851"/>
                </a:cubicBezTo>
                <a:cubicBezTo>
                  <a:pt x="6089766" y="730520"/>
                  <a:pt x="6084084" y="720593"/>
                  <a:pt x="6074977" y="709070"/>
                </a:cubicBezTo>
                <a:cubicBezTo>
                  <a:pt x="6065871" y="697548"/>
                  <a:pt x="6066012" y="693160"/>
                  <a:pt x="6075396" y="695906"/>
                </a:cubicBezTo>
                <a:cubicBezTo>
                  <a:pt x="6084782" y="698652"/>
                  <a:pt x="6091081" y="700004"/>
                  <a:pt x="6094294" y="699961"/>
                </a:cubicBezTo>
                <a:cubicBezTo>
                  <a:pt x="6097506" y="699918"/>
                  <a:pt x="6099112" y="689571"/>
                  <a:pt x="6099112" y="668921"/>
                </a:cubicBezTo>
                <a:cubicBezTo>
                  <a:pt x="6099112" y="644844"/>
                  <a:pt x="6098244" y="620688"/>
                  <a:pt x="6096509" y="596453"/>
                </a:cubicBezTo>
                <a:cubicBezTo>
                  <a:pt x="6094774" y="572218"/>
                  <a:pt x="6091372" y="559355"/>
                  <a:pt x="6086302" y="557864"/>
                </a:cubicBezTo>
                <a:cubicBezTo>
                  <a:pt x="6081233" y="556372"/>
                  <a:pt x="6062608" y="558975"/>
                  <a:pt x="6030429" y="565672"/>
                </a:cubicBezTo>
                <a:lnTo>
                  <a:pt x="6030429" y="593248"/>
                </a:lnTo>
                <a:cubicBezTo>
                  <a:pt x="6036925" y="593334"/>
                  <a:pt x="6046748" y="591556"/>
                  <a:pt x="6059898" y="587914"/>
                </a:cubicBezTo>
                <a:cubicBezTo>
                  <a:pt x="6073048" y="584271"/>
                  <a:pt x="6081548" y="585884"/>
                  <a:pt x="6085399" y="592753"/>
                </a:cubicBezTo>
                <a:cubicBezTo>
                  <a:pt x="6089250" y="599622"/>
                  <a:pt x="6084710" y="604376"/>
                  <a:pt x="6071783" y="607015"/>
                </a:cubicBezTo>
                <a:cubicBezTo>
                  <a:pt x="6058856" y="609653"/>
                  <a:pt x="6045070" y="610973"/>
                  <a:pt x="6030429" y="610973"/>
                </a:cubicBezTo>
                <a:cubicBezTo>
                  <a:pt x="6030429" y="620036"/>
                  <a:pt x="6029534" y="629428"/>
                  <a:pt x="6027740" y="639151"/>
                </a:cubicBezTo>
                <a:cubicBezTo>
                  <a:pt x="6040432" y="639223"/>
                  <a:pt x="6051940" y="637441"/>
                  <a:pt x="6062264" y="633806"/>
                </a:cubicBezTo>
                <a:cubicBezTo>
                  <a:pt x="6072590" y="630171"/>
                  <a:pt x="6080437" y="632013"/>
                  <a:pt x="6085808" y="639334"/>
                </a:cubicBezTo>
                <a:cubicBezTo>
                  <a:pt x="6091178" y="646655"/>
                  <a:pt x="6085030" y="651857"/>
                  <a:pt x="6067362" y="654940"/>
                </a:cubicBezTo>
                <a:cubicBezTo>
                  <a:pt x="6049696" y="658023"/>
                  <a:pt x="6036344" y="657765"/>
                  <a:pt x="6027310" y="654165"/>
                </a:cubicBezTo>
                <a:cubicBezTo>
                  <a:pt x="6025704" y="677411"/>
                  <a:pt x="6021327" y="695820"/>
                  <a:pt x="6014178" y="709393"/>
                </a:cubicBezTo>
                <a:cubicBezTo>
                  <a:pt x="6007030" y="722966"/>
                  <a:pt x="6000728" y="725078"/>
                  <a:pt x="5995271" y="715728"/>
                </a:cubicBezTo>
                <a:cubicBezTo>
                  <a:pt x="5989814" y="706378"/>
                  <a:pt x="5989122" y="697039"/>
                  <a:pt x="5993195" y="687711"/>
                </a:cubicBezTo>
                <a:cubicBezTo>
                  <a:pt x="5997268" y="678382"/>
                  <a:pt x="6000416" y="667943"/>
                  <a:pt x="6002638" y="656392"/>
                </a:cubicBezTo>
                <a:cubicBezTo>
                  <a:pt x="6004861" y="644841"/>
                  <a:pt x="6006646" y="628550"/>
                  <a:pt x="6007994" y="607520"/>
                </a:cubicBezTo>
                <a:cubicBezTo>
                  <a:pt x="6009342" y="586490"/>
                  <a:pt x="6009959" y="573244"/>
                  <a:pt x="6009844" y="567780"/>
                </a:cubicBezTo>
                <a:cubicBezTo>
                  <a:pt x="5999519" y="586609"/>
                  <a:pt x="5987233" y="602910"/>
                  <a:pt x="5972986" y="616684"/>
                </a:cubicBezTo>
                <a:cubicBezTo>
                  <a:pt x="5958740" y="630457"/>
                  <a:pt x="5941552" y="641947"/>
                  <a:pt x="5921426" y="651154"/>
                </a:cubicBezTo>
                <a:cubicBezTo>
                  <a:pt x="5901299" y="660360"/>
                  <a:pt x="5899904" y="657277"/>
                  <a:pt x="5917242" y="641904"/>
                </a:cubicBezTo>
                <a:cubicBezTo>
                  <a:pt x="5934579" y="626532"/>
                  <a:pt x="5952620" y="607463"/>
                  <a:pt x="5971362" y="584698"/>
                </a:cubicBezTo>
                <a:cubicBezTo>
                  <a:pt x="5990105" y="561933"/>
                  <a:pt x="6007040" y="536941"/>
                  <a:pt x="6022169" y="509724"/>
                </a:cubicBezTo>
                <a:cubicBezTo>
                  <a:pt x="5987738" y="514183"/>
                  <a:pt x="5965511" y="517550"/>
                  <a:pt x="5955487" y="519823"/>
                </a:cubicBezTo>
                <a:cubicBezTo>
                  <a:pt x="5945464" y="522096"/>
                  <a:pt x="5935848" y="519568"/>
                  <a:pt x="5926642" y="512240"/>
                </a:cubicBezTo>
                <a:cubicBezTo>
                  <a:pt x="5917436" y="504912"/>
                  <a:pt x="5915424" y="500851"/>
                  <a:pt x="5920608" y="500055"/>
                </a:cubicBezTo>
                <a:cubicBezTo>
                  <a:pt x="5925792" y="499259"/>
                  <a:pt x="5935576" y="498635"/>
                  <a:pt x="5949959" y="498183"/>
                </a:cubicBezTo>
                <a:cubicBezTo>
                  <a:pt x="5964342" y="497732"/>
                  <a:pt x="5990026" y="494932"/>
                  <a:pt x="6027009" y="489784"/>
                </a:cubicBezTo>
                <a:cubicBezTo>
                  <a:pt x="6037277" y="464674"/>
                  <a:pt x="6040388" y="447975"/>
                  <a:pt x="6036344" y="439686"/>
                </a:cubicBezTo>
                <a:cubicBezTo>
                  <a:pt x="6032300" y="431397"/>
                  <a:pt x="6033004" y="427253"/>
                  <a:pt x="6038452" y="427253"/>
                </a:cubicBezTo>
                <a:close/>
                <a:moveTo>
                  <a:pt x="3895328" y="427253"/>
                </a:moveTo>
                <a:cubicBezTo>
                  <a:pt x="3899501" y="427253"/>
                  <a:pt x="3907306" y="429350"/>
                  <a:pt x="3918742" y="433545"/>
                </a:cubicBezTo>
                <a:cubicBezTo>
                  <a:pt x="3930178" y="437739"/>
                  <a:pt x="3934226" y="442385"/>
                  <a:pt x="3930884" y="447483"/>
                </a:cubicBezTo>
                <a:cubicBezTo>
                  <a:pt x="3927543" y="452581"/>
                  <a:pt x="3924489" y="458816"/>
                  <a:pt x="3921721" y="466187"/>
                </a:cubicBezTo>
                <a:cubicBezTo>
                  <a:pt x="3918953" y="473558"/>
                  <a:pt x="3915583" y="480369"/>
                  <a:pt x="3911611" y="486622"/>
                </a:cubicBezTo>
                <a:cubicBezTo>
                  <a:pt x="3926425" y="484872"/>
                  <a:pt x="3942615" y="482646"/>
                  <a:pt x="3960181" y="479943"/>
                </a:cubicBezTo>
                <a:cubicBezTo>
                  <a:pt x="3977748" y="477239"/>
                  <a:pt x="3991805" y="474977"/>
                  <a:pt x="4002353" y="473156"/>
                </a:cubicBezTo>
                <a:cubicBezTo>
                  <a:pt x="4012900" y="471335"/>
                  <a:pt x="4023325" y="471381"/>
                  <a:pt x="4033629" y="473296"/>
                </a:cubicBezTo>
                <a:cubicBezTo>
                  <a:pt x="4043932" y="475210"/>
                  <a:pt x="4051590" y="479781"/>
                  <a:pt x="4056602" y="487009"/>
                </a:cubicBezTo>
                <a:cubicBezTo>
                  <a:pt x="4061614" y="494236"/>
                  <a:pt x="4060803" y="498481"/>
                  <a:pt x="4054171" y="499743"/>
                </a:cubicBezTo>
                <a:cubicBezTo>
                  <a:pt x="4047538" y="501005"/>
                  <a:pt x="4036941" y="501184"/>
                  <a:pt x="4022379" y="500281"/>
                </a:cubicBezTo>
                <a:cubicBezTo>
                  <a:pt x="4007816" y="499377"/>
                  <a:pt x="3991013" y="499596"/>
                  <a:pt x="3971969" y="500937"/>
                </a:cubicBezTo>
                <a:cubicBezTo>
                  <a:pt x="3952925" y="502277"/>
                  <a:pt x="3931014" y="504654"/>
                  <a:pt x="3906234" y="508067"/>
                </a:cubicBezTo>
                <a:cubicBezTo>
                  <a:pt x="3898705" y="524831"/>
                  <a:pt x="3891047" y="538519"/>
                  <a:pt x="3883261" y="549130"/>
                </a:cubicBezTo>
                <a:cubicBezTo>
                  <a:pt x="3885311" y="550651"/>
                  <a:pt x="3894134" y="549643"/>
                  <a:pt x="3909729" y="546108"/>
                </a:cubicBezTo>
                <a:cubicBezTo>
                  <a:pt x="3925324" y="542573"/>
                  <a:pt x="3936022" y="539648"/>
                  <a:pt x="3941823" y="537332"/>
                </a:cubicBezTo>
                <a:cubicBezTo>
                  <a:pt x="3947623" y="535016"/>
                  <a:pt x="3954033" y="535052"/>
                  <a:pt x="3961053" y="537440"/>
                </a:cubicBezTo>
                <a:cubicBezTo>
                  <a:pt x="3968072" y="539827"/>
                  <a:pt x="3974407" y="542606"/>
                  <a:pt x="3980057" y="545775"/>
                </a:cubicBezTo>
                <a:cubicBezTo>
                  <a:pt x="3985707" y="548944"/>
                  <a:pt x="3986955" y="555727"/>
                  <a:pt x="3983800" y="566124"/>
                </a:cubicBezTo>
                <a:cubicBezTo>
                  <a:pt x="3980645" y="576520"/>
                  <a:pt x="3979512" y="587684"/>
                  <a:pt x="3980401" y="599615"/>
                </a:cubicBezTo>
                <a:cubicBezTo>
                  <a:pt x="3981290" y="611546"/>
                  <a:pt x="3982183" y="625603"/>
                  <a:pt x="3983080" y="641786"/>
                </a:cubicBezTo>
                <a:cubicBezTo>
                  <a:pt x="3983975" y="657969"/>
                  <a:pt x="3984886" y="672725"/>
                  <a:pt x="3985811" y="686054"/>
                </a:cubicBezTo>
                <a:cubicBezTo>
                  <a:pt x="3986736" y="699384"/>
                  <a:pt x="3985266" y="710641"/>
                  <a:pt x="3981402" y="719826"/>
                </a:cubicBezTo>
                <a:cubicBezTo>
                  <a:pt x="3977537" y="729010"/>
                  <a:pt x="3971718" y="736561"/>
                  <a:pt x="3963946" y="742476"/>
                </a:cubicBezTo>
                <a:cubicBezTo>
                  <a:pt x="3956173" y="748391"/>
                  <a:pt x="3951158" y="747183"/>
                  <a:pt x="3948900" y="738851"/>
                </a:cubicBezTo>
                <a:cubicBezTo>
                  <a:pt x="3946641" y="730520"/>
                  <a:pt x="3940959" y="720593"/>
                  <a:pt x="3931852" y="709070"/>
                </a:cubicBezTo>
                <a:cubicBezTo>
                  <a:pt x="3922746" y="697548"/>
                  <a:pt x="3922886" y="693160"/>
                  <a:pt x="3932272" y="695906"/>
                </a:cubicBezTo>
                <a:cubicBezTo>
                  <a:pt x="3941658" y="698652"/>
                  <a:pt x="3947956" y="700004"/>
                  <a:pt x="3951169" y="699961"/>
                </a:cubicBezTo>
                <a:cubicBezTo>
                  <a:pt x="3954381" y="699918"/>
                  <a:pt x="3955987" y="689571"/>
                  <a:pt x="3955987" y="668921"/>
                </a:cubicBezTo>
                <a:cubicBezTo>
                  <a:pt x="3955987" y="644844"/>
                  <a:pt x="3955119" y="620688"/>
                  <a:pt x="3953384" y="596453"/>
                </a:cubicBezTo>
                <a:cubicBezTo>
                  <a:pt x="3951649" y="572218"/>
                  <a:pt x="3948247" y="559355"/>
                  <a:pt x="3943178" y="557864"/>
                </a:cubicBezTo>
                <a:cubicBezTo>
                  <a:pt x="3938108" y="556372"/>
                  <a:pt x="3919484" y="558975"/>
                  <a:pt x="3887305" y="565672"/>
                </a:cubicBezTo>
                <a:lnTo>
                  <a:pt x="3887305" y="593248"/>
                </a:lnTo>
                <a:cubicBezTo>
                  <a:pt x="3893801" y="593334"/>
                  <a:pt x="3903624" y="591556"/>
                  <a:pt x="3916774" y="587914"/>
                </a:cubicBezTo>
                <a:cubicBezTo>
                  <a:pt x="3929924" y="584271"/>
                  <a:pt x="3938424" y="585884"/>
                  <a:pt x="3942274" y="592753"/>
                </a:cubicBezTo>
                <a:cubicBezTo>
                  <a:pt x="3946125" y="599622"/>
                  <a:pt x="3941586" y="604376"/>
                  <a:pt x="3928658" y="607015"/>
                </a:cubicBezTo>
                <a:cubicBezTo>
                  <a:pt x="3915731" y="609653"/>
                  <a:pt x="3901946" y="610973"/>
                  <a:pt x="3887305" y="610973"/>
                </a:cubicBezTo>
                <a:cubicBezTo>
                  <a:pt x="3887305" y="620036"/>
                  <a:pt x="3886408" y="629428"/>
                  <a:pt x="3884616" y="639151"/>
                </a:cubicBezTo>
                <a:cubicBezTo>
                  <a:pt x="3897307" y="639223"/>
                  <a:pt x="3908815" y="637441"/>
                  <a:pt x="3919140" y="633806"/>
                </a:cubicBezTo>
                <a:cubicBezTo>
                  <a:pt x="3929465" y="630171"/>
                  <a:pt x="3937313" y="632013"/>
                  <a:pt x="3942683" y="639334"/>
                </a:cubicBezTo>
                <a:cubicBezTo>
                  <a:pt x="3948053" y="646655"/>
                  <a:pt x="3941905" y="651857"/>
                  <a:pt x="3924238" y="654940"/>
                </a:cubicBezTo>
                <a:cubicBezTo>
                  <a:pt x="3906571" y="658023"/>
                  <a:pt x="3893220" y="657765"/>
                  <a:pt x="3884186" y="654165"/>
                </a:cubicBezTo>
                <a:cubicBezTo>
                  <a:pt x="3882580" y="677411"/>
                  <a:pt x="3878202" y="695820"/>
                  <a:pt x="3871054" y="709393"/>
                </a:cubicBezTo>
                <a:cubicBezTo>
                  <a:pt x="3863905" y="722966"/>
                  <a:pt x="3857602" y="725078"/>
                  <a:pt x="3852146" y="715728"/>
                </a:cubicBezTo>
                <a:cubicBezTo>
                  <a:pt x="3846690" y="706378"/>
                  <a:pt x="3845997" y="697039"/>
                  <a:pt x="3850070" y="687711"/>
                </a:cubicBezTo>
                <a:cubicBezTo>
                  <a:pt x="3854143" y="678382"/>
                  <a:pt x="3857290" y="667943"/>
                  <a:pt x="3859513" y="656392"/>
                </a:cubicBezTo>
                <a:cubicBezTo>
                  <a:pt x="3861736" y="644841"/>
                  <a:pt x="3863521" y="628550"/>
                  <a:pt x="3864869" y="607520"/>
                </a:cubicBezTo>
                <a:cubicBezTo>
                  <a:pt x="3866217" y="586490"/>
                  <a:pt x="3866834" y="573244"/>
                  <a:pt x="3866719" y="567780"/>
                </a:cubicBezTo>
                <a:cubicBezTo>
                  <a:pt x="3856394" y="586609"/>
                  <a:pt x="3844108" y="602910"/>
                  <a:pt x="3829862" y="616684"/>
                </a:cubicBezTo>
                <a:cubicBezTo>
                  <a:pt x="3815614" y="630457"/>
                  <a:pt x="3798427" y="641947"/>
                  <a:pt x="3778301" y="651154"/>
                </a:cubicBezTo>
                <a:cubicBezTo>
                  <a:pt x="3758175" y="660360"/>
                  <a:pt x="3756780" y="657277"/>
                  <a:pt x="3774117" y="641904"/>
                </a:cubicBezTo>
                <a:cubicBezTo>
                  <a:pt x="3791455" y="626532"/>
                  <a:pt x="3809494" y="607463"/>
                  <a:pt x="3828237" y="584698"/>
                </a:cubicBezTo>
                <a:cubicBezTo>
                  <a:pt x="3846980" y="561933"/>
                  <a:pt x="3863916" y="536941"/>
                  <a:pt x="3879045" y="509724"/>
                </a:cubicBezTo>
                <a:cubicBezTo>
                  <a:pt x="3844614" y="514183"/>
                  <a:pt x="3822386" y="517550"/>
                  <a:pt x="3812363" y="519823"/>
                </a:cubicBezTo>
                <a:cubicBezTo>
                  <a:pt x="3802339" y="522096"/>
                  <a:pt x="3792724" y="519568"/>
                  <a:pt x="3783517" y="512240"/>
                </a:cubicBezTo>
                <a:cubicBezTo>
                  <a:pt x="3774311" y="504912"/>
                  <a:pt x="3772300" y="500851"/>
                  <a:pt x="3777484" y="500055"/>
                </a:cubicBezTo>
                <a:cubicBezTo>
                  <a:pt x="3782668" y="499259"/>
                  <a:pt x="3792451" y="498635"/>
                  <a:pt x="3806834" y="498183"/>
                </a:cubicBezTo>
                <a:cubicBezTo>
                  <a:pt x="3821218" y="497732"/>
                  <a:pt x="3846901" y="494932"/>
                  <a:pt x="3883884" y="489784"/>
                </a:cubicBezTo>
                <a:cubicBezTo>
                  <a:pt x="3894152" y="464674"/>
                  <a:pt x="3897264" y="447975"/>
                  <a:pt x="3893220" y="439686"/>
                </a:cubicBezTo>
                <a:cubicBezTo>
                  <a:pt x="3889176" y="431397"/>
                  <a:pt x="3889879" y="427253"/>
                  <a:pt x="3895328" y="427253"/>
                </a:cubicBezTo>
                <a:close/>
                <a:moveTo>
                  <a:pt x="504428" y="427253"/>
                </a:moveTo>
                <a:cubicBezTo>
                  <a:pt x="508602" y="427253"/>
                  <a:pt x="516406" y="429350"/>
                  <a:pt x="527842" y="433545"/>
                </a:cubicBezTo>
                <a:cubicBezTo>
                  <a:pt x="539278" y="437739"/>
                  <a:pt x="543326" y="442385"/>
                  <a:pt x="539985" y="447483"/>
                </a:cubicBezTo>
                <a:cubicBezTo>
                  <a:pt x="536644" y="452581"/>
                  <a:pt x="533589" y="458816"/>
                  <a:pt x="530822" y="466187"/>
                </a:cubicBezTo>
                <a:cubicBezTo>
                  <a:pt x="528054" y="473558"/>
                  <a:pt x="524684" y="480369"/>
                  <a:pt x="520712" y="486622"/>
                </a:cubicBezTo>
                <a:cubicBezTo>
                  <a:pt x="535525" y="484872"/>
                  <a:pt x="551715" y="482646"/>
                  <a:pt x="569282" y="479943"/>
                </a:cubicBezTo>
                <a:cubicBezTo>
                  <a:pt x="586849" y="477239"/>
                  <a:pt x="600905" y="474977"/>
                  <a:pt x="611453" y="473156"/>
                </a:cubicBezTo>
                <a:cubicBezTo>
                  <a:pt x="622000" y="471335"/>
                  <a:pt x="632425" y="471381"/>
                  <a:pt x="642729" y="473296"/>
                </a:cubicBezTo>
                <a:cubicBezTo>
                  <a:pt x="653033" y="475210"/>
                  <a:pt x="660690" y="479781"/>
                  <a:pt x="665702" y="487009"/>
                </a:cubicBezTo>
                <a:cubicBezTo>
                  <a:pt x="670714" y="494236"/>
                  <a:pt x="669903" y="498481"/>
                  <a:pt x="663271" y="499743"/>
                </a:cubicBezTo>
                <a:cubicBezTo>
                  <a:pt x="656639" y="501005"/>
                  <a:pt x="646042" y="501184"/>
                  <a:pt x="631479" y="500281"/>
                </a:cubicBezTo>
                <a:cubicBezTo>
                  <a:pt x="616917" y="499377"/>
                  <a:pt x="600113" y="499596"/>
                  <a:pt x="581069" y="500937"/>
                </a:cubicBezTo>
                <a:cubicBezTo>
                  <a:pt x="562026" y="502277"/>
                  <a:pt x="540114" y="504654"/>
                  <a:pt x="515334" y="508067"/>
                </a:cubicBezTo>
                <a:cubicBezTo>
                  <a:pt x="507806" y="524831"/>
                  <a:pt x="500147" y="538519"/>
                  <a:pt x="492361" y="549130"/>
                </a:cubicBezTo>
                <a:cubicBezTo>
                  <a:pt x="494412" y="550651"/>
                  <a:pt x="503234" y="549643"/>
                  <a:pt x="518830" y="546108"/>
                </a:cubicBezTo>
                <a:cubicBezTo>
                  <a:pt x="534424" y="542573"/>
                  <a:pt x="545122" y="539648"/>
                  <a:pt x="550923" y="537332"/>
                </a:cubicBezTo>
                <a:cubicBezTo>
                  <a:pt x="556723" y="535016"/>
                  <a:pt x="563133" y="535052"/>
                  <a:pt x="570153" y="537440"/>
                </a:cubicBezTo>
                <a:cubicBezTo>
                  <a:pt x="577173" y="539827"/>
                  <a:pt x="583508" y="542606"/>
                  <a:pt x="589157" y="545775"/>
                </a:cubicBezTo>
                <a:cubicBezTo>
                  <a:pt x="594807" y="548944"/>
                  <a:pt x="596055" y="555727"/>
                  <a:pt x="592900" y="566124"/>
                </a:cubicBezTo>
                <a:cubicBezTo>
                  <a:pt x="589745" y="576520"/>
                  <a:pt x="588612" y="587684"/>
                  <a:pt x="589502" y="599615"/>
                </a:cubicBezTo>
                <a:cubicBezTo>
                  <a:pt x="590390" y="611546"/>
                  <a:pt x="591283" y="625603"/>
                  <a:pt x="592180" y="641786"/>
                </a:cubicBezTo>
                <a:cubicBezTo>
                  <a:pt x="593076" y="657969"/>
                  <a:pt x="593987" y="672725"/>
                  <a:pt x="594911" y="686054"/>
                </a:cubicBezTo>
                <a:cubicBezTo>
                  <a:pt x="595836" y="699384"/>
                  <a:pt x="594367" y="710641"/>
                  <a:pt x="590502" y="719826"/>
                </a:cubicBezTo>
                <a:cubicBezTo>
                  <a:pt x="586637" y="729010"/>
                  <a:pt x="580818" y="736561"/>
                  <a:pt x="573046" y="742476"/>
                </a:cubicBezTo>
                <a:cubicBezTo>
                  <a:pt x="565274" y="748391"/>
                  <a:pt x="560258" y="747183"/>
                  <a:pt x="558000" y="738851"/>
                </a:cubicBezTo>
                <a:cubicBezTo>
                  <a:pt x="555741" y="730520"/>
                  <a:pt x="550059" y="720593"/>
                  <a:pt x="540953" y="709070"/>
                </a:cubicBezTo>
                <a:cubicBezTo>
                  <a:pt x="531847" y="697548"/>
                  <a:pt x="531987" y="693160"/>
                  <a:pt x="541372" y="695906"/>
                </a:cubicBezTo>
                <a:cubicBezTo>
                  <a:pt x="550758" y="698652"/>
                  <a:pt x="557057" y="700004"/>
                  <a:pt x="560269" y="699961"/>
                </a:cubicBezTo>
                <a:cubicBezTo>
                  <a:pt x="563481" y="699918"/>
                  <a:pt x="565087" y="689571"/>
                  <a:pt x="565087" y="668921"/>
                </a:cubicBezTo>
                <a:cubicBezTo>
                  <a:pt x="565087" y="644844"/>
                  <a:pt x="564220" y="620688"/>
                  <a:pt x="562485" y="596453"/>
                </a:cubicBezTo>
                <a:cubicBezTo>
                  <a:pt x="560750" y="572218"/>
                  <a:pt x="557347" y="559355"/>
                  <a:pt x="552278" y="557864"/>
                </a:cubicBezTo>
                <a:cubicBezTo>
                  <a:pt x="547209" y="556372"/>
                  <a:pt x="528584" y="558975"/>
                  <a:pt x="496405" y="565672"/>
                </a:cubicBezTo>
                <a:lnTo>
                  <a:pt x="496405" y="593248"/>
                </a:lnTo>
                <a:cubicBezTo>
                  <a:pt x="502901" y="593334"/>
                  <a:pt x="512724" y="591556"/>
                  <a:pt x="525874" y="587914"/>
                </a:cubicBezTo>
                <a:cubicBezTo>
                  <a:pt x="539024" y="584271"/>
                  <a:pt x="547524" y="585884"/>
                  <a:pt x="551375" y="592753"/>
                </a:cubicBezTo>
                <a:cubicBezTo>
                  <a:pt x="555225" y="599622"/>
                  <a:pt x="550686" y="604376"/>
                  <a:pt x="537759" y="607015"/>
                </a:cubicBezTo>
                <a:cubicBezTo>
                  <a:pt x="524831" y="609653"/>
                  <a:pt x="511046" y="610973"/>
                  <a:pt x="496405" y="610973"/>
                </a:cubicBezTo>
                <a:cubicBezTo>
                  <a:pt x="496405" y="620036"/>
                  <a:pt x="495509" y="629428"/>
                  <a:pt x="493716" y="639151"/>
                </a:cubicBezTo>
                <a:cubicBezTo>
                  <a:pt x="506407" y="639223"/>
                  <a:pt x="517916" y="637441"/>
                  <a:pt x="528240" y="633806"/>
                </a:cubicBezTo>
                <a:cubicBezTo>
                  <a:pt x="538565" y="630171"/>
                  <a:pt x="546413" y="632013"/>
                  <a:pt x="551784" y="639334"/>
                </a:cubicBezTo>
                <a:cubicBezTo>
                  <a:pt x="557153" y="646655"/>
                  <a:pt x="551005" y="651857"/>
                  <a:pt x="533338" y="654940"/>
                </a:cubicBezTo>
                <a:cubicBezTo>
                  <a:pt x="515671" y="658023"/>
                  <a:pt x="502320" y="657765"/>
                  <a:pt x="493286" y="654165"/>
                </a:cubicBezTo>
                <a:cubicBezTo>
                  <a:pt x="491680" y="677411"/>
                  <a:pt x="487303" y="695820"/>
                  <a:pt x="480154" y="709393"/>
                </a:cubicBezTo>
                <a:cubicBezTo>
                  <a:pt x="473005" y="722966"/>
                  <a:pt x="466703" y="725078"/>
                  <a:pt x="461246" y="715728"/>
                </a:cubicBezTo>
                <a:cubicBezTo>
                  <a:pt x="455790" y="706378"/>
                  <a:pt x="455098" y="697039"/>
                  <a:pt x="459171" y="687711"/>
                </a:cubicBezTo>
                <a:cubicBezTo>
                  <a:pt x="463243" y="678382"/>
                  <a:pt x="466391" y="667943"/>
                  <a:pt x="468614" y="656392"/>
                </a:cubicBezTo>
                <a:cubicBezTo>
                  <a:pt x="470836" y="644841"/>
                  <a:pt x="472622" y="628550"/>
                  <a:pt x="473969" y="607520"/>
                </a:cubicBezTo>
                <a:cubicBezTo>
                  <a:pt x="475318" y="586490"/>
                  <a:pt x="475934" y="573244"/>
                  <a:pt x="475820" y="567780"/>
                </a:cubicBezTo>
                <a:cubicBezTo>
                  <a:pt x="465495" y="586609"/>
                  <a:pt x="453209" y="602910"/>
                  <a:pt x="438962" y="616684"/>
                </a:cubicBezTo>
                <a:cubicBezTo>
                  <a:pt x="424715" y="630457"/>
                  <a:pt x="407527" y="641947"/>
                  <a:pt x="387401" y="651154"/>
                </a:cubicBezTo>
                <a:cubicBezTo>
                  <a:pt x="367275" y="660360"/>
                  <a:pt x="365880" y="657277"/>
                  <a:pt x="383218" y="641904"/>
                </a:cubicBezTo>
                <a:cubicBezTo>
                  <a:pt x="400555" y="626532"/>
                  <a:pt x="418595" y="607463"/>
                  <a:pt x="437338" y="584698"/>
                </a:cubicBezTo>
                <a:cubicBezTo>
                  <a:pt x="456080" y="561933"/>
                  <a:pt x="473016" y="536941"/>
                  <a:pt x="488145" y="509724"/>
                </a:cubicBezTo>
                <a:cubicBezTo>
                  <a:pt x="453714" y="514183"/>
                  <a:pt x="431487" y="517550"/>
                  <a:pt x="421463" y="519823"/>
                </a:cubicBezTo>
                <a:cubicBezTo>
                  <a:pt x="411439" y="522096"/>
                  <a:pt x="401824" y="519568"/>
                  <a:pt x="392617" y="512240"/>
                </a:cubicBezTo>
                <a:cubicBezTo>
                  <a:pt x="383411" y="504912"/>
                  <a:pt x="381400" y="500851"/>
                  <a:pt x="386584" y="500055"/>
                </a:cubicBezTo>
                <a:cubicBezTo>
                  <a:pt x="391768" y="499259"/>
                  <a:pt x="401552" y="498635"/>
                  <a:pt x="415935" y="498183"/>
                </a:cubicBezTo>
                <a:cubicBezTo>
                  <a:pt x="430318" y="497732"/>
                  <a:pt x="456002" y="494932"/>
                  <a:pt x="492985" y="489784"/>
                </a:cubicBezTo>
                <a:cubicBezTo>
                  <a:pt x="503252" y="464674"/>
                  <a:pt x="506364" y="447975"/>
                  <a:pt x="502320" y="439686"/>
                </a:cubicBezTo>
                <a:cubicBezTo>
                  <a:pt x="498277" y="431397"/>
                  <a:pt x="498979" y="427253"/>
                  <a:pt x="504428" y="427253"/>
                </a:cubicBezTo>
                <a:close/>
                <a:moveTo>
                  <a:pt x="5315484" y="425484"/>
                </a:moveTo>
                <a:cubicBezTo>
                  <a:pt x="5317118" y="425593"/>
                  <a:pt x="5319061" y="426072"/>
                  <a:pt x="5321314" y="426920"/>
                </a:cubicBezTo>
                <a:cubicBezTo>
                  <a:pt x="5330327" y="430311"/>
                  <a:pt x="5337103" y="434308"/>
                  <a:pt x="5341641" y="438912"/>
                </a:cubicBezTo>
                <a:cubicBezTo>
                  <a:pt x="5346180" y="443515"/>
                  <a:pt x="5346226" y="447512"/>
                  <a:pt x="5341781" y="450904"/>
                </a:cubicBezTo>
                <a:cubicBezTo>
                  <a:pt x="5337336" y="454295"/>
                  <a:pt x="5331012" y="459906"/>
                  <a:pt x="5322809" y="467735"/>
                </a:cubicBezTo>
                <a:cubicBezTo>
                  <a:pt x="5350744" y="466904"/>
                  <a:pt x="5373082" y="463319"/>
                  <a:pt x="5389824" y="456980"/>
                </a:cubicBezTo>
                <a:cubicBezTo>
                  <a:pt x="5406566" y="450642"/>
                  <a:pt x="5419605" y="450602"/>
                  <a:pt x="5428941" y="456862"/>
                </a:cubicBezTo>
                <a:cubicBezTo>
                  <a:pt x="5438276" y="463121"/>
                  <a:pt x="5437925" y="468538"/>
                  <a:pt x="5427887" y="473113"/>
                </a:cubicBezTo>
                <a:cubicBezTo>
                  <a:pt x="5417849" y="477688"/>
                  <a:pt x="5404003" y="481330"/>
                  <a:pt x="5386350" y="484040"/>
                </a:cubicBezTo>
                <a:cubicBezTo>
                  <a:pt x="5368698" y="486751"/>
                  <a:pt x="5354411" y="488335"/>
                  <a:pt x="5343491" y="488794"/>
                </a:cubicBezTo>
                <a:cubicBezTo>
                  <a:pt x="5332571" y="489253"/>
                  <a:pt x="5323217" y="487231"/>
                  <a:pt x="5315431" y="482728"/>
                </a:cubicBezTo>
                <a:cubicBezTo>
                  <a:pt x="5291268" y="507522"/>
                  <a:pt x="5271808" y="522497"/>
                  <a:pt x="5257052" y="527652"/>
                </a:cubicBezTo>
                <a:cubicBezTo>
                  <a:pt x="5242296" y="532808"/>
                  <a:pt x="5240432" y="529725"/>
                  <a:pt x="5251459" y="518403"/>
                </a:cubicBezTo>
                <a:cubicBezTo>
                  <a:pt x="5262487" y="507081"/>
                  <a:pt x="5275085" y="492368"/>
                  <a:pt x="5289253" y="474264"/>
                </a:cubicBezTo>
                <a:cubicBezTo>
                  <a:pt x="5303421" y="456159"/>
                  <a:pt x="5310053" y="442895"/>
                  <a:pt x="5309150" y="434470"/>
                </a:cubicBezTo>
                <a:cubicBezTo>
                  <a:pt x="5308472" y="428151"/>
                  <a:pt x="5310584" y="425156"/>
                  <a:pt x="5315484" y="425484"/>
                </a:cubicBezTo>
                <a:close/>
                <a:moveTo>
                  <a:pt x="2457984" y="425484"/>
                </a:moveTo>
                <a:cubicBezTo>
                  <a:pt x="2459617" y="425593"/>
                  <a:pt x="2461560" y="426072"/>
                  <a:pt x="2463814" y="426920"/>
                </a:cubicBezTo>
                <a:cubicBezTo>
                  <a:pt x="2472827" y="430311"/>
                  <a:pt x="2479602" y="434308"/>
                  <a:pt x="2484141" y="438912"/>
                </a:cubicBezTo>
                <a:cubicBezTo>
                  <a:pt x="2488680" y="443515"/>
                  <a:pt x="2488726" y="447512"/>
                  <a:pt x="2484281" y="450904"/>
                </a:cubicBezTo>
                <a:cubicBezTo>
                  <a:pt x="2479835" y="454295"/>
                  <a:pt x="2473511" y="459906"/>
                  <a:pt x="2465309" y="467735"/>
                </a:cubicBezTo>
                <a:cubicBezTo>
                  <a:pt x="2493243" y="466904"/>
                  <a:pt x="2515582" y="463319"/>
                  <a:pt x="2532324" y="456980"/>
                </a:cubicBezTo>
                <a:cubicBezTo>
                  <a:pt x="2549066" y="450642"/>
                  <a:pt x="2562105" y="450602"/>
                  <a:pt x="2571441" y="456862"/>
                </a:cubicBezTo>
                <a:cubicBezTo>
                  <a:pt x="2580776" y="463121"/>
                  <a:pt x="2580425" y="468538"/>
                  <a:pt x="2570387" y="473113"/>
                </a:cubicBezTo>
                <a:cubicBezTo>
                  <a:pt x="2560348" y="477688"/>
                  <a:pt x="2546503" y="481330"/>
                  <a:pt x="2528850" y="484040"/>
                </a:cubicBezTo>
                <a:cubicBezTo>
                  <a:pt x="2511197" y="486751"/>
                  <a:pt x="2496911" y="488335"/>
                  <a:pt x="2485991" y="488794"/>
                </a:cubicBezTo>
                <a:cubicBezTo>
                  <a:pt x="2475071" y="489253"/>
                  <a:pt x="2465717" y="487231"/>
                  <a:pt x="2457931" y="482728"/>
                </a:cubicBezTo>
                <a:cubicBezTo>
                  <a:pt x="2433767" y="507522"/>
                  <a:pt x="2414308" y="522497"/>
                  <a:pt x="2399552" y="527652"/>
                </a:cubicBezTo>
                <a:cubicBezTo>
                  <a:pt x="2384796" y="532808"/>
                  <a:pt x="2382931" y="529725"/>
                  <a:pt x="2393959" y="518403"/>
                </a:cubicBezTo>
                <a:cubicBezTo>
                  <a:pt x="2404987" y="507081"/>
                  <a:pt x="2417584" y="492368"/>
                  <a:pt x="2431753" y="474264"/>
                </a:cubicBezTo>
                <a:cubicBezTo>
                  <a:pt x="2445921" y="456159"/>
                  <a:pt x="2452553" y="442895"/>
                  <a:pt x="2451650" y="434470"/>
                </a:cubicBezTo>
                <a:cubicBezTo>
                  <a:pt x="2450972" y="428151"/>
                  <a:pt x="2453083" y="425156"/>
                  <a:pt x="2457984" y="425484"/>
                </a:cubicBezTo>
                <a:close/>
                <a:moveTo>
                  <a:pt x="6277129" y="244842"/>
                </a:moveTo>
                <a:cubicBezTo>
                  <a:pt x="6282356" y="243616"/>
                  <a:pt x="6290806" y="245849"/>
                  <a:pt x="6302480" y="251542"/>
                </a:cubicBezTo>
                <a:cubicBezTo>
                  <a:pt x="6313450" y="255199"/>
                  <a:pt x="6324184" y="260863"/>
                  <a:pt x="6334680" y="268535"/>
                </a:cubicBezTo>
                <a:cubicBezTo>
                  <a:pt x="6345178" y="276207"/>
                  <a:pt x="6349304" y="286945"/>
                  <a:pt x="6347059" y="300747"/>
                </a:cubicBezTo>
                <a:cubicBezTo>
                  <a:pt x="6344814" y="314549"/>
                  <a:pt x="6337311" y="315385"/>
                  <a:pt x="6324549" y="303253"/>
                </a:cubicBezTo>
                <a:cubicBezTo>
                  <a:pt x="6311786" y="291121"/>
                  <a:pt x="6299385" y="278659"/>
                  <a:pt x="6287346" y="265868"/>
                </a:cubicBezTo>
                <a:cubicBezTo>
                  <a:pt x="6275308" y="253077"/>
                  <a:pt x="6271902" y="246068"/>
                  <a:pt x="6277129" y="244842"/>
                </a:cubicBezTo>
                <a:close/>
                <a:moveTo>
                  <a:pt x="6480058" y="241763"/>
                </a:moveTo>
                <a:cubicBezTo>
                  <a:pt x="6484040" y="241120"/>
                  <a:pt x="6488442" y="241418"/>
                  <a:pt x="6493265" y="242658"/>
                </a:cubicBezTo>
                <a:cubicBezTo>
                  <a:pt x="6502908" y="245139"/>
                  <a:pt x="6509208" y="250356"/>
                  <a:pt x="6512162" y="258307"/>
                </a:cubicBezTo>
                <a:cubicBezTo>
                  <a:pt x="6515115" y="266259"/>
                  <a:pt x="6514700" y="276207"/>
                  <a:pt x="6510914" y="288153"/>
                </a:cubicBezTo>
                <a:cubicBezTo>
                  <a:pt x="6507128" y="300098"/>
                  <a:pt x="6500252" y="311524"/>
                  <a:pt x="6490286" y="322429"/>
                </a:cubicBezTo>
                <a:cubicBezTo>
                  <a:pt x="6480319" y="333335"/>
                  <a:pt x="6470712" y="339272"/>
                  <a:pt x="6461462" y="340240"/>
                </a:cubicBezTo>
                <a:cubicBezTo>
                  <a:pt x="6452212" y="341208"/>
                  <a:pt x="6450406" y="338723"/>
                  <a:pt x="6456042" y="332787"/>
                </a:cubicBezTo>
                <a:cubicBezTo>
                  <a:pt x="6461677" y="326850"/>
                  <a:pt x="6466872" y="320859"/>
                  <a:pt x="6471626" y="314815"/>
                </a:cubicBezTo>
                <a:cubicBezTo>
                  <a:pt x="6476379" y="308770"/>
                  <a:pt x="6480512" y="301532"/>
                  <a:pt x="6484026" y="293100"/>
                </a:cubicBezTo>
                <a:cubicBezTo>
                  <a:pt x="6477702" y="293100"/>
                  <a:pt x="6472386" y="291483"/>
                  <a:pt x="6468076" y="288249"/>
                </a:cubicBezTo>
                <a:cubicBezTo>
                  <a:pt x="6463766" y="285016"/>
                  <a:pt x="6460849" y="280785"/>
                  <a:pt x="6459322" y="275558"/>
                </a:cubicBezTo>
                <a:cubicBezTo>
                  <a:pt x="6457794" y="270331"/>
                  <a:pt x="6457514" y="265449"/>
                  <a:pt x="6458482" y="260910"/>
                </a:cubicBezTo>
                <a:cubicBezTo>
                  <a:pt x="6459450" y="256371"/>
                  <a:pt x="6463078" y="251574"/>
                  <a:pt x="6469367" y="246519"/>
                </a:cubicBezTo>
                <a:cubicBezTo>
                  <a:pt x="6472511" y="243992"/>
                  <a:pt x="6476074" y="242407"/>
                  <a:pt x="6480058" y="241763"/>
                </a:cubicBezTo>
                <a:close/>
                <a:moveTo>
                  <a:pt x="3738573" y="204004"/>
                </a:moveTo>
                <a:lnTo>
                  <a:pt x="3701984" y="207876"/>
                </a:lnTo>
                <a:cubicBezTo>
                  <a:pt x="3699288" y="212594"/>
                  <a:pt x="3697091" y="216229"/>
                  <a:pt x="3695391" y="218782"/>
                </a:cubicBezTo>
                <a:cubicBezTo>
                  <a:pt x="3693692" y="221335"/>
                  <a:pt x="3694147" y="222883"/>
                  <a:pt x="3696757" y="223428"/>
                </a:cubicBezTo>
                <a:cubicBezTo>
                  <a:pt x="3699367" y="223973"/>
                  <a:pt x="3708645" y="226447"/>
                  <a:pt x="3724592" y="230849"/>
                </a:cubicBezTo>
                <a:cubicBezTo>
                  <a:pt x="3728635" y="225830"/>
                  <a:pt x="3733296" y="216882"/>
                  <a:pt x="3738573" y="204004"/>
                </a:cubicBezTo>
                <a:close/>
                <a:moveTo>
                  <a:pt x="2675624" y="174320"/>
                </a:moveTo>
                <a:cubicBezTo>
                  <a:pt x="2658043" y="176113"/>
                  <a:pt x="2640118" y="177841"/>
                  <a:pt x="2621848" y="179504"/>
                </a:cubicBezTo>
                <a:cubicBezTo>
                  <a:pt x="2615223" y="192783"/>
                  <a:pt x="2606267" y="206177"/>
                  <a:pt x="2594982" y="219685"/>
                </a:cubicBezTo>
                <a:cubicBezTo>
                  <a:pt x="2595871" y="220833"/>
                  <a:pt x="2607515" y="218596"/>
                  <a:pt x="2629915" y="212974"/>
                </a:cubicBezTo>
                <a:cubicBezTo>
                  <a:pt x="2629068" y="202391"/>
                  <a:pt x="2627283" y="193952"/>
                  <a:pt x="2624559" y="187657"/>
                </a:cubicBezTo>
                <a:cubicBezTo>
                  <a:pt x="2621834" y="181361"/>
                  <a:pt x="2624325" y="178687"/>
                  <a:pt x="2632033" y="179633"/>
                </a:cubicBezTo>
                <a:cubicBezTo>
                  <a:pt x="2639741" y="180580"/>
                  <a:pt x="2646291" y="182462"/>
                  <a:pt x="2651683" y="185280"/>
                </a:cubicBezTo>
                <a:cubicBezTo>
                  <a:pt x="2657075" y="188097"/>
                  <a:pt x="2659097" y="191360"/>
                  <a:pt x="2657749" y="195067"/>
                </a:cubicBezTo>
                <a:cubicBezTo>
                  <a:pt x="2656401" y="198774"/>
                  <a:pt x="2655727" y="203051"/>
                  <a:pt x="2655727" y="207898"/>
                </a:cubicBezTo>
                <a:cubicBezTo>
                  <a:pt x="2664130" y="206363"/>
                  <a:pt x="2670835" y="203732"/>
                  <a:pt x="2675839" y="200003"/>
                </a:cubicBezTo>
                <a:cubicBezTo>
                  <a:pt x="2680844" y="196275"/>
                  <a:pt x="2686555" y="195859"/>
                  <a:pt x="2692972" y="198756"/>
                </a:cubicBezTo>
                <a:lnTo>
                  <a:pt x="2707398" y="207366"/>
                </a:lnTo>
                <a:lnTo>
                  <a:pt x="2699976" y="199318"/>
                </a:lnTo>
                <a:cubicBezTo>
                  <a:pt x="2692862" y="191838"/>
                  <a:pt x="2684744" y="183505"/>
                  <a:pt x="2675624" y="174320"/>
                </a:cubicBezTo>
                <a:close/>
                <a:moveTo>
                  <a:pt x="1645836" y="172191"/>
                </a:moveTo>
                <a:cubicBezTo>
                  <a:pt x="1653846" y="170800"/>
                  <a:pt x="1661425" y="173965"/>
                  <a:pt x="1668574" y="181687"/>
                </a:cubicBezTo>
                <a:cubicBezTo>
                  <a:pt x="1675722" y="189410"/>
                  <a:pt x="1674729" y="194149"/>
                  <a:pt x="1665594" y="195906"/>
                </a:cubicBezTo>
                <a:cubicBezTo>
                  <a:pt x="1656459" y="197662"/>
                  <a:pt x="1645037" y="199229"/>
                  <a:pt x="1631328" y="200606"/>
                </a:cubicBezTo>
                <a:cubicBezTo>
                  <a:pt x="1617619" y="201982"/>
                  <a:pt x="1595363" y="204169"/>
                  <a:pt x="1564560" y="207166"/>
                </a:cubicBezTo>
                <a:cubicBezTo>
                  <a:pt x="1578054" y="217319"/>
                  <a:pt x="1581180" y="225031"/>
                  <a:pt x="1573938" y="230301"/>
                </a:cubicBezTo>
                <a:cubicBezTo>
                  <a:pt x="1566697" y="235571"/>
                  <a:pt x="1559369" y="241913"/>
                  <a:pt x="1551955" y="249327"/>
                </a:cubicBezTo>
                <a:cubicBezTo>
                  <a:pt x="1544542" y="256740"/>
                  <a:pt x="1537815" y="262713"/>
                  <a:pt x="1531778" y="267245"/>
                </a:cubicBezTo>
                <a:cubicBezTo>
                  <a:pt x="1525741" y="271776"/>
                  <a:pt x="1526243" y="273827"/>
                  <a:pt x="1533284" y="273397"/>
                </a:cubicBezTo>
                <a:cubicBezTo>
                  <a:pt x="1540326" y="272966"/>
                  <a:pt x="1551493" y="272077"/>
                  <a:pt x="1566786" y="270729"/>
                </a:cubicBezTo>
                <a:cubicBezTo>
                  <a:pt x="1582080" y="269381"/>
                  <a:pt x="1599729" y="267962"/>
                  <a:pt x="1619734" y="266470"/>
                </a:cubicBezTo>
                <a:cubicBezTo>
                  <a:pt x="1610944" y="252876"/>
                  <a:pt x="1604472" y="241741"/>
                  <a:pt x="1600321" y="233065"/>
                </a:cubicBezTo>
                <a:cubicBezTo>
                  <a:pt x="1596170" y="224389"/>
                  <a:pt x="1598790" y="221729"/>
                  <a:pt x="1608183" y="225084"/>
                </a:cubicBezTo>
                <a:cubicBezTo>
                  <a:pt x="1617576" y="228440"/>
                  <a:pt x="1628138" y="234578"/>
                  <a:pt x="1639868" y="243497"/>
                </a:cubicBezTo>
                <a:cubicBezTo>
                  <a:pt x="1651598" y="252417"/>
                  <a:pt x="1658851" y="262982"/>
                  <a:pt x="1661626" y="275193"/>
                </a:cubicBezTo>
                <a:cubicBezTo>
                  <a:pt x="1664401" y="287403"/>
                  <a:pt x="1663905" y="297266"/>
                  <a:pt x="1660141" y="304780"/>
                </a:cubicBezTo>
                <a:cubicBezTo>
                  <a:pt x="1656377" y="312294"/>
                  <a:pt x="1650624" y="311495"/>
                  <a:pt x="1642879" y="302382"/>
                </a:cubicBezTo>
                <a:cubicBezTo>
                  <a:pt x="1635136" y="293269"/>
                  <a:pt x="1629500" y="286124"/>
                  <a:pt x="1625972" y="280947"/>
                </a:cubicBezTo>
                <a:cubicBezTo>
                  <a:pt x="1592574" y="286353"/>
                  <a:pt x="1566991" y="291053"/>
                  <a:pt x="1549223" y="295047"/>
                </a:cubicBezTo>
                <a:cubicBezTo>
                  <a:pt x="1531456" y="299041"/>
                  <a:pt x="1517417" y="303088"/>
                  <a:pt x="1507106" y="307189"/>
                </a:cubicBezTo>
                <a:cubicBezTo>
                  <a:pt x="1496795" y="311291"/>
                  <a:pt x="1490719" y="310498"/>
                  <a:pt x="1488876" y="304812"/>
                </a:cubicBezTo>
                <a:cubicBezTo>
                  <a:pt x="1487034" y="299127"/>
                  <a:pt x="1486352" y="293498"/>
                  <a:pt x="1486832" y="287927"/>
                </a:cubicBezTo>
                <a:cubicBezTo>
                  <a:pt x="1487313" y="282356"/>
                  <a:pt x="1490156" y="278150"/>
                  <a:pt x="1495362" y="275311"/>
                </a:cubicBezTo>
                <a:cubicBezTo>
                  <a:pt x="1500567" y="272472"/>
                  <a:pt x="1509999" y="262900"/>
                  <a:pt x="1523659" y="246595"/>
                </a:cubicBezTo>
                <a:cubicBezTo>
                  <a:pt x="1537317" y="230290"/>
                  <a:pt x="1544147" y="218345"/>
                  <a:pt x="1544147" y="210759"/>
                </a:cubicBezTo>
                <a:cubicBezTo>
                  <a:pt x="1530366" y="213455"/>
                  <a:pt x="1518901" y="215702"/>
                  <a:pt x="1509752" y="217502"/>
                </a:cubicBezTo>
                <a:cubicBezTo>
                  <a:pt x="1500603" y="219302"/>
                  <a:pt x="1491002" y="215907"/>
                  <a:pt x="1480949" y="207317"/>
                </a:cubicBezTo>
                <a:cubicBezTo>
                  <a:pt x="1470897" y="198727"/>
                  <a:pt x="1472647" y="194432"/>
                  <a:pt x="1486198" y="194432"/>
                </a:cubicBezTo>
                <a:cubicBezTo>
                  <a:pt x="1497785" y="194432"/>
                  <a:pt x="1514714" y="193095"/>
                  <a:pt x="1536984" y="190421"/>
                </a:cubicBezTo>
                <a:cubicBezTo>
                  <a:pt x="1559254" y="187746"/>
                  <a:pt x="1580962" y="184387"/>
                  <a:pt x="1602107" y="180343"/>
                </a:cubicBezTo>
                <a:cubicBezTo>
                  <a:pt x="1623251" y="176299"/>
                  <a:pt x="1637828" y="173582"/>
                  <a:pt x="1645836" y="172191"/>
                </a:cubicBezTo>
                <a:close/>
                <a:moveTo>
                  <a:pt x="6160576" y="169873"/>
                </a:moveTo>
                <a:cubicBezTo>
                  <a:pt x="6162884" y="169633"/>
                  <a:pt x="6162648" y="174263"/>
                  <a:pt x="6159866" y="183763"/>
                </a:cubicBezTo>
                <a:cubicBezTo>
                  <a:pt x="6154516" y="198892"/>
                  <a:pt x="6148476" y="214086"/>
                  <a:pt x="6141744" y="229343"/>
                </a:cubicBezTo>
                <a:cubicBezTo>
                  <a:pt x="6135010" y="244601"/>
                  <a:pt x="6130515" y="259716"/>
                  <a:pt x="6128256" y="274687"/>
                </a:cubicBezTo>
                <a:cubicBezTo>
                  <a:pt x="6125998" y="289658"/>
                  <a:pt x="6119018" y="288895"/>
                  <a:pt x="6107316" y="272396"/>
                </a:cubicBezTo>
                <a:cubicBezTo>
                  <a:pt x="6095614" y="255898"/>
                  <a:pt x="6091964" y="246573"/>
                  <a:pt x="6096368" y="244422"/>
                </a:cubicBezTo>
                <a:cubicBezTo>
                  <a:pt x="6100770" y="242271"/>
                  <a:pt x="6106445" y="236854"/>
                  <a:pt x="6113392" y="228171"/>
                </a:cubicBezTo>
                <a:cubicBezTo>
                  <a:pt x="6120340" y="219488"/>
                  <a:pt x="6131214" y="205166"/>
                  <a:pt x="6146014" y="185204"/>
                </a:cubicBezTo>
                <a:cubicBezTo>
                  <a:pt x="6153413" y="175224"/>
                  <a:pt x="6158266" y="170113"/>
                  <a:pt x="6160576" y="169873"/>
                </a:cubicBezTo>
                <a:close/>
                <a:moveTo>
                  <a:pt x="6242294" y="164877"/>
                </a:moveTo>
                <a:cubicBezTo>
                  <a:pt x="6231682" y="167573"/>
                  <a:pt x="6220934" y="169631"/>
                  <a:pt x="6210050" y="171051"/>
                </a:cubicBezTo>
                <a:cubicBezTo>
                  <a:pt x="6211814" y="180142"/>
                  <a:pt x="6214352" y="196476"/>
                  <a:pt x="6217664" y="220051"/>
                </a:cubicBezTo>
                <a:cubicBezTo>
                  <a:pt x="6225178" y="219262"/>
                  <a:pt x="6233388" y="217757"/>
                  <a:pt x="6242294" y="215534"/>
                </a:cubicBezTo>
                <a:lnTo>
                  <a:pt x="6242294" y="199960"/>
                </a:lnTo>
                <a:cubicBezTo>
                  <a:pt x="6233402" y="200864"/>
                  <a:pt x="6226906" y="199459"/>
                  <a:pt x="6222805" y="195744"/>
                </a:cubicBezTo>
                <a:cubicBezTo>
                  <a:pt x="6218703" y="192030"/>
                  <a:pt x="6218896" y="189116"/>
                  <a:pt x="6223386" y="187000"/>
                </a:cubicBezTo>
                <a:cubicBezTo>
                  <a:pt x="6227874" y="184885"/>
                  <a:pt x="6234176" y="182351"/>
                  <a:pt x="6242294" y="179397"/>
                </a:cubicBezTo>
                <a:close/>
                <a:moveTo>
                  <a:pt x="2990632" y="163361"/>
                </a:moveTo>
                <a:cubicBezTo>
                  <a:pt x="2997379" y="161561"/>
                  <a:pt x="3004460" y="163597"/>
                  <a:pt x="3011873" y="169470"/>
                </a:cubicBezTo>
                <a:cubicBezTo>
                  <a:pt x="3019287" y="175342"/>
                  <a:pt x="3017541" y="180755"/>
                  <a:pt x="3006636" y="185710"/>
                </a:cubicBezTo>
                <a:cubicBezTo>
                  <a:pt x="2995730" y="190664"/>
                  <a:pt x="2987237" y="193350"/>
                  <a:pt x="2981156" y="193765"/>
                </a:cubicBezTo>
                <a:cubicBezTo>
                  <a:pt x="2986563" y="197838"/>
                  <a:pt x="2988570" y="201427"/>
                  <a:pt x="2987179" y="204531"/>
                </a:cubicBezTo>
                <a:cubicBezTo>
                  <a:pt x="2985788" y="207636"/>
                  <a:pt x="2984684" y="215957"/>
                  <a:pt x="2983867" y="229494"/>
                </a:cubicBezTo>
                <a:cubicBezTo>
                  <a:pt x="2997533" y="225981"/>
                  <a:pt x="3011296" y="223077"/>
                  <a:pt x="3025156" y="220782"/>
                </a:cubicBezTo>
                <a:cubicBezTo>
                  <a:pt x="3039016" y="218488"/>
                  <a:pt x="3041285" y="221134"/>
                  <a:pt x="3031964" y="228720"/>
                </a:cubicBezTo>
                <a:cubicBezTo>
                  <a:pt x="3022643" y="236306"/>
                  <a:pt x="3003133" y="245046"/>
                  <a:pt x="2973434" y="254941"/>
                </a:cubicBezTo>
                <a:cubicBezTo>
                  <a:pt x="2945485" y="266657"/>
                  <a:pt x="2927356" y="275046"/>
                  <a:pt x="2919046" y="280108"/>
                </a:cubicBezTo>
                <a:cubicBezTo>
                  <a:pt x="2910735" y="285170"/>
                  <a:pt x="2902708" y="284765"/>
                  <a:pt x="2894965" y="278893"/>
                </a:cubicBezTo>
                <a:cubicBezTo>
                  <a:pt x="2887221" y="273020"/>
                  <a:pt x="2882076" y="267650"/>
                  <a:pt x="2879531" y="262781"/>
                </a:cubicBezTo>
                <a:cubicBezTo>
                  <a:pt x="2876985" y="257913"/>
                  <a:pt x="2882281" y="255217"/>
                  <a:pt x="2895416" y="254693"/>
                </a:cubicBezTo>
                <a:cubicBezTo>
                  <a:pt x="2908552" y="254170"/>
                  <a:pt x="2930327" y="248416"/>
                  <a:pt x="2960743" y="237431"/>
                </a:cubicBezTo>
                <a:cubicBezTo>
                  <a:pt x="2960743" y="221930"/>
                  <a:pt x="2959323" y="209439"/>
                  <a:pt x="2956484" y="199960"/>
                </a:cubicBezTo>
                <a:cubicBezTo>
                  <a:pt x="2949773" y="200864"/>
                  <a:pt x="2943126" y="201316"/>
                  <a:pt x="2936544" y="201316"/>
                </a:cubicBezTo>
                <a:cubicBezTo>
                  <a:pt x="2930521" y="201316"/>
                  <a:pt x="2923828" y="199279"/>
                  <a:pt x="2916464" y="195207"/>
                </a:cubicBezTo>
                <a:cubicBezTo>
                  <a:pt x="2909100" y="191134"/>
                  <a:pt x="2910657" y="187302"/>
                  <a:pt x="2921132" y="183709"/>
                </a:cubicBezTo>
                <a:cubicBezTo>
                  <a:pt x="2931608" y="180117"/>
                  <a:pt x="2944123" y="176278"/>
                  <a:pt x="2958678" y="172191"/>
                </a:cubicBezTo>
                <a:cubicBezTo>
                  <a:pt x="2973233" y="168104"/>
                  <a:pt x="2983885" y="165160"/>
                  <a:pt x="2990632" y="163361"/>
                </a:cubicBezTo>
                <a:close/>
                <a:moveTo>
                  <a:pt x="1959266" y="160466"/>
                </a:moveTo>
                <a:cubicBezTo>
                  <a:pt x="1961585" y="160777"/>
                  <a:pt x="1964389" y="161412"/>
                  <a:pt x="1967681" y="162371"/>
                </a:cubicBezTo>
                <a:cubicBezTo>
                  <a:pt x="1980845" y="166207"/>
                  <a:pt x="1990320" y="172019"/>
                  <a:pt x="1996106" y="179805"/>
                </a:cubicBezTo>
                <a:cubicBezTo>
                  <a:pt x="2001893" y="187592"/>
                  <a:pt x="2003320" y="197171"/>
                  <a:pt x="2000387" y="208543"/>
                </a:cubicBezTo>
                <a:cubicBezTo>
                  <a:pt x="1997454" y="219915"/>
                  <a:pt x="1988209" y="217233"/>
                  <a:pt x="1972649" y="200498"/>
                </a:cubicBezTo>
                <a:cubicBezTo>
                  <a:pt x="1960962" y="184308"/>
                  <a:pt x="1953921" y="172947"/>
                  <a:pt x="1951526" y="166415"/>
                </a:cubicBezTo>
                <a:cubicBezTo>
                  <a:pt x="1949730" y="161516"/>
                  <a:pt x="1952310" y="159533"/>
                  <a:pt x="1959266" y="160466"/>
                </a:cubicBezTo>
                <a:close/>
                <a:moveTo>
                  <a:pt x="6292036" y="157435"/>
                </a:moveTo>
                <a:cubicBezTo>
                  <a:pt x="6287224" y="157879"/>
                  <a:pt x="6279119" y="159234"/>
                  <a:pt x="6267718" y="161500"/>
                </a:cubicBezTo>
                <a:cubicBezTo>
                  <a:pt x="6267074" y="167293"/>
                  <a:pt x="6266751" y="171509"/>
                  <a:pt x="6266751" y="174148"/>
                </a:cubicBezTo>
                <a:cubicBezTo>
                  <a:pt x="6268758" y="174234"/>
                  <a:pt x="6274208" y="173807"/>
                  <a:pt x="6283098" y="172868"/>
                </a:cubicBezTo>
                <a:cubicBezTo>
                  <a:pt x="6291988" y="171929"/>
                  <a:pt x="6294822" y="175016"/>
                  <a:pt x="6291595" y="182128"/>
                </a:cubicBezTo>
                <a:cubicBezTo>
                  <a:pt x="6288368" y="189241"/>
                  <a:pt x="6279972" y="194081"/>
                  <a:pt x="6266406" y="196648"/>
                </a:cubicBezTo>
                <a:cubicBezTo>
                  <a:pt x="6265732" y="204047"/>
                  <a:pt x="6265396" y="209145"/>
                  <a:pt x="6265396" y="211942"/>
                </a:cubicBezTo>
                <a:cubicBezTo>
                  <a:pt x="6271304" y="211999"/>
                  <a:pt x="6280488" y="211246"/>
                  <a:pt x="6292950" y="209683"/>
                </a:cubicBezTo>
                <a:cubicBezTo>
                  <a:pt x="6296076" y="201136"/>
                  <a:pt x="6298539" y="191414"/>
                  <a:pt x="6300339" y="180515"/>
                </a:cubicBezTo>
                <a:cubicBezTo>
                  <a:pt x="6302138" y="169617"/>
                  <a:pt x="6302408" y="162934"/>
                  <a:pt x="6301146" y="160467"/>
                </a:cubicBezTo>
                <a:cubicBezTo>
                  <a:pt x="6299883" y="158001"/>
                  <a:pt x="6296846" y="156990"/>
                  <a:pt x="6292036" y="157435"/>
                </a:cubicBezTo>
                <a:close/>
                <a:moveTo>
                  <a:pt x="563490" y="154563"/>
                </a:moveTo>
                <a:cubicBezTo>
                  <a:pt x="565125" y="153527"/>
                  <a:pt x="568028" y="153606"/>
                  <a:pt x="572196" y="154800"/>
                </a:cubicBezTo>
                <a:cubicBezTo>
                  <a:pt x="580535" y="157187"/>
                  <a:pt x="587311" y="160066"/>
                  <a:pt x="592524" y="163436"/>
                </a:cubicBezTo>
                <a:cubicBezTo>
                  <a:pt x="597736" y="166806"/>
                  <a:pt x="599138" y="170459"/>
                  <a:pt x="596729" y="174395"/>
                </a:cubicBezTo>
                <a:cubicBezTo>
                  <a:pt x="594320" y="178332"/>
                  <a:pt x="591789" y="184283"/>
                  <a:pt x="589136" y="192249"/>
                </a:cubicBezTo>
                <a:cubicBezTo>
                  <a:pt x="586483" y="200215"/>
                  <a:pt x="581220" y="211210"/>
                  <a:pt x="573348" y="225235"/>
                </a:cubicBezTo>
                <a:cubicBezTo>
                  <a:pt x="600264" y="247434"/>
                  <a:pt x="620498" y="261161"/>
                  <a:pt x="634050" y="266417"/>
                </a:cubicBezTo>
                <a:cubicBezTo>
                  <a:pt x="647601" y="271672"/>
                  <a:pt x="660443" y="276401"/>
                  <a:pt x="672575" y="280603"/>
                </a:cubicBezTo>
                <a:cubicBezTo>
                  <a:pt x="684707" y="284804"/>
                  <a:pt x="679698" y="288386"/>
                  <a:pt x="657550" y="291347"/>
                </a:cubicBezTo>
                <a:cubicBezTo>
                  <a:pt x="635401" y="294308"/>
                  <a:pt x="621308" y="295301"/>
                  <a:pt x="615271" y="294326"/>
                </a:cubicBezTo>
                <a:cubicBezTo>
                  <a:pt x="609234" y="293351"/>
                  <a:pt x="603437" y="289619"/>
                  <a:pt x="597880" y="283130"/>
                </a:cubicBezTo>
                <a:cubicBezTo>
                  <a:pt x="592323" y="276641"/>
                  <a:pt x="580188" y="262864"/>
                  <a:pt x="561474" y="241798"/>
                </a:cubicBezTo>
                <a:cubicBezTo>
                  <a:pt x="550389" y="258404"/>
                  <a:pt x="537798" y="269754"/>
                  <a:pt x="523702" y="275849"/>
                </a:cubicBezTo>
                <a:cubicBezTo>
                  <a:pt x="509605" y="281943"/>
                  <a:pt x="495530" y="284991"/>
                  <a:pt x="481476" y="284991"/>
                </a:cubicBezTo>
                <a:cubicBezTo>
                  <a:pt x="466133" y="284991"/>
                  <a:pt x="465083" y="282115"/>
                  <a:pt x="478326" y="276365"/>
                </a:cubicBezTo>
                <a:cubicBezTo>
                  <a:pt x="491569" y="270615"/>
                  <a:pt x="503375" y="264499"/>
                  <a:pt x="513742" y="258017"/>
                </a:cubicBezTo>
                <a:cubicBezTo>
                  <a:pt x="524111" y="251535"/>
                  <a:pt x="534027" y="240973"/>
                  <a:pt x="543491" y="226332"/>
                </a:cubicBezTo>
                <a:cubicBezTo>
                  <a:pt x="525552" y="206428"/>
                  <a:pt x="512068" y="193841"/>
                  <a:pt x="503041" y="188571"/>
                </a:cubicBezTo>
                <a:cubicBezTo>
                  <a:pt x="494013" y="183301"/>
                  <a:pt x="493089" y="179357"/>
                  <a:pt x="500266" y="176740"/>
                </a:cubicBezTo>
                <a:cubicBezTo>
                  <a:pt x="507444" y="174123"/>
                  <a:pt x="515119" y="176331"/>
                  <a:pt x="523293" y="183365"/>
                </a:cubicBezTo>
                <a:cubicBezTo>
                  <a:pt x="531467" y="190399"/>
                  <a:pt x="541756" y="199480"/>
                  <a:pt x="554160" y="210608"/>
                </a:cubicBezTo>
                <a:cubicBezTo>
                  <a:pt x="559653" y="198648"/>
                  <a:pt x="562847" y="189026"/>
                  <a:pt x="563743" y="181741"/>
                </a:cubicBezTo>
                <a:cubicBezTo>
                  <a:pt x="564640" y="174456"/>
                  <a:pt x="564188" y="167548"/>
                  <a:pt x="562388" y="161016"/>
                </a:cubicBezTo>
                <a:cubicBezTo>
                  <a:pt x="561488" y="157750"/>
                  <a:pt x="561856" y="155599"/>
                  <a:pt x="563490" y="154563"/>
                </a:cubicBezTo>
                <a:close/>
                <a:moveTo>
                  <a:pt x="7044012" y="134162"/>
                </a:moveTo>
                <a:cubicBezTo>
                  <a:pt x="7060192" y="133078"/>
                  <a:pt x="7073765" y="135451"/>
                  <a:pt x="7084730" y="141280"/>
                </a:cubicBezTo>
                <a:cubicBezTo>
                  <a:pt x="7099350" y="149053"/>
                  <a:pt x="7105788" y="156051"/>
                  <a:pt x="7104046" y="162274"/>
                </a:cubicBezTo>
                <a:cubicBezTo>
                  <a:pt x="7102303" y="168498"/>
                  <a:pt x="7095270" y="171162"/>
                  <a:pt x="7082944" y="170265"/>
                </a:cubicBezTo>
                <a:cubicBezTo>
                  <a:pt x="7070618" y="169369"/>
                  <a:pt x="7053300" y="168921"/>
                  <a:pt x="7030986" y="168921"/>
                </a:cubicBezTo>
                <a:cubicBezTo>
                  <a:pt x="7008701" y="168921"/>
                  <a:pt x="6984760" y="170043"/>
                  <a:pt x="6959162" y="172287"/>
                </a:cubicBezTo>
                <a:cubicBezTo>
                  <a:pt x="6933566" y="174532"/>
                  <a:pt x="6912141" y="177202"/>
                  <a:pt x="6894890" y="180300"/>
                </a:cubicBezTo>
                <a:cubicBezTo>
                  <a:pt x="6877638" y="183397"/>
                  <a:pt x="6862581" y="186323"/>
                  <a:pt x="6849718" y="189076"/>
                </a:cubicBezTo>
                <a:cubicBezTo>
                  <a:pt x="6836855" y="191830"/>
                  <a:pt x="6823469" y="188840"/>
                  <a:pt x="6809558" y="180106"/>
                </a:cubicBezTo>
                <a:cubicBezTo>
                  <a:pt x="6796954" y="166239"/>
                  <a:pt x="6796058" y="159991"/>
                  <a:pt x="6806870" y="161360"/>
                </a:cubicBezTo>
                <a:cubicBezTo>
                  <a:pt x="6817683" y="162730"/>
                  <a:pt x="6836206" y="162299"/>
                  <a:pt x="6862442" y="160070"/>
                </a:cubicBezTo>
                <a:cubicBezTo>
                  <a:pt x="6888678" y="157840"/>
                  <a:pt x="6916684" y="154466"/>
                  <a:pt x="6946461" y="149949"/>
                </a:cubicBezTo>
                <a:cubicBezTo>
                  <a:pt x="6976239" y="145432"/>
                  <a:pt x="7003072" y="140915"/>
                  <a:pt x="7026963" y="136397"/>
                </a:cubicBezTo>
                <a:cubicBezTo>
                  <a:pt x="7032936" y="135268"/>
                  <a:pt x="7038620" y="134523"/>
                  <a:pt x="7044012" y="134162"/>
                </a:cubicBezTo>
                <a:close/>
                <a:moveTo>
                  <a:pt x="3993026" y="133773"/>
                </a:moveTo>
                <a:cubicBezTo>
                  <a:pt x="3996137" y="132870"/>
                  <a:pt x="3999490" y="132906"/>
                  <a:pt x="4003082" y="133881"/>
                </a:cubicBezTo>
                <a:cubicBezTo>
                  <a:pt x="4010266" y="135831"/>
                  <a:pt x="4016182" y="139108"/>
                  <a:pt x="4020828" y="143711"/>
                </a:cubicBezTo>
                <a:cubicBezTo>
                  <a:pt x="4025474" y="148314"/>
                  <a:pt x="4024348" y="153584"/>
                  <a:pt x="4017451" y="159521"/>
                </a:cubicBezTo>
                <a:cubicBezTo>
                  <a:pt x="4010553" y="165458"/>
                  <a:pt x="4006054" y="172990"/>
                  <a:pt x="4003953" y="182118"/>
                </a:cubicBezTo>
                <a:cubicBezTo>
                  <a:pt x="4001852" y="191245"/>
                  <a:pt x="4003050" y="200527"/>
                  <a:pt x="4007545" y="209963"/>
                </a:cubicBezTo>
                <a:cubicBezTo>
                  <a:pt x="4012041" y="219399"/>
                  <a:pt x="4012941" y="229896"/>
                  <a:pt x="4010245" y="241454"/>
                </a:cubicBezTo>
                <a:cubicBezTo>
                  <a:pt x="4059561" y="256081"/>
                  <a:pt x="4093153" y="264739"/>
                  <a:pt x="4111021" y="267428"/>
                </a:cubicBezTo>
                <a:cubicBezTo>
                  <a:pt x="4128888" y="270116"/>
                  <a:pt x="4147828" y="272124"/>
                  <a:pt x="4167840" y="273450"/>
                </a:cubicBezTo>
                <a:cubicBezTo>
                  <a:pt x="4187852" y="274777"/>
                  <a:pt x="4209782" y="274533"/>
                  <a:pt x="4233629" y="272719"/>
                </a:cubicBezTo>
                <a:cubicBezTo>
                  <a:pt x="4257477" y="270905"/>
                  <a:pt x="4258520" y="275644"/>
                  <a:pt x="4236759" y="286937"/>
                </a:cubicBezTo>
                <a:cubicBezTo>
                  <a:pt x="4214998" y="298230"/>
                  <a:pt x="4199733" y="305454"/>
                  <a:pt x="4190964" y="308609"/>
                </a:cubicBezTo>
                <a:cubicBezTo>
                  <a:pt x="4182195" y="311764"/>
                  <a:pt x="4170809" y="311746"/>
                  <a:pt x="4156805" y="308555"/>
                </a:cubicBezTo>
                <a:cubicBezTo>
                  <a:pt x="4142802" y="305365"/>
                  <a:pt x="4126867" y="300561"/>
                  <a:pt x="4108999" y="294143"/>
                </a:cubicBezTo>
                <a:cubicBezTo>
                  <a:pt x="4091131" y="287726"/>
                  <a:pt x="4072614" y="281223"/>
                  <a:pt x="4053448" y="274633"/>
                </a:cubicBezTo>
                <a:cubicBezTo>
                  <a:pt x="4034282" y="268044"/>
                  <a:pt x="4020240" y="263402"/>
                  <a:pt x="4011320" y="260706"/>
                </a:cubicBezTo>
                <a:cubicBezTo>
                  <a:pt x="4002401" y="258010"/>
                  <a:pt x="3993560" y="258164"/>
                  <a:pt x="3984798" y="261168"/>
                </a:cubicBezTo>
                <a:cubicBezTo>
                  <a:pt x="3976036" y="264172"/>
                  <a:pt x="3968630" y="267772"/>
                  <a:pt x="3962578" y="271966"/>
                </a:cubicBezTo>
                <a:cubicBezTo>
                  <a:pt x="3956526" y="276161"/>
                  <a:pt x="3948532" y="274139"/>
                  <a:pt x="3938594" y="265900"/>
                </a:cubicBezTo>
                <a:cubicBezTo>
                  <a:pt x="3928656" y="257662"/>
                  <a:pt x="3928050" y="252930"/>
                  <a:pt x="3936776" y="251703"/>
                </a:cubicBezTo>
                <a:cubicBezTo>
                  <a:pt x="3945502" y="250477"/>
                  <a:pt x="3963718" y="246925"/>
                  <a:pt x="3991423" y="241045"/>
                </a:cubicBezTo>
                <a:cubicBezTo>
                  <a:pt x="3993058" y="230405"/>
                  <a:pt x="3990728" y="219660"/>
                  <a:pt x="3984432" y="208812"/>
                </a:cubicBezTo>
                <a:cubicBezTo>
                  <a:pt x="3978137" y="197964"/>
                  <a:pt x="3977685" y="182867"/>
                  <a:pt x="3983077" y="163522"/>
                </a:cubicBezTo>
                <a:cubicBezTo>
                  <a:pt x="3973096" y="166218"/>
                  <a:pt x="3963628" y="165763"/>
                  <a:pt x="3954673" y="162156"/>
                </a:cubicBezTo>
                <a:cubicBezTo>
                  <a:pt x="3945717" y="158549"/>
                  <a:pt x="3947119" y="155230"/>
                  <a:pt x="3958878" y="152197"/>
                </a:cubicBezTo>
                <a:cubicBezTo>
                  <a:pt x="3970637" y="149164"/>
                  <a:pt x="3979148" y="144865"/>
                  <a:pt x="3984411" y="139301"/>
                </a:cubicBezTo>
                <a:cubicBezTo>
                  <a:pt x="3987042" y="136519"/>
                  <a:pt x="3989914" y="134677"/>
                  <a:pt x="3993026" y="133773"/>
                </a:cubicBezTo>
                <a:close/>
                <a:moveTo>
                  <a:pt x="1883134" y="133139"/>
                </a:moveTo>
                <a:cubicBezTo>
                  <a:pt x="1878208" y="133576"/>
                  <a:pt x="1865672" y="135802"/>
                  <a:pt x="1845524" y="139818"/>
                </a:cubicBezTo>
                <a:lnTo>
                  <a:pt x="1846706" y="178213"/>
                </a:lnTo>
                <a:cubicBezTo>
                  <a:pt x="1854637" y="177468"/>
                  <a:pt x="1861237" y="175704"/>
                  <a:pt x="1866507" y="172922"/>
                </a:cubicBezTo>
                <a:cubicBezTo>
                  <a:pt x="1871777" y="170140"/>
                  <a:pt x="1877470" y="171757"/>
                  <a:pt x="1883586" y="177773"/>
                </a:cubicBezTo>
                <a:cubicBezTo>
                  <a:pt x="1889702" y="183788"/>
                  <a:pt x="1887946" y="188764"/>
                  <a:pt x="1878316" y="192701"/>
                </a:cubicBezTo>
                <a:cubicBezTo>
                  <a:pt x="1868687" y="196637"/>
                  <a:pt x="1858207" y="198605"/>
                  <a:pt x="1846879" y="198605"/>
                </a:cubicBezTo>
                <a:lnTo>
                  <a:pt x="1848040" y="233538"/>
                </a:lnTo>
                <a:cubicBezTo>
                  <a:pt x="1852572" y="233667"/>
                  <a:pt x="1859326" y="231900"/>
                  <a:pt x="1868303" y="228236"/>
                </a:cubicBezTo>
                <a:cubicBezTo>
                  <a:pt x="1877280" y="224572"/>
                  <a:pt x="1883299" y="224765"/>
                  <a:pt x="1886361" y="228816"/>
                </a:cubicBezTo>
                <a:cubicBezTo>
                  <a:pt x="1889422" y="232868"/>
                  <a:pt x="1891678" y="232609"/>
                  <a:pt x="1893126" y="228042"/>
                </a:cubicBezTo>
                <a:cubicBezTo>
                  <a:pt x="1894574" y="223475"/>
                  <a:pt x="1895524" y="207959"/>
                  <a:pt x="1895976" y="181494"/>
                </a:cubicBezTo>
                <a:cubicBezTo>
                  <a:pt x="1896428" y="155029"/>
                  <a:pt x="1895632" y="140244"/>
                  <a:pt x="1893588" y="137140"/>
                </a:cubicBezTo>
                <a:cubicBezTo>
                  <a:pt x="1891545" y="134035"/>
                  <a:pt x="1888060" y="132701"/>
                  <a:pt x="1883134" y="133139"/>
                </a:cubicBezTo>
                <a:close/>
                <a:moveTo>
                  <a:pt x="774756" y="125822"/>
                </a:moveTo>
                <a:cubicBezTo>
                  <a:pt x="778931" y="126115"/>
                  <a:pt x="784055" y="127843"/>
                  <a:pt x="790128" y="131009"/>
                </a:cubicBezTo>
                <a:cubicBezTo>
                  <a:pt x="802275" y="137340"/>
                  <a:pt x="804895" y="143381"/>
                  <a:pt x="797990" y="149132"/>
                </a:cubicBezTo>
                <a:cubicBezTo>
                  <a:pt x="791085" y="154882"/>
                  <a:pt x="786586" y="162292"/>
                  <a:pt x="784493" y="171362"/>
                </a:cubicBezTo>
                <a:cubicBezTo>
                  <a:pt x="782399" y="180433"/>
                  <a:pt x="783826" y="189675"/>
                  <a:pt x="788773" y="199089"/>
                </a:cubicBezTo>
                <a:cubicBezTo>
                  <a:pt x="793720" y="208504"/>
                  <a:pt x="794846" y="219900"/>
                  <a:pt x="792150" y="233280"/>
                </a:cubicBezTo>
                <a:cubicBezTo>
                  <a:pt x="832461" y="244379"/>
                  <a:pt x="861094" y="251718"/>
                  <a:pt x="878052" y="255296"/>
                </a:cubicBezTo>
                <a:cubicBezTo>
                  <a:pt x="895009" y="258874"/>
                  <a:pt x="914792" y="261326"/>
                  <a:pt x="937399" y="262652"/>
                </a:cubicBezTo>
                <a:cubicBezTo>
                  <a:pt x="960006" y="263979"/>
                  <a:pt x="983517" y="263057"/>
                  <a:pt x="1007931" y="259888"/>
                </a:cubicBezTo>
                <a:cubicBezTo>
                  <a:pt x="1032345" y="256719"/>
                  <a:pt x="1039806" y="259960"/>
                  <a:pt x="1030312" y="269611"/>
                </a:cubicBezTo>
                <a:lnTo>
                  <a:pt x="992217" y="288024"/>
                </a:lnTo>
                <a:cubicBezTo>
                  <a:pt x="972658" y="297703"/>
                  <a:pt x="958328" y="302088"/>
                  <a:pt x="949229" y="301177"/>
                </a:cubicBezTo>
                <a:cubicBezTo>
                  <a:pt x="940131" y="300267"/>
                  <a:pt x="921306" y="294975"/>
                  <a:pt x="892754" y="285303"/>
                </a:cubicBezTo>
                <a:cubicBezTo>
                  <a:pt x="864202" y="275630"/>
                  <a:pt x="841334" y="267987"/>
                  <a:pt x="824147" y="262373"/>
                </a:cubicBezTo>
                <a:cubicBezTo>
                  <a:pt x="806960" y="256758"/>
                  <a:pt x="794928" y="253051"/>
                  <a:pt x="788052" y="251252"/>
                </a:cubicBezTo>
                <a:cubicBezTo>
                  <a:pt x="781176" y="249452"/>
                  <a:pt x="774297" y="250542"/>
                  <a:pt x="767413" y="254521"/>
                </a:cubicBezTo>
                <a:cubicBezTo>
                  <a:pt x="760530" y="258501"/>
                  <a:pt x="753600" y="262100"/>
                  <a:pt x="746624" y="265319"/>
                </a:cubicBezTo>
                <a:cubicBezTo>
                  <a:pt x="739647" y="268539"/>
                  <a:pt x="731965" y="266201"/>
                  <a:pt x="723576" y="258307"/>
                </a:cubicBezTo>
                <a:cubicBezTo>
                  <a:pt x="715186" y="250413"/>
                  <a:pt x="714215" y="246136"/>
                  <a:pt x="720661" y="245476"/>
                </a:cubicBezTo>
                <a:cubicBezTo>
                  <a:pt x="727107" y="244817"/>
                  <a:pt x="744849" y="240644"/>
                  <a:pt x="773888" y="232957"/>
                </a:cubicBezTo>
                <a:cubicBezTo>
                  <a:pt x="774247" y="232455"/>
                  <a:pt x="773343" y="227766"/>
                  <a:pt x="771178" y="218889"/>
                </a:cubicBezTo>
                <a:cubicBezTo>
                  <a:pt x="769012" y="210013"/>
                  <a:pt x="766091" y="202527"/>
                  <a:pt x="762412" y="196433"/>
                </a:cubicBezTo>
                <a:cubicBezTo>
                  <a:pt x="758734" y="190338"/>
                  <a:pt x="758017" y="182204"/>
                  <a:pt x="760261" y="172029"/>
                </a:cubicBezTo>
                <a:cubicBezTo>
                  <a:pt x="762506" y="161855"/>
                  <a:pt x="760193" y="157442"/>
                  <a:pt x="753324" y="158790"/>
                </a:cubicBezTo>
                <a:cubicBezTo>
                  <a:pt x="746455" y="160138"/>
                  <a:pt x="739034" y="158689"/>
                  <a:pt x="731061" y="154445"/>
                </a:cubicBezTo>
                <a:cubicBezTo>
                  <a:pt x="723088" y="150200"/>
                  <a:pt x="721994" y="147292"/>
                  <a:pt x="727781" y="145722"/>
                </a:cubicBezTo>
                <a:cubicBezTo>
                  <a:pt x="733567" y="144152"/>
                  <a:pt x="740092" y="142306"/>
                  <a:pt x="747355" y="140183"/>
                </a:cubicBezTo>
                <a:cubicBezTo>
                  <a:pt x="754619" y="138061"/>
                  <a:pt x="760526" y="134418"/>
                  <a:pt x="765080" y="129256"/>
                </a:cubicBezTo>
                <a:cubicBezTo>
                  <a:pt x="767356" y="126675"/>
                  <a:pt x="770582" y="125530"/>
                  <a:pt x="774756" y="125822"/>
                </a:cubicBezTo>
                <a:close/>
                <a:moveTo>
                  <a:pt x="522217" y="124524"/>
                </a:moveTo>
                <a:cubicBezTo>
                  <a:pt x="526806" y="123420"/>
                  <a:pt x="532270" y="126374"/>
                  <a:pt x="538608" y="133386"/>
                </a:cubicBezTo>
                <a:cubicBezTo>
                  <a:pt x="545563" y="139122"/>
                  <a:pt x="547672" y="143628"/>
                  <a:pt x="544933" y="146905"/>
                </a:cubicBezTo>
                <a:cubicBezTo>
                  <a:pt x="542194" y="150182"/>
                  <a:pt x="534170" y="155947"/>
                  <a:pt x="520862" y="164200"/>
                </a:cubicBezTo>
                <a:cubicBezTo>
                  <a:pt x="507555" y="172452"/>
                  <a:pt x="498101" y="177328"/>
                  <a:pt x="492501" y="178827"/>
                </a:cubicBezTo>
                <a:cubicBezTo>
                  <a:pt x="486901" y="180325"/>
                  <a:pt x="486779" y="177342"/>
                  <a:pt x="492135" y="169878"/>
                </a:cubicBezTo>
                <a:cubicBezTo>
                  <a:pt x="497492" y="162414"/>
                  <a:pt x="502446" y="155990"/>
                  <a:pt x="506999" y="150605"/>
                </a:cubicBezTo>
                <a:cubicBezTo>
                  <a:pt x="511552" y="145220"/>
                  <a:pt x="514079" y="139803"/>
                  <a:pt x="514581" y="134354"/>
                </a:cubicBezTo>
                <a:cubicBezTo>
                  <a:pt x="515083" y="128905"/>
                  <a:pt x="517628" y="125628"/>
                  <a:pt x="522217" y="124524"/>
                </a:cubicBezTo>
                <a:close/>
                <a:moveTo>
                  <a:pt x="5525294" y="124373"/>
                </a:moveTo>
                <a:cubicBezTo>
                  <a:pt x="5521222" y="124373"/>
                  <a:pt x="5514051" y="125843"/>
                  <a:pt x="5503784" y="128783"/>
                </a:cubicBezTo>
                <a:lnTo>
                  <a:pt x="5503784" y="139645"/>
                </a:lnTo>
                <a:lnTo>
                  <a:pt x="5504773" y="149863"/>
                </a:lnTo>
                <a:cubicBezTo>
                  <a:pt x="5511097" y="149132"/>
                  <a:pt x="5517959" y="147654"/>
                  <a:pt x="5525358" y="145432"/>
                </a:cubicBezTo>
                <a:cubicBezTo>
                  <a:pt x="5527065" y="131393"/>
                  <a:pt x="5527043" y="124373"/>
                  <a:pt x="5525294" y="124373"/>
                </a:cubicBezTo>
                <a:close/>
                <a:moveTo>
                  <a:pt x="1604912" y="123244"/>
                </a:moveTo>
                <a:cubicBezTo>
                  <a:pt x="1611226" y="123222"/>
                  <a:pt x="1616905" y="126266"/>
                  <a:pt x="1621950" y="132375"/>
                </a:cubicBezTo>
                <a:cubicBezTo>
                  <a:pt x="1628676" y="140520"/>
                  <a:pt x="1619458" y="147074"/>
                  <a:pt x="1594298" y="152035"/>
                </a:cubicBezTo>
                <a:cubicBezTo>
                  <a:pt x="1569138" y="156997"/>
                  <a:pt x="1553152" y="159241"/>
                  <a:pt x="1546341" y="158768"/>
                </a:cubicBezTo>
                <a:cubicBezTo>
                  <a:pt x="1539530" y="158295"/>
                  <a:pt x="1533187" y="155635"/>
                  <a:pt x="1527315" y="150788"/>
                </a:cubicBezTo>
                <a:cubicBezTo>
                  <a:pt x="1521443" y="145941"/>
                  <a:pt x="1523587" y="142384"/>
                  <a:pt x="1533747" y="140119"/>
                </a:cubicBezTo>
                <a:cubicBezTo>
                  <a:pt x="1543906" y="137853"/>
                  <a:pt x="1555175" y="135286"/>
                  <a:pt x="1567550" y="132418"/>
                </a:cubicBezTo>
                <a:cubicBezTo>
                  <a:pt x="1579123" y="129751"/>
                  <a:pt x="1589401" y="127040"/>
                  <a:pt x="1598385" y="124287"/>
                </a:cubicBezTo>
                <a:cubicBezTo>
                  <a:pt x="1600631" y="123599"/>
                  <a:pt x="1602806" y="123251"/>
                  <a:pt x="1604912" y="123244"/>
                </a:cubicBezTo>
                <a:close/>
                <a:moveTo>
                  <a:pt x="174212" y="121867"/>
                </a:moveTo>
                <a:cubicBezTo>
                  <a:pt x="177772" y="122276"/>
                  <a:pt x="181484" y="123699"/>
                  <a:pt x="185349" y="126137"/>
                </a:cubicBezTo>
                <a:cubicBezTo>
                  <a:pt x="193078" y="131013"/>
                  <a:pt x="199578" y="136326"/>
                  <a:pt x="204847" y="142076"/>
                </a:cubicBezTo>
                <a:cubicBezTo>
                  <a:pt x="210118" y="147827"/>
                  <a:pt x="208748" y="152118"/>
                  <a:pt x="200739" y="154950"/>
                </a:cubicBezTo>
                <a:cubicBezTo>
                  <a:pt x="192730" y="157782"/>
                  <a:pt x="185248" y="161590"/>
                  <a:pt x="178293" y="166372"/>
                </a:cubicBezTo>
                <a:cubicBezTo>
                  <a:pt x="171338" y="171155"/>
                  <a:pt x="165724" y="174922"/>
                  <a:pt x="161451" y="177676"/>
                </a:cubicBezTo>
                <a:cubicBezTo>
                  <a:pt x="164777" y="180042"/>
                  <a:pt x="167452" y="182917"/>
                  <a:pt x="169474" y="186301"/>
                </a:cubicBezTo>
                <a:cubicBezTo>
                  <a:pt x="207748" y="181870"/>
                  <a:pt x="234356" y="179189"/>
                  <a:pt x="249298" y="178256"/>
                </a:cubicBezTo>
                <a:cubicBezTo>
                  <a:pt x="264241" y="177324"/>
                  <a:pt x="275158" y="182283"/>
                  <a:pt x="282048" y="193131"/>
                </a:cubicBezTo>
                <a:cubicBezTo>
                  <a:pt x="288939" y="203979"/>
                  <a:pt x="285285" y="208726"/>
                  <a:pt x="271089" y="207371"/>
                </a:cubicBezTo>
                <a:cubicBezTo>
                  <a:pt x="256892" y="206016"/>
                  <a:pt x="241430" y="205116"/>
                  <a:pt x="224701" y="204671"/>
                </a:cubicBezTo>
                <a:cubicBezTo>
                  <a:pt x="207974" y="204227"/>
                  <a:pt x="191393" y="205116"/>
                  <a:pt x="174959" y="207338"/>
                </a:cubicBezTo>
                <a:cubicBezTo>
                  <a:pt x="178515" y="212902"/>
                  <a:pt x="180520" y="228877"/>
                  <a:pt x="180971" y="255263"/>
                </a:cubicBezTo>
                <a:cubicBezTo>
                  <a:pt x="181423" y="281649"/>
                  <a:pt x="174378" y="301299"/>
                  <a:pt x="159837" y="314212"/>
                </a:cubicBezTo>
                <a:cubicBezTo>
                  <a:pt x="145296" y="327126"/>
                  <a:pt x="136162" y="329073"/>
                  <a:pt x="132433" y="320052"/>
                </a:cubicBezTo>
                <a:cubicBezTo>
                  <a:pt x="128705" y="311033"/>
                  <a:pt x="122008" y="302235"/>
                  <a:pt x="112343" y="293659"/>
                </a:cubicBezTo>
                <a:cubicBezTo>
                  <a:pt x="102677" y="285084"/>
                  <a:pt x="100860" y="281255"/>
                  <a:pt x="106890" y="282173"/>
                </a:cubicBezTo>
                <a:cubicBezTo>
                  <a:pt x="112919" y="283091"/>
                  <a:pt x="120717" y="283990"/>
                  <a:pt x="130282" y="284872"/>
                </a:cubicBezTo>
                <a:cubicBezTo>
                  <a:pt x="139847" y="285754"/>
                  <a:pt x="145831" y="282539"/>
                  <a:pt x="148233" y="275225"/>
                </a:cubicBezTo>
                <a:cubicBezTo>
                  <a:pt x="150634" y="267911"/>
                  <a:pt x="151836" y="256748"/>
                  <a:pt x="151836" y="241733"/>
                </a:cubicBezTo>
                <a:cubicBezTo>
                  <a:pt x="151836" y="226949"/>
                  <a:pt x="150918" y="216624"/>
                  <a:pt x="149082" y="210759"/>
                </a:cubicBezTo>
                <a:cubicBezTo>
                  <a:pt x="102419" y="217957"/>
                  <a:pt x="72423" y="222908"/>
                  <a:pt x="59094" y="225611"/>
                </a:cubicBezTo>
                <a:cubicBezTo>
                  <a:pt x="45764" y="228315"/>
                  <a:pt x="34719" y="227024"/>
                  <a:pt x="25957" y="221740"/>
                </a:cubicBezTo>
                <a:cubicBezTo>
                  <a:pt x="17195" y="216455"/>
                  <a:pt x="13459" y="212157"/>
                  <a:pt x="14750" y="208844"/>
                </a:cubicBezTo>
                <a:cubicBezTo>
                  <a:pt x="16041" y="205532"/>
                  <a:pt x="22623" y="203875"/>
                  <a:pt x="34497" y="203875"/>
                </a:cubicBezTo>
                <a:cubicBezTo>
                  <a:pt x="44291" y="203875"/>
                  <a:pt x="58578" y="202757"/>
                  <a:pt x="77356" y="200520"/>
                </a:cubicBezTo>
                <a:cubicBezTo>
                  <a:pt x="96134" y="198283"/>
                  <a:pt x="118717" y="195572"/>
                  <a:pt x="145102" y="192389"/>
                </a:cubicBezTo>
                <a:cubicBezTo>
                  <a:pt x="141948" y="187384"/>
                  <a:pt x="137782" y="181519"/>
                  <a:pt x="132605" y="174793"/>
                </a:cubicBezTo>
                <a:cubicBezTo>
                  <a:pt x="127428" y="168068"/>
                  <a:pt x="133323" y="166505"/>
                  <a:pt x="150287" y="170104"/>
                </a:cubicBezTo>
                <a:cubicBezTo>
                  <a:pt x="150674" y="170305"/>
                  <a:pt x="152183" y="167982"/>
                  <a:pt x="154815" y="163135"/>
                </a:cubicBezTo>
                <a:cubicBezTo>
                  <a:pt x="157446" y="158288"/>
                  <a:pt x="160084" y="154161"/>
                  <a:pt x="162730" y="150756"/>
                </a:cubicBezTo>
                <a:cubicBezTo>
                  <a:pt x="165376" y="147350"/>
                  <a:pt x="165878" y="145027"/>
                  <a:pt x="164236" y="143786"/>
                </a:cubicBezTo>
                <a:cubicBezTo>
                  <a:pt x="162594" y="142546"/>
                  <a:pt x="153721" y="144399"/>
                  <a:pt x="137617" y="149347"/>
                </a:cubicBezTo>
                <a:cubicBezTo>
                  <a:pt x="121513" y="154294"/>
                  <a:pt x="110518" y="157668"/>
                  <a:pt x="104631" y="159467"/>
                </a:cubicBezTo>
                <a:cubicBezTo>
                  <a:pt x="98744" y="161267"/>
                  <a:pt x="91420" y="158094"/>
                  <a:pt x="82658" y="149949"/>
                </a:cubicBezTo>
                <a:cubicBezTo>
                  <a:pt x="73897" y="141804"/>
                  <a:pt x="75840" y="137731"/>
                  <a:pt x="88488" y="137731"/>
                </a:cubicBezTo>
                <a:cubicBezTo>
                  <a:pt x="99085" y="137731"/>
                  <a:pt x="112690" y="136200"/>
                  <a:pt x="129303" y="133139"/>
                </a:cubicBezTo>
                <a:cubicBezTo>
                  <a:pt x="145917" y="130077"/>
                  <a:pt x="157478" y="126926"/>
                  <a:pt x="163989" y="123685"/>
                </a:cubicBezTo>
                <a:cubicBezTo>
                  <a:pt x="167244" y="122064"/>
                  <a:pt x="170651" y="121459"/>
                  <a:pt x="174212" y="121867"/>
                </a:cubicBezTo>
                <a:close/>
                <a:moveTo>
                  <a:pt x="1218673" y="120925"/>
                </a:moveTo>
                <a:cubicBezTo>
                  <a:pt x="1225922" y="120578"/>
                  <a:pt x="1232457" y="123341"/>
                  <a:pt x="1238281" y="129213"/>
                </a:cubicBezTo>
                <a:cubicBezTo>
                  <a:pt x="1246046" y="137043"/>
                  <a:pt x="1241228" y="142015"/>
                  <a:pt x="1223826" y="144130"/>
                </a:cubicBezTo>
                <a:cubicBezTo>
                  <a:pt x="1206424" y="146246"/>
                  <a:pt x="1187226" y="148916"/>
                  <a:pt x="1166232" y="152143"/>
                </a:cubicBezTo>
                <a:cubicBezTo>
                  <a:pt x="1177934" y="156775"/>
                  <a:pt x="1181383" y="162059"/>
                  <a:pt x="1176578" y="167996"/>
                </a:cubicBezTo>
                <a:cubicBezTo>
                  <a:pt x="1171775" y="173933"/>
                  <a:pt x="1164801" y="182967"/>
                  <a:pt x="1155660" y="195099"/>
                </a:cubicBezTo>
                <a:cubicBezTo>
                  <a:pt x="1146518" y="207231"/>
                  <a:pt x="1145303" y="212056"/>
                  <a:pt x="1152014" y="209576"/>
                </a:cubicBezTo>
                <a:cubicBezTo>
                  <a:pt x="1158725" y="207095"/>
                  <a:pt x="1172864" y="202556"/>
                  <a:pt x="1194432" y="195959"/>
                </a:cubicBezTo>
                <a:cubicBezTo>
                  <a:pt x="1191005" y="191571"/>
                  <a:pt x="1188348" y="185939"/>
                  <a:pt x="1186462" y="179063"/>
                </a:cubicBezTo>
                <a:cubicBezTo>
                  <a:pt x="1184577" y="172187"/>
                  <a:pt x="1189359" y="171864"/>
                  <a:pt x="1200810" y="178095"/>
                </a:cubicBezTo>
                <a:cubicBezTo>
                  <a:pt x="1212261" y="184326"/>
                  <a:pt x="1221058" y="191521"/>
                  <a:pt x="1227203" y="199681"/>
                </a:cubicBezTo>
                <a:cubicBezTo>
                  <a:pt x="1233348" y="207840"/>
                  <a:pt x="1234624" y="216226"/>
                  <a:pt x="1231032" y="224837"/>
                </a:cubicBezTo>
                <a:cubicBezTo>
                  <a:pt x="1227440" y="233448"/>
                  <a:pt x="1222793" y="235205"/>
                  <a:pt x="1217093" y="230107"/>
                </a:cubicBezTo>
                <a:cubicBezTo>
                  <a:pt x="1211393" y="225009"/>
                  <a:pt x="1205962" y="217663"/>
                  <a:pt x="1200800" y="208070"/>
                </a:cubicBezTo>
                <a:cubicBezTo>
                  <a:pt x="1187535" y="214279"/>
                  <a:pt x="1173689" y="221098"/>
                  <a:pt x="1159263" y="228526"/>
                </a:cubicBezTo>
                <a:cubicBezTo>
                  <a:pt x="1144836" y="235954"/>
                  <a:pt x="1133985" y="242501"/>
                  <a:pt x="1126707" y="248165"/>
                </a:cubicBezTo>
                <a:cubicBezTo>
                  <a:pt x="1119429" y="253829"/>
                  <a:pt x="1113822" y="251574"/>
                  <a:pt x="1109886" y="241400"/>
                </a:cubicBezTo>
                <a:cubicBezTo>
                  <a:pt x="1105950" y="231226"/>
                  <a:pt x="1106599" y="224407"/>
                  <a:pt x="1111833" y="220944"/>
                </a:cubicBezTo>
                <a:cubicBezTo>
                  <a:pt x="1117067" y="217481"/>
                  <a:pt x="1122064" y="212723"/>
                  <a:pt x="1126825" y="206672"/>
                </a:cubicBezTo>
                <a:cubicBezTo>
                  <a:pt x="1131586" y="200620"/>
                  <a:pt x="1136620" y="191525"/>
                  <a:pt x="1141926" y="179386"/>
                </a:cubicBezTo>
                <a:cubicBezTo>
                  <a:pt x="1147232" y="167247"/>
                  <a:pt x="1149153" y="159707"/>
                  <a:pt x="1147690" y="156768"/>
                </a:cubicBezTo>
                <a:cubicBezTo>
                  <a:pt x="1138512" y="159320"/>
                  <a:pt x="1130399" y="161306"/>
                  <a:pt x="1123351" y="162726"/>
                </a:cubicBezTo>
                <a:cubicBezTo>
                  <a:pt x="1116303" y="164146"/>
                  <a:pt x="1109538" y="165081"/>
                  <a:pt x="1103056" y="165533"/>
                </a:cubicBezTo>
                <a:cubicBezTo>
                  <a:pt x="1096574" y="165985"/>
                  <a:pt x="1089709" y="162955"/>
                  <a:pt x="1082460" y="156445"/>
                </a:cubicBezTo>
                <a:cubicBezTo>
                  <a:pt x="1075211" y="149935"/>
                  <a:pt x="1077517" y="146102"/>
                  <a:pt x="1089376" y="144948"/>
                </a:cubicBezTo>
                <a:cubicBezTo>
                  <a:pt x="1101235" y="143793"/>
                  <a:pt x="1115722" y="141868"/>
                  <a:pt x="1132837" y="139172"/>
                </a:cubicBezTo>
                <a:cubicBezTo>
                  <a:pt x="1149953" y="136476"/>
                  <a:pt x="1164715" y="133798"/>
                  <a:pt x="1177127" y="131138"/>
                </a:cubicBezTo>
                <a:cubicBezTo>
                  <a:pt x="1189538" y="128478"/>
                  <a:pt x="1200893" y="125535"/>
                  <a:pt x="1211189" y="122308"/>
                </a:cubicBezTo>
                <a:cubicBezTo>
                  <a:pt x="1213763" y="121502"/>
                  <a:pt x="1216257" y="121040"/>
                  <a:pt x="1218673" y="120925"/>
                </a:cubicBezTo>
                <a:close/>
                <a:moveTo>
                  <a:pt x="3686067" y="118974"/>
                </a:moveTo>
                <a:lnTo>
                  <a:pt x="3663137" y="123577"/>
                </a:lnTo>
                <a:cubicBezTo>
                  <a:pt x="3664814" y="126302"/>
                  <a:pt x="3666578" y="131127"/>
                  <a:pt x="3668428" y="138054"/>
                </a:cubicBezTo>
                <a:cubicBezTo>
                  <a:pt x="3670278" y="144980"/>
                  <a:pt x="3671519" y="150716"/>
                  <a:pt x="3672149" y="155262"/>
                </a:cubicBezTo>
                <a:lnTo>
                  <a:pt x="3687271" y="154402"/>
                </a:lnTo>
                <a:close/>
                <a:moveTo>
                  <a:pt x="582068" y="117453"/>
                </a:moveTo>
                <a:cubicBezTo>
                  <a:pt x="584740" y="117499"/>
                  <a:pt x="588258" y="117977"/>
                  <a:pt x="592620" y="118888"/>
                </a:cubicBezTo>
                <a:cubicBezTo>
                  <a:pt x="608037" y="120810"/>
                  <a:pt x="619251" y="124291"/>
                  <a:pt x="626263" y="129331"/>
                </a:cubicBezTo>
                <a:cubicBezTo>
                  <a:pt x="633275" y="134372"/>
                  <a:pt x="636194" y="141330"/>
                  <a:pt x="635018" y="150207"/>
                </a:cubicBezTo>
                <a:cubicBezTo>
                  <a:pt x="633842" y="159084"/>
                  <a:pt x="626923" y="160267"/>
                  <a:pt x="614260" y="153756"/>
                </a:cubicBezTo>
                <a:cubicBezTo>
                  <a:pt x="601598" y="147246"/>
                  <a:pt x="590463" y="138896"/>
                  <a:pt x="580854" y="128707"/>
                </a:cubicBezTo>
                <a:cubicBezTo>
                  <a:pt x="573649" y="121066"/>
                  <a:pt x="574054" y="117314"/>
                  <a:pt x="582068" y="117453"/>
                </a:cubicBezTo>
                <a:close/>
                <a:moveTo>
                  <a:pt x="6103023" y="115196"/>
                </a:moveTo>
                <a:cubicBezTo>
                  <a:pt x="6106143" y="115295"/>
                  <a:pt x="6109848" y="115708"/>
                  <a:pt x="6114135" y="116436"/>
                </a:cubicBezTo>
                <a:cubicBezTo>
                  <a:pt x="6131285" y="119347"/>
                  <a:pt x="6139394" y="127922"/>
                  <a:pt x="6138463" y="142162"/>
                </a:cubicBezTo>
                <a:cubicBezTo>
                  <a:pt x="6137158" y="156402"/>
                  <a:pt x="6129253" y="158524"/>
                  <a:pt x="6114748" y="148529"/>
                </a:cubicBezTo>
                <a:cubicBezTo>
                  <a:pt x="6100242" y="138534"/>
                  <a:pt x="6092226" y="129959"/>
                  <a:pt x="6090700" y="122803"/>
                </a:cubicBezTo>
                <a:cubicBezTo>
                  <a:pt x="6089554" y="117436"/>
                  <a:pt x="6093662" y="114901"/>
                  <a:pt x="6103023" y="115196"/>
                </a:cubicBezTo>
                <a:close/>
                <a:moveTo>
                  <a:pt x="5608827" y="113553"/>
                </a:moveTo>
                <a:cubicBezTo>
                  <a:pt x="5607871" y="113116"/>
                  <a:pt x="5606438" y="113123"/>
                  <a:pt x="5604527" y="113575"/>
                </a:cubicBezTo>
                <a:cubicBezTo>
                  <a:pt x="5600706" y="114478"/>
                  <a:pt x="5594120" y="115633"/>
                  <a:pt x="5584770" y="117038"/>
                </a:cubicBezTo>
                <a:cubicBezTo>
                  <a:pt x="5585630" y="125327"/>
                  <a:pt x="5586405" y="133121"/>
                  <a:pt x="5587093" y="140420"/>
                </a:cubicBezTo>
                <a:cubicBezTo>
                  <a:pt x="5593044" y="139588"/>
                  <a:pt x="5599985" y="138455"/>
                  <a:pt x="5607915" y="137021"/>
                </a:cubicBezTo>
                <a:cubicBezTo>
                  <a:pt x="5609478" y="128460"/>
                  <a:pt x="5610260" y="121519"/>
                  <a:pt x="5610260" y="116199"/>
                </a:cubicBezTo>
                <a:cubicBezTo>
                  <a:pt x="5610260" y="114873"/>
                  <a:pt x="5609782" y="113991"/>
                  <a:pt x="5608827" y="113553"/>
                </a:cubicBezTo>
                <a:close/>
                <a:moveTo>
                  <a:pt x="3730464" y="110886"/>
                </a:moveTo>
                <a:lnTo>
                  <a:pt x="3707362" y="115726"/>
                </a:lnTo>
                <a:cubicBezTo>
                  <a:pt x="3706673" y="123972"/>
                  <a:pt x="3706329" y="135351"/>
                  <a:pt x="3706329" y="149863"/>
                </a:cubicBezTo>
                <a:lnTo>
                  <a:pt x="3721537" y="146550"/>
                </a:lnTo>
                <a:cubicBezTo>
                  <a:pt x="3727488" y="126115"/>
                  <a:pt x="3730464" y="114227"/>
                  <a:pt x="3730464" y="110886"/>
                </a:cubicBezTo>
                <a:close/>
                <a:moveTo>
                  <a:pt x="4130208" y="109531"/>
                </a:moveTo>
                <a:cubicBezTo>
                  <a:pt x="4115481" y="112198"/>
                  <a:pt x="4106088" y="114120"/>
                  <a:pt x="4102029" y="115296"/>
                </a:cubicBezTo>
                <a:lnTo>
                  <a:pt x="4102029" y="149863"/>
                </a:lnTo>
                <a:lnTo>
                  <a:pt x="4130208" y="146400"/>
                </a:lnTo>
                <a:close/>
                <a:moveTo>
                  <a:pt x="4570224" y="109133"/>
                </a:moveTo>
                <a:cubicBezTo>
                  <a:pt x="4578632" y="108509"/>
                  <a:pt x="4586092" y="111080"/>
                  <a:pt x="4592604" y="116845"/>
                </a:cubicBezTo>
                <a:cubicBezTo>
                  <a:pt x="4601287" y="124531"/>
                  <a:pt x="4603080" y="129726"/>
                  <a:pt x="4597982" y="132429"/>
                </a:cubicBezTo>
                <a:cubicBezTo>
                  <a:pt x="4592884" y="135132"/>
                  <a:pt x="4585345" y="136709"/>
                  <a:pt x="4575364" y="137161"/>
                </a:cubicBezTo>
                <a:cubicBezTo>
                  <a:pt x="4565383" y="137613"/>
                  <a:pt x="4554026" y="138520"/>
                  <a:pt x="4541291" y="139882"/>
                </a:cubicBezTo>
                <a:cubicBezTo>
                  <a:pt x="4528557" y="141244"/>
                  <a:pt x="4518060" y="142205"/>
                  <a:pt x="4509800" y="142764"/>
                </a:cubicBezTo>
                <a:cubicBezTo>
                  <a:pt x="4514289" y="147611"/>
                  <a:pt x="4515852" y="151738"/>
                  <a:pt x="4514490" y="155144"/>
                </a:cubicBezTo>
                <a:cubicBezTo>
                  <a:pt x="4513127" y="158549"/>
                  <a:pt x="4512669" y="167265"/>
                  <a:pt x="4513113" y="181289"/>
                </a:cubicBezTo>
                <a:cubicBezTo>
                  <a:pt x="4513557" y="195314"/>
                  <a:pt x="4514457" y="209325"/>
                  <a:pt x="4515813" y="223321"/>
                </a:cubicBezTo>
                <a:cubicBezTo>
                  <a:pt x="4517168" y="237317"/>
                  <a:pt x="4517612" y="249667"/>
                  <a:pt x="4517146" y="260372"/>
                </a:cubicBezTo>
                <a:cubicBezTo>
                  <a:pt x="4516680" y="271077"/>
                  <a:pt x="4515261" y="280223"/>
                  <a:pt x="4512887" y="287809"/>
                </a:cubicBezTo>
                <a:cubicBezTo>
                  <a:pt x="4510514" y="295395"/>
                  <a:pt x="4505247" y="303120"/>
                  <a:pt x="4497088" y="310986"/>
                </a:cubicBezTo>
                <a:cubicBezTo>
                  <a:pt x="4488928" y="318852"/>
                  <a:pt x="4483644" y="319289"/>
                  <a:pt x="4481235" y="312298"/>
                </a:cubicBezTo>
                <a:cubicBezTo>
                  <a:pt x="4478826" y="305307"/>
                  <a:pt x="4474817" y="298578"/>
                  <a:pt x="4469210" y="292111"/>
                </a:cubicBezTo>
                <a:cubicBezTo>
                  <a:pt x="4463604" y="285643"/>
                  <a:pt x="4458366" y="279441"/>
                  <a:pt x="4453497" y="273504"/>
                </a:cubicBezTo>
                <a:cubicBezTo>
                  <a:pt x="4448629" y="267567"/>
                  <a:pt x="4452235" y="265947"/>
                  <a:pt x="4464317" y="268643"/>
                </a:cubicBezTo>
                <a:cubicBezTo>
                  <a:pt x="4476398" y="271339"/>
                  <a:pt x="4483149" y="272117"/>
                  <a:pt x="4484569" y="270977"/>
                </a:cubicBezTo>
                <a:cubicBezTo>
                  <a:pt x="4485988" y="269837"/>
                  <a:pt x="4486921" y="262652"/>
                  <a:pt x="4487365" y="249423"/>
                </a:cubicBezTo>
                <a:cubicBezTo>
                  <a:pt x="4487810" y="236195"/>
                  <a:pt x="4488032" y="222381"/>
                  <a:pt x="4488032" y="207984"/>
                </a:cubicBezTo>
                <a:cubicBezTo>
                  <a:pt x="4488032" y="193801"/>
                  <a:pt x="4487605" y="180680"/>
                  <a:pt x="4486752" y="168620"/>
                </a:cubicBezTo>
                <a:cubicBezTo>
                  <a:pt x="4485899" y="156560"/>
                  <a:pt x="4484512" y="149461"/>
                  <a:pt x="4482590" y="147325"/>
                </a:cubicBezTo>
                <a:cubicBezTo>
                  <a:pt x="4454612" y="152631"/>
                  <a:pt x="4435522" y="156657"/>
                  <a:pt x="4425319" y="159403"/>
                </a:cubicBezTo>
                <a:cubicBezTo>
                  <a:pt x="4415115" y="162149"/>
                  <a:pt x="4406594" y="159675"/>
                  <a:pt x="4399754" y="151982"/>
                </a:cubicBezTo>
                <a:cubicBezTo>
                  <a:pt x="4392913" y="144288"/>
                  <a:pt x="4392669" y="140441"/>
                  <a:pt x="4399022" y="140441"/>
                </a:cubicBezTo>
                <a:cubicBezTo>
                  <a:pt x="4402378" y="140441"/>
                  <a:pt x="4411527" y="139086"/>
                  <a:pt x="4426469" y="136376"/>
                </a:cubicBezTo>
                <a:cubicBezTo>
                  <a:pt x="4441412" y="133666"/>
                  <a:pt x="4464639" y="129647"/>
                  <a:pt x="4496152" y="124319"/>
                </a:cubicBezTo>
                <a:cubicBezTo>
                  <a:pt x="4527665" y="118992"/>
                  <a:pt x="4549447" y="114493"/>
                  <a:pt x="4561500" y="110822"/>
                </a:cubicBezTo>
                <a:cubicBezTo>
                  <a:pt x="4564514" y="109904"/>
                  <a:pt x="4567422" y="109341"/>
                  <a:pt x="4570224" y="109133"/>
                </a:cubicBezTo>
                <a:close/>
                <a:moveTo>
                  <a:pt x="3778518" y="104810"/>
                </a:moveTo>
                <a:cubicBezTo>
                  <a:pt x="3771075" y="105261"/>
                  <a:pt x="3763318" y="106218"/>
                  <a:pt x="3755244" y="107681"/>
                </a:cubicBezTo>
                <a:lnTo>
                  <a:pt x="3741434" y="143109"/>
                </a:lnTo>
                <a:lnTo>
                  <a:pt x="3778991" y="140699"/>
                </a:lnTo>
                <a:cubicBezTo>
                  <a:pt x="3784484" y="132095"/>
                  <a:pt x="3787893" y="124581"/>
                  <a:pt x="3789219" y="118157"/>
                </a:cubicBezTo>
                <a:cubicBezTo>
                  <a:pt x="3790546" y="111732"/>
                  <a:pt x="3790955" y="107789"/>
                  <a:pt x="3790445" y="106326"/>
                </a:cubicBezTo>
                <a:cubicBezTo>
                  <a:pt x="3789937" y="104863"/>
                  <a:pt x="3785960" y="104358"/>
                  <a:pt x="3778518" y="104810"/>
                </a:cubicBezTo>
                <a:close/>
                <a:moveTo>
                  <a:pt x="5532091" y="101290"/>
                </a:moveTo>
                <a:cubicBezTo>
                  <a:pt x="5535511" y="101457"/>
                  <a:pt x="5539870" y="102533"/>
                  <a:pt x="5545169" y="104519"/>
                </a:cubicBezTo>
                <a:cubicBezTo>
                  <a:pt x="5557172" y="113553"/>
                  <a:pt x="5560818" y="119992"/>
                  <a:pt x="5556107" y="123835"/>
                </a:cubicBezTo>
                <a:cubicBezTo>
                  <a:pt x="5551396" y="127679"/>
                  <a:pt x="5547450" y="134332"/>
                  <a:pt x="5544266" y="143797"/>
                </a:cubicBezTo>
                <a:cubicBezTo>
                  <a:pt x="5548317" y="147368"/>
                  <a:pt x="5550040" y="150475"/>
                  <a:pt x="5549434" y="153119"/>
                </a:cubicBezTo>
                <a:lnTo>
                  <a:pt x="5544537" y="156758"/>
                </a:lnTo>
                <a:lnTo>
                  <a:pt x="5555758" y="159021"/>
                </a:lnTo>
                <a:cubicBezTo>
                  <a:pt x="5559372" y="160096"/>
                  <a:pt x="5562750" y="161471"/>
                  <a:pt x="5565894" y="163146"/>
                </a:cubicBezTo>
                <a:cubicBezTo>
                  <a:pt x="5572183" y="166494"/>
                  <a:pt x="5574377" y="169918"/>
                  <a:pt x="5572477" y="173417"/>
                </a:cubicBezTo>
                <a:cubicBezTo>
                  <a:pt x="5570577" y="176916"/>
                  <a:pt x="5569276" y="178959"/>
                  <a:pt x="5568573" y="179547"/>
                </a:cubicBezTo>
                <a:cubicBezTo>
                  <a:pt x="5597511" y="176937"/>
                  <a:pt x="5619007" y="174263"/>
                  <a:pt x="5633061" y="171524"/>
                </a:cubicBezTo>
                <a:cubicBezTo>
                  <a:pt x="5647114" y="168785"/>
                  <a:pt x="5657650" y="172614"/>
                  <a:pt x="5664670" y="183010"/>
                </a:cubicBezTo>
                <a:cubicBezTo>
                  <a:pt x="5671690" y="193407"/>
                  <a:pt x="5663967" y="198157"/>
                  <a:pt x="5641504" y="197261"/>
                </a:cubicBezTo>
                <a:cubicBezTo>
                  <a:pt x="5619039" y="196365"/>
                  <a:pt x="5594729" y="197006"/>
                  <a:pt x="5568573" y="199186"/>
                </a:cubicBezTo>
                <a:cubicBezTo>
                  <a:pt x="5596508" y="222675"/>
                  <a:pt x="5619082" y="238837"/>
                  <a:pt x="5636298" y="247670"/>
                </a:cubicBezTo>
                <a:cubicBezTo>
                  <a:pt x="5653513" y="256504"/>
                  <a:pt x="5667226" y="262871"/>
                  <a:pt x="5677436" y="266771"/>
                </a:cubicBezTo>
                <a:cubicBezTo>
                  <a:pt x="5687647" y="270672"/>
                  <a:pt x="5687876" y="274010"/>
                  <a:pt x="5678125" y="276784"/>
                </a:cubicBezTo>
                <a:cubicBezTo>
                  <a:pt x="5668374" y="279559"/>
                  <a:pt x="5657475" y="280947"/>
                  <a:pt x="5645429" y="280947"/>
                </a:cubicBezTo>
                <a:cubicBezTo>
                  <a:pt x="5632451" y="280947"/>
                  <a:pt x="5623446" y="278021"/>
                  <a:pt x="5618412" y="272171"/>
                </a:cubicBezTo>
                <a:cubicBezTo>
                  <a:pt x="5613379" y="266320"/>
                  <a:pt x="5596766" y="245849"/>
                  <a:pt x="5568573" y="210759"/>
                </a:cubicBezTo>
                <a:cubicBezTo>
                  <a:pt x="5569448" y="255099"/>
                  <a:pt x="5568429" y="285980"/>
                  <a:pt x="5565518" y="303404"/>
                </a:cubicBezTo>
                <a:cubicBezTo>
                  <a:pt x="5562607" y="320827"/>
                  <a:pt x="5557412" y="323121"/>
                  <a:pt x="5549934" y="310287"/>
                </a:cubicBezTo>
                <a:cubicBezTo>
                  <a:pt x="5542456" y="297452"/>
                  <a:pt x="5539616" y="286170"/>
                  <a:pt x="5541416" y="276440"/>
                </a:cubicBezTo>
                <a:cubicBezTo>
                  <a:pt x="5543216" y="266711"/>
                  <a:pt x="5545012" y="246616"/>
                  <a:pt x="5546804" y="216158"/>
                </a:cubicBezTo>
                <a:cubicBezTo>
                  <a:pt x="5537196" y="236922"/>
                  <a:pt x="5524078" y="253768"/>
                  <a:pt x="5507451" y="266696"/>
                </a:cubicBezTo>
                <a:cubicBezTo>
                  <a:pt x="5490823" y="279624"/>
                  <a:pt x="5476580" y="287256"/>
                  <a:pt x="5464721" y="289594"/>
                </a:cubicBezTo>
                <a:cubicBezTo>
                  <a:pt x="5452862" y="291931"/>
                  <a:pt x="5451567" y="288999"/>
                  <a:pt x="5460838" y="280796"/>
                </a:cubicBezTo>
                <a:cubicBezTo>
                  <a:pt x="5470109" y="272594"/>
                  <a:pt x="5480538" y="263143"/>
                  <a:pt x="5492125" y="252446"/>
                </a:cubicBezTo>
                <a:cubicBezTo>
                  <a:pt x="5503712" y="241748"/>
                  <a:pt x="5518339" y="225601"/>
                  <a:pt x="5536006" y="204004"/>
                </a:cubicBezTo>
                <a:cubicBezTo>
                  <a:pt x="5523300" y="206715"/>
                  <a:pt x="5511688" y="209192"/>
                  <a:pt x="5501170" y="211436"/>
                </a:cubicBezTo>
                <a:cubicBezTo>
                  <a:pt x="5490651" y="213680"/>
                  <a:pt x="5480556" y="211268"/>
                  <a:pt x="5470883" y="204198"/>
                </a:cubicBezTo>
                <a:cubicBezTo>
                  <a:pt x="5461211" y="197128"/>
                  <a:pt x="5462548" y="193292"/>
                  <a:pt x="5474895" y="192690"/>
                </a:cubicBezTo>
                <a:cubicBezTo>
                  <a:pt x="5487242" y="192088"/>
                  <a:pt x="5510316" y="189255"/>
                  <a:pt x="5544115" y="184193"/>
                </a:cubicBezTo>
                <a:cubicBezTo>
                  <a:pt x="5544115" y="179447"/>
                  <a:pt x="5542090" y="173438"/>
                  <a:pt x="5538039" y="166168"/>
                </a:cubicBezTo>
                <a:lnTo>
                  <a:pt x="5536989" y="160674"/>
                </a:lnTo>
                <a:lnTo>
                  <a:pt x="5508903" y="168491"/>
                </a:lnTo>
                <a:cubicBezTo>
                  <a:pt x="5500198" y="178672"/>
                  <a:pt x="5494230" y="180103"/>
                  <a:pt x="5490995" y="172782"/>
                </a:cubicBezTo>
                <a:cubicBezTo>
                  <a:pt x="5487762" y="165461"/>
                  <a:pt x="5485471" y="157119"/>
                  <a:pt x="5484123" y="147755"/>
                </a:cubicBezTo>
                <a:cubicBezTo>
                  <a:pt x="5482775" y="138391"/>
                  <a:pt x="5480287" y="129650"/>
                  <a:pt x="5476659" y="121534"/>
                </a:cubicBezTo>
                <a:cubicBezTo>
                  <a:pt x="5473031" y="113417"/>
                  <a:pt x="5474017" y="109821"/>
                  <a:pt x="5479616" y="110746"/>
                </a:cubicBezTo>
                <a:cubicBezTo>
                  <a:pt x="5485217" y="111671"/>
                  <a:pt x="5489476" y="112123"/>
                  <a:pt x="5492394" y="112102"/>
                </a:cubicBezTo>
                <a:cubicBezTo>
                  <a:pt x="5495312" y="112080"/>
                  <a:pt x="5500647" y="111471"/>
                  <a:pt x="5508397" y="110273"/>
                </a:cubicBezTo>
                <a:cubicBezTo>
                  <a:pt x="5516149" y="109076"/>
                  <a:pt x="5521566" y="106824"/>
                  <a:pt x="5524649" y="103519"/>
                </a:cubicBezTo>
                <a:cubicBezTo>
                  <a:pt x="5526190" y="101866"/>
                  <a:pt x="5528671" y="101123"/>
                  <a:pt x="5532091" y="101290"/>
                </a:cubicBezTo>
                <a:close/>
                <a:moveTo>
                  <a:pt x="6289622" y="100432"/>
                </a:moveTo>
                <a:cubicBezTo>
                  <a:pt x="6292568" y="100737"/>
                  <a:pt x="6295360" y="101665"/>
                  <a:pt x="6297994" y="103218"/>
                </a:cubicBezTo>
                <a:cubicBezTo>
                  <a:pt x="6303264" y="106322"/>
                  <a:pt x="6302838" y="110789"/>
                  <a:pt x="6296714" y="116619"/>
                </a:cubicBezTo>
                <a:cubicBezTo>
                  <a:pt x="6290590" y="122448"/>
                  <a:pt x="6278803" y="127313"/>
                  <a:pt x="6261352" y="131213"/>
                </a:cubicBezTo>
                <a:cubicBezTo>
                  <a:pt x="6264391" y="130855"/>
                  <a:pt x="6266725" y="132077"/>
                  <a:pt x="6268353" y="134881"/>
                </a:cubicBezTo>
                <a:cubicBezTo>
                  <a:pt x="6269980" y="137684"/>
                  <a:pt x="6269898" y="140879"/>
                  <a:pt x="6268106" y="144464"/>
                </a:cubicBezTo>
                <a:cubicBezTo>
                  <a:pt x="6279478" y="141954"/>
                  <a:pt x="6288314" y="139075"/>
                  <a:pt x="6294617" y="135827"/>
                </a:cubicBezTo>
                <a:cubicBezTo>
                  <a:pt x="6300920" y="132579"/>
                  <a:pt x="6308129" y="132393"/>
                  <a:pt x="6316246" y="135268"/>
                </a:cubicBezTo>
                <a:cubicBezTo>
                  <a:pt x="6324362" y="138143"/>
                  <a:pt x="6331640" y="142270"/>
                  <a:pt x="6338079" y="147647"/>
                </a:cubicBezTo>
                <a:cubicBezTo>
                  <a:pt x="6344517" y="153025"/>
                  <a:pt x="6345600" y="157861"/>
                  <a:pt x="6341327" y="162156"/>
                </a:cubicBezTo>
                <a:cubicBezTo>
                  <a:pt x="6337053" y="166451"/>
                  <a:pt x="6331094" y="178264"/>
                  <a:pt x="6323452" y="197594"/>
                </a:cubicBezTo>
                <a:cubicBezTo>
                  <a:pt x="6315808" y="216925"/>
                  <a:pt x="6308616" y="228903"/>
                  <a:pt x="6301877" y="233527"/>
                </a:cubicBezTo>
                <a:cubicBezTo>
                  <a:pt x="6295137" y="238152"/>
                  <a:pt x="6291165" y="236413"/>
                  <a:pt x="6289960" y="228311"/>
                </a:cubicBezTo>
                <a:cubicBezTo>
                  <a:pt x="6266902" y="230075"/>
                  <a:pt x="6243792" y="232678"/>
                  <a:pt x="6220632" y="236119"/>
                </a:cubicBezTo>
                <a:lnTo>
                  <a:pt x="6217802" y="238944"/>
                </a:lnTo>
                <a:lnTo>
                  <a:pt x="6218125" y="238928"/>
                </a:lnTo>
                <a:cubicBezTo>
                  <a:pt x="6219918" y="239206"/>
                  <a:pt x="6221988" y="239841"/>
                  <a:pt x="6224332" y="240830"/>
                </a:cubicBezTo>
                <a:cubicBezTo>
                  <a:pt x="6231186" y="243770"/>
                  <a:pt x="6236819" y="248308"/>
                  <a:pt x="6241228" y="254446"/>
                </a:cubicBezTo>
                <a:cubicBezTo>
                  <a:pt x="6245638" y="260584"/>
                  <a:pt x="6245240" y="265104"/>
                  <a:pt x="6240035" y="268008"/>
                </a:cubicBezTo>
                <a:cubicBezTo>
                  <a:pt x="6234830" y="270912"/>
                  <a:pt x="6224085" y="278240"/>
                  <a:pt x="6207802" y="289992"/>
                </a:cubicBezTo>
                <a:cubicBezTo>
                  <a:pt x="6191518" y="301744"/>
                  <a:pt x="6176547" y="309247"/>
                  <a:pt x="6162888" y="312502"/>
                </a:cubicBezTo>
                <a:cubicBezTo>
                  <a:pt x="6149229" y="315758"/>
                  <a:pt x="6147508" y="313485"/>
                  <a:pt x="6157726" y="305684"/>
                </a:cubicBezTo>
                <a:cubicBezTo>
                  <a:pt x="6167943" y="297883"/>
                  <a:pt x="6178974" y="287841"/>
                  <a:pt x="6190820" y="275558"/>
                </a:cubicBezTo>
                <a:cubicBezTo>
                  <a:pt x="6202664" y="263276"/>
                  <a:pt x="6208866" y="253428"/>
                  <a:pt x="6209426" y="246014"/>
                </a:cubicBezTo>
                <a:lnTo>
                  <a:pt x="6210552" y="241956"/>
                </a:lnTo>
                <a:lnTo>
                  <a:pt x="6207820" y="240903"/>
                </a:lnTo>
                <a:cubicBezTo>
                  <a:pt x="6206605" y="239893"/>
                  <a:pt x="6205458" y="238371"/>
                  <a:pt x="6204382" y="236334"/>
                </a:cubicBezTo>
                <a:cubicBezTo>
                  <a:pt x="6200072" y="228189"/>
                  <a:pt x="6197010" y="219370"/>
                  <a:pt x="6195196" y="209877"/>
                </a:cubicBezTo>
                <a:cubicBezTo>
                  <a:pt x="6193382" y="200383"/>
                  <a:pt x="6191385" y="191722"/>
                  <a:pt x="6189206" y="183892"/>
                </a:cubicBezTo>
                <a:cubicBezTo>
                  <a:pt x="6187026" y="176062"/>
                  <a:pt x="6183856" y="168889"/>
                  <a:pt x="6179698" y="162371"/>
                </a:cubicBezTo>
                <a:cubicBezTo>
                  <a:pt x="6175540" y="155854"/>
                  <a:pt x="6177080" y="152595"/>
                  <a:pt x="6184323" y="152595"/>
                </a:cubicBezTo>
                <a:cubicBezTo>
                  <a:pt x="6190145" y="152595"/>
                  <a:pt x="6195670" y="153039"/>
                  <a:pt x="6200896" y="153928"/>
                </a:cubicBezTo>
                <a:cubicBezTo>
                  <a:pt x="6206124" y="154817"/>
                  <a:pt x="6219923" y="153276"/>
                  <a:pt x="6242294" y="149304"/>
                </a:cubicBezTo>
                <a:cubicBezTo>
                  <a:pt x="6242294" y="141718"/>
                  <a:pt x="6241605" y="137007"/>
                  <a:pt x="6240228" y="135171"/>
                </a:cubicBezTo>
                <a:cubicBezTo>
                  <a:pt x="6232829" y="135171"/>
                  <a:pt x="6225924" y="133035"/>
                  <a:pt x="6219514" y="128761"/>
                </a:cubicBezTo>
                <a:cubicBezTo>
                  <a:pt x="6213104" y="124488"/>
                  <a:pt x="6213491" y="121347"/>
                  <a:pt x="6220676" y="119340"/>
                </a:cubicBezTo>
                <a:cubicBezTo>
                  <a:pt x="6227860" y="117332"/>
                  <a:pt x="6237966" y="114310"/>
                  <a:pt x="6250994" y="110273"/>
                </a:cubicBezTo>
                <a:cubicBezTo>
                  <a:pt x="6264022" y="106236"/>
                  <a:pt x="6273795" y="103275"/>
                  <a:pt x="6280312" y="101389"/>
                </a:cubicBezTo>
                <a:cubicBezTo>
                  <a:pt x="6283571" y="100447"/>
                  <a:pt x="6286674" y="100127"/>
                  <a:pt x="6289622" y="100432"/>
                </a:cubicBezTo>
                <a:close/>
                <a:moveTo>
                  <a:pt x="969406" y="97270"/>
                </a:moveTo>
                <a:cubicBezTo>
                  <a:pt x="977501" y="96338"/>
                  <a:pt x="984850" y="99794"/>
                  <a:pt x="991454" y="107638"/>
                </a:cubicBezTo>
                <a:cubicBezTo>
                  <a:pt x="998058" y="115482"/>
                  <a:pt x="994896" y="120232"/>
                  <a:pt x="981968" y="121889"/>
                </a:cubicBezTo>
                <a:cubicBezTo>
                  <a:pt x="969041" y="123545"/>
                  <a:pt x="944006" y="126359"/>
                  <a:pt x="906864" y="130332"/>
                </a:cubicBezTo>
                <a:cubicBezTo>
                  <a:pt x="912271" y="134863"/>
                  <a:pt x="912099" y="140180"/>
                  <a:pt x="906349" y="146281"/>
                </a:cubicBezTo>
                <a:cubicBezTo>
                  <a:pt x="900598" y="152383"/>
                  <a:pt x="894865" y="159607"/>
                  <a:pt x="889151" y="167953"/>
                </a:cubicBezTo>
                <a:cubicBezTo>
                  <a:pt x="883436" y="176299"/>
                  <a:pt x="878213" y="183699"/>
                  <a:pt x="873481" y="190152"/>
                </a:cubicBezTo>
                <a:cubicBezTo>
                  <a:pt x="868749" y="196605"/>
                  <a:pt x="867257" y="199831"/>
                  <a:pt x="869007" y="199831"/>
                </a:cubicBezTo>
                <a:cubicBezTo>
                  <a:pt x="874141" y="199831"/>
                  <a:pt x="896605" y="196081"/>
                  <a:pt x="936398" y="188581"/>
                </a:cubicBezTo>
                <a:cubicBezTo>
                  <a:pt x="934047" y="184050"/>
                  <a:pt x="931211" y="179472"/>
                  <a:pt x="927892" y="174847"/>
                </a:cubicBezTo>
                <a:cubicBezTo>
                  <a:pt x="924571" y="170222"/>
                  <a:pt x="924327" y="166028"/>
                  <a:pt x="927160" y="162264"/>
                </a:cubicBezTo>
                <a:cubicBezTo>
                  <a:pt x="929992" y="158499"/>
                  <a:pt x="938761" y="161382"/>
                  <a:pt x="953467" y="170911"/>
                </a:cubicBezTo>
                <a:cubicBezTo>
                  <a:pt x="968173" y="180440"/>
                  <a:pt x="976458" y="190657"/>
                  <a:pt x="978322" y="201563"/>
                </a:cubicBezTo>
                <a:cubicBezTo>
                  <a:pt x="980186" y="212469"/>
                  <a:pt x="979240" y="221901"/>
                  <a:pt x="975483" y="229860"/>
                </a:cubicBezTo>
                <a:cubicBezTo>
                  <a:pt x="971726" y="237819"/>
                  <a:pt x="966366" y="237614"/>
                  <a:pt x="959404" y="229247"/>
                </a:cubicBezTo>
                <a:cubicBezTo>
                  <a:pt x="952441" y="220879"/>
                  <a:pt x="946379" y="212021"/>
                  <a:pt x="941217" y="202671"/>
                </a:cubicBezTo>
                <a:cubicBezTo>
                  <a:pt x="904018" y="213282"/>
                  <a:pt x="880016" y="221062"/>
                  <a:pt x="869211" y="226009"/>
                </a:cubicBezTo>
                <a:cubicBezTo>
                  <a:pt x="858406" y="230957"/>
                  <a:pt x="850232" y="234603"/>
                  <a:pt x="844689" y="236947"/>
                </a:cubicBezTo>
                <a:cubicBezTo>
                  <a:pt x="839147" y="239292"/>
                  <a:pt x="835275" y="235323"/>
                  <a:pt x="833073" y="225041"/>
                </a:cubicBezTo>
                <a:cubicBezTo>
                  <a:pt x="830872" y="214760"/>
                  <a:pt x="832346" y="208185"/>
                  <a:pt x="837494" y="205316"/>
                </a:cubicBezTo>
                <a:cubicBezTo>
                  <a:pt x="842642" y="202448"/>
                  <a:pt x="850518" y="191295"/>
                  <a:pt x="861123" y="171857"/>
                </a:cubicBezTo>
                <a:cubicBezTo>
                  <a:pt x="871728" y="152419"/>
                  <a:pt x="877474" y="139294"/>
                  <a:pt x="878364" y="132483"/>
                </a:cubicBezTo>
                <a:cubicBezTo>
                  <a:pt x="867364" y="136039"/>
                  <a:pt x="857065" y="138276"/>
                  <a:pt x="847464" y="139194"/>
                </a:cubicBezTo>
                <a:cubicBezTo>
                  <a:pt x="837863" y="140112"/>
                  <a:pt x="828689" y="137509"/>
                  <a:pt x="819942" y="131386"/>
                </a:cubicBezTo>
                <a:cubicBezTo>
                  <a:pt x="811194" y="125262"/>
                  <a:pt x="811858" y="121878"/>
                  <a:pt x="821931" y="121233"/>
                </a:cubicBezTo>
                <a:cubicBezTo>
                  <a:pt x="832006" y="120587"/>
                  <a:pt x="847977" y="118225"/>
                  <a:pt x="869846" y="114145"/>
                </a:cubicBezTo>
                <a:cubicBezTo>
                  <a:pt x="891714" y="110065"/>
                  <a:pt x="911751" y="106466"/>
                  <a:pt x="929956" y="103347"/>
                </a:cubicBezTo>
                <a:cubicBezTo>
                  <a:pt x="948161" y="100228"/>
                  <a:pt x="961311" y="98202"/>
                  <a:pt x="969406" y="97270"/>
                </a:cubicBezTo>
                <a:close/>
                <a:moveTo>
                  <a:pt x="5612172" y="91540"/>
                </a:moveTo>
                <a:cubicBezTo>
                  <a:pt x="5617239" y="90707"/>
                  <a:pt x="5624188" y="92818"/>
                  <a:pt x="5633018" y="97872"/>
                </a:cubicBezTo>
                <a:cubicBezTo>
                  <a:pt x="5645838" y="107122"/>
                  <a:pt x="5648968" y="113661"/>
                  <a:pt x="5642407" y="117490"/>
                </a:cubicBezTo>
                <a:cubicBezTo>
                  <a:pt x="5635846" y="121319"/>
                  <a:pt x="5631032" y="127571"/>
                  <a:pt x="5627963" y="136247"/>
                </a:cubicBezTo>
                <a:cubicBezTo>
                  <a:pt x="5633355" y="145754"/>
                  <a:pt x="5632147" y="151096"/>
                  <a:pt x="5624338" y="152272"/>
                </a:cubicBezTo>
                <a:cubicBezTo>
                  <a:pt x="5616530" y="153448"/>
                  <a:pt x="5603907" y="154860"/>
                  <a:pt x="5586469" y="156510"/>
                </a:cubicBezTo>
                <a:cubicBezTo>
                  <a:pt x="5579485" y="171079"/>
                  <a:pt x="5574065" y="171986"/>
                  <a:pt x="5570207" y="159231"/>
                </a:cubicBezTo>
                <a:cubicBezTo>
                  <a:pt x="5566350" y="146475"/>
                  <a:pt x="5563769" y="137039"/>
                  <a:pt x="5562464" y="130923"/>
                </a:cubicBezTo>
                <a:cubicBezTo>
                  <a:pt x="5561159" y="124807"/>
                  <a:pt x="5559123" y="118110"/>
                  <a:pt x="5556355" y="110832"/>
                </a:cubicBezTo>
                <a:cubicBezTo>
                  <a:pt x="5553587" y="103555"/>
                  <a:pt x="5555143" y="100371"/>
                  <a:pt x="5561023" y="101282"/>
                </a:cubicBezTo>
                <a:cubicBezTo>
                  <a:pt x="5566902" y="102192"/>
                  <a:pt x="5571642" y="102648"/>
                  <a:pt x="5575241" y="102648"/>
                </a:cubicBezTo>
                <a:cubicBezTo>
                  <a:pt x="5579471" y="102648"/>
                  <a:pt x="5584673" y="102031"/>
                  <a:pt x="5590846" y="100798"/>
                </a:cubicBezTo>
                <a:cubicBezTo>
                  <a:pt x="5597020" y="99565"/>
                  <a:pt x="5602649" y="97084"/>
                  <a:pt x="5607732" y="93355"/>
                </a:cubicBezTo>
                <a:cubicBezTo>
                  <a:pt x="5609003" y="92423"/>
                  <a:pt x="5610483" y="91818"/>
                  <a:pt x="5612172" y="91540"/>
                </a:cubicBezTo>
                <a:close/>
                <a:moveTo>
                  <a:pt x="4376364" y="90753"/>
                </a:moveTo>
                <a:cubicBezTo>
                  <a:pt x="4379302" y="90681"/>
                  <a:pt x="4384159" y="92050"/>
                  <a:pt x="4390934" y="94861"/>
                </a:cubicBezTo>
                <a:cubicBezTo>
                  <a:pt x="4404486" y="100482"/>
                  <a:pt x="4409139" y="106656"/>
                  <a:pt x="4404895" y="113381"/>
                </a:cubicBezTo>
                <a:lnTo>
                  <a:pt x="4394096" y="126868"/>
                </a:lnTo>
                <a:cubicBezTo>
                  <a:pt x="4390856" y="130927"/>
                  <a:pt x="4381728" y="143180"/>
                  <a:pt x="4366714" y="163630"/>
                </a:cubicBezTo>
                <a:cubicBezTo>
                  <a:pt x="4377512" y="174844"/>
                  <a:pt x="4382223" y="185172"/>
                  <a:pt x="4380846" y="194615"/>
                </a:cubicBezTo>
                <a:cubicBezTo>
                  <a:pt x="4379469" y="204058"/>
                  <a:pt x="4378555" y="219807"/>
                  <a:pt x="4378103" y="241863"/>
                </a:cubicBezTo>
                <a:cubicBezTo>
                  <a:pt x="4377652" y="263918"/>
                  <a:pt x="4374737" y="281345"/>
                  <a:pt x="4369360" y="294143"/>
                </a:cubicBezTo>
                <a:cubicBezTo>
                  <a:pt x="4363982" y="306942"/>
                  <a:pt x="4358346" y="306605"/>
                  <a:pt x="4352452" y="293132"/>
                </a:cubicBezTo>
                <a:cubicBezTo>
                  <a:pt x="4346559" y="279660"/>
                  <a:pt x="4344963" y="270120"/>
                  <a:pt x="4347666" y="264513"/>
                </a:cubicBezTo>
                <a:cubicBezTo>
                  <a:pt x="4350369" y="258906"/>
                  <a:pt x="4352395" y="250269"/>
                  <a:pt x="4353743" y="238604"/>
                </a:cubicBezTo>
                <a:cubicBezTo>
                  <a:pt x="4355091" y="226938"/>
                  <a:pt x="4355765" y="213584"/>
                  <a:pt x="4355765" y="198541"/>
                </a:cubicBezTo>
                <a:cubicBezTo>
                  <a:pt x="4355765" y="184229"/>
                  <a:pt x="4355629" y="176156"/>
                  <a:pt x="4355356" y="174320"/>
                </a:cubicBezTo>
                <a:cubicBezTo>
                  <a:pt x="4353392" y="177776"/>
                  <a:pt x="4347953" y="183484"/>
                  <a:pt x="4339041" y="191442"/>
                </a:cubicBezTo>
                <a:cubicBezTo>
                  <a:pt x="4330128" y="199401"/>
                  <a:pt x="4319212" y="206410"/>
                  <a:pt x="4306291" y="212469"/>
                </a:cubicBezTo>
                <a:cubicBezTo>
                  <a:pt x="4293371" y="218527"/>
                  <a:pt x="4288362" y="218839"/>
                  <a:pt x="4291266" y="213404"/>
                </a:cubicBezTo>
                <a:cubicBezTo>
                  <a:pt x="4294170" y="207969"/>
                  <a:pt x="4301276" y="200046"/>
                  <a:pt x="4312583" y="189635"/>
                </a:cubicBezTo>
                <a:cubicBezTo>
                  <a:pt x="4323890" y="179224"/>
                  <a:pt x="4334384" y="167641"/>
                  <a:pt x="4344063" y="154886"/>
                </a:cubicBezTo>
                <a:cubicBezTo>
                  <a:pt x="4353743" y="142130"/>
                  <a:pt x="4361487" y="130486"/>
                  <a:pt x="4367295" y="119953"/>
                </a:cubicBezTo>
                <a:cubicBezTo>
                  <a:pt x="4373102" y="109420"/>
                  <a:pt x="4375106" y="101199"/>
                  <a:pt x="4373307" y="95291"/>
                </a:cubicBezTo>
                <a:cubicBezTo>
                  <a:pt x="4372407" y="92337"/>
                  <a:pt x="4373426" y="90824"/>
                  <a:pt x="4376364" y="90753"/>
                </a:cubicBezTo>
                <a:close/>
                <a:moveTo>
                  <a:pt x="2681321" y="82415"/>
                </a:moveTo>
                <a:cubicBezTo>
                  <a:pt x="2676989" y="82718"/>
                  <a:pt x="2670806" y="83432"/>
                  <a:pt x="2662771" y="84558"/>
                </a:cubicBezTo>
                <a:cubicBezTo>
                  <a:pt x="2646703" y="86809"/>
                  <a:pt x="2625010" y="90788"/>
                  <a:pt x="2597692" y="96496"/>
                </a:cubicBezTo>
                <a:lnTo>
                  <a:pt x="2599886" y="105315"/>
                </a:lnTo>
                <a:cubicBezTo>
                  <a:pt x="2607515" y="105401"/>
                  <a:pt x="2619120" y="102949"/>
                  <a:pt x="2634700" y="97958"/>
                </a:cubicBezTo>
                <a:cubicBezTo>
                  <a:pt x="2650281" y="92968"/>
                  <a:pt x="2661054" y="93595"/>
                  <a:pt x="2667020" y="99841"/>
                </a:cubicBezTo>
                <a:cubicBezTo>
                  <a:pt x="2672985" y="106086"/>
                  <a:pt x="2669329" y="110829"/>
                  <a:pt x="2656049" y="114070"/>
                </a:cubicBezTo>
                <a:cubicBezTo>
                  <a:pt x="2642770" y="117311"/>
                  <a:pt x="2631581" y="119390"/>
                  <a:pt x="2622483" y="120308"/>
                </a:cubicBezTo>
                <a:cubicBezTo>
                  <a:pt x="2613384" y="121225"/>
                  <a:pt x="2606468" y="121684"/>
                  <a:pt x="2601736" y="121684"/>
                </a:cubicBezTo>
                <a:cubicBezTo>
                  <a:pt x="2604403" y="125026"/>
                  <a:pt x="2606045" y="128568"/>
                  <a:pt x="2606662" y="132310"/>
                </a:cubicBezTo>
                <a:cubicBezTo>
                  <a:pt x="2633851" y="128840"/>
                  <a:pt x="2657649" y="125829"/>
                  <a:pt x="2678055" y="123276"/>
                </a:cubicBezTo>
                <a:cubicBezTo>
                  <a:pt x="2685569" y="106555"/>
                  <a:pt x="2689548" y="95879"/>
                  <a:pt x="2689993" y="91247"/>
                </a:cubicBezTo>
                <a:cubicBezTo>
                  <a:pt x="2690437" y="86615"/>
                  <a:pt x="2690029" y="83780"/>
                  <a:pt x="2688767" y="82740"/>
                </a:cubicBezTo>
                <a:cubicBezTo>
                  <a:pt x="2688136" y="82220"/>
                  <a:pt x="2685654" y="82112"/>
                  <a:pt x="2681321" y="82415"/>
                </a:cubicBezTo>
                <a:close/>
                <a:moveTo>
                  <a:pt x="2316922" y="75781"/>
                </a:moveTo>
                <a:cubicBezTo>
                  <a:pt x="2291239" y="79352"/>
                  <a:pt x="2274525" y="81353"/>
                  <a:pt x="2266782" y="81783"/>
                </a:cubicBezTo>
                <a:cubicBezTo>
                  <a:pt x="2276676" y="88422"/>
                  <a:pt x="2280706" y="93549"/>
                  <a:pt x="2278870" y="97163"/>
                </a:cubicBezTo>
                <a:cubicBezTo>
                  <a:pt x="2277035" y="100776"/>
                  <a:pt x="2275708" y="113840"/>
                  <a:pt x="2274891" y="136354"/>
                </a:cubicBezTo>
                <a:lnTo>
                  <a:pt x="2323311" y="132719"/>
                </a:lnTo>
                <a:cubicBezTo>
                  <a:pt x="2323311" y="117375"/>
                  <a:pt x="2323092" y="105810"/>
                  <a:pt x="2322655" y="98023"/>
                </a:cubicBezTo>
                <a:cubicBezTo>
                  <a:pt x="2322217" y="90236"/>
                  <a:pt x="2320306" y="82822"/>
                  <a:pt x="2316922" y="75781"/>
                </a:cubicBezTo>
                <a:close/>
                <a:moveTo>
                  <a:pt x="614773" y="73668"/>
                </a:moveTo>
                <a:cubicBezTo>
                  <a:pt x="622141" y="73345"/>
                  <a:pt x="628548" y="76136"/>
                  <a:pt x="633996" y="82041"/>
                </a:cubicBezTo>
                <a:cubicBezTo>
                  <a:pt x="641259" y="89914"/>
                  <a:pt x="639825" y="94434"/>
                  <a:pt x="629693" y="95603"/>
                </a:cubicBezTo>
                <a:cubicBezTo>
                  <a:pt x="619562" y="96772"/>
                  <a:pt x="603845" y="99794"/>
                  <a:pt x="582543" y="104670"/>
                </a:cubicBezTo>
                <a:cubicBezTo>
                  <a:pt x="561241" y="109545"/>
                  <a:pt x="545197" y="112923"/>
                  <a:pt x="534414" y="114801"/>
                </a:cubicBezTo>
                <a:cubicBezTo>
                  <a:pt x="523630" y="116680"/>
                  <a:pt x="513897" y="113858"/>
                  <a:pt x="505214" y="106337"/>
                </a:cubicBezTo>
                <a:cubicBezTo>
                  <a:pt x="496530" y="98815"/>
                  <a:pt x="497488" y="94757"/>
                  <a:pt x="508085" y="94162"/>
                </a:cubicBezTo>
                <a:cubicBezTo>
                  <a:pt x="518682" y="93567"/>
                  <a:pt x="535181" y="91025"/>
                  <a:pt x="557580" y="86537"/>
                </a:cubicBezTo>
                <a:cubicBezTo>
                  <a:pt x="579908" y="82062"/>
                  <a:pt x="596410" y="78226"/>
                  <a:pt x="607086" y="75028"/>
                </a:cubicBezTo>
                <a:cubicBezTo>
                  <a:pt x="609755" y="74229"/>
                  <a:pt x="612318" y="73776"/>
                  <a:pt x="614773" y="73668"/>
                </a:cubicBezTo>
                <a:close/>
                <a:moveTo>
                  <a:pt x="1202531" y="68199"/>
                </a:moveTo>
                <a:cubicBezTo>
                  <a:pt x="1210468" y="66844"/>
                  <a:pt x="1218101" y="69257"/>
                  <a:pt x="1225428" y="75437"/>
                </a:cubicBezTo>
                <a:cubicBezTo>
                  <a:pt x="1232757" y="81618"/>
                  <a:pt x="1229659" y="86339"/>
                  <a:pt x="1216136" y="89602"/>
                </a:cubicBezTo>
                <a:cubicBezTo>
                  <a:pt x="1202614" y="92864"/>
                  <a:pt x="1188119" y="95876"/>
                  <a:pt x="1172653" y="98636"/>
                </a:cubicBezTo>
                <a:cubicBezTo>
                  <a:pt x="1157187" y="101397"/>
                  <a:pt x="1144500" y="100848"/>
                  <a:pt x="1134590" y="96991"/>
                </a:cubicBezTo>
                <a:cubicBezTo>
                  <a:pt x="1124093" y="89275"/>
                  <a:pt x="1123965" y="84464"/>
                  <a:pt x="1134203" y="82557"/>
                </a:cubicBezTo>
                <a:cubicBezTo>
                  <a:pt x="1144443" y="80650"/>
                  <a:pt x="1156405" y="78119"/>
                  <a:pt x="1170093" y="74964"/>
                </a:cubicBezTo>
                <a:cubicBezTo>
                  <a:pt x="1183781" y="71809"/>
                  <a:pt x="1194594" y="69554"/>
                  <a:pt x="1202531" y="68199"/>
                </a:cubicBezTo>
                <a:close/>
                <a:moveTo>
                  <a:pt x="4797771" y="62498"/>
                </a:moveTo>
                <a:lnTo>
                  <a:pt x="4789113" y="63222"/>
                </a:lnTo>
                <a:cubicBezTo>
                  <a:pt x="4771779" y="64740"/>
                  <a:pt x="4751565" y="66568"/>
                  <a:pt x="4728470" y="68704"/>
                </a:cubicBezTo>
                <a:cubicBezTo>
                  <a:pt x="4727653" y="92351"/>
                  <a:pt x="4727022" y="118379"/>
                  <a:pt x="4726577" y="146787"/>
                </a:cubicBezTo>
                <a:cubicBezTo>
                  <a:pt x="4726133" y="175195"/>
                  <a:pt x="4724132" y="214466"/>
                  <a:pt x="4720576" y="264599"/>
                </a:cubicBezTo>
                <a:cubicBezTo>
                  <a:pt x="4742402" y="263767"/>
                  <a:pt x="4761650" y="262226"/>
                  <a:pt x="4778320" y="259974"/>
                </a:cubicBezTo>
                <a:lnTo>
                  <a:pt x="4811648" y="254425"/>
                </a:lnTo>
                <a:lnTo>
                  <a:pt x="4811156" y="254302"/>
                </a:lnTo>
                <a:cubicBezTo>
                  <a:pt x="4809795" y="253265"/>
                  <a:pt x="4808559" y="251564"/>
                  <a:pt x="4807445" y="249198"/>
                </a:cubicBezTo>
                <a:cubicBezTo>
                  <a:pt x="4802993" y="239733"/>
                  <a:pt x="4796371" y="230935"/>
                  <a:pt x="4787580" y="222804"/>
                </a:cubicBezTo>
                <a:cubicBezTo>
                  <a:pt x="4778790" y="214673"/>
                  <a:pt x="4779926" y="211730"/>
                  <a:pt x="4790990" y="213974"/>
                </a:cubicBezTo>
                <a:cubicBezTo>
                  <a:pt x="4802053" y="216219"/>
                  <a:pt x="4808352" y="214390"/>
                  <a:pt x="4809886" y="208489"/>
                </a:cubicBezTo>
                <a:cubicBezTo>
                  <a:pt x="4811421" y="202588"/>
                  <a:pt x="4811550" y="185799"/>
                  <a:pt x="4810274" y="158123"/>
                </a:cubicBezTo>
                <a:cubicBezTo>
                  <a:pt x="4809170" y="166225"/>
                  <a:pt x="4801971" y="176690"/>
                  <a:pt x="4788677" y="189517"/>
                </a:cubicBezTo>
                <a:cubicBezTo>
                  <a:pt x="4775384" y="202344"/>
                  <a:pt x="4761356" y="211565"/>
                  <a:pt x="4746593" y="217179"/>
                </a:cubicBezTo>
                <a:cubicBezTo>
                  <a:pt x="4731829" y="222794"/>
                  <a:pt x="4729495" y="220639"/>
                  <a:pt x="4739591" y="210716"/>
                </a:cubicBezTo>
                <a:cubicBezTo>
                  <a:pt x="4749687" y="200792"/>
                  <a:pt x="4760754" y="188918"/>
                  <a:pt x="4772792" y="175094"/>
                </a:cubicBezTo>
                <a:cubicBezTo>
                  <a:pt x="4784830" y="161271"/>
                  <a:pt x="4793467" y="149311"/>
                  <a:pt x="4798701" y="139215"/>
                </a:cubicBezTo>
                <a:cubicBezTo>
                  <a:pt x="4790269" y="141022"/>
                  <a:pt x="4782651" y="142600"/>
                  <a:pt x="4775847" y="143948"/>
                </a:cubicBezTo>
                <a:cubicBezTo>
                  <a:pt x="4769042" y="145296"/>
                  <a:pt x="4761026" y="142682"/>
                  <a:pt x="4751798" y="136107"/>
                </a:cubicBezTo>
                <a:cubicBezTo>
                  <a:pt x="4742570" y="129532"/>
                  <a:pt x="4743043" y="125922"/>
                  <a:pt x="4753218" y="125277"/>
                </a:cubicBezTo>
                <a:cubicBezTo>
                  <a:pt x="4763392" y="124631"/>
                  <a:pt x="4773369" y="123412"/>
                  <a:pt x="4783149" y="121620"/>
                </a:cubicBezTo>
                <a:lnTo>
                  <a:pt x="4809499" y="116823"/>
                </a:lnTo>
                <a:cubicBezTo>
                  <a:pt x="4809499" y="109682"/>
                  <a:pt x="4808843" y="102182"/>
                  <a:pt x="4807531" y="94323"/>
                </a:cubicBezTo>
                <a:cubicBezTo>
                  <a:pt x="4806219" y="86465"/>
                  <a:pt x="4803519" y="78459"/>
                  <a:pt x="4799432" y="70307"/>
                </a:cubicBezTo>
                <a:cubicBezTo>
                  <a:pt x="4798411" y="68269"/>
                  <a:pt x="4797769" y="66529"/>
                  <a:pt x="4797506" y="65088"/>
                </a:cubicBezTo>
                <a:close/>
                <a:moveTo>
                  <a:pt x="3733647" y="62294"/>
                </a:moveTo>
                <a:cubicBezTo>
                  <a:pt x="3723036" y="64976"/>
                  <a:pt x="3711678" y="66776"/>
                  <a:pt x="3699575" y="67693"/>
                </a:cubicBezTo>
                <a:cubicBezTo>
                  <a:pt x="3707677" y="69687"/>
                  <a:pt x="3711055" y="73383"/>
                  <a:pt x="3709706" y="78782"/>
                </a:cubicBezTo>
                <a:cubicBezTo>
                  <a:pt x="3708359" y="84181"/>
                  <a:pt x="3707684" y="90774"/>
                  <a:pt x="3707684" y="98561"/>
                </a:cubicBezTo>
                <a:lnTo>
                  <a:pt x="3733389" y="95076"/>
                </a:lnTo>
                <a:cubicBezTo>
                  <a:pt x="3734135" y="88336"/>
                  <a:pt x="3734508" y="81431"/>
                  <a:pt x="3734508" y="74362"/>
                </a:cubicBezTo>
                <a:cubicBezTo>
                  <a:pt x="3734508" y="67894"/>
                  <a:pt x="3734221" y="63872"/>
                  <a:pt x="3733647" y="62294"/>
                </a:cubicBezTo>
                <a:close/>
                <a:moveTo>
                  <a:pt x="4860965" y="58011"/>
                </a:moveTo>
                <a:cubicBezTo>
                  <a:pt x="4853542" y="58167"/>
                  <a:pt x="4844045" y="58695"/>
                  <a:pt x="4832472" y="59595"/>
                </a:cubicBezTo>
                <a:lnTo>
                  <a:pt x="4810594" y="61425"/>
                </a:lnTo>
                <a:lnTo>
                  <a:pt x="4827740" y="65542"/>
                </a:lnTo>
                <a:cubicBezTo>
                  <a:pt x="4834580" y="67722"/>
                  <a:pt x="4837327" y="71182"/>
                  <a:pt x="4835978" y="75921"/>
                </a:cubicBezTo>
                <a:cubicBezTo>
                  <a:pt x="4834631" y="80661"/>
                  <a:pt x="4833956" y="92258"/>
                  <a:pt x="4833956" y="110714"/>
                </a:cubicBezTo>
                <a:cubicBezTo>
                  <a:pt x="4839076" y="110011"/>
                  <a:pt x="4846027" y="108262"/>
                  <a:pt x="4854811" y="105466"/>
                </a:cubicBezTo>
                <a:cubicBezTo>
                  <a:pt x="4863594" y="102669"/>
                  <a:pt x="4870413" y="104899"/>
                  <a:pt x="4875267" y="112155"/>
                </a:cubicBezTo>
                <a:cubicBezTo>
                  <a:pt x="4880121" y="119411"/>
                  <a:pt x="4877490" y="124162"/>
                  <a:pt x="4867372" y="126406"/>
                </a:cubicBezTo>
                <a:cubicBezTo>
                  <a:pt x="4857256" y="128650"/>
                  <a:pt x="4846117" y="130905"/>
                  <a:pt x="4833956" y="133171"/>
                </a:cubicBezTo>
                <a:cubicBezTo>
                  <a:pt x="4834803" y="146091"/>
                  <a:pt x="4835452" y="159503"/>
                  <a:pt x="4835903" y="173406"/>
                </a:cubicBezTo>
                <a:cubicBezTo>
                  <a:pt x="4836355" y="187309"/>
                  <a:pt x="4837044" y="199878"/>
                  <a:pt x="4837968" y="211114"/>
                </a:cubicBezTo>
                <a:cubicBezTo>
                  <a:pt x="4838893" y="222349"/>
                  <a:pt x="4835151" y="233871"/>
                  <a:pt x="4826740" y="245681"/>
                </a:cubicBezTo>
                <a:cubicBezTo>
                  <a:pt x="4824637" y="248633"/>
                  <a:pt x="4822658" y="250920"/>
                  <a:pt x="4820803" y="252543"/>
                </a:cubicBezTo>
                <a:lnTo>
                  <a:pt x="4819879" y="253054"/>
                </a:lnTo>
                <a:lnTo>
                  <a:pt x="4823083" y="252521"/>
                </a:lnTo>
                <a:cubicBezTo>
                  <a:pt x="4836255" y="249803"/>
                  <a:pt x="4848914" y="248688"/>
                  <a:pt x="4861059" y="249176"/>
                </a:cubicBezTo>
                <a:cubicBezTo>
                  <a:pt x="4873206" y="249664"/>
                  <a:pt x="4881595" y="253030"/>
                  <a:pt x="4886227" y="259275"/>
                </a:cubicBezTo>
                <a:cubicBezTo>
                  <a:pt x="4890859" y="265520"/>
                  <a:pt x="4893174" y="242572"/>
                  <a:pt x="4893174" y="190431"/>
                </a:cubicBezTo>
                <a:cubicBezTo>
                  <a:pt x="4893174" y="135035"/>
                  <a:pt x="4892117" y="99518"/>
                  <a:pt x="4890001" y="83880"/>
                </a:cubicBezTo>
                <a:cubicBezTo>
                  <a:pt x="4887886" y="68242"/>
                  <a:pt x="4883556" y="59835"/>
                  <a:pt x="4877009" y="58659"/>
                </a:cubicBezTo>
                <a:cubicBezTo>
                  <a:pt x="4873736" y="58071"/>
                  <a:pt x="4868388" y="57855"/>
                  <a:pt x="4860965" y="58011"/>
                </a:cubicBezTo>
                <a:close/>
                <a:moveTo>
                  <a:pt x="6331030" y="52118"/>
                </a:moveTo>
                <a:cubicBezTo>
                  <a:pt x="6337308" y="51711"/>
                  <a:pt x="6345074" y="54379"/>
                  <a:pt x="6354330" y="60122"/>
                </a:cubicBezTo>
                <a:cubicBezTo>
                  <a:pt x="6366669" y="67780"/>
                  <a:pt x="6373829" y="74441"/>
                  <a:pt x="6375808" y="80105"/>
                </a:cubicBezTo>
                <a:cubicBezTo>
                  <a:pt x="6377787" y="85769"/>
                  <a:pt x="6373176" y="89369"/>
                  <a:pt x="6361977" y="90903"/>
                </a:cubicBezTo>
                <a:cubicBezTo>
                  <a:pt x="6350776" y="92437"/>
                  <a:pt x="6339502" y="96600"/>
                  <a:pt x="6328152" y="103390"/>
                </a:cubicBezTo>
                <a:cubicBezTo>
                  <a:pt x="6316801" y="110180"/>
                  <a:pt x="6314052" y="108097"/>
                  <a:pt x="6319902" y="97141"/>
                </a:cubicBezTo>
                <a:cubicBezTo>
                  <a:pt x="6325754" y="86185"/>
                  <a:pt x="6327790" y="79886"/>
                  <a:pt x="6326012" y="78244"/>
                </a:cubicBezTo>
                <a:cubicBezTo>
                  <a:pt x="6324232" y="76602"/>
                  <a:pt x="6314697" y="77800"/>
                  <a:pt x="6297403" y="81837"/>
                </a:cubicBezTo>
                <a:cubicBezTo>
                  <a:pt x="6280108" y="85873"/>
                  <a:pt x="6266348" y="88573"/>
                  <a:pt x="6256124" y="89935"/>
                </a:cubicBezTo>
                <a:cubicBezTo>
                  <a:pt x="6245900" y="91297"/>
                  <a:pt x="6235937" y="92878"/>
                  <a:pt x="6226236" y="94678"/>
                </a:cubicBezTo>
                <a:cubicBezTo>
                  <a:pt x="6216534" y="96478"/>
                  <a:pt x="6208200" y="97378"/>
                  <a:pt x="6201230" y="97378"/>
                </a:cubicBezTo>
                <a:cubicBezTo>
                  <a:pt x="6199724" y="105595"/>
                  <a:pt x="6194823" y="115522"/>
                  <a:pt x="6186528" y="127159"/>
                </a:cubicBezTo>
                <a:cubicBezTo>
                  <a:pt x="6178232" y="138796"/>
                  <a:pt x="6171955" y="140129"/>
                  <a:pt x="6167696" y="131160"/>
                </a:cubicBezTo>
                <a:cubicBezTo>
                  <a:pt x="6163436" y="122190"/>
                  <a:pt x="6163336" y="114224"/>
                  <a:pt x="6167394" y="107262"/>
                </a:cubicBezTo>
                <a:cubicBezTo>
                  <a:pt x="6171452" y="100300"/>
                  <a:pt x="6175916" y="91262"/>
                  <a:pt x="6180784" y="80148"/>
                </a:cubicBezTo>
                <a:cubicBezTo>
                  <a:pt x="6185653" y="69034"/>
                  <a:pt x="6189887" y="64886"/>
                  <a:pt x="6193486" y="67704"/>
                </a:cubicBezTo>
                <a:cubicBezTo>
                  <a:pt x="6197085" y="70522"/>
                  <a:pt x="6200118" y="75201"/>
                  <a:pt x="6202586" y="81740"/>
                </a:cubicBezTo>
                <a:cubicBezTo>
                  <a:pt x="6204033" y="81266"/>
                  <a:pt x="6216255" y="79029"/>
                  <a:pt x="6239250" y="75028"/>
                </a:cubicBezTo>
                <a:cubicBezTo>
                  <a:pt x="6262244" y="71028"/>
                  <a:pt x="6280564" y="67267"/>
                  <a:pt x="6294208" y="63746"/>
                </a:cubicBezTo>
                <a:cubicBezTo>
                  <a:pt x="6307853" y="60226"/>
                  <a:pt x="6318200" y="56827"/>
                  <a:pt x="6325248" y="53550"/>
                </a:cubicBezTo>
                <a:cubicBezTo>
                  <a:pt x="6327010" y="52731"/>
                  <a:pt x="6328937" y="52254"/>
                  <a:pt x="6331030" y="52118"/>
                </a:cubicBezTo>
                <a:close/>
                <a:moveTo>
                  <a:pt x="4528264" y="50509"/>
                </a:moveTo>
                <a:cubicBezTo>
                  <a:pt x="4531898" y="51261"/>
                  <a:pt x="4535706" y="53088"/>
                  <a:pt x="4539689" y="55992"/>
                </a:cubicBezTo>
                <a:cubicBezTo>
                  <a:pt x="4547655" y="61800"/>
                  <a:pt x="4546389" y="67213"/>
                  <a:pt x="4535892" y="72232"/>
                </a:cubicBezTo>
                <a:cubicBezTo>
                  <a:pt x="4525395" y="77251"/>
                  <a:pt x="4515024" y="80653"/>
                  <a:pt x="4504778" y="82439"/>
                </a:cubicBezTo>
                <a:cubicBezTo>
                  <a:pt x="4494532" y="84224"/>
                  <a:pt x="4485967" y="85586"/>
                  <a:pt x="4479084" y="86526"/>
                </a:cubicBezTo>
                <a:cubicBezTo>
                  <a:pt x="4472200" y="87465"/>
                  <a:pt x="4463872" y="85995"/>
                  <a:pt x="4454099" y="82116"/>
                </a:cubicBezTo>
                <a:cubicBezTo>
                  <a:pt x="4444326" y="78237"/>
                  <a:pt x="4444395" y="74423"/>
                  <a:pt x="4454304" y="70673"/>
                </a:cubicBezTo>
                <a:cubicBezTo>
                  <a:pt x="4464213" y="66923"/>
                  <a:pt x="4475570" y="63678"/>
                  <a:pt x="4488376" y="60939"/>
                </a:cubicBezTo>
                <a:cubicBezTo>
                  <a:pt x="4501483" y="57440"/>
                  <a:pt x="4511320" y="54289"/>
                  <a:pt x="4517888" y="51485"/>
                </a:cubicBezTo>
                <a:cubicBezTo>
                  <a:pt x="4521172" y="50084"/>
                  <a:pt x="4524631" y="49758"/>
                  <a:pt x="4528264" y="50509"/>
                </a:cubicBezTo>
                <a:close/>
                <a:moveTo>
                  <a:pt x="3981349" y="49020"/>
                </a:moveTo>
                <a:cubicBezTo>
                  <a:pt x="3983421" y="49081"/>
                  <a:pt x="3985958" y="49465"/>
                  <a:pt x="3988960" y="50173"/>
                </a:cubicBezTo>
                <a:cubicBezTo>
                  <a:pt x="4000970" y="53006"/>
                  <a:pt x="4009994" y="56712"/>
                  <a:pt x="4016031" y="61294"/>
                </a:cubicBezTo>
                <a:cubicBezTo>
                  <a:pt x="4022068" y="65876"/>
                  <a:pt x="4024244" y="73035"/>
                  <a:pt x="4022559" y="82772"/>
                </a:cubicBezTo>
                <a:cubicBezTo>
                  <a:pt x="4020874" y="92509"/>
                  <a:pt x="4016160" y="95678"/>
                  <a:pt x="4008416" y="92280"/>
                </a:cubicBezTo>
                <a:cubicBezTo>
                  <a:pt x="4000673" y="88881"/>
                  <a:pt x="3994040" y="84414"/>
                  <a:pt x="3988519" y="78879"/>
                </a:cubicBezTo>
                <a:cubicBezTo>
                  <a:pt x="3982568" y="71953"/>
                  <a:pt x="3978151" y="64729"/>
                  <a:pt x="3975269" y="57207"/>
                </a:cubicBezTo>
                <a:cubicBezTo>
                  <a:pt x="3973107" y="51566"/>
                  <a:pt x="3975134" y="48837"/>
                  <a:pt x="3981349" y="49020"/>
                </a:cubicBezTo>
                <a:close/>
                <a:moveTo>
                  <a:pt x="760834" y="43325"/>
                </a:moveTo>
                <a:cubicBezTo>
                  <a:pt x="764973" y="42800"/>
                  <a:pt x="771780" y="44104"/>
                  <a:pt x="781256" y="47237"/>
                </a:cubicBezTo>
                <a:cubicBezTo>
                  <a:pt x="800206" y="53504"/>
                  <a:pt x="808326" y="64553"/>
                  <a:pt x="805616" y="80385"/>
                </a:cubicBezTo>
                <a:cubicBezTo>
                  <a:pt x="802906" y="96216"/>
                  <a:pt x="793735" y="97356"/>
                  <a:pt x="778104" y="83805"/>
                </a:cubicBezTo>
                <a:cubicBezTo>
                  <a:pt x="766044" y="69895"/>
                  <a:pt x="758817" y="58756"/>
                  <a:pt x="756421" y="50388"/>
                </a:cubicBezTo>
                <a:cubicBezTo>
                  <a:pt x="755224" y="46205"/>
                  <a:pt x="756695" y="43850"/>
                  <a:pt x="760834" y="43325"/>
                </a:cubicBezTo>
                <a:close/>
                <a:moveTo>
                  <a:pt x="5568401" y="42709"/>
                </a:moveTo>
                <a:cubicBezTo>
                  <a:pt x="5563919" y="43161"/>
                  <a:pt x="5557352" y="44735"/>
                  <a:pt x="5548697" y="47431"/>
                </a:cubicBezTo>
                <a:lnTo>
                  <a:pt x="5533468" y="50593"/>
                </a:lnTo>
                <a:cubicBezTo>
                  <a:pt x="5535232" y="57290"/>
                  <a:pt x="5536458" y="64280"/>
                  <a:pt x="5537146" y="71565"/>
                </a:cubicBezTo>
                <a:cubicBezTo>
                  <a:pt x="5552863" y="68052"/>
                  <a:pt x="5565181" y="65557"/>
                  <a:pt x="5574101" y="64080"/>
                </a:cubicBezTo>
                <a:cubicBezTo>
                  <a:pt x="5575707" y="54759"/>
                  <a:pt x="5576202" y="48306"/>
                  <a:pt x="5575585" y="44720"/>
                </a:cubicBezTo>
                <a:cubicBezTo>
                  <a:pt x="5575277" y="42928"/>
                  <a:pt x="5572882" y="42258"/>
                  <a:pt x="5568401" y="42709"/>
                </a:cubicBezTo>
                <a:close/>
                <a:moveTo>
                  <a:pt x="932577" y="41296"/>
                </a:moveTo>
                <a:cubicBezTo>
                  <a:pt x="939647" y="41017"/>
                  <a:pt x="945707" y="43919"/>
                  <a:pt x="950757" y="50001"/>
                </a:cubicBezTo>
                <a:cubicBezTo>
                  <a:pt x="957489" y="58111"/>
                  <a:pt x="947064" y="65109"/>
                  <a:pt x="919481" y="70995"/>
                </a:cubicBezTo>
                <a:cubicBezTo>
                  <a:pt x="891897" y="76882"/>
                  <a:pt x="874162" y="78377"/>
                  <a:pt x="866275" y="75480"/>
                </a:cubicBezTo>
                <a:cubicBezTo>
                  <a:pt x="858388" y="72583"/>
                  <a:pt x="853258" y="69404"/>
                  <a:pt x="850884" y="65940"/>
                </a:cubicBezTo>
                <a:cubicBezTo>
                  <a:pt x="848511" y="62477"/>
                  <a:pt x="857958" y="58616"/>
                  <a:pt x="879224" y="54357"/>
                </a:cubicBezTo>
                <a:cubicBezTo>
                  <a:pt x="899530" y="49740"/>
                  <a:pt x="914845" y="45832"/>
                  <a:pt x="925170" y="42634"/>
                </a:cubicBezTo>
                <a:cubicBezTo>
                  <a:pt x="927751" y="41834"/>
                  <a:pt x="930220" y="41388"/>
                  <a:pt x="932577" y="41296"/>
                </a:cubicBezTo>
                <a:close/>
                <a:moveTo>
                  <a:pt x="2372678" y="39969"/>
                </a:moveTo>
                <a:cubicBezTo>
                  <a:pt x="2381536" y="39781"/>
                  <a:pt x="2389186" y="42892"/>
                  <a:pt x="2395628" y="49302"/>
                </a:cubicBezTo>
                <a:cubicBezTo>
                  <a:pt x="2404218" y="57849"/>
                  <a:pt x="2403164" y="63273"/>
                  <a:pt x="2392466" y="65575"/>
                </a:cubicBezTo>
                <a:cubicBezTo>
                  <a:pt x="2381769" y="67876"/>
                  <a:pt x="2365069" y="70074"/>
                  <a:pt x="2342369" y="72168"/>
                </a:cubicBezTo>
                <a:cubicBezTo>
                  <a:pt x="2347402" y="73659"/>
                  <a:pt x="2351134" y="76484"/>
                  <a:pt x="2353565" y="80643"/>
                </a:cubicBezTo>
                <a:cubicBezTo>
                  <a:pt x="2355995" y="84801"/>
                  <a:pt x="2356071" y="88838"/>
                  <a:pt x="2353791" y="92753"/>
                </a:cubicBezTo>
                <a:cubicBezTo>
                  <a:pt x="2351511" y="96668"/>
                  <a:pt x="2349954" y="108506"/>
                  <a:pt x="2349123" y="128267"/>
                </a:cubicBezTo>
                <a:cubicBezTo>
                  <a:pt x="2382622" y="125642"/>
                  <a:pt x="2404662" y="122961"/>
                  <a:pt x="2415246" y="120222"/>
                </a:cubicBezTo>
                <a:cubicBezTo>
                  <a:pt x="2425829" y="117483"/>
                  <a:pt x="2436577" y="121028"/>
                  <a:pt x="2447490" y="130859"/>
                </a:cubicBezTo>
                <a:cubicBezTo>
                  <a:pt x="2458403" y="140689"/>
                  <a:pt x="2456689" y="145891"/>
                  <a:pt x="2442349" y="146464"/>
                </a:cubicBezTo>
                <a:cubicBezTo>
                  <a:pt x="2428008" y="147038"/>
                  <a:pt x="2397385" y="149031"/>
                  <a:pt x="2350478" y="152444"/>
                </a:cubicBezTo>
                <a:cubicBezTo>
                  <a:pt x="2351324" y="205790"/>
                  <a:pt x="2351281" y="246491"/>
                  <a:pt x="2350349" y="274547"/>
                </a:cubicBezTo>
                <a:cubicBezTo>
                  <a:pt x="2349417" y="302604"/>
                  <a:pt x="2345606" y="317210"/>
                  <a:pt x="2338916" y="318364"/>
                </a:cubicBezTo>
                <a:cubicBezTo>
                  <a:pt x="2332227" y="319518"/>
                  <a:pt x="2328405" y="306594"/>
                  <a:pt x="2327451" y="279592"/>
                </a:cubicBezTo>
                <a:cubicBezTo>
                  <a:pt x="2326498" y="252589"/>
                  <a:pt x="2325591" y="210751"/>
                  <a:pt x="2324730" y="154079"/>
                </a:cubicBezTo>
                <a:lnTo>
                  <a:pt x="2273063" y="159177"/>
                </a:lnTo>
                <a:cubicBezTo>
                  <a:pt x="2268760" y="192676"/>
                  <a:pt x="2260823" y="218915"/>
                  <a:pt x="2249251" y="237894"/>
                </a:cubicBezTo>
                <a:cubicBezTo>
                  <a:pt x="2237678" y="256873"/>
                  <a:pt x="2222606" y="271493"/>
                  <a:pt x="2204036" y="281753"/>
                </a:cubicBezTo>
                <a:cubicBezTo>
                  <a:pt x="2185465" y="292014"/>
                  <a:pt x="2182540" y="289967"/>
                  <a:pt x="2195260" y="275612"/>
                </a:cubicBezTo>
                <a:cubicBezTo>
                  <a:pt x="2207979" y="261258"/>
                  <a:pt x="2219007" y="245412"/>
                  <a:pt x="2228343" y="228074"/>
                </a:cubicBezTo>
                <a:cubicBezTo>
                  <a:pt x="2237678" y="210737"/>
                  <a:pt x="2244138" y="188768"/>
                  <a:pt x="2247723" y="162167"/>
                </a:cubicBezTo>
                <a:cubicBezTo>
                  <a:pt x="2213321" y="165738"/>
                  <a:pt x="2191728" y="168204"/>
                  <a:pt x="2182945" y="169566"/>
                </a:cubicBezTo>
                <a:cubicBezTo>
                  <a:pt x="2174162" y="170929"/>
                  <a:pt x="2164765" y="166634"/>
                  <a:pt x="2154756" y="156682"/>
                </a:cubicBezTo>
                <a:cubicBezTo>
                  <a:pt x="2144746" y="146730"/>
                  <a:pt x="2148944" y="142212"/>
                  <a:pt x="2167350" y="143130"/>
                </a:cubicBezTo>
                <a:cubicBezTo>
                  <a:pt x="2185756" y="144048"/>
                  <a:pt x="2213020" y="142829"/>
                  <a:pt x="2249143" y="139473"/>
                </a:cubicBezTo>
                <a:cubicBezTo>
                  <a:pt x="2250003" y="107896"/>
                  <a:pt x="2248462" y="89813"/>
                  <a:pt x="2244518" y="85224"/>
                </a:cubicBezTo>
                <a:cubicBezTo>
                  <a:pt x="2235383" y="85224"/>
                  <a:pt x="2228353" y="84486"/>
                  <a:pt x="2223427" y="83009"/>
                </a:cubicBezTo>
                <a:cubicBezTo>
                  <a:pt x="2218502" y="81532"/>
                  <a:pt x="2213447" y="77746"/>
                  <a:pt x="2208263" y="71651"/>
                </a:cubicBezTo>
                <a:cubicBezTo>
                  <a:pt x="2203079" y="65557"/>
                  <a:pt x="2207112" y="62237"/>
                  <a:pt x="2220362" y="61692"/>
                </a:cubicBezTo>
                <a:cubicBezTo>
                  <a:pt x="2233613" y="61147"/>
                  <a:pt x="2249039" y="59745"/>
                  <a:pt x="2266642" y="57487"/>
                </a:cubicBezTo>
                <a:cubicBezTo>
                  <a:pt x="2284244" y="55228"/>
                  <a:pt x="2301553" y="52755"/>
                  <a:pt x="2318567" y="50066"/>
                </a:cubicBezTo>
                <a:cubicBezTo>
                  <a:pt x="2335582" y="47377"/>
                  <a:pt x="2350532" y="44441"/>
                  <a:pt x="2363416" y="41257"/>
                </a:cubicBezTo>
                <a:cubicBezTo>
                  <a:pt x="2366638" y="40461"/>
                  <a:pt x="2369725" y="40032"/>
                  <a:pt x="2372678" y="39969"/>
                </a:cubicBezTo>
                <a:close/>
                <a:moveTo>
                  <a:pt x="6124957" y="38778"/>
                </a:moveTo>
                <a:cubicBezTo>
                  <a:pt x="6128968" y="38104"/>
                  <a:pt x="6135710" y="39099"/>
                  <a:pt x="6145185" y="41763"/>
                </a:cubicBezTo>
                <a:cubicBezTo>
                  <a:pt x="6164136" y="47090"/>
                  <a:pt x="6171968" y="57243"/>
                  <a:pt x="6168685" y="72221"/>
                </a:cubicBezTo>
                <a:cubicBezTo>
                  <a:pt x="6165400" y="87200"/>
                  <a:pt x="6156538" y="88408"/>
                  <a:pt x="6142098" y="75846"/>
                </a:cubicBezTo>
                <a:cubicBezTo>
                  <a:pt x="6131027" y="63843"/>
                  <a:pt x="6124036" y="53830"/>
                  <a:pt x="6121126" y="45807"/>
                </a:cubicBezTo>
                <a:cubicBezTo>
                  <a:pt x="6119670" y="41795"/>
                  <a:pt x="6120948" y="39452"/>
                  <a:pt x="6124957" y="38778"/>
                </a:cubicBezTo>
                <a:close/>
                <a:moveTo>
                  <a:pt x="3770645" y="31814"/>
                </a:moveTo>
                <a:cubicBezTo>
                  <a:pt x="3779092" y="30423"/>
                  <a:pt x="3786681" y="33069"/>
                  <a:pt x="3793414" y="39752"/>
                </a:cubicBezTo>
                <a:cubicBezTo>
                  <a:pt x="3800146" y="46434"/>
                  <a:pt x="3797766" y="51181"/>
                  <a:pt x="3786272" y="53991"/>
                </a:cubicBezTo>
                <a:cubicBezTo>
                  <a:pt x="3774779" y="56802"/>
                  <a:pt x="3762980" y="58681"/>
                  <a:pt x="3750877" y="59627"/>
                </a:cubicBezTo>
                <a:cubicBezTo>
                  <a:pt x="3761675" y="63356"/>
                  <a:pt x="3766587" y="67858"/>
                  <a:pt x="3765612" y="73136"/>
                </a:cubicBezTo>
                <a:cubicBezTo>
                  <a:pt x="3764637" y="78413"/>
                  <a:pt x="3762421" y="84192"/>
                  <a:pt x="3758965" y="90473"/>
                </a:cubicBezTo>
                <a:cubicBezTo>
                  <a:pt x="3777177" y="88752"/>
                  <a:pt x="3789062" y="86970"/>
                  <a:pt x="3794618" y="85128"/>
                </a:cubicBezTo>
                <a:cubicBezTo>
                  <a:pt x="3800176" y="83285"/>
                  <a:pt x="3807700" y="85522"/>
                  <a:pt x="3817193" y="91839"/>
                </a:cubicBezTo>
                <a:cubicBezTo>
                  <a:pt x="3826687" y="98156"/>
                  <a:pt x="3831953" y="103214"/>
                  <a:pt x="3832993" y="107014"/>
                </a:cubicBezTo>
                <a:cubicBezTo>
                  <a:pt x="3834033" y="110814"/>
                  <a:pt x="3832097" y="114253"/>
                  <a:pt x="3827185" y="117329"/>
                </a:cubicBezTo>
                <a:cubicBezTo>
                  <a:pt x="3822274" y="120404"/>
                  <a:pt x="3817326" y="125456"/>
                  <a:pt x="3812343" y="132483"/>
                </a:cubicBezTo>
                <a:cubicBezTo>
                  <a:pt x="3807360" y="139509"/>
                  <a:pt x="3800763" y="147565"/>
                  <a:pt x="3792553" y="156649"/>
                </a:cubicBezTo>
                <a:cubicBezTo>
                  <a:pt x="3784344" y="165734"/>
                  <a:pt x="3779543" y="166225"/>
                  <a:pt x="3778152" y="158123"/>
                </a:cubicBezTo>
                <a:cubicBezTo>
                  <a:pt x="3757517" y="160819"/>
                  <a:pt x="3736279" y="163156"/>
                  <a:pt x="3714439" y="165135"/>
                </a:cubicBezTo>
                <a:cubicBezTo>
                  <a:pt x="3719831" y="166340"/>
                  <a:pt x="3721767" y="168717"/>
                  <a:pt x="3720246" y="172266"/>
                </a:cubicBezTo>
                <a:cubicBezTo>
                  <a:pt x="3718727" y="175815"/>
                  <a:pt x="3714991" y="181397"/>
                  <a:pt x="3709040" y="189012"/>
                </a:cubicBezTo>
                <a:lnTo>
                  <a:pt x="3738573" y="188001"/>
                </a:lnTo>
                <a:cubicBezTo>
                  <a:pt x="3738573" y="183713"/>
                  <a:pt x="3739538" y="180558"/>
                  <a:pt x="3741466" y="178536"/>
                </a:cubicBezTo>
                <a:cubicBezTo>
                  <a:pt x="3743395" y="176514"/>
                  <a:pt x="3750440" y="178206"/>
                  <a:pt x="3762600" y="183613"/>
                </a:cubicBezTo>
                <a:cubicBezTo>
                  <a:pt x="3795784" y="180960"/>
                  <a:pt x="3818409" y="178719"/>
                  <a:pt x="3830476" y="176891"/>
                </a:cubicBezTo>
                <a:cubicBezTo>
                  <a:pt x="3842543" y="175062"/>
                  <a:pt x="3854163" y="176306"/>
                  <a:pt x="3865334" y="180623"/>
                </a:cubicBezTo>
                <a:cubicBezTo>
                  <a:pt x="3876505" y="184939"/>
                  <a:pt x="3884292" y="191267"/>
                  <a:pt x="3888694" y="199605"/>
                </a:cubicBezTo>
                <a:cubicBezTo>
                  <a:pt x="3893096" y="207944"/>
                  <a:pt x="3884600" y="210540"/>
                  <a:pt x="3863204" y="207392"/>
                </a:cubicBezTo>
                <a:cubicBezTo>
                  <a:pt x="3841809" y="204245"/>
                  <a:pt x="3824134" y="202671"/>
                  <a:pt x="3810181" y="202671"/>
                </a:cubicBezTo>
                <a:lnTo>
                  <a:pt x="3767246" y="202671"/>
                </a:lnTo>
                <a:cubicBezTo>
                  <a:pt x="3762371" y="217283"/>
                  <a:pt x="3756011" y="230025"/>
                  <a:pt x="3748167" y="240895"/>
                </a:cubicBezTo>
                <a:cubicBezTo>
                  <a:pt x="3790815" y="259164"/>
                  <a:pt x="3815426" y="274196"/>
                  <a:pt x="3822001" y="285991"/>
                </a:cubicBezTo>
                <a:cubicBezTo>
                  <a:pt x="3828576" y="297786"/>
                  <a:pt x="3830928" y="307544"/>
                  <a:pt x="3829056" y="315266"/>
                </a:cubicBezTo>
                <a:cubicBezTo>
                  <a:pt x="3827185" y="322989"/>
                  <a:pt x="3819653" y="321895"/>
                  <a:pt x="3806460" y="311986"/>
                </a:cubicBezTo>
                <a:cubicBezTo>
                  <a:pt x="3793267" y="302077"/>
                  <a:pt x="3782838" y="294140"/>
                  <a:pt x="3775173" y="288174"/>
                </a:cubicBezTo>
                <a:cubicBezTo>
                  <a:pt x="3767508" y="282209"/>
                  <a:pt x="3754154" y="271705"/>
                  <a:pt x="3735110" y="256662"/>
                </a:cubicBezTo>
                <a:cubicBezTo>
                  <a:pt x="3726607" y="266901"/>
                  <a:pt x="3716991" y="274820"/>
                  <a:pt x="3706265" y="280420"/>
                </a:cubicBezTo>
                <a:cubicBezTo>
                  <a:pt x="3695539" y="286020"/>
                  <a:pt x="3684496" y="290408"/>
                  <a:pt x="3673139" y="293584"/>
                </a:cubicBezTo>
                <a:cubicBezTo>
                  <a:pt x="3661781" y="296760"/>
                  <a:pt x="3650976" y="299274"/>
                  <a:pt x="3640723" y="301123"/>
                </a:cubicBezTo>
                <a:cubicBezTo>
                  <a:pt x="3630470" y="302973"/>
                  <a:pt x="3619693" y="303113"/>
                  <a:pt x="3608393" y="301543"/>
                </a:cubicBezTo>
                <a:cubicBezTo>
                  <a:pt x="3597093" y="299973"/>
                  <a:pt x="3600839" y="296395"/>
                  <a:pt x="3619632" y="290809"/>
                </a:cubicBezTo>
                <a:cubicBezTo>
                  <a:pt x="3638425" y="285224"/>
                  <a:pt x="3656164" y="278699"/>
                  <a:pt x="3672848" y="271235"/>
                </a:cubicBezTo>
                <a:cubicBezTo>
                  <a:pt x="3689533" y="263771"/>
                  <a:pt x="3703339" y="255493"/>
                  <a:pt x="3714267" y="246401"/>
                </a:cubicBezTo>
                <a:cubicBezTo>
                  <a:pt x="3693832" y="239690"/>
                  <a:pt x="3680399" y="235728"/>
                  <a:pt x="3673967" y="234517"/>
                </a:cubicBezTo>
                <a:cubicBezTo>
                  <a:pt x="3667535" y="233305"/>
                  <a:pt x="3665499" y="230433"/>
                  <a:pt x="3667858" y="225902"/>
                </a:cubicBezTo>
                <a:cubicBezTo>
                  <a:pt x="3670217" y="221370"/>
                  <a:pt x="3673992" y="215871"/>
                  <a:pt x="3679183" y="209403"/>
                </a:cubicBezTo>
                <a:cubicBezTo>
                  <a:pt x="3642616" y="215713"/>
                  <a:pt x="3619851" y="219990"/>
                  <a:pt x="3610888" y="222234"/>
                </a:cubicBezTo>
                <a:cubicBezTo>
                  <a:pt x="3601926" y="224479"/>
                  <a:pt x="3592619" y="221697"/>
                  <a:pt x="3582968" y="213888"/>
                </a:cubicBezTo>
                <a:cubicBezTo>
                  <a:pt x="3573317" y="206080"/>
                  <a:pt x="3571270" y="201800"/>
                  <a:pt x="3576826" y="201047"/>
                </a:cubicBezTo>
                <a:cubicBezTo>
                  <a:pt x="3582384" y="200294"/>
                  <a:pt x="3588632" y="199684"/>
                  <a:pt x="3595573" y="199218"/>
                </a:cubicBezTo>
                <a:cubicBezTo>
                  <a:pt x="3602514" y="198752"/>
                  <a:pt x="3613713" y="197860"/>
                  <a:pt x="3629172" y="196540"/>
                </a:cubicBezTo>
                <a:cubicBezTo>
                  <a:pt x="3644631" y="195221"/>
                  <a:pt x="3663366" y="193292"/>
                  <a:pt x="3685378" y="190754"/>
                </a:cubicBezTo>
                <a:cubicBezTo>
                  <a:pt x="3687544" y="185276"/>
                  <a:pt x="3689527" y="180268"/>
                  <a:pt x="3691326" y="175729"/>
                </a:cubicBezTo>
                <a:cubicBezTo>
                  <a:pt x="3693126" y="171190"/>
                  <a:pt x="3695079" y="168921"/>
                  <a:pt x="3697187" y="168921"/>
                </a:cubicBezTo>
                <a:lnTo>
                  <a:pt x="3671741" y="171330"/>
                </a:lnTo>
                <a:cubicBezTo>
                  <a:pt x="3667396" y="182315"/>
                  <a:pt x="3660886" y="178038"/>
                  <a:pt x="3652209" y="158499"/>
                </a:cubicBezTo>
                <a:cubicBezTo>
                  <a:pt x="3643534" y="138961"/>
                  <a:pt x="3636862" y="124986"/>
                  <a:pt x="3632194" y="116576"/>
                </a:cubicBezTo>
                <a:cubicBezTo>
                  <a:pt x="3627526" y="108165"/>
                  <a:pt x="3629903" y="104412"/>
                  <a:pt x="3639325" y="105315"/>
                </a:cubicBezTo>
                <a:cubicBezTo>
                  <a:pt x="3648746" y="106218"/>
                  <a:pt x="3656257" y="106462"/>
                  <a:pt x="3661857" y="106046"/>
                </a:cubicBezTo>
                <a:cubicBezTo>
                  <a:pt x="3667457" y="105631"/>
                  <a:pt x="3675476" y="104318"/>
                  <a:pt x="3685916" y="102110"/>
                </a:cubicBezTo>
                <a:cubicBezTo>
                  <a:pt x="3684238" y="81804"/>
                  <a:pt x="3682661" y="71228"/>
                  <a:pt x="3681184" y="70382"/>
                </a:cubicBezTo>
                <a:cubicBezTo>
                  <a:pt x="3673684" y="71286"/>
                  <a:pt x="3666750" y="68740"/>
                  <a:pt x="3660383" y="62746"/>
                </a:cubicBezTo>
                <a:cubicBezTo>
                  <a:pt x="3654016" y="56752"/>
                  <a:pt x="3657218" y="52919"/>
                  <a:pt x="3669988" y="51249"/>
                </a:cubicBezTo>
                <a:cubicBezTo>
                  <a:pt x="3682758" y="49578"/>
                  <a:pt x="3694542" y="47617"/>
                  <a:pt x="3705340" y="45366"/>
                </a:cubicBezTo>
                <a:cubicBezTo>
                  <a:pt x="3716138" y="43114"/>
                  <a:pt x="3727611" y="40641"/>
                  <a:pt x="3739756" y="37945"/>
                </a:cubicBezTo>
                <a:cubicBezTo>
                  <a:pt x="3751903" y="35249"/>
                  <a:pt x="3762199" y="33205"/>
                  <a:pt x="3770645" y="31814"/>
                </a:cubicBezTo>
                <a:close/>
                <a:moveTo>
                  <a:pt x="4883439" y="30196"/>
                </a:moveTo>
                <a:cubicBezTo>
                  <a:pt x="4889415" y="30284"/>
                  <a:pt x="4898127" y="33616"/>
                  <a:pt x="4909576" y="40193"/>
                </a:cubicBezTo>
                <a:cubicBezTo>
                  <a:pt x="4924841" y="48962"/>
                  <a:pt x="4930878" y="56827"/>
                  <a:pt x="4927687" y="63789"/>
                </a:cubicBezTo>
                <a:cubicBezTo>
                  <a:pt x="4924497" y="70752"/>
                  <a:pt x="4922242" y="81940"/>
                  <a:pt x="4920923" y="97356"/>
                </a:cubicBezTo>
                <a:cubicBezTo>
                  <a:pt x="4919604" y="112772"/>
                  <a:pt x="4919388" y="130095"/>
                  <a:pt x="4920277" y="149325"/>
                </a:cubicBezTo>
                <a:cubicBezTo>
                  <a:pt x="4921167" y="168555"/>
                  <a:pt x="4922073" y="187864"/>
                  <a:pt x="4922998" y="207252"/>
                </a:cubicBezTo>
                <a:cubicBezTo>
                  <a:pt x="4923923" y="226640"/>
                  <a:pt x="4924386" y="243978"/>
                  <a:pt x="4924386" y="259264"/>
                </a:cubicBezTo>
                <a:cubicBezTo>
                  <a:pt x="4924386" y="275254"/>
                  <a:pt x="4919965" y="290515"/>
                  <a:pt x="4911124" y="305049"/>
                </a:cubicBezTo>
                <a:cubicBezTo>
                  <a:pt x="4902284" y="319583"/>
                  <a:pt x="4894150" y="317400"/>
                  <a:pt x="4886721" y="298499"/>
                </a:cubicBezTo>
                <a:cubicBezTo>
                  <a:pt x="4879293" y="279599"/>
                  <a:pt x="4869825" y="270823"/>
                  <a:pt x="4858317" y="272171"/>
                </a:cubicBezTo>
                <a:cubicBezTo>
                  <a:pt x="4846809" y="273519"/>
                  <a:pt x="4834355" y="274415"/>
                  <a:pt x="4820954" y="274859"/>
                </a:cubicBezTo>
                <a:cubicBezTo>
                  <a:pt x="4807553" y="275304"/>
                  <a:pt x="4788735" y="277104"/>
                  <a:pt x="4764500" y="280258"/>
                </a:cubicBezTo>
                <a:cubicBezTo>
                  <a:pt x="4740265" y="283413"/>
                  <a:pt x="4725222" y="283643"/>
                  <a:pt x="4719371" y="280947"/>
                </a:cubicBezTo>
                <a:cubicBezTo>
                  <a:pt x="4717249" y="290225"/>
                  <a:pt x="4713750" y="297270"/>
                  <a:pt x="4708874" y="302081"/>
                </a:cubicBezTo>
                <a:cubicBezTo>
                  <a:pt x="4703999" y="306892"/>
                  <a:pt x="4699076" y="303024"/>
                  <a:pt x="4694107" y="290476"/>
                </a:cubicBezTo>
                <a:cubicBezTo>
                  <a:pt x="4689139" y="277928"/>
                  <a:pt x="4688235" y="267266"/>
                  <a:pt x="4691397" y="258490"/>
                </a:cubicBezTo>
                <a:cubicBezTo>
                  <a:pt x="4694559" y="249714"/>
                  <a:pt x="4696810" y="235255"/>
                  <a:pt x="4698151" y="215114"/>
                </a:cubicBezTo>
                <a:cubicBezTo>
                  <a:pt x="4699492" y="194974"/>
                  <a:pt x="4700611" y="177045"/>
                  <a:pt x="4701507" y="161328"/>
                </a:cubicBezTo>
                <a:cubicBezTo>
                  <a:pt x="4702403" y="145611"/>
                  <a:pt x="4702410" y="125140"/>
                  <a:pt x="4701529" y="99916"/>
                </a:cubicBezTo>
                <a:cubicBezTo>
                  <a:pt x="4700647" y="74691"/>
                  <a:pt x="4698625" y="58261"/>
                  <a:pt x="4695463" y="50625"/>
                </a:cubicBezTo>
                <a:cubicBezTo>
                  <a:pt x="4692301" y="42989"/>
                  <a:pt x="4694172" y="39895"/>
                  <a:pt x="4701077" y="41343"/>
                </a:cubicBezTo>
                <a:cubicBezTo>
                  <a:pt x="4707982" y="42792"/>
                  <a:pt x="4713650" y="44627"/>
                  <a:pt x="4718081" y="46850"/>
                </a:cubicBezTo>
                <a:cubicBezTo>
                  <a:pt x="4722512" y="49073"/>
                  <a:pt x="4726502" y="50378"/>
                  <a:pt x="4730051" y="50765"/>
                </a:cubicBezTo>
                <a:cubicBezTo>
                  <a:pt x="4733600" y="51152"/>
                  <a:pt x="4747345" y="50241"/>
                  <a:pt x="4771286" y="48033"/>
                </a:cubicBezTo>
                <a:cubicBezTo>
                  <a:pt x="4795227" y="45825"/>
                  <a:pt x="4817677" y="43157"/>
                  <a:pt x="4838635" y="40031"/>
                </a:cubicBezTo>
                <a:cubicBezTo>
                  <a:pt x="4859593" y="36905"/>
                  <a:pt x="4872840" y="33958"/>
                  <a:pt x="4878375" y="31190"/>
                </a:cubicBezTo>
                <a:cubicBezTo>
                  <a:pt x="4879759" y="30499"/>
                  <a:pt x="4881447" y="30167"/>
                  <a:pt x="4883439" y="30196"/>
                </a:cubicBezTo>
                <a:close/>
                <a:moveTo>
                  <a:pt x="557355" y="29341"/>
                </a:moveTo>
                <a:cubicBezTo>
                  <a:pt x="562051" y="29656"/>
                  <a:pt x="567288" y="30739"/>
                  <a:pt x="573068" y="32589"/>
                </a:cubicBezTo>
                <a:cubicBezTo>
                  <a:pt x="585845" y="34711"/>
                  <a:pt x="591947" y="41766"/>
                  <a:pt x="591373" y="53755"/>
                </a:cubicBezTo>
                <a:cubicBezTo>
                  <a:pt x="590800" y="65743"/>
                  <a:pt x="581102" y="65507"/>
                  <a:pt x="562280" y="53045"/>
                </a:cubicBezTo>
                <a:cubicBezTo>
                  <a:pt x="543459" y="40583"/>
                  <a:pt x="537662" y="33134"/>
                  <a:pt x="544889" y="30696"/>
                </a:cubicBezTo>
                <a:cubicBezTo>
                  <a:pt x="548503" y="29477"/>
                  <a:pt x="552658" y="29025"/>
                  <a:pt x="557355" y="29341"/>
                </a:cubicBezTo>
                <a:close/>
                <a:moveTo>
                  <a:pt x="81817" y="29246"/>
                </a:moveTo>
                <a:cubicBezTo>
                  <a:pt x="84812" y="29108"/>
                  <a:pt x="89664" y="30610"/>
                  <a:pt x="96371" y="33750"/>
                </a:cubicBezTo>
                <a:cubicBezTo>
                  <a:pt x="109786" y="40031"/>
                  <a:pt x="117688" y="47341"/>
                  <a:pt x="120075" y="55680"/>
                </a:cubicBezTo>
                <a:cubicBezTo>
                  <a:pt x="122463" y="64019"/>
                  <a:pt x="121499" y="71927"/>
                  <a:pt x="117182" y="79406"/>
                </a:cubicBezTo>
                <a:cubicBezTo>
                  <a:pt x="112866" y="86884"/>
                  <a:pt x="107069" y="86228"/>
                  <a:pt x="99791" y="77438"/>
                </a:cubicBezTo>
                <a:cubicBezTo>
                  <a:pt x="92514" y="68647"/>
                  <a:pt x="87476" y="60982"/>
                  <a:pt x="84680" y="54443"/>
                </a:cubicBezTo>
                <a:cubicBezTo>
                  <a:pt x="81927" y="48033"/>
                  <a:pt x="79833" y="41411"/>
                  <a:pt x="78399" y="34578"/>
                </a:cubicBezTo>
                <a:cubicBezTo>
                  <a:pt x="77682" y="31162"/>
                  <a:pt x="78821" y="29384"/>
                  <a:pt x="81817" y="29246"/>
                </a:cubicBezTo>
                <a:close/>
                <a:moveTo>
                  <a:pt x="3061064" y="27801"/>
                </a:moveTo>
                <a:cubicBezTo>
                  <a:pt x="3063468" y="27573"/>
                  <a:pt x="3066768" y="27806"/>
                  <a:pt x="3070962" y="28502"/>
                </a:cubicBezTo>
                <a:cubicBezTo>
                  <a:pt x="3086076" y="29419"/>
                  <a:pt x="3097158" y="32417"/>
                  <a:pt x="3104206" y="37493"/>
                </a:cubicBezTo>
                <a:cubicBezTo>
                  <a:pt x="3111254" y="42569"/>
                  <a:pt x="3114205" y="49772"/>
                  <a:pt x="3113058" y="59100"/>
                </a:cubicBezTo>
                <a:cubicBezTo>
                  <a:pt x="3111910" y="68428"/>
                  <a:pt x="3106346" y="70967"/>
                  <a:pt x="3096366" y="66715"/>
                </a:cubicBezTo>
                <a:cubicBezTo>
                  <a:pt x="3086385" y="62463"/>
                  <a:pt x="3075461" y="54336"/>
                  <a:pt x="3063595" y="42333"/>
                </a:cubicBezTo>
                <a:cubicBezTo>
                  <a:pt x="3054695" y="33331"/>
                  <a:pt x="3053851" y="28487"/>
                  <a:pt x="3061064" y="27801"/>
                </a:cubicBezTo>
                <a:close/>
                <a:moveTo>
                  <a:pt x="4376676" y="23471"/>
                </a:moveTo>
                <a:cubicBezTo>
                  <a:pt x="4380273" y="23835"/>
                  <a:pt x="4385894" y="26164"/>
                  <a:pt x="4393537" y="30459"/>
                </a:cubicBezTo>
                <a:cubicBezTo>
                  <a:pt x="4406257" y="38117"/>
                  <a:pt x="4410584" y="44046"/>
                  <a:pt x="4406519" y="48248"/>
                </a:cubicBezTo>
                <a:cubicBezTo>
                  <a:pt x="4402453" y="52450"/>
                  <a:pt x="4397061" y="57906"/>
                  <a:pt x="4390343" y="64617"/>
                </a:cubicBezTo>
                <a:cubicBezTo>
                  <a:pt x="4383624" y="71329"/>
                  <a:pt x="4375257" y="79467"/>
                  <a:pt x="4365240" y="89032"/>
                </a:cubicBezTo>
                <a:cubicBezTo>
                  <a:pt x="4355224" y="98597"/>
                  <a:pt x="4343042" y="107104"/>
                  <a:pt x="4328694" y="114554"/>
                </a:cubicBezTo>
                <a:cubicBezTo>
                  <a:pt x="4314347" y="122003"/>
                  <a:pt x="4314204" y="117666"/>
                  <a:pt x="4328264" y="101540"/>
                </a:cubicBezTo>
                <a:cubicBezTo>
                  <a:pt x="4342325" y="85414"/>
                  <a:pt x="4353345" y="70956"/>
                  <a:pt x="4361325" y="58164"/>
                </a:cubicBezTo>
                <a:cubicBezTo>
                  <a:pt x="4369306" y="45373"/>
                  <a:pt x="4372848" y="35410"/>
                  <a:pt x="4371952" y="28276"/>
                </a:cubicBezTo>
                <a:cubicBezTo>
                  <a:pt x="4371504" y="24709"/>
                  <a:pt x="4373078" y="23107"/>
                  <a:pt x="4376676" y="23471"/>
                </a:cubicBezTo>
                <a:close/>
                <a:moveTo>
                  <a:pt x="3352423" y="21992"/>
                </a:moveTo>
                <a:cubicBezTo>
                  <a:pt x="3355587" y="20886"/>
                  <a:pt x="3361906" y="22149"/>
                  <a:pt x="3371381" y="25781"/>
                </a:cubicBezTo>
                <a:cubicBezTo>
                  <a:pt x="3390332" y="33044"/>
                  <a:pt x="3398664" y="39967"/>
                  <a:pt x="3396376" y="46549"/>
                </a:cubicBezTo>
                <a:cubicBezTo>
                  <a:pt x="3394089" y="53131"/>
                  <a:pt x="3392289" y="64090"/>
                  <a:pt x="3390977" y="79427"/>
                </a:cubicBezTo>
                <a:cubicBezTo>
                  <a:pt x="3389665" y="94764"/>
                  <a:pt x="3389009" y="111496"/>
                  <a:pt x="3389009" y="129622"/>
                </a:cubicBezTo>
                <a:cubicBezTo>
                  <a:pt x="3399019" y="127915"/>
                  <a:pt x="3408086" y="125997"/>
                  <a:pt x="3416209" y="123868"/>
                </a:cubicBezTo>
                <a:cubicBezTo>
                  <a:pt x="3424333" y="121738"/>
                  <a:pt x="3433320" y="119014"/>
                  <a:pt x="3443172" y="115694"/>
                </a:cubicBezTo>
                <a:cubicBezTo>
                  <a:pt x="3453024" y="112374"/>
                  <a:pt x="3463105" y="113302"/>
                  <a:pt x="3473416" y="118479"/>
                </a:cubicBezTo>
                <a:cubicBezTo>
                  <a:pt x="3483727" y="123656"/>
                  <a:pt x="3482988" y="129070"/>
                  <a:pt x="3471200" y="134720"/>
                </a:cubicBezTo>
                <a:cubicBezTo>
                  <a:pt x="3459412" y="140370"/>
                  <a:pt x="3445069" y="144109"/>
                  <a:pt x="3428169" y="145937"/>
                </a:cubicBezTo>
                <a:cubicBezTo>
                  <a:pt x="3411269" y="147766"/>
                  <a:pt x="3398129" y="148680"/>
                  <a:pt x="3388751" y="148680"/>
                </a:cubicBezTo>
                <a:cubicBezTo>
                  <a:pt x="3387977" y="164899"/>
                  <a:pt x="3387152" y="198139"/>
                  <a:pt x="3386277" y="248402"/>
                </a:cubicBezTo>
                <a:cubicBezTo>
                  <a:pt x="3410283" y="246638"/>
                  <a:pt x="3429839" y="245089"/>
                  <a:pt x="3444947" y="243755"/>
                </a:cubicBezTo>
                <a:cubicBezTo>
                  <a:pt x="3460054" y="242422"/>
                  <a:pt x="3472079" y="240837"/>
                  <a:pt x="3481019" y="239002"/>
                </a:cubicBezTo>
                <a:cubicBezTo>
                  <a:pt x="3489961" y="237166"/>
                  <a:pt x="3499354" y="237693"/>
                  <a:pt x="3509198" y="240583"/>
                </a:cubicBezTo>
                <a:cubicBezTo>
                  <a:pt x="3519043" y="243472"/>
                  <a:pt x="3527116" y="249796"/>
                  <a:pt x="3533419" y="259555"/>
                </a:cubicBezTo>
                <a:cubicBezTo>
                  <a:pt x="3539721" y="269313"/>
                  <a:pt x="3530235" y="273293"/>
                  <a:pt x="3504960" y="271493"/>
                </a:cubicBezTo>
                <a:cubicBezTo>
                  <a:pt x="3479686" y="269693"/>
                  <a:pt x="3457007" y="269019"/>
                  <a:pt x="3436923" y="269471"/>
                </a:cubicBezTo>
                <a:cubicBezTo>
                  <a:pt x="3416841" y="269923"/>
                  <a:pt x="3394326" y="271264"/>
                  <a:pt x="3369381" y="273493"/>
                </a:cubicBezTo>
                <a:cubicBezTo>
                  <a:pt x="3344437" y="275723"/>
                  <a:pt x="3321309" y="278193"/>
                  <a:pt x="3299999" y="280904"/>
                </a:cubicBezTo>
                <a:cubicBezTo>
                  <a:pt x="3278690" y="283614"/>
                  <a:pt x="3264626" y="285650"/>
                  <a:pt x="3257807" y="287013"/>
                </a:cubicBezTo>
                <a:cubicBezTo>
                  <a:pt x="3250988" y="288375"/>
                  <a:pt x="3242327" y="284310"/>
                  <a:pt x="3231822" y="274816"/>
                </a:cubicBezTo>
                <a:cubicBezTo>
                  <a:pt x="3221318" y="265323"/>
                  <a:pt x="3222390" y="260576"/>
                  <a:pt x="3235038" y="260576"/>
                </a:cubicBezTo>
                <a:cubicBezTo>
                  <a:pt x="3245105" y="260576"/>
                  <a:pt x="3261733" y="259684"/>
                  <a:pt x="3284921" y="257898"/>
                </a:cubicBezTo>
                <a:cubicBezTo>
                  <a:pt x="3308109" y="256113"/>
                  <a:pt x="3333749" y="253973"/>
                  <a:pt x="3361842" y="251478"/>
                </a:cubicBezTo>
                <a:lnTo>
                  <a:pt x="3361842" y="108090"/>
                </a:lnTo>
                <a:cubicBezTo>
                  <a:pt x="3361842" y="69328"/>
                  <a:pt x="3358694" y="44104"/>
                  <a:pt x="3352399" y="32417"/>
                </a:cubicBezTo>
                <a:cubicBezTo>
                  <a:pt x="3349251" y="26573"/>
                  <a:pt x="3349259" y="23098"/>
                  <a:pt x="3352423" y="21992"/>
                </a:cubicBezTo>
                <a:close/>
                <a:moveTo>
                  <a:pt x="137160" y="21540"/>
                </a:moveTo>
                <a:cubicBezTo>
                  <a:pt x="139971" y="21406"/>
                  <a:pt x="144636" y="23038"/>
                  <a:pt x="151158" y="26437"/>
                </a:cubicBezTo>
                <a:cubicBezTo>
                  <a:pt x="164200" y="33234"/>
                  <a:pt x="171202" y="41555"/>
                  <a:pt x="172162" y="51399"/>
                </a:cubicBezTo>
                <a:cubicBezTo>
                  <a:pt x="173124" y="61244"/>
                  <a:pt x="170994" y="68894"/>
                  <a:pt x="165774" y="74351"/>
                </a:cubicBezTo>
                <a:cubicBezTo>
                  <a:pt x="160554" y="79807"/>
                  <a:pt x="155879" y="79259"/>
                  <a:pt x="151749" y="72705"/>
                </a:cubicBezTo>
                <a:cubicBezTo>
                  <a:pt x="147620" y="66152"/>
                  <a:pt x="144056" y="58889"/>
                  <a:pt x="141059" y="50915"/>
                </a:cubicBezTo>
                <a:cubicBezTo>
                  <a:pt x="138349" y="42469"/>
                  <a:pt x="136093" y="34578"/>
                  <a:pt x="134294" y="27243"/>
                </a:cubicBezTo>
                <a:cubicBezTo>
                  <a:pt x="133394" y="23576"/>
                  <a:pt x="134349" y="21675"/>
                  <a:pt x="137160" y="21540"/>
                </a:cubicBezTo>
                <a:close/>
                <a:moveTo>
                  <a:pt x="5427191" y="21162"/>
                </a:moveTo>
                <a:cubicBezTo>
                  <a:pt x="5430525" y="21430"/>
                  <a:pt x="5434603" y="22156"/>
                  <a:pt x="5439425" y="23339"/>
                </a:cubicBezTo>
                <a:cubicBezTo>
                  <a:pt x="5455328" y="32775"/>
                  <a:pt x="5461258" y="40494"/>
                  <a:pt x="5457214" y="46495"/>
                </a:cubicBezTo>
                <a:cubicBezTo>
                  <a:pt x="5453170" y="52496"/>
                  <a:pt x="5451148" y="72103"/>
                  <a:pt x="5451148" y="105315"/>
                </a:cubicBezTo>
                <a:cubicBezTo>
                  <a:pt x="5453987" y="104512"/>
                  <a:pt x="5458745" y="103637"/>
                  <a:pt x="5465420" y="102691"/>
                </a:cubicBezTo>
                <a:cubicBezTo>
                  <a:pt x="5472095" y="101744"/>
                  <a:pt x="5473895" y="105204"/>
                  <a:pt x="5470819" y="113069"/>
                </a:cubicBezTo>
                <a:cubicBezTo>
                  <a:pt x="5467743" y="120935"/>
                  <a:pt x="5461186" y="126962"/>
                  <a:pt x="5451148" y="131149"/>
                </a:cubicBezTo>
                <a:lnTo>
                  <a:pt x="5451148" y="156617"/>
                </a:lnTo>
                <a:cubicBezTo>
                  <a:pt x="5465545" y="144012"/>
                  <a:pt x="5471980" y="141259"/>
                  <a:pt x="5470453" y="148357"/>
                </a:cubicBezTo>
                <a:cubicBezTo>
                  <a:pt x="5468926" y="155456"/>
                  <a:pt x="5462491" y="164246"/>
                  <a:pt x="5451148" y="174729"/>
                </a:cubicBezTo>
                <a:cubicBezTo>
                  <a:pt x="5451148" y="210307"/>
                  <a:pt x="5451363" y="236782"/>
                  <a:pt x="5451793" y="254156"/>
                </a:cubicBezTo>
                <a:cubicBezTo>
                  <a:pt x="5452223" y="271529"/>
                  <a:pt x="5451227" y="283865"/>
                  <a:pt x="5448803" y="291164"/>
                </a:cubicBezTo>
                <a:cubicBezTo>
                  <a:pt x="5446380" y="298463"/>
                  <a:pt x="5442092" y="304436"/>
                  <a:pt x="5435940" y="309082"/>
                </a:cubicBezTo>
                <a:cubicBezTo>
                  <a:pt x="5429788" y="313728"/>
                  <a:pt x="5424586" y="311979"/>
                  <a:pt x="5420334" y="303834"/>
                </a:cubicBezTo>
                <a:cubicBezTo>
                  <a:pt x="5416083" y="295689"/>
                  <a:pt x="5409780" y="287113"/>
                  <a:pt x="5401426" y="278107"/>
                </a:cubicBezTo>
                <a:cubicBezTo>
                  <a:pt x="5393074" y="269102"/>
                  <a:pt x="5393500" y="265728"/>
                  <a:pt x="5402707" y="267987"/>
                </a:cubicBezTo>
                <a:cubicBezTo>
                  <a:pt x="5411913" y="270245"/>
                  <a:pt x="5418130" y="271375"/>
                  <a:pt x="5421356" y="271375"/>
                </a:cubicBezTo>
                <a:cubicBezTo>
                  <a:pt x="5423221" y="271375"/>
                  <a:pt x="5424798" y="262107"/>
                  <a:pt x="5426088" y="243573"/>
                </a:cubicBezTo>
                <a:cubicBezTo>
                  <a:pt x="5427379" y="225038"/>
                  <a:pt x="5428024" y="206901"/>
                  <a:pt x="5428024" y="189162"/>
                </a:cubicBezTo>
                <a:cubicBezTo>
                  <a:pt x="5406141" y="212264"/>
                  <a:pt x="5394074" y="226590"/>
                  <a:pt x="5391822" y="232140"/>
                </a:cubicBezTo>
                <a:cubicBezTo>
                  <a:pt x="5389571" y="237689"/>
                  <a:pt x="5381996" y="236467"/>
                  <a:pt x="5369096" y="228472"/>
                </a:cubicBezTo>
                <a:cubicBezTo>
                  <a:pt x="5356198" y="220478"/>
                  <a:pt x="5353660" y="215566"/>
                  <a:pt x="5361482" y="213738"/>
                </a:cubicBezTo>
                <a:cubicBezTo>
                  <a:pt x="5369305" y="211909"/>
                  <a:pt x="5378561" y="206984"/>
                  <a:pt x="5389252" y="198960"/>
                </a:cubicBezTo>
                <a:cubicBezTo>
                  <a:pt x="5399942" y="190937"/>
                  <a:pt x="5412866" y="181031"/>
                  <a:pt x="5428024" y="169244"/>
                </a:cubicBezTo>
                <a:lnTo>
                  <a:pt x="5428024" y="136526"/>
                </a:lnTo>
                <a:cubicBezTo>
                  <a:pt x="5406213" y="143725"/>
                  <a:pt x="5390639" y="144432"/>
                  <a:pt x="5381304" y="138645"/>
                </a:cubicBezTo>
                <a:cubicBezTo>
                  <a:pt x="5371968" y="132859"/>
                  <a:pt x="5372316" y="129027"/>
                  <a:pt x="5382347" y="127148"/>
                </a:cubicBezTo>
                <a:cubicBezTo>
                  <a:pt x="5392378" y="125269"/>
                  <a:pt x="5407604" y="121061"/>
                  <a:pt x="5428024" y="114521"/>
                </a:cubicBezTo>
                <a:cubicBezTo>
                  <a:pt x="5428024" y="98805"/>
                  <a:pt x="5427364" y="83446"/>
                  <a:pt x="5426045" y="68446"/>
                </a:cubicBezTo>
                <a:cubicBezTo>
                  <a:pt x="5424726" y="53446"/>
                  <a:pt x="5421804" y="40996"/>
                  <a:pt x="5417280" y="31094"/>
                </a:cubicBezTo>
                <a:cubicBezTo>
                  <a:pt x="5413887" y="23667"/>
                  <a:pt x="5417190" y="20357"/>
                  <a:pt x="5427191" y="21162"/>
                </a:cubicBezTo>
                <a:close/>
                <a:moveTo>
                  <a:pt x="1991362" y="20046"/>
                </a:moveTo>
                <a:cubicBezTo>
                  <a:pt x="1993251" y="19988"/>
                  <a:pt x="1995585" y="20373"/>
                  <a:pt x="1998365" y="21199"/>
                </a:cubicBezTo>
                <a:cubicBezTo>
                  <a:pt x="2009486" y="24504"/>
                  <a:pt x="2017836" y="28351"/>
                  <a:pt x="2023414" y="32739"/>
                </a:cubicBezTo>
                <a:cubicBezTo>
                  <a:pt x="2028992" y="37127"/>
                  <a:pt x="2029648" y="41946"/>
                  <a:pt x="2025382" y="47194"/>
                </a:cubicBezTo>
                <a:cubicBezTo>
                  <a:pt x="2021116" y="52443"/>
                  <a:pt x="2016075" y="60875"/>
                  <a:pt x="2010260" y="72490"/>
                </a:cubicBezTo>
                <a:cubicBezTo>
                  <a:pt x="2004445" y="84106"/>
                  <a:pt x="1995873" y="95951"/>
                  <a:pt x="1984545" y="108025"/>
                </a:cubicBezTo>
                <a:cubicBezTo>
                  <a:pt x="2012895" y="107237"/>
                  <a:pt x="2030423" y="104340"/>
                  <a:pt x="2037126" y="99335"/>
                </a:cubicBezTo>
                <a:cubicBezTo>
                  <a:pt x="2043831" y="94330"/>
                  <a:pt x="2051599" y="93757"/>
                  <a:pt x="2060433" y="97614"/>
                </a:cubicBezTo>
                <a:cubicBezTo>
                  <a:pt x="2069267" y="101472"/>
                  <a:pt x="2076376" y="106294"/>
                  <a:pt x="2081760" y="112080"/>
                </a:cubicBezTo>
                <a:cubicBezTo>
                  <a:pt x="2087145" y="117866"/>
                  <a:pt x="2087550" y="123251"/>
                  <a:pt x="2082976" y="128234"/>
                </a:cubicBezTo>
                <a:cubicBezTo>
                  <a:pt x="2078401" y="133217"/>
                  <a:pt x="2075229" y="145034"/>
                  <a:pt x="2073457" y="163683"/>
                </a:cubicBezTo>
                <a:cubicBezTo>
                  <a:pt x="2071686" y="182333"/>
                  <a:pt x="2070127" y="201090"/>
                  <a:pt x="2068779" y="219954"/>
                </a:cubicBezTo>
                <a:cubicBezTo>
                  <a:pt x="2067431" y="238819"/>
                  <a:pt x="2063452" y="255091"/>
                  <a:pt x="2056841" y="268772"/>
                </a:cubicBezTo>
                <a:cubicBezTo>
                  <a:pt x="2050230" y="282452"/>
                  <a:pt x="2039973" y="292853"/>
                  <a:pt x="2026070" y="299973"/>
                </a:cubicBezTo>
                <a:cubicBezTo>
                  <a:pt x="2012168" y="307093"/>
                  <a:pt x="2004689" y="305304"/>
                  <a:pt x="2003635" y="294606"/>
                </a:cubicBezTo>
                <a:cubicBezTo>
                  <a:pt x="2002581" y="283908"/>
                  <a:pt x="1996859" y="271733"/>
                  <a:pt x="1986470" y="258081"/>
                </a:cubicBezTo>
                <a:cubicBezTo>
                  <a:pt x="1976080" y="244429"/>
                  <a:pt x="1977486" y="240801"/>
                  <a:pt x="1990686" y="247197"/>
                </a:cubicBezTo>
                <a:cubicBezTo>
                  <a:pt x="2003886" y="253593"/>
                  <a:pt x="2013103" y="257192"/>
                  <a:pt x="2018337" y="257995"/>
                </a:cubicBezTo>
                <a:cubicBezTo>
                  <a:pt x="2023572" y="258798"/>
                  <a:pt x="2028444" y="253991"/>
                  <a:pt x="2032954" y="243573"/>
                </a:cubicBezTo>
                <a:cubicBezTo>
                  <a:pt x="2037464" y="233154"/>
                  <a:pt x="2040618" y="217377"/>
                  <a:pt x="2042418" y="196239"/>
                </a:cubicBezTo>
                <a:cubicBezTo>
                  <a:pt x="2044218" y="175102"/>
                  <a:pt x="2045118" y="157420"/>
                  <a:pt x="2045118" y="143195"/>
                </a:cubicBezTo>
                <a:cubicBezTo>
                  <a:pt x="2045118" y="130360"/>
                  <a:pt x="2043881" y="123115"/>
                  <a:pt x="2041407" y="121459"/>
                </a:cubicBezTo>
                <a:cubicBezTo>
                  <a:pt x="2038934" y="119802"/>
                  <a:pt x="2032785" y="120207"/>
                  <a:pt x="2022962" y="122674"/>
                </a:cubicBezTo>
                <a:lnTo>
                  <a:pt x="1994827" y="129729"/>
                </a:lnTo>
                <a:cubicBezTo>
                  <a:pt x="1988001" y="130661"/>
                  <a:pt x="1981935" y="128424"/>
                  <a:pt x="1976629" y="123018"/>
                </a:cubicBezTo>
                <a:cubicBezTo>
                  <a:pt x="1962905" y="138606"/>
                  <a:pt x="1948619" y="150601"/>
                  <a:pt x="1933770" y="159005"/>
                </a:cubicBezTo>
                <a:cubicBezTo>
                  <a:pt x="1930057" y="161106"/>
                  <a:pt x="1927262" y="162384"/>
                  <a:pt x="1925385" y="162840"/>
                </a:cubicBezTo>
                <a:lnTo>
                  <a:pt x="1923722" y="162207"/>
                </a:lnTo>
                <a:lnTo>
                  <a:pt x="1923404" y="167770"/>
                </a:lnTo>
                <a:cubicBezTo>
                  <a:pt x="1923198" y="175102"/>
                  <a:pt x="1923319" y="184165"/>
                  <a:pt x="1923767" y="194959"/>
                </a:cubicBezTo>
                <a:cubicBezTo>
                  <a:pt x="1924664" y="216548"/>
                  <a:pt x="1923954" y="232896"/>
                  <a:pt x="1921638" y="244003"/>
                </a:cubicBezTo>
                <a:cubicBezTo>
                  <a:pt x="1919322" y="255109"/>
                  <a:pt x="1916210" y="264043"/>
                  <a:pt x="1912302" y="270805"/>
                </a:cubicBezTo>
                <a:cubicBezTo>
                  <a:pt x="1908395" y="277566"/>
                  <a:pt x="1904211" y="277666"/>
                  <a:pt x="1899751" y="271106"/>
                </a:cubicBezTo>
                <a:cubicBezTo>
                  <a:pt x="1895291" y="264545"/>
                  <a:pt x="1891878" y="259096"/>
                  <a:pt x="1889512" y="254758"/>
                </a:cubicBezTo>
                <a:cubicBezTo>
                  <a:pt x="1887146" y="250420"/>
                  <a:pt x="1884834" y="248075"/>
                  <a:pt x="1882575" y="247724"/>
                </a:cubicBezTo>
                <a:cubicBezTo>
                  <a:pt x="1880317" y="247373"/>
                  <a:pt x="1869092" y="248846"/>
                  <a:pt x="1848901" y="252144"/>
                </a:cubicBezTo>
                <a:cubicBezTo>
                  <a:pt x="1844197" y="272249"/>
                  <a:pt x="1838830" y="277749"/>
                  <a:pt x="1832800" y="268643"/>
                </a:cubicBezTo>
                <a:cubicBezTo>
                  <a:pt x="1826770" y="259537"/>
                  <a:pt x="1823755" y="247412"/>
                  <a:pt x="1823755" y="232269"/>
                </a:cubicBezTo>
                <a:cubicBezTo>
                  <a:pt x="1823755" y="218000"/>
                  <a:pt x="1823314" y="200272"/>
                  <a:pt x="1822432" y="179085"/>
                </a:cubicBezTo>
                <a:cubicBezTo>
                  <a:pt x="1821550" y="157897"/>
                  <a:pt x="1818403" y="142560"/>
                  <a:pt x="1812989" y="133074"/>
                </a:cubicBezTo>
                <a:cubicBezTo>
                  <a:pt x="1807576" y="123588"/>
                  <a:pt x="1808497" y="118845"/>
                  <a:pt x="1815753" y="118845"/>
                </a:cubicBezTo>
                <a:cubicBezTo>
                  <a:pt x="1820543" y="118845"/>
                  <a:pt x="1826143" y="119282"/>
                  <a:pt x="1832553" y="120157"/>
                </a:cubicBezTo>
                <a:cubicBezTo>
                  <a:pt x="1839436" y="111510"/>
                  <a:pt x="1847115" y="98138"/>
                  <a:pt x="1855590" y="80040"/>
                </a:cubicBezTo>
                <a:cubicBezTo>
                  <a:pt x="1864065" y="61943"/>
                  <a:pt x="1866729" y="47685"/>
                  <a:pt x="1863581" y="37267"/>
                </a:cubicBezTo>
                <a:cubicBezTo>
                  <a:pt x="1860434" y="26849"/>
                  <a:pt x="1868360" y="25763"/>
                  <a:pt x="1887361" y="34008"/>
                </a:cubicBezTo>
                <a:cubicBezTo>
                  <a:pt x="1903565" y="41838"/>
                  <a:pt x="1908574" y="48732"/>
                  <a:pt x="1902386" y="54690"/>
                </a:cubicBezTo>
                <a:cubicBezTo>
                  <a:pt x="1896198" y="60649"/>
                  <a:pt x="1889534" y="68984"/>
                  <a:pt x="1882392" y="79696"/>
                </a:cubicBezTo>
                <a:cubicBezTo>
                  <a:pt x="1875251" y="90408"/>
                  <a:pt x="1864309" y="103895"/>
                  <a:pt x="1849568" y="120157"/>
                </a:cubicBezTo>
                <a:cubicBezTo>
                  <a:pt x="1866919" y="117662"/>
                  <a:pt x="1878979" y="113439"/>
                  <a:pt x="1885748" y="107488"/>
                </a:cubicBezTo>
                <a:cubicBezTo>
                  <a:pt x="1892516" y="101536"/>
                  <a:pt x="1899844" y="100482"/>
                  <a:pt x="1907731" y="104326"/>
                </a:cubicBezTo>
                <a:cubicBezTo>
                  <a:pt x="1915619" y="108169"/>
                  <a:pt x="1922520" y="112170"/>
                  <a:pt x="1928435" y="116328"/>
                </a:cubicBezTo>
                <a:cubicBezTo>
                  <a:pt x="1934350" y="120487"/>
                  <a:pt x="1935688" y="125366"/>
                  <a:pt x="1932447" y="130966"/>
                </a:cubicBezTo>
                <a:cubicBezTo>
                  <a:pt x="1929206" y="136566"/>
                  <a:pt x="1926725" y="143234"/>
                  <a:pt x="1925004" y="150971"/>
                </a:cubicBezTo>
                <a:cubicBezTo>
                  <a:pt x="1924574" y="152905"/>
                  <a:pt x="1924225" y="155272"/>
                  <a:pt x="1923959" y="158072"/>
                </a:cubicBezTo>
                <a:lnTo>
                  <a:pt x="1923938" y="158444"/>
                </a:lnTo>
                <a:lnTo>
                  <a:pt x="1925126" y="155710"/>
                </a:lnTo>
                <a:cubicBezTo>
                  <a:pt x="1926918" y="152877"/>
                  <a:pt x="1929627" y="149221"/>
                  <a:pt x="1933253" y="144743"/>
                </a:cubicBezTo>
                <a:cubicBezTo>
                  <a:pt x="1947758" y="126833"/>
                  <a:pt x="1961030" y="106358"/>
                  <a:pt x="1973069" y="83321"/>
                </a:cubicBezTo>
                <a:cubicBezTo>
                  <a:pt x="1985108" y="60283"/>
                  <a:pt x="1989553" y="43344"/>
                  <a:pt x="1986405" y="32503"/>
                </a:cubicBezTo>
                <a:cubicBezTo>
                  <a:pt x="1984045" y="24372"/>
                  <a:pt x="1985697" y="20220"/>
                  <a:pt x="1991362" y="20046"/>
                </a:cubicBezTo>
                <a:close/>
                <a:moveTo>
                  <a:pt x="2999301" y="19102"/>
                </a:moveTo>
                <a:cubicBezTo>
                  <a:pt x="3014207" y="21009"/>
                  <a:pt x="3022782" y="23687"/>
                  <a:pt x="3025027" y="27136"/>
                </a:cubicBezTo>
                <a:cubicBezTo>
                  <a:pt x="3027271" y="30585"/>
                  <a:pt x="3027945" y="34234"/>
                  <a:pt x="3027049" y="38085"/>
                </a:cubicBezTo>
                <a:cubicBezTo>
                  <a:pt x="3026153" y="41935"/>
                  <a:pt x="3026134" y="49532"/>
                  <a:pt x="3026995" y="60875"/>
                </a:cubicBezTo>
                <a:cubicBezTo>
                  <a:pt x="3027855" y="72218"/>
                  <a:pt x="3029805" y="83884"/>
                  <a:pt x="3032846" y="95872"/>
                </a:cubicBezTo>
                <a:cubicBezTo>
                  <a:pt x="3042195" y="93377"/>
                  <a:pt x="3049699" y="90953"/>
                  <a:pt x="3055356" y="88601"/>
                </a:cubicBezTo>
                <a:cubicBezTo>
                  <a:pt x="3061014" y="86250"/>
                  <a:pt x="3068058" y="87981"/>
                  <a:pt x="3076490" y="93796"/>
                </a:cubicBezTo>
                <a:cubicBezTo>
                  <a:pt x="3084922" y="99611"/>
                  <a:pt x="3083011" y="105243"/>
                  <a:pt x="3070758" y="110693"/>
                </a:cubicBezTo>
                <a:cubicBezTo>
                  <a:pt x="3058504" y="116142"/>
                  <a:pt x="3047982" y="119885"/>
                  <a:pt x="3039191" y="121921"/>
                </a:cubicBezTo>
                <a:cubicBezTo>
                  <a:pt x="3049932" y="153799"/>
                  <a:pt x="3059533" y="177306"/>
                  <a:pt x="3067994" y="192443"/>
                </a:cubicBezTo>
                <a:cubicBezTo>
                  <a:pt x="3076454" y="207579"/>
                  <a:pt x="3084664" y="220675"/>
                  <a:pt x="3092623" y="231731"/>
                </a:cubicBezTo>
                <a:cubicBezTo>
                  <a:pt x="3100582" y="242787"/>
                  <a:pt x="3109824" y="252922"/>
                  <a:pt x="3120350" y="262136"/>
                </a:cubicBezTo>
                <a:cubicBezTo>
                  <a:pt x="3130875" y="271350"/>
                  <a:pt x="3137483" y="276311"/>
                  <a:pt x="3140172" y="277021"/>
                </a:cubicBezTo>
                <a:cubicBezTo>
                  <a:pt x="3142860" y="277731"/>
                  <a:pt x="3145348" y="274913"/>
                  <a:pt x="3147636" y="268568"/>
                </a:cubicBezTo>
                <a:cubicBezTo>
                  <a:pt x="3149923" y="262222"/>
                  <a:pt x="3153795" y="252998"/>
                  <a:pt x="3159251" y="240895"/>
                </a:cubicBezTo>
                <a:cubicBezTo>
                  <a:pt x="3164707" y="228791"/>
                  <a:pt x="3167203" y="229480"/>
                  <a:pt x="3166737" y="242960"/>
                </a:cubicBezTo>
                <a:cubicBezTo>
                  <a:pt x="3166271" y="256439"/>
                  <a:pt x="3166708" y="269220"/>
                  <a:pt x="3168049" y="281302"/>
                </a:cubicBezTo>
                <a:cubicBezTo>
                  <a:pt x="3169390" y="293383"/>
                  <a:pt x="3170971" y="303095"/>
                  <a:pt x="3172792" y="310437"/>
                </a:cubicBezTo>
                <a:cubicBezTo>
                  <a:pt x="3174613" y="317780"/>
                  <a:pt x="3167973" y="319590"/>
                  <a:pt x="3152873" y="315869"/>
                </a:cubicBezTo>
                <a:cubicBezTo>
                  <a:pt x="3137773" y="312147"/>
                  <a:pt x="3123289" y="304275"/>
                  <a:pt x="3109423" y="292250"/>
                </a:cubicBezTo>
                <a:cubicBezTo>
                  <a:pt x="3095555" y="280226"/>
                  <a:pt x="3082438" y="264592"/>
                  <a:pt x="3070070" y="245347"/>
                </a:cubicBezTo>
                <a:cubicBezTo>
                  <a:pt x="3057701" y="226103"/>
                  <a:pt x="3047448" y="207665"/>
                  <a:pt x="3039310" y="190033"/>
                </a:cubicBezTo>
                <a:cubicBezTo>
                  <a:pt x="3031171" y="172402"/>
                  <a:pt x="3023811" y="151419"/>
                  <a:pt x="3017229" y="127083"/>
                </a:cubicBezTo>
                <a:cubicBezTo>
                  <a:pt x="2998157" y="131529"/>
                  <a:pt x="2981673" y="135114"/>
                  <a:pt x="2967777" y="137839"/>
                </a:cubicBezTo>
                <a:cubicBezTo>
                  <a:pt x="2953881" y="140563"/>
                  <a:pt x="2941137" y="139323"/>
                  <a:pt x="2929543" y="134117"/>
                </a:cubicBezTo>
                <a:cubicBezTo>
                  <a:pt x="2917949" y="128912"/>
                  <a:pt x="2920501" y="124861"/>
                  <a:pt x="2937200" y="121964"/>
                </a:cubicBezTo>
                <a:cubicBezTo>
                  <a:pt x="2953899" y="119067"/>
                  <a:pt x="2978396" y="112571"/>
                  <a:pt x="3010690" y="102476"/>
                </a:cubicBezTo>
                <a:cubicBezTo>
                  <a:pt x="3008181" y="92208"/>
                  <a:pt x="3004922" y="78599"/>
                  <a:pt x="3000914" y="61649"/>
                </a:cubicBezTo>
                <a:cubicBezTo>
                  <a:pt x="2996905" y="44699"/>
                  <a:pt x="2991908" y="32893"/>
                  <a:pt x="2985921" y="26232"/>
                </a:cubicBezTo>
                <a:cubicBezTo>
                  <a:pt x="2979934" y="19571"/>
                  <a:pt x="2984394" y="17194"/>
                  <a:pt x="2999301" y="19102"/>
                </a:cubicBezTo>
                <a:close/>
                <a:moveTo>
                  <a:pt x="5580567" y="18897"/>
                </a:moveTo>
                <a:cubicBezTo>
                  <a:pt x="5583308" y="18808"/>
                  <a:pt x="5586147" y="19604"/>
                  <a:pt x="5589082" y="21285"/>
                </a:cubicBezTo>
                <a:cubicBezTo>
                  <a:pt x="5594955" y="24648"/>
                  <a:pt x="5601329" y="28792"/>
                  <a:pt x="5608205" y="33718"/>
                </a:cubicBezTo>
                <a:cubicBezTo>
                  <a:pt x="5615081" y="38644"/>
                  <a:pt x="5615236" y="43731"/>
                  <a:pt x="5608668" y="48979"/>
                </a:cubicBezTo>
                <a:cubicBezTo>
                  <a:pt x="5602100" y="54228"/>
                  <a:pt x="5597734" y="59570"/>
                  <a:pt x="5595568" y="65005"/>
                </a:cubicBezTo>
                <a:cubicBezTo>
                  <a:pt x="5599167" y="74541"/>
                  <a:pt x="5598038" y="79603"/>
                  <a:pt x="5592180" y="80191"/>
                </a:cubicBezTo>
                <a:cubicBezTo>
                  <a:pt x="5586322" y="80779"/>
                  <a:pt x="5568279" y="82801"/>
                  <a:pt x="5538050" y="86257"/>
                </a:cubicBezTo>
                <a:cubicBezTo>
                  <a:pt x="5533776" y="97270"/>
                  <a:pt x="5529252" y="98500"/>
                  <a:pt x="5524477" y="89946"/>
                </a:cubicBezTo>
                <a:cubicBezTo>
                  <a:pt x="5519701" y="81392"/>
                  <a:pt x="5516199" y="73333"/>
                  <a:pt x="5513968" y="65768"/>
                </a:cubicBezTo>
                <a:cubicBezTo>
                  <a:pt x="5511739" y="58204"/>
                  <a:pt x="5509007" y="50532"/>
                  <a:pt x="5505773" y="42752"/>
                </a:cubicBezTo>
                <a:cubicBezTo>
                  <a:pt x="5502540" y="34973"/>
                  <a:pt x="5504045" y="31538"/>
                  <a:pt x="5510290" y="32449"/>
                </a:cubicBezTo>
                <a:cubicBezTo>
                  <a:pt x="5516536" y="33359"/>
                  <a:pt x="5521537" y="33815"/>
                  <a:pt x="5525294" y="33815"/>
                </a:cubicBezTo>
                <a:cubicBezTo>
                  <a:pt x="5529538" y="33815"/>
                  <a:pt x="5537218" y="32746"/>
                  <a:pt x="5548331" y="30610"/>
                </a:cubicBezTo>
                <a:cubicBezTo>
                  <a:pt x="5559445" y="28473"/>
                  <a:pt x="5567547" y="25544"/>
                  <a:pt x="5572638" y="21823"/>
                </a:cubicBezTo>
                <a:cubicBezTo>
                  <a:pt x="5575183" y="19962"/>
                  <a:pt x="5577827" y="18987"/>
                  <a:pt x="5580567" y="18897"/>
                </a:cubicBezTo>
                <a:close/>
                <a:moveTo>
                  <a:pt x="1280281" y="16338"/>
                </a:moveTo>
                <a:cubicBezTo>
                  <a:pt x="1281965" y="16257"/>
                  <a:pt x="1284080" y="16515"/>
                  <a:pt x="1286626" y="17112"/>
                </a:cubicBezTo>
                <a:cubicBezTo>
                  <a:pt x="1296807" y="19500"/>
                  <a:pt x="1304935" y="22816"/>
                  <a:pt x="1311007" y="27060"/>
                </a:cubicBezTo>
                <a:cubicBezTo>
                  <a:pt x="1317080" y="31305"/>
                  <a:pt x="1318514" y="36439"/>
                  <a:pt x="1315309" y="42462"/>
                </a:cubicBezTo>
                <a:cubicBezTo>
                  <a:pt x="1312104" y="48485"/>
                  <a:pt x="1309831" y="57042"/>
                  <a:pt x="1308490" y="68134"/>
                </a:cubicBezTo>
                <a:cubicBezTo>
                  <a:pt x="1307149" y="79227"/>
                  <a:pt x="1304723" y="90724"/>
                  <a:pt x="1301210" y="102626"/>
                </a:cubicBezTo>
                <a:cubicBezTo>
                  <a:pt x="1316639" y="98468"/>
                  <a:pt x="1326419" y="94728"/>
                  <a:pt x="1330550" y="91409"/>
                </a:cubicBezTo>
                <a:cubicBezTo>
                  <a:pt x="1334679" y="88089"/>
                  <a:pt x="1341362" y="88340"/>
                  <a:pt x="1350597" y="92161"/>
                </a:cubicBezTo>
                <a:cubicBezTo>
                  <a:pt x="1359832" y="95983"/>
                  <a:pt x="1367185" y="100264"/>
                  <a:pt x="1372656" y="105003"/>
                </a:cubicBezTo>
                <a:cubicBezTo>
                  <a:pt x="1378127" y="109743"/>
                  <a:pt x="1378356" y="115751"/>
                  <a:pt x="1373345" y="123029"/>
                </a:cubicBezTo>
                <a:cubicBezTo>
                  <a:pt x="1368333" y="130306"/>
                  <a:pt x="1364719" y="143930"/>
                  <a:pt x="1362503" y="163898"/>
                </a:cubicBezTo>
                <a:cubicBezTo>
                  <a:pt x="1360288" y="183867"/>
                  <a:pt x="1356666" y="205259"/>
                  <a:pt x="1351640" y="228074"/>
                </a:cubicBezTo>
                <a:cubicBezTo>
                  <a:pt x="1346614" y="250890"/>
                  <a:pt x="1340559" y="267496"/>
                  <a:pt x="1333476" y="277892"/>
                </a:cubicBezTo>
                <a:cubicBezTo>
                  <a:pt x="1326391" y="288289"/>
                  <a:pt x="1318016" y="295896"/>
                  <a:pt x="1308351" y="300715"/>
                </a:cubicBezTo>
                <a:cubicBezTo>
                  <a:pt x="1298685" y="305533"/>
                  <a:pt x="1293057" y="303052"/>
                  <a:pt x="1291465" y="293272"/>
                </a:cubicBezTo>
                <a:cubicBezTo>
                  <a:pt x="1289873" y="283492"/>
                  <a:pt x="1284550" y="272443"/>
                  <a:pt x="1275494" y="260125"/>
                </a:cubicBezTo>
                <a:cubicBezTo>
                  <a:pt x="1266438" y="247807"/>
                  <a:pt x="1267611" y="244397"/>
                  <a:pt x="1279011" y="249897"/>
                </a:cubicBezTo>
                <a:cubicBezTo>
                  <a:pt x="1290411" y="255396"/>
                  <a:pt x="1297922" y="258321"/>
                  <a:pt x="1301543" y="258673"/>
                </a:cubicBezTo>
                <a:cubicBezTo>
                  <a:pt x="1305164" y="259024"/>
                  <a:pt x="1308943" y="256597"/>
                  <a:pt x="1312879" y="251392"/>
                </a:cubicBezTo>
                <a:cubicBezTo>
                  <a:pt x="1316815" y="246186"/>
                  <a:pt x="1321003" y="235151"/>
                  <a:pt x="1325441" y="218287"/>
                </a:cubicBezTo>
                <a:cubicBezTo>
                  <a:pt x="1329879" y="201423"/>
                  <a:pt x="1333449" y="181132"/>
                  <a:pt x="1336153" y="157413"/>
                </a:cubicBezTo>
                <a:cubicBezTo>
                  <a:pt x="1338857" y="133694"/>
                  <a:pt x="1338857" y="120458"/>
                  <a:pt x="1336153" y="117705"/>
                </a:cubicBezTo>
                <a:cubicBezTo>
                  <a:pt x="1333449" y="114952"/>
                  <a:pt x="1329187" y="114217"/>
                  <a:pt x="1323365" y="115500"/>
                </a:cubicBezTo>
                <a:cubicBezTo>
                  <a:pt x="1317543" y="116784"/>
                  <a:pt x="1309505" y="119003"/>
                  <a:pt x="1299252" y="122158"/>
                </a:cubicBezTo>
                <a:cubicBezTo>
                  <a:pt x="1293215" y="152344"/>
                  <a:pt x="1284944" y="179766"/>
                  <a:pt x="1274440" y="204424"/>
                </a:cubicBezTo>
                <a:cubicBezTo>
                  <a:pt x="1263936" y="229082"/>
                  <a:pt x="1252015" y="248997"/>
                  <a:pt x="1238679" y="264169"/>
                </a:cubicBezTo>
                <a:cubicBezTo>
                  <a:pt x="1225343" y="279341"/>
                  <a:pt x="1208558" y="291555"/>
                  <a:pt x="1188323" y="300812"/>
                </a:cubicBezTo>
                <a:cubicBezTo>
                  <a:pt x="1168089" y="310068"/>
                  <a:pt x="1166164" y="307254"/>
                  <a:pt x="1182548" y="292369"/>
                </a:cubicBezTo>
                <a:cubicBezTo>
                  <a:pt x="1198932" y="277484"/>
                  <a:pt x="1214258" y="259340"/>
                  <a:pt x="1228526" y="237937"/>
                </a:cubicBezTo>
                <a:cubicBezTo>
                  <a:pt x="1242795" y="216534"/>
                  <a:pt x="1257070" y="179583"/>
                  <a:pt x="1271353" y="127083"/>
                </a:cubicBezTo>
                <a:cubicBezTo>
                  <a:pt x="1264642" y="129765"/>
                  <a:pt x="1258680" y="131335"/>
                  <a:pt x="1253467" y="131794"/>
                </a:cubicBezTo>
                <a:cubicBezTo>
                  <a:pt x="1248255" y="132253"/>
                  <a:pt x="1242512" y="128858"/>
                  <a:pt x="1236238" y="121609"/>
                </a:cubicBezTo>
                <a:cubicBezTo>
                  <a:pt x="1229964" y="114360"/>
                  <a:pt x="1233151" y="110736"/>
                  <a:pt x="1245799" y="110736"/>
                </a:cubicBezTo>
                <a:cubicBezTo>
                  <a:pt x="1255292" y="110736"/>
                  <a:pt x="1264835" y="109631"/>
                  <a:pt x="1274429" y="107423"/>
                </a:cubicBezTo>
                <a:cubicBezTo>
                  <a:pt x="1277784" y="91491"/>
                  <a:pt x="1279910" y="76090"/>
                  <a:pt x="1280807" y="61219"/>
                </a:cubicBezTo>
                <a:cubicBezTo>
                  <a:pt x="1281704" y="46348"/>
                  <a:pt x="1280352" y="34682"/>
                  <a:pt x="1276752" y="26222"/>
                </a:cubicBezTo>
                <a:cubicBezTo>
                  <a:pt x="1274053" y="19876"/>
                  <a:pt x="1275229" y="16582"/>
                  <a:pt x="1280281" y="16338"/>
                </a:cubicBezTo>
                <a:close/>
                <a:moveTo>
                  <a:pt x="6248591" y="15632"/>
                </a:moveTo>
                <a:cubicBezTo>
                  <a:pt x="6251070" y="15861"/>
                  <a:pt x="6254022" y="16397"/>
                  <a:pt x="6257448" y="17241"/>
                </a:cubicBezTo>
                <a:cubicBezTo>
                  <a:pt x="6271150" y="20618"/>
                  <a:pt x="6279499" y="25368"/>
                  <a:pt x="6282496" y="31492"/>
                </a:cubicBezTo>
                <a:cubicBezTo>
                  <a:pt x="6285492" y="37615"/>
                  <a:pt x="6285554" y="44953"/>
                  <a:pt x="6282679" y="53507"/>
                </a:cubicBezTo>
                <a:cubicBezTo>
                  <a:pt x="6279804" y="62061"/>
                  <a:pt x="6275254" y="64585"/>
                  <a:pt x="6269031" y="61079"/>
                </a:cubicBezTo>
                <a:cubicBezTo>
                  <a:pt x="6262807" y="57573"/>
                  <a:pt x="6256432" y="52077"/>
                  <a:pt x="6249908" y="44591"/>
                </a:cubicBezTo>
                <a:cubicBezTo>
                  <a:pt x="6244128" y="35944"/>
                  <a:pt x="6240514" y="28380"/>
                  <a:pt x="6239067" y="21898"/>
                </a:cubicBezTo>
                <a:cubicBezTo>
                  <a:pt x="6237980" y="17037"/>
                  <a:pt x="6241155" y="14948"/>
                  <a:pt x="6248591" y="15632"/>
                </a:cubicBezTo>
                <a:close/>
                <a:moveTo>
                  <a:pt x="427771" y="15591"/>
                </a:moveTo>
                <a:cubicBezTo>
                  <a:pt x="428754" y="15304"/>
                  <a:pt x="430050" y="15341"/>
                  <a:pt x="431659" y="15703"/>
                </a:cubicBezTo>
                <a:cubicBezTo>
                  <a:pt x="438098" y="17151"/>
                  <a:pt x="446225" y="20192"/>
                  <a:pt x="456041" y="24823"/>
                </a:cubicBezTo>
                <a:cubicBezTo>
                  <a:pt x="465857" y="29455"/>
                  <a:pt x="468499" y="35295"/>
                  <a:pt x="463968" y="42344"/>
                </a:cubicBezTo>
                <a:cubicBezTo>
                  <a:pt x="459436" y="49392"/>
                  <a:pt x="456755" y="71286"/>
                  <a:pt x="455923" y="108025"/>
                </a:cubicBezTo>
                <a:cubicBezTo>
                  <a:pt x="464771" y="106376"/>
                  <a:pt x="471399" y="104612"/>
                  <a:pt x="475809" y="102734"/>
                </a:cubicBezTo>
                <a:cubicBezTo>
                  <a:pt x="480219" y="100855"/>
                  <a:pt x="485428" y="102909"/>
                  <a:pt x="491436" y="108896"/>
                </a:cubicBezTo>
                <a:cubicBezTo>
                  <a:pt x="497445" y="114884"/>
                  <a:pt x="497047" y="119386"/>
                  <a:pt x="490242" y="122405"/>
                </a:cubicBezTo>
                <a:cubicBezTo>
                  <a:pt x="483437" y="125424"/>
                  <a:pt x="471905" y="128553"/>
                  <a:pt x="455643" y="131794"/>
                </a:cubicBezTo>
                <a:cubicBezTo>
                  <a:pt x="454926" y="142564"/>
                  <a:pt x="454567" y="152767"/>
                  <a:pt x="454567" y="162403"/>
                </a:cubicBezTo>
                <a:cubicBezTo>
                  <a:pt x="463731" y="163163"/>
                  <a:pt x="471420" y="165368"/>
                  <a:pt x="477638" y="169018"/>
                </a:cubicBezTo>
                <a:cubicBezTo>
                  <a:pt x="483854" y="172667"/>
                  <a:pt x="486367" y="179411"/>
                  <a:pt x="485177" y="189248"/>
                </a:cubicBezTo>
                <a:cubicBezTo>
                  <a:pt x="483987" y="199086"/>
                  <a:pt x="478971" y="201334"/>
                  <a:pt x="470130" y="195992"/>
                </a:cubicBezTo>
                <a:cubicBezTo>
                  <a:pt x="461290" y="190650"/>
                  <a:pt x="456102" y="184774"/>
                  <a:pt x="454567" y="178364"/>
                </a:cubicBezTo>
                <a:lnTo>
                  <a:pt x="454567" y="248466"/>
                </a:lnTo>
                <a:cubicBezTo>
                  <a:pt x="454567" y="269432"/>
                  <a:pt x="452456" y="286385"/>
                  <a:pt x="448233" y="299327"/>
                </a:cubicBezTo>
                <a:cubicBezTo>
                  <a:pt x="444010" y="312269"/>
                  <a:pt x="438581" y="312506"/>
                  <a:pt x="431949" y="300037"/>
                </a:cubicBezTo>
                <a:cubicBezTo>
                  <a:pt x="425317" y="287568"/>
                  <a:pt x="422682" y="278477"/>
                  <a:pt x="424044" y="272762"/>
                </a:cubicBezTo>
                <a:cubicBezTo>
                  <a:pt x="425407" y="267048"/>
                  <a:pt x="426984" y="256576"/>
                  <a:pt x="428776" y="241346"/>
                </a:cubicBezTo>
                <a:cubicBezTo>
                  <a:pt x="430569" y="226117"/>
                  <a:pt x="431910" y="200627"/>
                  <a:pt x="432799" y="164877"/>
                </a:cubicBezTo>
                <a:cubicBezTo>
                  <a:pt x="423363" y="189901"/>
                  <a:pt x="412461" y="208826"/>
                  <a:pt x="400093" y="221654"/>
                </a:cubicBezTo>
                <a:cubicBezTo>
                  <a:pt x="387724" y="234481"/>
                  <a:pt x="376363" y="243522"/>
                  <a:pt x="366010" y="248778"/>
                </a:cubicBezTo>
                <a:cubicBezTo>
                  <a:pt x="355656" y="254034"/>
                  <a:pt x="355017" y="250642"/>
                  <a:pt x="364095" y="238604"/>
                </a:cubicBezTo>
                <a:cubicBezTo>
                  <a:pt x="373172" y="226565"/>
                  <a:pt x="383777" y="210884"/>
                  <a:pt x="395909" y="191561"/>
                </a:cubicBezTo>
                <a:cubicBezTo>
                  <a:pt x="408041" y="172237"/>
                  <a:pt x="417190" y="154789"/>
                  <a:pt x="423356" y="139215"/>
                </a:cubicBezTo>
                <a:cubicBezTo>
                  <a:pt x="414393" y="143603"/>
                  <a:pt x="406137" y="146500"/>
                  <a:pt x="398587" y="147905"/>
                </a:cubicBezTo>
                <a:cubicBezTo>
                  <a:pt x="391037" y="149311"/>
                  <a:pt x="383154" y="146360"/>
                  <a:pt x="374936" y="139054"/>
                </a:cubicBezTo>
                <a:cubicBezTo>
                  <a:pt x="366719" y="131748"/>
                  <a:pt x="368271" y="127248"/>
                  <a:pt x="379593" y="125556"/>
                </a:cubicBezTo>
                <a:cubicBezTo>
                  <a:pt x="390915" y="123864"/>
                  <a:pt x="408650" y="120107"/>
                  <a:pt x="432799" y="114285"/>
                </a:cubicBezTo>
                <a:lnTo>
                  <a:pt x="432799" y="67607"/>
                </a:lnTo>
                <a:cubicBezTo>
                  <a:pt x="432799" y="49438"/>
                  <a:pt x="430999" y="35883"/>
                  <a:pt x="427400" y="26942"/>
                </a:cubicBezTo>
                <a:cubicBezTo>
                  <a:pt x="424701" y="20236"/>
                  <a:pt x="424824" y="16453"/>
                  <a:pt x="427771" y="15591"/>
                </a:cubicBezTo>
                <a:close/>
                <a:moveTo>
                  <a:pt x="4126207" y="14961"/>
                </a:moveTo>
                <a:cubicBezTo>
                  <a:pt x="4133434" y="15915"/>
                  <a:pt x="4141336" y="18202"/>
                  <a:pt x="4149911" y="21823"/>
                </a:cubicBezTo>
                <a:cubicBezTo>
                  <a:pt x="4158487" y="25444"/>
                  <a:pt x="4161853" y="30101"/>
                  <a:pt x="4160010" y="35794"/>
                </a:cubicBezTo>
                <a:cubicBezTo>
                  <a:pt x="4158168" y="41487"/>
                  <a:pt x="4156816" y="48406"/>
                  <a:pt x="4155956" y="56551"/>
                </a:cubicBezTo>
                <a:cubicBezTo>
                  <a:pt x="4155095" y="64696"/>
                  <a:pt x="4154665" y="73752"/>
                  <a:pt x="4154665" y="83719"/>
                </a:cubicBezTo>
                <a:cubicBezTo>
                  <a:pt x="4159412" y="82901"/>
                  <a:pt x="4165291" y="81571"/>
                  <a:pt x="4172304" y="79728"/>
                </a:cubicBezTo>
                <a:cubicBezTo>
                  <a:pt x="4179316" y="77886"/>
                  <a:pt x="4186228" y="80356"/>
                  <a:pt x="4193040" y="87139"/>
                </a:cubicBezTo>
                <a:cubicBezTo>
                  <a:pt x="4199851" y="93922"/>
                  <a:pt x="4197664" y="98425"/>
                  <a:pt x="4186479" y="100647"/>
                </a:cubicBezTo>
                <a:cubicBezTo>
                  <a:pt x="4175293" y="102870"/>
                  <a:pt x="4164689" y="104749"/>
                  <a:pt x="4154665" y="106283"/>
                </a:cubicBezTo>
                <a:lnTo>
                  <a:pt x="4154665" y="140420"/>
                </a:lnTo>
                <a:cubicBezTo>
                  <a:pt x="4171959" y="138685"/>
                  <a:pt x="4185920" y="136451"/>
                  <a:pt x="4196546" y="133719"/>
                </a:cubicBezTo>
                <a:cubicBezTo>
                  <a:pt x="4207172" y="130988"/>
                  <a:pt x="4217020" y="134049"/>
                  <a:pt x="4226090" y="142904"/>
                </a:cubicBezTo>
                <a:cubicBezTo>
                  <a:pt x="4235160" y="151759"/>
                  <a:pt x="4231744" y="156725"/>
                  <a:pt x="4215840" y="157800"/>
                </a:cubicBezTo>
                <a:cubicBezTo>
                  <a:pt x="4199937" y="158876"/>
                  <a:pt x="4179545" y="160661"/>
                  <a:pt x="4154665" y="163156"/>
                </a:cubicBezTo>
                <a:lnTo>
                  <a:pt x="4154665" y="234979"/>
                </a:lnTo>
                <a:cubicBezTo>
                  <a:pt x="4154665" y="244358"/>
                  <a:pt x="4152722" y="253690"/>
                  <a:pt x="4148836" y="262975"/>
                </a:cubicBezTo>
                <a:cubicBezTo>
                  <a:pt x="4144950" y="272260"/>
                  <a:pt x="4139748" y="270884"/>
                  <a:pt x="4133230" y="258845"/>
                </a:cubicBezTo>
                <a:cubicBezTo>
                  <a:pt x="4126712" y="246806"/>
                  <a:pt x="4124579" y="237507"/>
                  <a:pt x="4126831" y="230946"/>
                </a:cubicBezTo>
                <a:cubicBezTo>
                  <a:pt x="4129082" y="224385"/>
                  <a:pt x="4130208" y="202807"/>
                  <a:pt x="4130208" y="166211"/>
                </a:cubicBezTo>
                <a:lnTo>
                  <a:pt x="4102029" y="171094"/>
                </a:lnTo>
                <a:cubicBezTo>
                  <a:pt x="4102029" y="184674"/>
                  <a:pt x="4097993" y="198587"/>
                  <a:pt x="4089919" y="212834"/>
                </a:cubicBezTo>
                <a:cubicBezTo>
                  <a:pt x="4081845" y="227081"/>
                  <a:pt x="4069219" y="237722"/>
                  <a:pt x="4052039" y="244756"/>
                </a:cubicBezTo>
                <a:cubicBezTo>
                  <a:pt x="4034860" y="251790"/>
                  <a:pt x="4031741" y="249685"/>
                  <a:pt x="4042682" y="238442"/>
                </a:cubicBezTo>
                <a:cubicBezTo>
                  <a:pt x="4053624" y="227200"/>
                  <a:pt x="4061952" y="216305"/>
                  <a:pt x="4067667" y="205757"/>
                </a:cubicBezTo>
                <a:cubicBezTo>
                  <a:pt x="4073381" y="195210"/>
                  <a:pt x="4076683" y="184731"/>
                  <a:pt x="4077572" y="174320"/>
                </a:cubicBezTo>
                <a:cubicBezTo>
                  <a:pt x="4067290" y="176098"/>
                  <a:pt x="4058948" y="177669"/>
                  <a:pt x="4052545" y="179031"/>
                </a:cubicBezTo>
                <a:cubicBezTo>
                  <a:pt x="4046142" y="180393"/>
                  <a:pt x="4039040" y="176998"/>
                  <a:pt x="4031239" y="168846"/>
                </a:cubicBezTo>
                <a:cubicBezTo>
                  <a:pt x="4023438" y="160693"/>
                  <a:pt x="4024187" y="157072"/>
                  <a:pt x="4033487" y="157983"/>
                </a:cubicBezTo>
                <a:cubicBezTo>
                  <a:pt x="4042786" y="158894"/>
                  <a:pt x="4057481" y="157736"/>
                  <a:pt x="4077572" y="154509"/>
                </a:cubicBezTo>
                <a:lnTo>
                  <a:pt x="4077572" y="120329"/>
                </a:lnTo>
                <a:cubicBezTo>
                  <a:pt x="4071606" y="122122"/>
                  <a:pt x="4066681" y="123018"/>
                  <a:pt x="4062794" y="123018"/>
                </a:cubicBezTo>
                <a:cubicBezTo>
                  <a:pt x="4059052" y="123018"/>
                  <a:pt x="4054054" y="119723"/>
                  <a:pt x="4047802" y="113134"/>
                </a:cubicBezTo>
                <a:cubicBezTo>
                  <a:pt x="4041549" y="106545"/>
                  <a:pt x="4042550" y="102938"/>
                  <a:pt x="4050802" y="102314"/>
                </a:cubicBezTo>
                <a:cubicBezTo>
                  <a:pt x="4059055" y="101691"/>
                  <a:pt x="4067978" y="100274"/>
                  <a:pt x="4077572" y="98066"/>
                </a:cubicBezTo>
                <a:cubicBezTo>
                  <a:pt x="4077572" y="76054"/>
                  <a:pt x="4074872" y="60513"/>
                  <a:pt x="4069473" y="51442"/>
                </a:cubicBezTo>
                <a:cubicBezTo>
                  <a:pt x="4064074" y="42372"/>
                  <a:pt x="4066645" y="39017"/>
                  <a:pt x="4077185" y="41376"/>
                </a:cubicBezTo>
                <a:cubicBezTo>
                  <a:pt x="4087725" y="43735"/>
                  <a:pt x="4095627" y="46570"/>
                  <a:pt x="4100889" y="49883"/>
                </a:cubicBezTo>
                <a:cubicBezTo>
                  <a:pt x="4106152" y="53196"/>
                  <a:pt x="4107658" y="57361"/>
                  <a:pt x="4105406" y="62380"/>
                </a:cubicBezTo>
                <a:cubicBezTo>
                  <a:pt x="4103155" y="67399"/>
                  <a:pt x="4102029" y="77660"/>
                  <a:pt x="4102029" y="93162"/>
                </a:cubicBezTo>
                <a:cubicBezTo>
                  <a:pt x="4111953" y="92373"/>
                  <a:pt x="4121346" y="90874"/>
                  <a:pt x="4130208" y="88666"/>
                </a:cubicBezTo>
                <a:cubicBezTo>
                  <a:pt x="4130208" y="78441"/>
                  <a:pt x="4129770" y="67636"/>
                  <a:pt x="4128896" y="56250"/>
                </a:cubicBezTo>
                <a:cubicBezTo>
                  <a:pt x="4128021" y="44864"/>
                  <a:pt x="4125547" y="34897"/>
                  <a:pt x="4121475" y="26351"/>
                </a:cubicBezTo>
                <a:cubicBezTo>
                  <a:pt x="4117402" y="17804"/>
                  <a:pt x="4118979" y="14007"/>
                  <a:pt x="4126207" y="14961"/>
                </a:cubicBezTo>
                <a:close/>
                <a:moveTo>
                  <a:pt x="5170679" y="13606"/>
                </a:moveTo>
                <a:cubicBezTo>
                  <a:pt x="5176516" y="14559"/>
                  <a:pt x="5183965" y="16850"/>
                  <a:pt x="5193028" y="20478"/>
                </a:cubicBezTo>
                <a:cubicBezTo>
                  <a:pt x="5202092" y="24106"/>
                  <a:pt x="5205479" y="28996"/>
                  <a:pt x="5203192" y="35148"/>
                </a:cubicBezTo>
                <a:cubicBezTo>
                  <a:pt x="5200904" y="41300"/>
                  <a:pt x="5198900" y="61542"/>
                  <a:pt x="5197180" y="95872"/>
                </a:cubicBezTo>
                <a:cubicBezTo>
                  <a:pt x="5206988" y="94223"/>
                  <a:pt x="5219257" y="91111"/>
                  <a:pt x="5233984" y="86537"/>
                </a:cubicBezTo>
                <a:cubicBezTo>
                  <a:pt x="5248711" y="81962"/>
                  <a:pt x="5260657" y="83708"/>
                  <a:pt x="5269820" y="91774"/>
                </a:cubicBezTo>
                <a:cubicBezTo>
                  <a:pt x="5278983" y="99841"/>
                  <a:pt x="5278174" y="105043"/>
                  <a:pt x="5267389" y="107380"/>
                </a:cubicBezTo>
                <a:cubicBezTo>
                  <a:pt x="5256606" y="109717"/>
                  <a:pt x="5234099" y="112887"/>
                  <a:pt x="5199868" y="116888"/>
                </a:cubicBezTo>
                <a:cubicBezTo>
                  <a:pt x="5216646" y="140821"/>
                  <a:pt x="5235020" y="162328"/>
                  <a:pt x="5254988" y="181408"/>
                </a:cubicBezTo>
                <a:cubicBezTo>
                  <a:pt x="5274957" y="200487"/>
                  <a:pt x="5292811" y="213584"/>
                  <a:pt x="5308549" y="220696"/>
                </a:cubicBezTo>
                <a:cubicBezTo>
                  <a:pt x="5324288" y="227809"/>
                  <a:pt x="5326754" y="232656"/>
                  <a:pt x="5315949" y="235237"/>
                </a:cubicBezTo>
                <a:cubicBezTo>
                  <a:pt x="5305143" y="237819"/>
                  <a:pt x="5292571" y="238403"/>
                  <a:pt x="5278231" y="236990"/>
                </a:cubicBezTo>
                <a:cubicBezTo>
                  <a:pt x="5263891" y="235578"/>
                  <a:pt x="5254290" y="230989"/>
                  <a:pt x="5249428" y="223224"/>
                </a:cubicBezTo>
                <a:cubicBezTo>
                  <a:pt x="5244567" y="215459"/>
                  <a:pt x="5237899" y="204886"/>
                  <a:pt x="5229424" y="191507"/>
                </a:cubicBezTo>
                <a:cubicBezTo>
                  <a:pt x="5220949" y="178127"/>
                  <a:pt x="5210201" y="156653"/>
                  <a:pt x="5197180" y="127083"/>
                </a:cubicBezTo>
                <a:lnTo>
                  <a:pt x="5197180" y="206543"/>
                </a:lnTo>
                <a:cubicBezTo>
                  <a:pt x="5201511" y="205811"/>
                  <a:pt x="5206300" y="204506"/>
                  <a:pt x="5211549" y="202628"/>
                </a:cubicBezTo>
                <a:cubicBezTo>
                  <a:pt x="5216797" y="200749"/>
                  <a:pt x="5223136" y="202685"/>
                  <a:pt x="5230564" y="208435"/>
                </a:cubicBezTo>
                <a:cubicBezTo>
                  <a:pt x="5237992" y="214186"/>
                  <a:pt x="5238081" y="219144"/>
                  <a:pt x="5230832" y="223310"/>
                </a:cubicBezTo>
                <a:cubicBezTo>
                  <a:pt x="5223583" y="227476"/>
                  <a:pt x="5212366" y="230749"/>
                  <a:pt x="5197180" y="233129"/>
                </a:cubicBezTo>
                <a:cubicBezTo>
                  <a:pt x="5198040" y="251657"/>
                  <a:pt x="5197388" y="270783"/>
                  <a:pt x="5195222" y="290508"/>
                </a:cubicBezTo>
                <a:cubicBezTo>
                  <a:pt x="5193057" y="310233"/>
                  <a:pt x="5187640" y="315062"/>
                  <a:pt x="5178971" y="304995"/>
                </a:cubicBezTo>
                <a:cubicBezTo>
                  <a:pt x="5170302" y="294928"/>
                  <a:pt x="5167094" y="284958"/>
                  <a:pt x="5169345" y="275085"/>
                </a:cubicBezTo>
                <a:cubicBezTo>
                  <a:pt x="5171597" y="265212"/>
                  <a:pt x="5173167" y="252317"/>
                  <a:pt x="5174056" y="236399"/>
                </a:cubicBezTo>
                <a:cubicBezTo>
                  <a:pt x="5162943" y="237302"/>
                  <a:pt x="5152291" y="236116"/>
                  <a:pt x="5142102" y="232839"/>
                </a:cubicBezTo>
                <a:cubicBezTo>
                  <a:pt x="5131914" y="229562"/>
                  <a:pt x="5130817" y="226210"/>
                  <a:pt x="5138811" y="222783"/>
                </a:cubicBezTo>
                <a:cubicBezTo>
                  <a:pt x="5146806" y="219356"/>
                  <a:pt x="5158555" y="216014"/>
                  <a:pt x="5174056" y="212759"/>
                </a:cubicBezTo>
                <a:lnTo>
                  <a:pt x="5174056" y="141926"/>
                </a:lnTo>
                <a:cubicBezTo>
                  <a:pt x="5166527" y="164096"/>
                  <a:pt x="5154951" y="183910"/>
                  <a:pt x="5139327" y="201369"/>
                </a:cubicBezTo>
                <a:cubicBezTo>
                  <a:pt x="5123704" y="218829"/>
                  <a:pt x="5108715" y="230609"/>
                  <a:pt x="5094360" y="236711"/>
                </a:cubicBezTo>
                <a:lnTo>
                  <a:pt x="5086389" y="239311"/>
                </a:lnTo>
                <a:lnTo>
                  <a:pt x="5086343" y="240747"/>
                </a:lnTo>
                <a:cubicBezTo>
                  <a:pt x="5085192" y="261856"/>
                  <a:pt x="5082831" y="276521"/>
                  <a:pt x="5079260" y="284743"/>
                </a:cubicBezTo>
                <a:cubicBezTo>
                  <a:pt x="5074499" y="295706"/>
                  <a:pt x="5068638" y="295172"/>
                  <a:pt x="5061675" y="283141"/>
                </a:cubicBezTo>
                <a:cubicBezTo>
                  <a:pt x="5054713" y="271109"/>
                  <a:pt x="5052810" y="261358"/>
                  <a:pt x="5055964" y="253887"/>
                </a:cubicBezTo>
                <a:cubicBezTo>
                  <a:pt x="5059119" y="246416"/>
                  <a:pt x="5061593" y="233936"/>
                  <a:pt x="5063386" y="216448"/>
                </a:cubicBezTo>
                <a:cubicBezTo>
                  <a:pt x="5065178" y="198960"/>
                  <a:pt x="5066074" y="181289"/>
                  <a:pt x="5066074" y="163436"/>
                </a:cubicBezTo>
                <a:cubicBezTo>
                  <a:pt x="5066074" y="146400"/>
                  <a:pt x="5065695" y="136526"/>
                  <a:pt x="5064934" y="133816"/>
                </a:cubicBezTo>
                <a:cubicBezTo>
                  <a:pt x="5056889" y="146550"/>
                  <a:pt x="5047167" y="158162"/>
                  <a:pt x="5035766" y="168652"/>
                </a:cubicBezTo>
                <a:cubicBezTo>
                  <a:pt x="5024366" y="179142"/>
                  <a:pt x="5013296" y="186983"/>
                  <a:pt x="5002554" y="192174"/>
                </a:cubicBezTo>
                <a:cubicBezTo>
                  <a:pt x="4991814" y="197365"/>
                  <a:pt x="4991685" y="193450"/>
                  <a:pt x="5002167" y="180429"/>
                </a:cubicBezTo>
                <a:cubicBezTo>
                  <a:pt x="5012650" y="167408"/>
                  <a:pt x="5023946" y="152383"/>
                  <a:pt x="5036056" y="135354"/>
                </a:cubicBezTo>
                <a:cubicBezTo>
                  <a:pt x="5048167" y="118325"/>
                  <a:pt x="5058675" y="99626"/>
                  <a:pt x="5067580" y="79255"/>
                </a:cubicBezTo>
                <a:cubicBezTo>
                  <a:pt x="5076485" y="58885"/>
                  <a:pt x="5080260" y="44190"/>
                  <a:pt x="5078905" y="35170"/>
                </a:cubicBezTo>
                <a:cubicBezTo>
                  <a:pt x="5077550" y="26150"/>
                  <a:pt x="5082329" y="23812"/>
                  <a:pt x="5093242" y="28158"/>
                </a:cubicBezTo>
                <a:cubicBezTo>
                  <a:pt x="5104155" y="32503"/>
                  <a:pt x="5111383" y="36650"/>
                  <a:pt x="5114924" y="40601"/>
                </a:cubicBezTo>
                <a:cubicBezTo>
                  <a:pt x="5118466" y="44552"/>
                  <a:pt x="5118757" y="48209"/>
                  <a:pt x="5115795" y="51571"/>
                </a:cubicBezTo>
                <a:cubicBezTo>
                  <a:pt x="5112834" y="54934"/>
                  <a:pt x="5108711" y="61900"/>
                  <a:pt x="5103427" y="72469"/>
                </a:cubicBezTo>
                <a:cubicBezTo>
                  <a:pt x="5098143" y="83037"/>
                  <a:pt x="5088001" y="99142"/>
                  <a:pt x="5073001" y="120781"/>
                </a:cubicBezTo>
                <a:cubicBezTo>
                  <a:pt x="5087399" y="126775"/>
                  <a:pt x="5093460" y="135924"/>
                  <a:pt x="5091187" y="148228"/>
                </a:cubicBezTo>
                <a:cubicBezTo>
                  <a:pt x="5088915" y="160532"/>
                  <a:pt x="5087549" y="183620"/>
                  <a:pt x="5087090" y="217491"/>
                </a:cubicBezTo>
                <a:lnTo>
                  <a:pt x="5086621" y="232084"/>
                </a:lnTo>
                <a:lnTo>
                  <a:pt x="5093328" y="224278"/>
                </a:lnTo>
                <a:cubicBezTo>
                  <a:pt x="5106994" y="209887"/>
                  <a:pt x="5120506" y="192446"/>
                  <a:pt x="5133864" y="171954"/>
                </a:cubicBezTo>
                <a:cubicBezTo>
                  <a:pt x="5147222" y="151462"/>
                  <a:pt x="5156576" y="135150"/>
                  <a:pt x="5161924" y="123018"/>
                </a:cubicBezTo>
                <a:cubicBezTo>
                  <a:pt x="5153406" y="125728"/>
                  <a:pt x="5144831" y="127757"/>
                  <a:pt x="5136198" y="129105"/>
                </a:cubicBezTo>
                <a:cubicBezTo>
                  <a:pt x="5127565" y="130453"/>
                  <a:pt x="5119344" y="127897"/>
                  <a:pt x="5111536" y="121437"/>
                </a:cubicBezTo>
                <a:cubicBezTo>
                  <a:pt x="5103728" y="114977"/>
                  <a:pt x="5104846" y="111144"/>
                  <a:pt x="5114892" y="109940"/>
                </a:cubicBezTo>
                <a:cubicBezTo>
                  <a:pt x="5124937" y="108735"/>
                  <a:pt x="5135180" y="107226"/>
                  <a:pt x="5145619" y="105412"/>
                </a:cubicBezTo>
                <a:cubicBezTo>
                  <a:pt x="5156059" y="103598"/>
                  <a:pt x="5165538" y="101981"/>
                  <a:pt x="5174056" y="100561"/>
                </a:cubicBezTo>
                <a:cubicBezTo>
                  <a:pt x="5174056" y="80729"/>
                  <a:pt x="5173393" y="65055"/>
                  <a:pt x="5172066" y="53540"/>
                </a:cubicBezTo>
                <a:cubicBezTo>
                  <a:pt x="5170740" y="42025"/>
                  <a:pt x="5168718" y="32252"/>
                  <a:pt x="5166000" y="24221"/>
                </a:cubicBezTo>
                <a:cubicBezTo>
                  <a:pt x="5163283" y="16191"/>
                  <a:pt x="5164843" y="12652"/>
                  <a:pt x="5170679" y="13606"/>
                </a:cubicBezTo>
                <a:close/>
                <a:moveTo>
                  <a:pt x="5850197" y="10960"/>
                </a:moveTo>
                <a:cubicBezTo>
                  <a:pt x="5859797" y="12846"/>
                  <a:pt x="5867025" y="15172"/>
                  <a:pt x="5871879" y="17940"/>
                </a:cubicBezTo>
                <a:cubicBezTo>
                  <a:pt x="5876732" y="20708"/>
                  <a:pt x="5878468" y="24852"/>
                  <a:pt x="5877084" y="30373"/>
                </a:cubicBezTo>
                <a:cubicBezTo>
                  <a:pt x="5875700" y="35894"/>
                  <a:pt x="5874592" y="44677"/>
                  <a:pt x="5873762" y="56723"/>
                </a:cubicBezTo>
                <a:cubicBezTo>
                  <a:pt x="5889636" y="53310"/>
                  <a:pt x="5900860" y="49983"/>
                  <a:pt x="5907436" y="46742"/>
                </a:cubicBezTo>
                <a:cubicBezTo>
                  <a:pt x="5914010" y="43502"/>
                  <a:pt x="5921962" y="45714"/>
                  <a:pt x="5931290" y="53378"/>
                </a:cubicBezTo>
                <a:cubicBezTo>
                  <a:pt x="5940618" y="61043"/>
                  <a:pt x="5937718" y="66245"/>
                  <a:pt x="5922590" y="68984"/>
                </a:cubicBezTo>
                <a:cubicBezTo>
                  <a:pt x="5907460" y="71723"/>
                  <a:pt x="5891184" y="75072"/>
                  <a:pt x="5873762" y="79029"/>
                </a:cubicBezTo>
                <a:lnTo>
                  <a:pt x="5873762" y="97227"/>
                </a:lnTo>
                <a:cubicBezTo>
                  <a:pt x="5882824" y="94632"/>
                  <a:pt x="5891798" y="91957"/>
                  <a:pt x="5900681" y="89204"/>
                </a:cubicBezTo>
                <a:cubicBezTo>
                  <a:pt x="5909565" y="86450"/>
                  <a:pt x="5917197" y="88404"/>
                  <a:pt x="5923580" y="95065"/>
                </a:cubicBezTo>
                <a:cubicBezTo>
                  <a:pt x="5929960" y="101726"/>
                  <a:pt x="5927100" y="106667"/>
                  <a:pt x="5914996" y="109886"/>
                </a:cubicBezTo>
                <a:cubicBezTo>
                  <a:pt x="5902892" y="113105"/>
                  <a:pt x="5889076" y="116343"/>
                  <a:pt x="5873546" y="119598"/>
                </a:cubicBezTo>
                <a:lnTo>
                  <a:pt x="5872406" y="140420"/>
                </a:lnTo>
                <a:cubicBezTo>
                  <a:pt x="5900412" y="135114"/>
                  <a:pt x="5919915" y="130862"/>
                  <a:pt x="5930914" y="127664"/>
                </a:cubicBezTo>
                <a:cubicBezTo>
                  <a:pt x="5941912" y="124466"/>
                  <a:pt x="5951782" y="126237"/>
                  <a:pt x="5960523" y="132977"/>
                </a:cubicBezTo>
                <a:cubicBezTo>
                  <a:pt x="5969263" y="139717"/>
                  <a:pt x="5971536" y="144231"/>
                  <a:pt x="5967342" y="146518"/>
                </a:cubicBezTo>
                <a:cubicBezTo>
                  <a:pt x="5963147" y="148805"/>
                  <a:pt x="5956920" y="150411"/>
                  <a:pt x="5948660" y="151336"/>
                </a:cubicBezTo>
                <a:cubicBezTo>
                  <a:pt x="5940400" y="152261"/>
                  <a:pt x="5927601" y="153835"/>
                  <a:pt x="5910264" y="156058"/>
                </a:cubicBezTo>
                <a:cubicBezTo>
                  <a:pt x="5892926" y="158281"/>
                  <a:pt x="5872657" y="161249"/>
                  <a:pt x="5849455" y="164963"/>
                </a:cubicBezTo>
                <a:cubicBezTo>
                  <a:pt x="5853140" y="166254"/>
                  <a:pt x="5856108" y="168032"/>
                  <a:pt x="5858360" y="170298"/>
                </a:cubicBezTo>
                <a:cubicBezTo>
                  <a:pt x="5860525" y="174772"/>
                  <a:pt x="5860256" y="177848"/>
                  <a:pt x="5857553" y="179526"/>
                </a:cubicBezTo>
                <a:cubicBezTo>
                  <a:pt x="5854850" y="181203"/>
                  <a:pt x="5854925" y="183168"/>
                  <a:pt x="5857779" y="185419"/>
                </a:cubicBezTo>
                <a:cubicBezTo>
                  <a:pt x="5860633" y="187671"/>
                  <a:pt x="5869265" y="193816"/>
                  <a:pt x="5883677" y="203854"/>
                </a:cubicBezTo>
                <a:cubicBezTo>
                  <a:pt x="5896024" y="189786"/>
                  <a:pt x="5903058" y="181028"/>
                  <a:pt x="5904779" y="177579"/>
                </a:cubicBezTo>
                <a:cubicBezTo>
                  <a:pt x="5906500" y="174130"/>
                  <a:pt x="5907668" y="169774"/>
                  <a:pt x="5908285" y="164511"/>
                </a:cubicBezTo>
                <a:cubicBezTo>
                  <a:pt x="5908902" y="159249"/>
                  <a:pt x="5916348" y="160134"/>
                  <a:pt x="5930624" y="167168"/>
                </a:cubicBezTo>
                <a:cubicBezTo>
                  <a:pt x="5944899" y="174202"/>
                  <a:pt x="5946978" y="180210"/>
                  <a:pt x="5936862" y="185194"/>
                </a:cubicBezTo>
                <a:cubicBezTo>
                  <a:pt x="5926744" y="190177"/>
                  <a:pt x="5912910" y="199272"/>
                  <a:pt x="5895358" y="212479"/>
                </a:cubicBezTo>
                <a:cubicBezTo>
                  <a:pt x="5904048" y="217886"/>
                  <a:pt x="5913380" y="223991"/>
                  <a:pt x="5923353" y="230795"/>
                </a:cubicBezTo>
                <a:cubicBezTo>
                  <a:pt x="5933326" y="237600"/>
                  <a:pt x="5945326" y="244293"/>
                  <a:pt x="5959350" y="250875"/>
                </a:cubicBezTo>
                <a:cubicBezTo>
                  <a:pt x="5973375" y="257457"/>
                  <a:pt x="5987909" y="261688"/>
                  <a:pt x="6002952" y="263566"/>
                </a:cubicBezTo>
                <a:cubicBezTo>
                  <a:pt x="6017994" y="265445"/>
                  <a:pt x="6025867" y="268012"/>
                  <a:pt x="6026570" y="271267"/>
                </a:cubicBezTo>
                <a:cubicBezTo>
                  <a:pt x="6027273" y="274522"/>
                  <a:pt x="6020118" y="277390"/>
                  <a:pt x="6005104" y="279871"/>
                </a:cubicBezTo>
                <a:cubicBezTo>
                  <a:pt x="5990089" y="282352"/>
                  <a:pt x="5977272" y="284051"/>
                  <a:pt x="5966654" y="284969"/>
                </a:cubicBezTo>
                <a:cubicBezTo>
                  <a:pt x="5956034" y="285887"/>
                  <a:pt x="5946644" y="283248"/>
                  <a:pt x="5938486" y="277053"/>
                </a:cubicBezTo>
                <a:cubicBezTo>
                  <a:pt x="5930326" y="270858"/>
                  <a:pt x="5919047" y="261240"/>
                  <a:pt x="5904650" y="248197"/>
                </a:cubicBezTo>
                <a:cubicBezTo>
                  <a:pt x="5890252" y="235155"/>
                  <a:pt x="5870097" y="216380"/>
                  <a:pt x="5844184" y="191873"/>
                </a:cubicBezTo>
                <a:lnTo>
                  <a:pt x="5830569" y="206241"/>
                </a:lnTo>
                <a:cubicBezTo>
                  <a:pt x="5843159" y="212322"/>
                  <a:pt x="5848300" y="217520"/>
                  <a:pt x="5845991" y="221836"/>
                </a:cubicBezTo>
                <a:cubicBezTo>
                  <a:pt x="5843683" y="226153"/>
                  <a:pt x="5842101" y="231957"/>
                  <a:pt x="5841248" y="239249"/>
                </a:cubicBezTo>
                <a:cubicBezTo>
                  <a:pt x="5840395" y="246541"/>
                  <a:pt x="5840144" y="253489"/>
                  <a:pt x="5840496" y="260092"/>
                </a:cubicBezTo>
                <a:cubicBezTo>
                  <a:pt x="5840847" y="266696"/>
                  <a:pt x="5846898" y="266979"/>
                  <a:pt x="5858650" y="260942"/>
                </a:cubicBezTo>
                <a:cubicBezTo>
                  <a:pt x="5870402" y="254905"/>
                  <a:pt x="5880358" y="249954"/>
                  <a:pt x="5888518" y="246089"/>
                </a:cubicBezTo>
                <a:cubicBezTo>
                  <a:pt x="5896676" y="242225"/>
                  <a:pt x="5897810" y="244218"/>
                  <a:pt x="5891916" y="252069"/>
                </a:cubicBezTo>
                <a:cubicBezTo>
                  <a:pt x="5886022" y="259920"/>
                  <a:pt x="5876198" y="269614"/>
                  <a:pt x="5862447" y="281151"/>
                </a:cubicBezTo>
                <a:cubicBezTo>
                  <a:pt x="5848695" y="292688"/>
                  <a:pt x="5839635" y="302289"/>
                  <a:pt x="5835269" y="309953"/>
                </a:cubicBezTo>
                <a:cubicBezTo>
                  <a:pt x="5830902" y="317618"/>
                  <a:pt x="5825829" y="318794"/>
                  <a:pt x="5820050" y="313481"/>
                </a:cubicBezTo>
                <a:cubicBezTo>
                  <a:pt x="5814270" y="308168"/>
                  <a:pt x="5810277" y="303995"/>
                  <a:pt x="5808069" y="300962"/>
                </a:cubicBezTo>
                <a:cubicBezTo>
                  <a:pt x="5805860" y="297929"/>
                  <a:pt x="5807233" y="291935"/>
                  <a:pt x="5812188" y="282979"/>
                </a:cubicBezTo>
                <a:cubicBezTo>
                  <a:pt x="5817142" y="274024"/>
                  <a:pt x="5819842" y="261412"/>
                  <a:pt x="5820287" y="245143"/>
                </a:cubicBezTo>
                <a:cubicBezTo>
                  <a:pt x="5820731" y="228874"/>
                  <a:pt x="5820724" y="218760"/>
                  <a:pt x="5820265" y="214803"/>
                </a:cubicBezTo>
                <a:cubicBezTo>
                  <a:pt x="5792459" y="244229"/>
                  <a:pt x="5765600" y="262609"/>
                  <a:pt x="5739687" y="269944"/>
                </a:cubicBezTo>
                <a:cubicBezTo>
                  <a:pt x="5713774" y="277279"/>
                  <a:pt x="5710659" y="274565"/>
                  <a:pt x="5730341" y="261803"/>
                </a:cubicBezTo>
                <a:cubicBezTo>
                  <a:pt x="5750023" y="249040"/>
                  <a:pt x="5771637" y="231337"/>
                  <a:pt x="5795184" y="208694"/>
                </a:cubicBezTo>
                <a:cubicBezTo>
                  <a:pt x="5811521" y="193013"/>
                  <a:pt x="5822208" y="181381"/>
                  <a:pt x="5827244" y="173798"/>
                </a:cubicBezTo>
                <a:lnTo>
                  <a:pt x="5829952" y="168446"/>
                </a:lnTo>
                <a:lnTo>
                  <a:pt x="5799973" y="175310"/>
                </a:lnTo>
                <a:cubicBezTo>
                  <a:pt x="5791335" y="177332"/>
                  <a:pt x="5785332" y="178794"/>
                  <a:pt x="5781966" y="179698"/>
                </a:cubicBezTo>
                <a:cubicBezTo>
                  <a:pt x="5775233" y="181505"/>
                  <a:pt x="5766776" y="178644"/>
                  <a:pt x="5756594" y="171115"/>
                </a:cubicBezTo>
                <a:cubicBezTo>
                  <a:pt x="5746413" y="163586"/>
                  <a:pt x="5747739" y="159528"/>
                  <a:pt x="5760574" y="158940"/>
                </a:cubicBezTo>
                <a:cubicBezTo>
                  <a:pt x="5773408" y="158352"/>
                  <a:pt x="5802082" y="153771"/>
                  <a:pt x="5846594" y="145195"/>
                </a:cubicBezTo>
                <a:lnTo>
                  <a:pt x="5846594" y="124373"/>
                </a:lnTo>
                <a:cubicBezTo>
                  <a:pt x="5837989" y="126180"/>
                  <a:pt x="5830117" y="127532"/>
                  <a:pt x="5822975" y="128428"/>
                </a:cubicBezTo>
                <a:cubicBezTo>
                  <a:pt x="5815834" y="129324"/>
                  <a:pt x="5808312" y="127374"/>
                  <a:pt x="5800411" y="122577"/>
                </a:cubicBezTo>
                <a:cubicBezTo>
                  <a:pt x="5792510" y="117780"/>
                  <a:pt x="5794201" y="114184"/>
                  <a:pt x="5805488" y="111790"/>
                </a:cubicBezTo>
                <a:cubicBezTo>
                  <a:pt x="5816773" y="109395"/>
                  <a:pt x="5830475" y="106183"/>
                  <a:pt x="5846594" y="102153"/>
                </a:cubicBezTo>
                <a:lnTo>
                  <a:pt x="5846594" y="82536"/>
                </a:lnTo>
                <a:cubicBezTo>
                  <a:pt x="5834605" y="84285"/>
                  <a:pt x="5824341" y="86296"/>
                  <a:pt x="5815802" y="88569"/>
                </a:cubicBezTo>
                <a:cubicBezTo>
                  <a:pt x="5807262" y="90842"/>
                  <a:pt x="5798562" y="89093"/>
                  <a:pt x="5789699" y="83321"/>
                </a:cubicBezTo>
                <a:cubicBezTo>
                  <a:pt x="5780837" y="77549"/>
                  <a:pt x="5784164" y="73024"/>
                  <a:pt x="5799680" y="69748"/>
                </a:cubicBezTo>
                <a:cubicBezTo>
                  <a:pt x="5815195" y="66471"/>
                  <a:pt x="5830833" y="63721"/>
                  <a:pt x="5846594" y="61499"/>
                </a:cubicBezTo>
                <a:cubicBezTo>
                  <a:pt x="5846594" y="51561"/>
                  <a:pt x="5846163" y="43347"/>
                  <a:pt x="5845303" y="36858"/>
                </a:cubicBezTo>
                <a:cubicBezTo>
                  <a:pt x="5844442" y="30369"/>
                  <a:pt x="5842643" y="23959"/>
                  <a:pt x="5839904" y="17628"/>
                </a:cubicBezTo>
                <a:cubicBezTo>
                  <a:pt x="5837165" y="11297"/>
                  <a:pt x="5840596" y="9074"/>
                  <a:pt x="5850197" y="10960"/>
                </a:cubicBezTo>
                <a:close/>
                <a:moveTo>
                  <a:pt x="1564996" y="4832"/>
                </a:moveTo>
                <a:cubicBezTo>
                  <a:pt x="1569215" y="5110"/>
                  <a:pt x="1575881" y="7888"/>
                  <a:pt x="1584995" y="13165"/>
                </a:cubicBezTo>
                <a:cubicBezTo>
                  <a:pt x="1592968" y="19532"/>
                  <a:pt x="1595951" y="24698"/>
                  <a:pt x="1593943" y="28663"/>
                </a:cubicBezTo>
                <a:cubicBezTo>
                  <a:pt x="1591935" y="32628"/>
                  <a:pt x="1589792" y="36159"/>
                  <a:pt x="1587512" y="39257"/>
                </a:cubicBezTo>
                <a:cubicBezTo>
                  <a:pt x="1603157" y="55332"/>
                  <a:pt x="1619935" y="72325"/>
                  <a:pt x="1637846" y="90236"/>
                </a:cubicBezTo>
                <a:cubicBezTo>
                  <a:pt x="1655757" y="108147"/>
                  <a:pt x="1672230" y="121523"/>
                  <a:pt x="1687265" y="130364"/>
                </a:cubicBezTo>
                <a:cubicBezTo>
                  <a:pt x="1702301" y="139205"/>
                  <a:pt x="1718004" y="147013"/>
                  <a:pt x="1734373" y="153789"/>
                </a:cubicBezTo>
                <a:cubicBezTo>
                  <a:pt x="1750742" y="160564"/>
                  <a:pt x="1752947" y="165228"/>
                  <a:pt x="1740988" y="167781"/>
                </a:cubicBezTo>
                <a:cubicBezTo>
                  <a:pt x="1729028" y="170334"/>
                  <a:pt x="1714731" y="171610"/>
                  <a:pt x="1698096" y="171610"/>
                </a:cubicBezTo>
                <a:cubicBezTo>
                  <a:pt x="1681418" y="171610"/>
                  <a:pt x="1669158" y="166537"/>
                  <a:pt x="1661314" y="156391"/>
                </a:cubicBezTo>
                <a:cubicBezTo>
                  <a:pt x="1653470" y="146246"/>
                  <a:pt x="1642600" y="132877"/>
                  <a:pt x="1628704" y="116285"/>
                </a:cubicBezTo>
                <a:cubicBezTo>
                  <a:pt x="1614808" y="99694"/>
                  <a:pt x="1598446" y="78542"/>
                  <a:pt x="1579618" y="52830"/>
                </a:cubicBezTo>
                <a:cubicBezTo>
                  <a:pt x="1567271" y="74125"/>
                  <a:pt x="1554684" y="92785"/>
                  <a:pt x="1541856" y="108810"/>
                </a:cubicBezTo>
                <a:cubicBezTo>
                  <a:pt x="1529029" y="124836"/>
                  <a:pt x="1514911" y="139879"/>
                  <a:pt x="1499502" y="153939"/>
                </a:cubicBezTo>
                <a:cubicBezTo>
                  <a:pt x="1484094" y="168000"/>
                  <a:pt x="1465638" y="179411"/>
                  <a:pt x="1444135" y="188173"/>
                </a:cubicBezTo>
                <a:cubicBezTo>
                  <a:pt x="1422632" y="196935"/>
                  <a:pt x="1419692" y="194723"/>
                  <a:pt x="1435316" y="181537"/>
                </a:cubicBezTo>
                <a:cubicBezTo>
                  <a:pt x="1450939" y="168351"/>
                  <a:pt x="1466767" y="154186"/>
                  <a:pt x="1482799" y="139043"/>
                </a:cubicBezTo>
                <a:cubicBezTo>
                  <a:pt x="1498831" y="123900"/>
                  <a:pt x="1513089" y="107409"/>
                  <a:pt x="1525573" y="89569"/>
                </a:cubicBezTo>
                <a:cubicBezTo>
                  <a:pt x="1538056" y="71730"/>
                  <a:pt x="1547198" y="56619"/>
                  <a:pt x="1552998" y="44236"/>
                </a:cubicBezTo>
                <a:cubicBezTo>
                  <a:pt x="1558799" y="31854"/>
                  <a:pt x="1561025" y="20941"/>
                  <a:pt x="1559677" y="11498"/>
                </a:cubicBezTo>
                <a:cubicBezTo>
                  <a:pt x="1559003" y="6776"/>
                  <a:pt x="1560776" y="4554"/>
                  <a:pt x="1564996" y="4832"/>
                </a:cubicBezTo>
                <a:close/>
                <a:moveTo>
                  <a:pt x="206772" y="2216"/>
                </a:moveTo>
                <a:cubicBezTo>
                  <a:pt x="213699" y="3664"/>
                  <a:pt x="222049" y="7655"/>
                  <a:pt x="231822" y="14187"/>
                </a:cubicBezTo>
                <a:cubicBezTo>
                  <a:pt x="241594" y="20719"/>
                  <a:pt x="244903" y="25049"/>
                  <a:pt x="241749" y="27179"/>
                </a:cubicBezTo>
                <a:cubicBezTo>
                  <a:pt x="238594" y="29308"/>
                  <a:pt x="234575" y="34152"/>
                  <a:pt x="229692" y="41709"/>
                </a:cubicBezTo>
                <a:cubicBezTo>
                  <a:pt x="224809" y="49266"/>
                  <a:pt x="219073" y="57874"/>
                  <a:pt x="212484" y="67532"/>
                </a:cubicBezTo>
                <a:cubicBezTo>
                  <a:pt x="205894" y="77190"/>
                  <a:pt x="201029" y="83037"/>
                  <a:pt x="197889" y="85074"/>
                </a:cubicBezTo>
                <a:cubicBezTo>
                  <a:pt x="222339" y="83353"/>
                  <a:pt x="239594" y="80897"/>
                  <a:pt x="249654" y="77707"/>
                </a:cubicBezTo>
                <a:cubicBezTo>
                  <a:pt x="259713" y="74516"/>
                  <a:pt x="268988" y="75824"/>
                  <a:pt x="277477" y="81632"/>
                </a:cubicBezTo>
                <a:cubicBezTo>
                  <a:pt x="285967" y="87440"/>
                  <a:pt x="293498" y="94736"/>
                  <a:pt x="300074" y="103519"/>
                </a:cubicBezTo>
                <a:cubicBezTo>
                  <a:pt x="306649" y="112302"/>
                  <a:pt x="304300" y="117508"/>
                  <a:pt x="293029" y="119135"/>
                </a:cubicBezTo>
                <a:cubicBezTo>
                  <a:pt x="281758" y="120763"/>
                  <a:pt x="268232" y="125868"/>
                  <a:pt x="252450" y="134451"/>
                </a:cubicBezTo>
                <a:cubicBezTo>
                  <a:pt x="236669" y="143033"/>
                  <a:pt x="230394" y="143553"/>
                  <a:pt x="233629" y="136010"/>
                </a:cubicBezTo>
                <a:cubicBezTo>
                  <a:pt x="236862" y="128467"/>
                  <a:pt x="240687" y="121068"/>
                  <a:pt x="245104" y="113812"/>
                </a:cubicBezTo>
                <a:cubicBezTo>
                  <a:pt x="249521" y="106555"/>
                  <a:pt x="251324" y="102228"/>
                  <a:pt x="250514" y="100830"/>
                </a:cubicBezTo>
                <a:cubicBezTo>
                  <a:pt x="249703" y="99432"/>
                  <a:pt x="241544" y="99400"/>
                  <a:pt x="226035" y="100733"/>
                </a:cubicBezTo>
                <a:cubicBezTo>
                  <a:pt x="210526" y="102067"/>
                  <a:pt x="191245" y="104315"/>
                  <a:pt x="168194" y="107477"/>
                </a:cubicBezTo>
                <a:cubicBezTo>
                  <a:pt x="145142" y="110639"/>
                  <a:pt x="123169" y="113797"/>
                  <a:pt x="102276" y="116952"/>
                </a:cubicBezTo>
                <a:cubicBezTo>
                  <a:pt x="81382" y="120107"/>
                  <a:pt x="68820" y="121233"/>
                  <a:pt x="64590" y="120329"/>
                </a:cubicBezTo>
                <a:cubicBezTo>
                  <a:pt x="60559" y="136720"/>
                  <a:pt x="54085" y="150264"/>
                  <a:pt x="45166" y="160962"/>
                </a:cubicBezTo>
                <a:cubicBezTo>
                  <a:pt x="36246" y="171660"/>
                  <a:pt x="29750" y="171811"/>
                  <a:pt x="25677" y="161414"/>
                </a:cubicBezTo>
                <a:cubicBezTo>
                  <a:pt x="21605" y="151017"/>
                  <a:pt x="22071" y="142101"/>
                  <a:pt x="27076" y="134666"/>
                </a:cubicBezTo>
                <a:cubicBezTo>
                  <a:pt x="32080" y="127230"/>
                  <a:pt x="36128" y="119566"/>
                  <a:pt x="39218" y="111671"/>
                </a:cubicBezTo>
                <a:cubicBezTo>
                  <a:pt x="42308" y="103777"/>
                  <a:pt x="44620" y="97371"/>
                  <a:pt x="46156" y="92452"/>
                </a:cubicBezTo>
                <a:cubicBezTo>
                  <a:pt x="47689" y="87533"/>
                  <a:pt x="51092" y="87458"/>
                  <a:pt x="56362" y="92226"/>
                </a:cubicBezTo>
                <a:cubicBezTo>
                  <a:pt x="61632" y="96994"/>
                  <a:pt x="64267" y="100461"/>
                  <a:pt x="64267" y="102626"/>
                </a:cubicBezTo>
                <a:cubicBezTo>
                  <a:pt x="74406" y="102698"/>
                  <a:pt x="87853" y="101601"/>
                  <a:pt x="104610" y="99335"/>
                </a:cubicBezTo>
                <a:cubicBezTo>
                  <a:pt x="121366" y="97069"/>
                  <a:pt x="146013" y="93793"/>
                  <a:pt x="178551" y="89505"/>
                </a:cubicBezTo>
                <a:cubicBezTo>
                  <a:pt x="185994" y="75437"/>
                  <a:pt x="191952" y="60685"/>
                  <a:pt x="196427" y="45247"/>
                </a:cubicBezTo>
                <a:cubicBezTo>
                  <a:pt x="200901" y="29810"/>
                  <a:pt x="202012" y="18417"/>
                  <a:pt x="199760" y="11068"/>
                </a:cubicBezTo>
                <a:cubicBezTo>
                  <a:pt x="197509" y="3718"/>
                  <a:pt x="199846" y="768"/>
                  <a:pt x="206772" y="2216"/>
                </a:cubicBezTo>
                <a:close/>
                <a:moveTo>
                  <a:pt x="2674393" y="842"/>
                </a:moveTo>
                <a:cubicBezTo>
                  <a:pt x="2675694" y="-303"/>
                  <a:pt x="2678320" y="-279"/>
                  <a:pt x="2682271" y="915"/>
                </a:cubicBezTo>
                <a:cubicBezTo>
                  <a:pt x="2690172" y="3302"/>
                  <a:pt x="2696948" y="6217"/>
                  <a:pt x="2702598" y="9659"/>
                </a:cubicBezTo>
                <a:cubicBezTo>
                  <a:pt x="2708248" y="13100"/>
                  <a:pt x="2709599" y="16606"/>
                  <a:pt x="2706652" y="20177"/>
                </a:cubicBezTo>
                <a:cubicBezTo>
                  <a:pt x="2703706" y="23748"/>
                  <a:pt x="2701128" y="26480"/>
                  <a:pt x="2698920" y="28373"/>
                </a:cubicBezTo>
                <a:cubicBezTo>
                  <a:pt x="2707968" y="27584"/>
                  <a:pt x="2716992" y="26487"/>
                  <a:pt x="2725990" y="25082"/>
                </a:cubicBezTo>
                <a:cubicBezTo>
                  <a:pt x="2734989" y="23676"/>
                  <a:pt x="2743077" y="26670"/>
                  <a:pt x="2750254" y="34062"/>
                </a:cubicBezTo>
                <a:cubicBezTo>
                  <a:pt x="2757432" y="41454"/>
                  <a:pt x="2756184" y="45749"/>
                  <a:pt x="2746511" y="46947"/>
                </a:cubicBezTo>
                <a:cubicBezTo>
                  <a:pt x="2736839" y="48144"/>
                  <a:pt x="2718114" y="49618"/>
                  <a:pt x="2690337" y="51367"/>
                </a:cubicBezTo>
                <a:cubicBezTo>
                  <a:pt x="2685662" y="58365"/>
                  <a:pt x="2680872" y="62854"/>
                  <a:pt x="2675968" y="64833"/>
                </a:cubicBezTo>
                <a:cubicBezTo>
                  <a:pt x="2683038" y="64058"/>
                  <a:pt x="2689147" y="62513"/>
                  <a:pt x="2694295" y="60197"/>
                </a:cubicBezTo>
                <a:cubicBezTo>
                  <a:pt x="2699443" y="57881"/>
                  <a:pt x="2705401" y="58935"/>
                  <a:pt x="2712170" y="63359"/>
                </a:cubicBezTo>
                <a:cubicBezTo>
                  <a:pt x="2718939" y="67783"/>
                  <a:pt x="2725173" y="73455"/>
                  <a:pt x="2730873" y="80374"/>
                </a:cubicBezTo>
                <a:cubicBezTo>
                  <a:pt x="2736574" y="87293"/>
                  <a:pt x="2736043" y="92613"/>
                  <a:pt x="2729281" y="96334"/>
                </a:cubicBezTo>
                <a:cubicBezTo>
                  <a:pt x="2722520" y="100056"/>
                  <a:pt x="2716268" y="106333"/>
                  <a:pt x="2710524" y="115167"/>
                </a:cubicBezTo>
                <a:cubicBezTo>
                  <a:pt x="2704781" y="124000"/>
                  <a:pt x="2698332" y="132468"/>
                  <a:pt x="2691176" y="140570"/>
                </a:cubicBezTo>
                <a:cubicBezTo>
                  <a:pt x="2684020" y="148673"/>
                  <a:pt x="2679166" y="148221"/>
                  <a:pt x="2676613" y="139215"/>
                </a:cubicBezTo>
                <a:cubicBezTo>
                  <a:pt x="2657555" y="141926"/>
                  <a:pt x="2639343" y="144292"/>
                  <a:pt x="2621977" y="146314"/>
                </a:cubicBezTo>
                <a:cubicBezTo>
                  <a:pt x="2629176" y="151232"/>
                  <a:pt x="2632245" y="155201"/>
                  <a:pt x="2631184" y="158220"/>
                </a:cubicBezTo>
                <a:lnTo>
                  <a:pt x="2629937" y="160269"/>
                </a:lnTo>
                <a:lnTo>
                  <a:pt x="2710729" y="147916"/>
                </a:lnTo>
                <a:cubicBezTo>
                  <a:pt x="2725815" y="142919"/>
                  <a:pt x="2738642" y="144819"/>
                  <a:pt x="2749211" y="153616"/>
                </a:cubicBezTo>
                <a:cubicBezTo>
                  <a:pt x="2759779" y="162414"/>
                  <a:pt x="2757471" y="167516"/>
                  <a:pt x="2742284" y="168921"/>
                </a:cubicBezTo>
                <a:lnTo>
                  <a:pt x="2692165" y="172363"/>
                </a:lnTo>
                <a:cubicBezTo>
                  <a:pt x="2701573" y="178930"/>
                  <a:pt x="2714665" y="188395"/>
                  <a:pt x="2731443" y="200756"/>
                </a:cubicBezTo>
                <a:cubicBezTo>
                  <a:pt x="2748221" y="213118"/>
                  <a:pt x="2762780" y="221725"/>
                  <a:pt x="2775120" y="226579"/>
                </a:cubicBezTo>
                <a:cubicBezTo>
                  <a:pt x="2787460" y="231434"/>
                  <a:pt x="2800567" y="236385"/>
                  <a:pt x="2814441" y="241432"/>
                </a:cubicBezTo>
                <a:cubicBezTo>
                  <a:pt x="2828315" y="246480"/>
                  <a:pt x="2827892" y="250280"/>
                  <a:pt x="2813172" y="252833"/>
                </a:cubicBezTo>
                <a:cubicBezTo>
                  <a:pt x="2798452" y="255385"/>
                  <a:pt x="2785090" y="256662"/>
                  <a:pt x="2773087" y="256662"/>
                </a:cubicBezTo>
                <a:cubicBezTo>
                  <a:pt x="2761185" y="256662"/>
                  <a:pt x="2751634" y="253306"/>
                  <a:pt x="2744436" y="246595"/>
                </a:cubicBezTo>
                <a:cubicBezTo>
                  <a:pt x="2737237" y="239884"/>
                  <a:pt x="2728528" y="230752"/>
                  <a:pt x="2718311" y="219201"/>
                </a:cubicBezTo>
                <a:lnTo>
                  <a:pt x="2713296" y="213762"/>
                </a:lnTo>
                <a:lnTo>
                  <a:pt x="2716472" y="224267"/>
                </a:lnTo>
                <a:cubicBezTo>
                  <a:pt x="2712873" y="228842"/>
                  <a:pt x="2711073" y="235560"/>
                  <a:pt x="2711073" y="244422"/>
                </a:cubicBezTo>
                <a:cubicBezTo>
                  <a:pt x="2711073" y="253973"/>
                  <a:pt x="2708599" y="264248"/>
                  <a:pt x="2703652" y="275247"/>
                </a:cubicBezTo>
                <a:cubicBezTo>
                  <a:pt x="2698705" y="286245"/>
                  <a:pt x="2692868" y="288923"/>
                  <a:pt x="2686142" y="283281"/>
                </a:cubicBezTo>
                <a:cubicBezTo>
                  <a:pt x="2679417" y="277638"/>
                  <a:pt x="2672415" y="272217"/>
                  <a:pt x="2665138" y="267019"/>
                </a:cubicBezTo>
                <a:cubicBezTo>
                  <a:pt x="2657860" y="261821"/>
                  <a:pt x="2659649" y="259221"/>
                  <a:pt x="2670504" y="259221"/>
                </a:cubicBezTo>
                <a:cubicBezTo>
                  <a:pt x="2677158" y="259221"/>
                  <a:pt x="2681281" y="258425"/>
                  <a:pt x="2682873" y="256834"/>
                </a:cubicBezTo>
                <a:cubicBezTo>
                  <a:pt x="2684465" y="255242"/>
                  <a:pt x="2685260" y="249757"/>
                  <a:pt x="2685260" y="240378"/>
                </a:cubicBezTo>
                <a:cubicBezTo>
                  <a:pt x="2685260" y="231258"/>
                  <a:pt x="2684902" y="226067"/>
                  <a:pt x="2684185" y="224805"/>
                </a:cubicBezTo>
                <a:cubicBezTo>
                  <a:pt x="2683468" y="223543"/>
                  <a:pt x="2680417" y="223134"/>
                  <a:pt x="2675032" y="223579"/>
                </a:cubicBezTo>
                <a:cubicBezTo>
                  <a:pt x="2669648" y="224023"/>
                  <a:pt x="2663212" y="224920"/>
                  <a:pt x="2655727" y="226268"/>
                </a:cubicBezTo>
                <a:cubicBezTo>
                  <a:pt x="2655727" y="257400"/>
                  <a:pt x="2654544" y="281241"/>
                  <a:pt x="2652178" y="297789"/>
                </a:cubicBezTo>
                <a:cubicBezTo>
                  <a:pt x="2649811" y="314338"/>
                  <a:pt x="2645803" y="323767"/>
                  <a:pt x="2640153" y="326075"/>
                </a:cubicBezTo>
                <a:cubicBezTo>
                  <a:pt x="2634504" y="328384"/>
                  <a:pt x="2631162" y="321687"/>
                  <a:pt x="2630130" y="305985"/>
                </a:cubicBezTo>
                <a:cubicBezTo>
                  <a:pt x="2629097" y="290282"/>
                  <a:pt x="2629025" y="264843"/>
                  <a:pt x="2629915" y="229666"/>
                </a:cubicBezTo>
                <a:cubicBezTo>
                  <a:pt x="2618571" y="231459"/>
                  <a:pt x="2610082" y="232670"/>
                  <a:pt x="2604446" y="233301"/>
                </a:cubicBezTo>
                <a:cubicBezTo>
                  <a:pt x="2604446" y="243512"/>
                  <a:pt x="2604894" y="252173"/>
                  <a:pt x="2605791" y="259286"/>
                </a:cubicBezTo>
                <a:cubicBezTo>
                  <a:pt x="2606687" y="266399"/>
                  <a:pt x="2604540" y="272461"/>
                  <a:pt x="2599348" y="277473"/>
                </a:cubicBezTo>
                <a:cubicBezTo>
                  <a:pt x="2594157" y="282485"/>
                  <a:pt x="2590314" y="280868"/>
                  <a:pt x="2587819" y="272622"/>
                </a:cubicBezTo>
                <a:cubicBezTo>
                  <a:pt x="2585324" y="264377"/>
                  <a:pt x="2583649" y="256443"/>
                  <a:pt x="2582796" y="248821"/>
                </a:cubicBezTo>
                <a:cubicBezTo>
                  <a:pt x="2581943" y="241199"/>
                  <a:pt x="2581581" y="237059"/>
                  <a:pt x="2581710" y="236399"/>
                </a:cubicBezTo>
                <a:cubicBezTo>
                  <a:pt x="2565907" y="251298"/>
                  <a:pt x="2548846" y="262448"/>
                  <a:pt x="2530526" y="269847"/>
                </a:cubicBezTo>
                <a:cubicBezTo>
                  <a:pt x="2512207" y="277247"/>
                  <a:pt x="2508582" y="275946"/>
                  <a:pt x="2519653" y="265943"/>
                </a:cubicBezTo>
                <a:cubicBezTo>
                  <a:pt x="2530723" y="255941"/>
                  <a:pt x="2542486" y="244713"/>
                  <a:pt x="2554940" y="232258"/>
                </a:cubicBezTo>
                <a:cubicBezTo>
                  <a:pt x="2567395" y="219804"/>
                  <a:pt x="2580692" y="203187"/>
                  <a:pt x="2594831" y="182408"/>
                </a:cubicBezTo>
                <a:cubicBezTo>
                  <a:pt x="2581997" y="185090"/>
                  <a:pt x="2572091" y="186660"/>
                  <a:pt x="2565115" y="187119"/>
                </a:cubicBezTo>
                <a:cubicBezTo>
                  <a:pt x="2558138" y="187578"/>
                  <a:pt x="2550997" y="184408"/>
                  <a:pt x="2543690" y="177611"/>
                </a:cubicBezTo>
                <a:cubicBezTo>
                  <a:pt x="2536384" y="170814"/>
                  <a:pt x="2537639" y="167871"/>
                  <a:pt x="2547455" y="168781"/>
                </a:cubicBezTo>
                <a:cubicBezTo>
                  <a:pt x="2557271" y="169692"/>
                  <a:pt x="2574281" y="168469"/>
                  <a:pt x="2598488" y="165114"/>
                </a:cubicBezTo>
                <a:cubicBezTo>
                  <a:pt x="2601442" y="159363"/>
                  <a:pt x="2602826" y="154782"/>
                  <a:pt x="2602639" y="151369"/>
                </a:cubicBezTo>
                <a:cubicBezTo>
                  <a:pt x="2597076" y="156775"/>
                  <a:pt x="2591959" y="153218"/>
                  <a:pt x="2587292" y="140699"/>
                </a:cubicBezTo>
                <a:cubicBezTo>
                  <a:pt x="2582624" y="128180"/>
                  <a:pt x="2578351" y="118472"/>
                  <a:pt x="2574472" y="111575"/>
                </a:cubicBezTo>
                <a:cubicBezTo>
                  <a:pt x="2570592" y="104677"/>
                  <a:pt x="2566265" y="97636"/>
                  <a:pt x="2561490" y="90451"/>
                </a:cubicBezTo>
                <a:cubicBezTo>
                  <a:pt x="2556715" y="83267"/>
                  <a:pt x="2559702" y="80123"/>
                  <a:pt x="2570449" y="81019"/>
                </a:cubicBezTo>
                <a:cubicBezTo>
                  <a:pt x="2581197" y="81915"/>
                  <a:pt x="2593522" y="81288"/>
                  <a:pt x="2607425" y="79137"/>
                </a:cubicBezTo>
                <a:lnTo>
                  <a:pt x="2624617" y="75497"/>
                </a:lnTo>
                <a:lnTo>
                  <a:pt x="2624908" y="75620"/>
                </a:lnTo>
                <a:lnTo>
                  <a:pt x="2624994" y="75417"/>
                </a:lnTo>
                <a:lnTo>
                  <a:pt x="2659233" y="68167"/>
                </a:lnTo>
                <a:cubicBezTo>
                  <a:pt x="2662230" y="62933"/>
                  <a:pt x="2665055" y="57376"/>
                  <a:pt x="2667708" y="51496"/>
                </a:cubicBezTo>
                <a:cubicBezTo>
                  <a:pt x="2656881" y="53217"/>
                  <a:pt x="2643889" y="55275"/>
                  <a:pt x="2628731" y="57670"/>
                </a:cubicBezTo>
                <a:cubicBezTo>
                  <a:pt x="2628731" y="58630"/>
                  <a:pt x="2628323" y="62563"/>
                  <a:pt x="2627505" y="69468"/>
                </a:cubicBezTo>
                <a:lnTo>
                  <a:pt x="2624994" y="75417"/>
                </a:lnTo>
                <a:lnTo>
                  <a:pt x="2624617" y="75497"/>
                </a:lnTo>
                <a:lnTo>
                  <a:pt x="2619568" y="73361"/>
                </a:lnTo>
                <a:cubicBezTo>
                  <a:pt x="2615094" y="69052"/>
                  <a:pt x="2611882" y="64460"/>
                  <a:pt x="2609931" y="59584"/>
                </a:cubicBezTo>
                <a:cubicBezTo>
                  <a:pt x="2590386" y="63183"/>
                  <a:pt x="2577268" y="65883"/>
                  <a:pt x="2570579" y="67683"/>
                </a:cubicBezTo>
                <a:cubicBezTo>
                  <a:pt x="2563889" y="69482"/>
                  <a:pt x="2555009" y="66080"/>
                  <a:pt x="2543938" y="57476"/>
                </a:cubicBezTo>
                <a:cubicBezTo>
                  <a:pt x="2532867" y="48872"/>
                  <a:pt x="2533197" y="45247"/>
                  <a:pt x="2544927" y="46603"/>
                </a:cubicBezTo>
                <a:cubicBezTo>
                  <a:pt x="2556658" y="47958"/>
                  <a:pt x="2576892" y="47510"/>
                  <a:pt x="2605629" y="45258"/>
                </a:cubicBezTo>
                <a:cubicBezTo>
                  <a:pt x="2600596" y="37357"/>
                  <a:pt x="2595964" y="29868"/>
                  <a:pt x="2591734" y="22791"/>
                </a:cubicBezTo>
                <a:cubicBezTo>
                  <a:pt x="2587503" y="15714"/>
                  <a:pt x="2589163" y="12649"/>
                  <a:pt x="2596713" y="13595"/>
                </a:cubicBezTo>
                <a:cubicBezTo>
                  <a:pt x="2604263" y="14541"/>
                  <a:pt x="2611714" y="16108"/>
                  <a:pt x="2619062" y="18295"/>
                </a:cubicBezTo>
                <a:cubicBezTo>
                  <a:pt x="2626412" y="20482"/>
                  <a:pt x="2629412" y="23522"/>
                  <a:pt x="2628065" y="27415"/>
                </a:cubicBezTo>
                <a:cubicBezTo>
                  <a:pt x="2626717" y="31309"/>
                  <a:pt x="2626043" y="36131"/>
                  <a:pt x="2626043" y="41881"/>
                </a:cubicBezTo>
                <a:cubicBezTo>
                  <a:pt x="2642476" y="40160"/>
                  <a:pt x="2658337" y="37687"/>
                  <a:pt x="2673624" y="34460"/>
                </a:cubicBezTo>
                <a:cubicBezTo>
                  <a:pt x="2676879" y="23648"/>
                  <a:pt x="2677158" y="14757"/>
                  <a:pt x="2674462" y="7787"/>
                </a:cubicBezTo>
                <a:cubicBezTo>
                  <a:pt x="2673114" y="4303"/>
                  <a:pt x="2673091" y="1988"/>
                  <a:pt x="2674393" y="8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09711" y="3849052"/>
            <a:ext cx="2592288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=6×300</a:t>
            </a:r>
          </a:p>
        </p:txBody>
      </p:sp>
      <p:sp>
        <p:nvSpPr>
          <p:cNvPr id="15" name="矩形 14"/>
          <p:cNvSpPr/>
          <p:nvPr/>
        </p:nvSpPr>
        <p:spPr>
          <a:xfrm>
            <a:off x="5819365" y="4298526"/>
            <a:ext cx="2592288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=1800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（人）</a:t>
            </a: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6807329" y="3989508"/>
            <a:ext cx="107252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8421307" y="4171444"/>
            <a:ext cx="2084194" cy="462879"/>
          </a:xfrm>
          <a:prstGeom prst="wedgeRoundRectCallout">
            <a:avLst>
              <a:gd name="adj1" fmla="val -65816"/>
              <a:gd name="adj2" fmla="val -83808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  <a:miter lim="800000"/>
          </a:ln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乘法结合律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69" y="3405627"/>
            <a:ext cx="2722143" cy="1961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14" grpId="0"/>
      <p:bldP spid="15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565345" y="189615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565345" y="2850244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565345" y="380433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6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565345" y="476000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7" name="MH_Text_1"/>
          <p:cNvSpPr/>
          <p:nvPr>
            <p:custDataLst>
              <p:tags r:id="rId5"/>
            </p:custDataLst>
          </p:nvPr>
        </p:nvSpPr>
        <p:spPr>
          <a:xfrm>
            <a:off x="8673427" y="199934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6"/>
            </p:custDataLst>
          </p:nvPr>
        </p:nvSpPr>
        <p:spPr>
          <a:xfrm>
            <a:off x="8673427" y="295343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7"/>
            </p:custDataLst>
          </p:nvPr>
        </p:nvSpPr>
        <p:spPr>
          <a:xfrm>
            <a:off x="8673427" y="3909106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Text_4"/>
          <p:cNvSpPr/>
          <p:nvPr>
            <p:custDataLst>
              <p:tags r:id="rId8"/>
            </p:custDataLst>
          </p:nvPr>
        </p:nvSpPr>
        <p:spPr>
          <a:xfrm>
            <a:off x="8673427" y="486319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9"/>
            </p:custDataLst>
          </p:nvPr>
        </p:nvSpPr>
        <p:spPr>
          <a:xfrm>
            <a:off x="5145995" y="161017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10"/>
            </p:custDataLst>
          </p:nvPr>
        </p:nvSpPr>
        <p:spPr>
          <a:xfrm>
            <a:off x="5736437" y="254544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692099" y="2047023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580625" y="2771384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5198355" y="2771385"/>
            <a:ext cx="422614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34976" y="2771386"/>
            <a:ext cx="2276722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（25×5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2289303" y="3653693"/>
            <a:ext cx="6613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三个数相乘，先乘前两个数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或者先乘后两个数，积不变。这叫做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乘法结合律。</a:t>
            </a:r>
          </a:p>
        </p:txBody>
      </p:sp>
      <p:sp>
        <p:nvSpPr>
          <p:cNvPr id="7" name="矩形 6"/>
          <p:cNvSpPr/>
          <p:nvPr/>
        </p:nvSpPr>
        <p:spPr>
          <a:xfrm>
            <a:off x="2529844" y="4883751"/>
            <a:ext cx="5976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用字母表示为：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144506" y="1099096"/>
            <a:ext cx="11047494" cy="5876501"/>
            <a:chOff x="1516344" y="1196751"/>
            <a:chExt cx="11047494" cy="5876501"/>
          </a:xfrm>
        </p:grpSpPr>
        <p:grpSp>
          <p:nvGrpSpPr>
            <p:cNvPr id="9" name="组合 8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2" name="矩形: 圆角 11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50635" y="450088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>
            <a:spLocks noChangeArrowheads="1"/>
          </p:cNvSpPr>
          <p:nvPr/>
        </p:nvSpPr>
        <p:spPr bwMode="auto">
          <a:xfrm>
            <a:off x="3131525" y="2080130"/>
            <a:ext cx="5116223" cy="325170"/>
          </a:xfrm>
          <a:custGeom>
            <a:avLst/>
            <a:gdLst/>
            <a:ahLst/>
            <a:cxnLst/>
            <a:rect l="l" t="t" r="r" b="b"/>
            <a:pathLst>
              <a:path w="5116223" h="325170">
                <a:moveTo>
                  <a:pt x="3073741" y="244998"/>
                </a:moveTo>
                <a:cubicBezTo>
                  <a:pt x="3077110" y="244772"/>
                  <a:pt x="3083112" y="246538"/>
                  <a:pt x="3091748" y="250295"/>
                </a:cubicBezTo>
                <a:cubicBezTo>
                  <a:pt x="3109021" y="257809"/>
                  <a:pt x="3120522" y="265413"/>
                  <a:pt x="3126251" y="273107"/>
                </a:cubicBezTo>
                <a:cubicBezTo>
                  <a:pt x="3131980" y="280800"/>
                  <a:pt x="3133403" y="290566"/>
                  <a:pt x="3130520" y="302404"/>
                </a:cubicBezTo>
                <a:cubicBezTo>
                  <a:pt x="3127638" y="314242"/>
                  <a:pt x="3121576" y="315547"/>
                  <a:pt x="3112334" y="306319"/>
                </a:cubicBezTo>
                <a:cubicBezTo>
                  <a:pt x="3103091" y="297091"/>
                  <a:pt x="3094476" y="287486"/>
                  <a:pt x="3086489" y="277506"/>
                </a:cubicBezTo>
                <a:cubicBezTo>
                  <a:pt x="3080323" y="268686"/>
                  <a:pt x="3075339" y="260068"/>
                  <a:pt x="3071539" y="251650"/>
                </a:cubicBezTo>
                <a:cubicBezTo>
                  <a:pt x="3069639" y="247441"/>
                  <a:pt x="3070373" y="245224"/>
                  <a:pt x="3073741" y="244998"/>
                </a:cubicBezTo>
                <a:close/>
                <a:moveTo>
                  <a:pt x="5070607" y="227602"/>
                </a:moveTo>
                <a:cubicBezTo>
                  <a:pt x="5067235" y="227792"/>
                  <a:pt x="5063955" y="229072"/>
                  <a:pt x="5060768" y="231441"/>
                </a:cubicBezTo>
                <a:cubicBezTo>
                  <a:pt x="5054394" y="236181"/>
                  <a:pt x="5051207" y="242498"/>
                  <a:pt x="5051207" y="250392"/>
                </a:cubicBezTo>
                <a:cubicBezTo>
                  <a:pt x="5051207" y="258286"/>
                  <a:pt x="5054756" y="264212"/>
                  <a:pt x="5061855" y="268170"/>
                </a:cubicBezTo>
                <a:cubicBezTo>
                  <a:pt x="5068953" y="272128"/>
                  <a:pt x="5075901" y="271927"/>
                  <a:pt x="5082698" y="267568"/>
                </a:cubicBezTo>
                <a:cubicBezTo>
                  <a:pt x="5089495" y="263194"/>
                  <a:pt x="5092689" y="256884"/>
                  <a:pt x="5092281" y="248639"/>
                </a:cubicBezTo>
                <a:cubicBezTo>
                  <a:pt x="5091872" y="240393"/>
                  <a:pt x="5088112" y="234281"/>
                  <a:pt x="5080999" y="230301"/>
                </a:cubicBezTo>
                <a:cubicBezTo>
                  <a:pt x="5077443" y="228311"/>
                  <a:pt x="5073978" y="227412"/>
                  <a:pt x="5070607" y="227602"/>
                </a:cubicBezTo>
                <a:close/>
                <a:moveTo>
                  <a:pt x="614826" y="224450"/>
                </a:moveTo>
                <a:cubicBezTo>
                  <a:pt x="613916" y="223468"/>
                  <a:pt x="603049" y="224755"/>
                  <a:pt x="582227" y="228311"/>
                </a:cubicBezTo>
                <a:lnTo>
                  <a:pt x="556953" y="230699"/>
                </a:lnTo>
                <a:cubicBezTo>
                  <a:pt x="558702" y="241426"/>
                  <a:pt x="559971" y="253199"/>
                  <a:pt x="560760" y="266019"/>
                </a:cubicBezTo>
                <a:cubicBezTo>
                  <a:pt x="575559" y="266091"/>
                  <a:pt x="592366" y="264083"/>
                  <a:pt x="611180" y="259996"/>
                </a:cubicBezTo>
                <a:cubicBezTo>
                  <a:pt x="613632" y="248553"/>
                  <a:pt x="615081" y="240013"/>
                  <a:pt x="615525" y="234377"/>
                </a:cubicBezTo>
                <a:cubicBezTo>
                  <a:pt x="615970" y="228742"/>
                  <a:pt x="615737" y="225433"/>
                  <a:pt x="614826" y="224450"/>
                </a:cubicBezTo>
                <a:close/>
                <a:moveTo>
                  <a:pt x="4768798" y="212179"/>
                </a:moveTo>
                <a:lnTo>
                  <a:pt x="4744728" y="217191"/>
                </a:lnTo>
                <a:cubicBezTo>
                  <a:pt x="4739294" y="229394"/>
                  <a:pt x="4736730" y="236009"/>
                  <a:pt x="4737038" y="237034"/>
                </a:cubicBezTo>
                <a:cubicBezTo>
                  <a:pt x="4737347" y="238059"/>
                  <a:pt x="4738749" y="238930"/>
                  <a:pt x="4741244" y="239647"/>
                </a:cubicBezTo>
                <a:cubicBezTo>
                  <a:pt x="4743739" y="240364"/>
                  <a:pt x="4747962" y="241956"/>
                  <a:pt x="4753913" y="244423"/>
                </a:cubicBezTo>
                <a:cubicBezTo>
                  <a:pt x="4759391" y="237769"/>
                  <a:pt x="4764353" y="227021"/>
                  <a:pt x="4768798" y="212179"/>
                </a:cubicBezTo>
                <a:close/>
                <a:moveTo>
                  <a:pt x="5073088" y="204682"/>
                </a:moveTo>
                <a:cubicBezTo>
                  <a:pt x="5078610" y="204804"/>
                  <a:pt x="5084254" y="206077"/>
                  <a:pt x="5090022" y="208500"/>
                </a:cubicBezTo>
                <a:cubicBezTo>
                  <a:pt x="5101559" y="213347"/>
                  <a:pt x="5109220" y="221027"/>
                  <a:pt x="5113006" y="231538"/>
                </a:cubicBezTo>
                <a:cubicBezTo>
                  <a:pt x="5116792" y="242049"/>
                  <a:pt x="5117237" y="252446"/>
                  <a:pt x="5114340" y="262728"/>
                </a:cubicBezTo>
                <a:cubicBezTo>
                  <a:pt x="5111444" y="273010"/>
                  <a:pt x="5106023" y="280879"/>
                  <a:pt x="5098078" y="286336"/>
                </a:cubicBezTo>
                <a:cubicBezTo>
                  <a:pt x="5090134" y="291792"/>
                  <a:pt x="5080694" y="294520"/>
                  <a:pt x="5069759" y="294520"/>
                </a:cubicBezTo>
                <a:cubicBezTo>
                  <a:pt x="5058825" y="294520"/>
                  <a:pt x="5048924" y="290082"/>
                  <a:pt x="5040054" y="281205"/>
                </a:cubicBezTo>
                <a:cubicBezTo>
                  <a:pt x="5031184" y="272329"/>
                  <a:pt x="5026750" y="262785"/>
                  <a:pt x="5026750" y="252575"/>
                </a:cubicBezTo>
                <a:cubicBezTo>
                  <a:pt x="5026750" y="242365"/>
                  <a:pt x="5029138" y="233435"/>
                  <a:pt x="5033913" y="225784"/>
                </a:cubicBezTo>
                <a:cubicBezTo>
                  <a:pt x="5038688" y="218134"/>
                  <a:pt x="5046349" y="212129"/>
                  <a:pt x="5056896" y="207769"/>
                </a:cubicBezTo>
                <a:cubicBezTo>
                  <a:pt x="5062170" y="205589"/>
                  <a:pt x="5067567" y="204560"/>
                  <a:pt x="5073088" y="204682"/>
                </a:cubicBezTo>
                <a:close/>
                <a:moveTo>
                  <a:pt x="1967367" y="183701"/>
                </a:moveTo>
                <a:lnTo>
                  <a:pt x="1908760" y="190324"/>
                </a:lnTo>
                <a:cubicBezTo>
                  <a:pt x="1907427" y="192393"/>
                  <a:pt x="1906146" y="194033"/>
                  <a:pt x="1904917" y="195245"/>
                </a:cubicBezTo>
                <a:lnTo>
                  <a:pt x="1903487" y="196198"/>
                </a:lnTo>
                <a:lnTo>
                  <a:pt x="1910675" y="198036"/>
                </a:lnTo>
                <a:cubicBezTo>
                  <a:pt x="1916597" y="200323"/>
                  <a:pt x="1919085" y="202772"/>
                  <a:pt x="1918139" y="205381"/>
                </a:cubicBezTo>
                <a:cubicBezTo>
                  <a:pt x="1917193" y="207991"/>
                  <a:pt x="1916317" y="210652"/>
                  <a:pt x="1915514" y="213362"/>
                </a:cubicBezTo>
                <a:cubicBezTo>
                  <a:pt x="1929052" y="212573"/>
                  <a:pt x="1947443" y="210515"/>
                  <a:pt x="1970688" y="207188"/>
                </a:cubicBezTo>
                <a:cubicBezTo>
                  <a:pt x="1970688" y="200506"/>
                  <a:pt x="1969566" y="194465"/>
                  <a:pt x="1967322" y="189066"/>
                </a:cubicBezTo>
                <a:close/>
                <a:moveTo>
                  <a:pt x="1978045" y="182494"/>
                </a:moveTo>
                <a:lnTo>
                  <a:pt x="1970361" y="183363"/>
                </a:lnTo>
                <a:lnTo>
                  <a:pt x="1974238" y="183140"/>
                </a:lnTo>
                <a:lnTo>
                  <a:pt x="1980828" y="185119"/>
                </a:lnTo>
                <a:close/>
                <a:moveTo>
                  <a:pt x="3774772" y="175740"/>
                </a:moveTo>
                <a:cubicBezTo>
                  <a:pt x="3770240" y="176644"/>
                  <a:pt x="3755915" y="179526"/>
                  <a:pt x="3731794" y="184387"/>
                </a:cubicBezTo>
                <a:cubicBezTo>
                  <a:pt x="3733501" y="199574"/>
                  <a:pt x="3734684" y="209232"/>
                  <a:pt x="3735343" y="213362"/>
                </a:cubicBezTo>
                <a:cubicBezTo>
                  <a:pt x="3757470" y="209834"/>
                  <a:pt x="3770749" y="207439"/>
                  <a:pt x="3775180" y="206177"/>
                </a:cubicBezTo>
                <a:cubicBezTo>
                  <a:pt x="3777647" y="196311"/>
                  <a:pt x="3779329" y="188546"/>
                  <a:pt x="3780224" y="182882"/>
                </a:cubicBezTo>
                <a:cubicBezTo>
                  <a:pt x="3781121" y="177217"/>
                  <a:pt x="3779303" y="174837"/>
                  <a:pt x="3774772" y="175740"/>
                </a:cubicBezTo>
                <a:close/>
                <a:moveTo>
                  <a:pt x="4455974" y="156487"/>
                </a:moveTo>
                <a:cubicBezTo>
                  <a:pt x="4458293" y="156798"/>
                  <a:pt x="4461097" y="157433"/>
                  <a:pt x="4464389" y="158392"/>
                </a:cubicBezTo>
                <a:cubicBezTo>
                  <a:pt x="4477553" y="162228"/>
                  <a:pt x="4487028" y="168040"/>
                  <a:pt x="4492814" y="175826"/>
                </a:cubicBezTo>
                <a:cubicBezTo>
                  <a:pt x="4498601" y="183613"/>
                  <a:pt x="4500028" y="193192"/>
                  <a:pt x="4497095" y="204564"/>
                </a:cubicBezTo>
                <a:cubicBezTo>
                  <a:pt x="4494162" y="215936"/>
                  <a:pt x="4484917" y="213254"/>
                  <a:pt x="4469357" y="196519"/>
                </a:cubicBezTo>
                <a:cubicBezTo>
                  <a:pt x="4457670" y="180329"/>
                  <a:pt x="4450629" y="168968"/>
                  <a:pt x="4448234" y="162436"/>
                </a:cubicBezTo>
                <a:cubicBezTo>
                  <a:pt x="4446438" y="157537"/>
                  <a:pt x="4449018" y="155554"/>
                  <a:pt x="4455974" y="156487"/>
                </a:cubicBezTo>
                <a:close/>
                <a:moveTo>
                  <a:pt x="1171334" y="156443"/>
                </a:moveTo>
                <a:cubicBezTo>
                  <a:pt x="1173899" y="157155"/>
                  <a:pt x="1169760" y="169968"/>
                  <a:pt x="1158915" y="194884"/>
                </a:cubicBezTo>
                <a:cubicBezTo>
                  <a:pt x="1146482" y="223292"/>
                  <a:pt x="1138924" y="245201"/>
                  <a:pt x="1136243" y="260609"/>
                </a:cubicBezTo>
                <a:cubicBezTo>
                  <a:pt x="1133561" y="276018"/>
                  <a:pt x="1128008" y="279800"/>
                  <a:pt x="1119583" y="271956"/>
                </a:cubicBezTo>
                <a:cubicBezTo>
                  <a:pt x="1111158" y="264112"/>
                  <a:pt x="1105297" y="255321"/>
                  <a:pt x="1101998" y="245584"/>
                </a:cubicBezTo>
                <a:cubicBezTo>
                  <a:pt x="1098700" y="235847"/>
                  <a:pt x="1099948" y="229968"/>
                  <a:pt x="1105741" y="227946"/>
                </a:cubicBezTo>
                <a:cubicBezTo>
                  <a:pt x="1111535" y="225924"/>
                  <a:pt x="1117694" y="220991"/>
                  <a:pt x="1124219" y="213147"/>
                </a:cubicBezTo>
                <a:cubicBezTo>
                  <a:pt x="1130743" y="205303"/>
                  <a:pt x="1142495" y="190331"/>
                  <a:pt x="1159474" y="168233"/>
                </a:cubicBezTo>
                <a:cubicBezTo>
                  <a:pt x="1165841" y="159946"/>
                  <a:pt x="1169794" y="156016"/>
                  <a:pt x="1171334" y="156443"/>
                </a:cubicBezTo>
                <a:close/>
                <a:moveTo>
                  <a:pt x="4379842" y="129160"/>
                </a:moveTo>
                <a:cubicBezTo>
                  <a:pt x="4374916" y="129597"/>
                  <a:pt x="4362379" y="131823"/>
                  <a:pt x="4342231" y="135839"/>
                </a:cubicBezTo>
                <a:lnTo>
                  <a:pt x="4343415" y="174234"/>
                </a:lnTo>
                <a:cubicBezTo>
                  <a:pt x="4351345" y="173489"/>
                  <a:pt x="4357945" y="171725"/>
                  <a:pt x="4363215" y="168943"/>
                </a:cubicBezTo>
                <a:cubicBezTo>
                  <a:pt x="4368485" y="166161"/>
                  <a:pt x="4374178" y="167778"/>
                  <a:pt x="4380294" y="173794"/>
                </a:cubicBezTo>
                <a:cubicBezTo>
                  <a:pt x="4386410" y="179809"/>
                  <a:pt x="4384653" y="184785"/>
                  <a:pt x="4375024" y="188722"/>
                </a:cubicBezTo>
                <a:cubicBezTo>
                  <a:pt x="4365395" y="192658"/>
                  <a:pt x="4354915" y="194626"/>
                  <a:pt x="4343587" y="194626"/>
                </a:cubicBezTo>
                <a:lnTo>
                  <a:pt x="4344748" y="229559"/>
                </a:lnTo>
                <a:cubicBezTo>
                  <a:pt x="4349280" y="229688"/>
                  <a:pt x="4356034" y="227921"/>
                  <a:pt x="4365011" y="224257"/>
                </a:cubicBezTo>
                <a:cubicBezTo>
                  <a:pt x="4373988" y="220593"/>
                  <a:pt x="4380007" y="220786"/>
                  <a:pt x="4383069" y="224838"/>
                </a:cubicBezTo>
                <a:cubicBezTo>
                  <a:pt x="4386131" y="228889"/>
                  <a:pt x="4388385" y="228631"/>
                  <a:pt x="4389834" y="224063"/>
                </a:cubicBezTo>
                <a:cubicBezTo>
                  <a:pt x="4391282" y="219496"/>
                  <a:pt x="4392232" y="203980"/>
                  <a:pt x="4392684" y="177515"/>
                </a:cubicBezTo>
                <a:cubicBezTo>
                  <a:pt x="4393136" y="151050"/>
                  <a:pt x="4392340" y="136265"/>
                  <a:pt x="4390296" y="133161"/>
                </a:cubicBezTo>
                <a:cubicBezTo>
                  <a:pt x="4388253" y="130056"/>
                  <a:pt x="4384768" y="128722"/>
                  <a:pt x="4379842" y="129160"/>
                </a:cubicBezTo>
                <a:close/>
                <a:moveTo>
                  <a:pt x="1490289" y="121843"/>
                </a:moveTo>
                <a:cubicBezTo>
                  <a:pt x="1494464" y="122136"/>
                  <a:pt x="1499588" y="123864"/>
                  <a:pt x="1505661" y="127030"/>
                </a:cubicBezTo>
                <a:cubicBezTo>
                  <a:pt x="1517807" y="133361"/>
                  <a:pt x="1520428" y="139402"/>
                  <a:pt x="1513523" y="145153"/>
                </a:cubicBezTo>
                <a:cubicBezTo>
                  <a:pt x="1506618" y="150903"/>
                  <a:pt x="1502119" y="158313"/>
                  <a:pt x="1500025" y="167383"/>
                </a:cubicBezTo>
                <a:cubicBezTo>
                  <a:pt x="1497932" y="176454"/>
                  <a:pt x="1499358" y="185696"/>
                  <a:pt x="1504306" y="195110"/>
                </a:cubicBezTo>
                <a:cubicBezTo>
                  <a:pt x="1509253" y="204525"/>
                  <a:pt x="1510379" y="215922"/>
                  <a:pt x="1507683" y="229301"/>
                </a:cubicBezTo>
                <a:cubicBezTo>
                  <a:pt x="1547993" y="240400"/>
                  <a:pt x="1576627" y="247739"/>
                  <a:pt x="1593585" y="251317"/>
                </a:cubicBezTo>
                <a:cubicBezTo>
                  <a:pt x="1610542" y="254895"/>
                  <a:pt x="1630324" y="257347"/>
                  <a:pt x="1652931" y="258673"/>
                </a:cubicBezTo>
                <a:cubicBezTo>
                  <a:pt x="1675539" y="260000"/>
                  <a:pt x="1699049" y="259078"/>
                  <a:pt x="1723464" y="255909"/>
                </a:cubicBezTo>
                <a:cubicBezTo>
                  <a:pt x="1747878" y="252740"/>
                  <a:pt x="1755338" y="255981"/>
                  <a:pt x="1745845" y="265632"/>
                </a:cubicBezTo>
                <a:lnTo>
                  <a:pt x="1707750" y="284045"/>
                </a:lnTo>
                <a:cubicBezTo>
                  <a:pt x="1688191" y="293724"/>
                  <a:pt x="1673861" y="298109"/>
                  <a:pt x="1664762" y="297198"/>
                </a:cubicBezTo>
                <a:cubicBezTo>
                  <a:pt x="1655663" y="296288"/>
                  <a:pt x="1636838" y="290996"/>
                  <a:pt x="1608287" y="281324"/>
                </a:cubicBezTo>
                <a:cubicBezTo>
                  <a:pt x="1579735" y="271651"/>
                  <a:pt x="1556866" y="264008"/>
                  <a:pt x="1539680" y="258394"/>
                </a:cubicBezTo>
                <a:cubicBezTo>
                  <a:pt x="1522493" y="252779"/>
                  <a:pt x="1510461" y="249073"/>
                  <a:pt x="1503585" y="247273"/>
                </a:cubicBezTo>
                <a:cubicBezTo>
                  <a:pt x="1496709" y="245473"/>
                  <a:pt x="1489830" y="246563"/>
                  <a:pt x="1482946" y="250542"/>
                </a:cubicBezTo>
                <a:cubicBezTo>
                  <a:pt x="1476063" y="254522"/>
                  <a:pt x="1469133" y="258121"/>
                  <a:pt x="1462157" y="261341"/>
                </a:cubicBezTo>
                <a:cubicBezTo>
                  <a:pt x="1455180" y="264560"/>
                  <a:pt x="1447497" y="262223"/>
                  <a:pt x="1439108" y="254328"/>
                </a:cubicBezTo>
                <a:cubicBezTo>
                  <a:pt x="1430719" y="246434"/>
                  <a:pt x="1429747" y="242157"/>
                  <a:pt x="1436193" y="241497"/>
                </a:cubicBezTo>
                <a:cubicBezTo>
                  <a:pt x="1442639" y="240838"/>
                  <a:pt x="1460382" y="236665"/>
                  <a:pt x="1489421" y="228978"/>
                </a:cubicBezTo>
                <a:cubicBezTo>
                  <a:pt x="1489779" y="228476"/>
                  <a:pt x="1488876" y="223787"/>
                  <a:pt x="1486710" y="214911"/>
                </a:cubicBezTo>
                <a:cubicBezTo>
                  <a:pt x="1484545" y="206034"/>
                  <a:pt x="1481623" y="198548"/>
                  <a:pt x="1477945" y="192454"/>
                </a:cubicBezTo>
                <a:cubicBezTo>
                  <a:pt x="1474267" y="186359"/>
                  <a:pt x="1473550" y="178225"/>
                  <a:pt x="1475794" y="168050"/>
                </a:cubicBezTo>
                <a:cubicBezTo>
                  <a:pt x="1478038" y="157876"/>
                  <a:pt x="1475726" y="153463"/>
                  <a:pt x="1468857" y="154811"/>
                </a:cubicBezTo>
                <a:cubicBezTo>
                  <a:pt x="1461988" y="156159"/>
                  <a:pt x="1454567" y="154710"/>
                  <a:pt x="1446594" y="150466"/>
                </a:cubicBezTo>
                <a:cubicBezTo>
                  <a:pt x="1438620" y="146221"/>
                  <a:pt x="1437527" y="143313"/>
                  <a:pt x="1443313" y="141743"/>
                </a:cubicBezTo>
                <a:cubicBezTo>
                  <a:pt x="1449100" y="140173"/>
                  <a:pt x="1455624" y="138327"/>
                  <a:pt x="1462888" y="136204"/>
                </a:cubicBezTo>
                <a:cubicBezTo>
                  <a:pt x="1470151" y="134082"/>
                  <a:pt x="1476059" y="130439"/>
                  <a:pt x="1480612" y="125277"/>
                </a:cubicBezTo>
                <a:cubicBezTo>
                  <a:pt x="1482889" y="122696"/>
                  <a:pt x="1486114" y="121551"/>
                  <a:pt x="1490289" y="121843"/>
                </a:cubicBezTo>
                <a:close/>
                <a:moveTo>
                  <a:pt x="2328117" y="118157"/>
                </a:moveTo>
                <a:cubicBezTo>
                  <a:pt x="2333439" y="118526"/>
                  <a:pt x="2337826" y="120452"/>
                  <a:pt x="2341279" y="123933"/>
                </a:cubicBezTo>
                <a:cubicBezTo>
                  <a:pt x="2348184" y="130895"/>
                  <a:pt x="2345631" y="136545"/>
                  <a:pt x="2333621" y="140883"/>
                </a:cubicBezTo>
                <a:cubicBezTo>
                  <a:pt x="2321611" y="145221"/>
                  <a:pt x="2307820" y="149347"/>
                  <a:pt x="2292246" y="153262"/>
                </a:cubicBezTo>
                <a:cubicBezTo>
                  <a:pt x="2301237" y="158037"/>
                  <a:pt x="2304833" y="162239"/>
                  <a:pt x="2303034" y="165867"/>
                </a:cubicBezTo>
                <a:cubicBezTo>
                  <a:pt x="2301234" y="169495"/>
                  <a:pt x="2300334" y="175884"/>
                  <a:pt x="2300334" y="185033"/>
                </a:cubicBezTo>
                <a:cubicBezTo>
                  <a:pt x="2309311" y="184230"/>
                  <a:pt x="2319177" y="181777"/>
                  <a:pt x="2329932" y="177676"/>
                </a:cubicBezTo>
                <a:cubicBezTo>
                  <a:pt x="2340687" y="173575"/>
                  <a:pt x="2349467" y="175636"/>
                  <a:pt x="2356271" y="183860"/>
                </a:cubicBezTo>
                <a:cubicBezTo>
                  <a:pt x="2363076" y="192084"/>
                  <a:pt x="2358684" y="197512"/>
                  <a:pt x="2343096" y="200144"/>
                </a:cubicBezTo>
                <a:cubicBezTo>
                  <a:pt x="2327509" y="202775"/>
                  <a:pt x="2313255" y="204091"/>
                  <a:pt x="2300334" y="204091"/>
                </a:cubicBezTo>
                <a:lnTo>
                  <a:pt x="2300334" y="244595"/>
                </a:lnTo>
                <a:cubicBezTo>
                  <a:pt x="2325702" y="258132"/>
                  <a:pt x="2349496" y="266679"/>
                  <a:pt x="2371716" y="270235"/>
                </a:cubicBezTo>
                <a:cubicBezTo>
                  <a:pt x="2393936" y="273791"/>
                  <a:pt x="2413915" y="276405"/>
                  <a:pt x="2431654" y="278076"/>
                </a:cubicBezTo>
                <a:cubicBezTo>
                  <a:pt x="2449393" y="279746"/>
                  <a:pt x="2454212" y="283321"/>
                  <a:pt x="2446109" y="288798"/>
                </a:cubicBezTo>
                <a:cubicBezTo>
                  <a:pt x="2438007" y="294276"/>
                  <a:pt x="2422090" y="299299"/>
                  <a:pt x="2398356" y="303866"/>
                </a:cubicBezTo>
                <a:cubicBezTo>
                  <a:pt x="2374623" y="308434"/>
                  <a:pt x="2354999" y="305591"/>
                  <a:pt x="2339483" y="295338"/>
                </a:cubicBezTo>
                <a:cubicBezTo>
                  <a:pt x="2323967" y="285084"/>
                  <a:pt x="2307809" y="273992"/>
                  <a:pt x="2291009" y="262061"/>
                </a:cubicBezTo>
                <a:cubicBezTo>
                  <a:pt x="2274210" y="250130"/>
                  <a:pt x="2256130" y="235754"/>
                  <a:pt x="2236771" y="218933"/>
                </a:cubicBezTo>
                <a:cubicBezTo>
                  <a:pt x="2224496" y="244172"/>
                  <a:pt x="2212748" y="260763"/>
                  <a:pt x="2201526" y="268708"/>
                </a:cubicBezTo>
                <a:cubicBezTo>
                  <a:pt x="2190305" y="276652"/>
                  <a:pt x="2179647" y="282041"/>
                  <a:pt x="2169551" y="284873"/>
                </a:cubicBezTo>
                <a:cubicBezTo>
                  <a:pt x="2159456" y="287705"/>
                  <a:pt x="2159656" y="283951"/>
                  <a:pt x="2170154" y="273612"/>
                </a:cubicBezTo>
                <a:cubicBezTo>
                  <a:pt x="2180651" y="263273"/>
                  <a:pt x="2190778" y="249664"/>
                  <a:pt x="2200537" y="232786"/>
                </a:cubicBezTo>
                <a:cubicBezTo>
                  <a:pt x="2210296" y="215907"/>
                  <a:pt x="2216293" y="204012"/>
                  <a:pt x="2218530" y="197100"/>
                </a:cubicBezTo>
                <a:cubicBezTo>
                  <a:pt x="2220767" y="190188"/>
                  <a:pt x="2220986" y="183523"/>
                  <a:pt x="2219186" y="177106"/>
                </a:cubicBezTo>
                <a:cubicBezTo>
                  <a:pt x="2217386" y="170689"/>
                  <a:pt x="2220498" y="168696"/>
                  <a:pt x="2228522" y="171126"/>
                </a:cubicBezTo>
                <a:cubicBezTo>
                  <a:pt x="2236545" y="173557"/>
                  <a:pt x="2243995" y="177468"/>
                  <a:pt x="2250871" y="182860"/>
                </a:cubicBezTo>
                <a:cubicBezTo>
                  <a:pt x="2257747" y="188252"/>
                  <a:pt x="2258991" y="192923"/>
                  <a:pt x="2254603" y="196874"/>
                </a:cubicBezTo>
                <a:cubicBezTo>
                  <a:pt x="2250215" y="200825"/>
                  <a:pt x="2247010" y="204019"/>
                  <a:pt x="2244988" y="206457"/>
                </a:cubicBezTo>
                <a:cubicBezTo>
                  <a:pt x="2259328" y="217011"/>
                  <a:pt x="2269173" y="224712"/>
                  <a:pt x="2274522" y="229559"/>
                </a:cubicBezTo>
                <a:cubicBezTo>
                  <a:pt x="2274522" y="180186"/>
                  <a:pt x="2273324" y="156166"/>
                  <a:pt x="2270929" y="157499"/>
                </a:cubicBezTo>
                <a:cubicBezTo>
                  <a:pt x="2268535" y="158833"/>
                  <a:pt x="2263024" y="159733"/>
                  <a:pt x="2254399" y="160199"/>
                </a:cubicBezTo>
                <a:cubicBezTo>
                  <a:pt x="2245773" y="160665"/>
                  <a:pt x="2237524" y="158822"/>
                  <a:pt x="2229651" y="154671"/>
                </a:cubicBezTo>
                <a:cubicBezTo>
                  <a:pt x="2221778" y="150519"/>
                  <a:pt x="2223144" y="146949"/>
                  <a:pt x="2233749" y="143959"/>
                </a:cubicBezTo>
                <a:cubicBezTo>
                  <a:pt x="2244353" y="140969"/>
                  <a:pt x="2256008" y="137886"/>
                  <a:pt x="2268714" y="134709"/>
                </a:cubicBezTo>
                <a:cubicBezTo>
                  <a:pt x="2281419" y="131533"/>
                  <a:pt x="2294963" y="127202"/>
                  <a:pt x="2309347" y="121717"/>
                </a:cubicBezTo>
                <a:cubicBezTo>
                  <a:pt x="2316538" y="118974"/>
                  <a:pt x="2322795" y="117788"/>
                  <a:pt x="2328117" y="118157"/>
                </a:cubicBezTo>
                <a:close/>
                <a:moveTo>
                  <a:pt x="3070604" y="114317"/>
                </a:moveTo>
                <a:cubicBezTo>
                  <a:pt x="3061662" y="115658"/>
                  <a:pt x="3047082" y="118752"/>
                  <a:pt x="3026862" y="123599"/>
                </a:cubicBezTo>
                <a:lnTo>
                  <a:pt x="3026862" y="136441"/>
                </a:lnTo>
                <a:cubicBezTo>
                  <a:pt x="3036714" y="135638"/>
                  <a:pt x="3045096" y="133860"/>
                  <a:pt x="3052008" y="131106"/>
                </a:cubicBezTo>
                <a:cubicBezTo>
                  <a:pt x="3058920" y="128353"/>
                  <a:pt x="3065229" y="129099"/>
                  <a:pt x="3070937" y="133343"/>
                </a:cubicBezTo>
                <a:cubicBezTo>
                  <a:pt x="3076644" y="137588"/>
                  <a:pt x="3077035" y="141643"/>
                  <a:pt x="3072109" y="145507"/>
                </a:cubicBezTo>
                <a:cubicBezTo>
                  <a:pt x="3067184" y="149372"/>
                  <a:pt x="3059995" y="152004"/>
                  <a:pt x="3050545" y="153402"/>
                </a:cubicBezTo>
                <a:cubicBezTo>
                  <a:pt x="3041095" y="154800"/>
                  <a:pt x="3033201" y="155047"/>
                  <a:pt x="3026862" y="154144"/>
                </a:cubicBezTo>
                <a:lnTo>
                  <a:pt x="3026862" y="164770"/>
                </a:lnTo>
                <a:cubicBezTo>
                  <a:pt x="3033143" y="164885"/>
                  <a:pt x="3040908" y="163340"/>
                  <a:pt x="3050158" y="160134"/>
                </a:cubicBezTo>
                <a:cubicBezTo>
                  <a:pt x="3059407" y="156929"/>
                  <a:pt x="3066836" y="157836"/>
                  <a:pt x="3072443" y="162856"/>
                </a:cubicBezTo>
                <a:cubicBezTo>
                  <a:pt x="3078050" y="167875"/>
                  <a:pt x="3077376" y="171947"/>
                  <a:pt x="3070421" y="175073"/>
                </a:cubicBezTo>
                <a:cubicBezTo>
                  <a:pt x="3063466" y="178200"/>
                  <a:pt x="3055987" y="180440"/>
                  <a:pt x="3047985" y="181795"/>
                </a:cubicBezTo>
                <a:cubicBezTo>
                  <a:pt x="3039984" y="183151"/>
                  <a:pt x="3032942" y="182480"/>
                  <a:pt x="3026862" y="179784"/>
                </a:cubicBezTo>
                <a:lnTo>
                  <a:pt x="3026862" y="194476"/>
                </a:lnTo>
                <a:cubicBezTo>
                  <a:pt x="3035007" y="194562"/>
                  <a:pt x="3043691" y="193009"/>
                  <a:pt x="3052911" y="189819"/>
                </a:cubicBezTo>
                <a:cubicBezTo>
                  <a:pt x="3062132" y="186628"/>
                  <a:pt x="3069542" y="187528"/>
                  <a:pt x="3075142" y="192518"/>
                </a:cubicBezTo>
                <a:cubicBezTo>
                  <a:pt x="3080742" y="197509"/>
                  <a:pt x="3080340" y="201574"/>
                  <a:pt x="3073938" y="204715"/>
                </a:cubicBezTo>
                <a:cubicBezTo>
                  <a:pt x="3067535" y="207855"/>
                  <a:pt x="3059407" y="209884"/>
                  <a:pt x="3049556" y="210802"/>
                </a:cubicBezTo>
                <a:cubicBezTo>
                  <a:pt x="3039704" y="211720"/>
                  <a:pt x="3032025" y="211727"/>
                  <a:pt x="3026518" y="210824"/>
                </a:cubicBezTo>
                <a:cubicBezTo>
                  <a:pt x="3025815" y="221693"/>
                  <a:pt x="3025478" y="226591"/>
                  <a:pt x="3025507" y="225515"/>
                </a:cubicBezTo>
                <a:cubicBezTo>
                  <a:pt x="3050215" y="222862"/>
                  <a:pt x="3069983" y="220374"/>
                  <a:pt x="3084811" y="218051"/>
                </a:cubicBezTo>
                <a:cubicBezTo>
                  <a:pt x="3085657" y="188883"/>
                  <a:pt x="3086080" y="166204"/>
                  <a:pt x="3086080" y="150014"/>
                </a:cubicBezTo>
                <a:cubicBezTo>
                  <a:pt x="3086080" y="134240"/>
                  <a:pt x="3085736" y="124011"/>
                  <a:pt x="3085048" y="119329"/>
                </a:cubicBezTo>
                <a:cubicBezTo>
                  <a:pt x="3084359" y="114647"/>
                  <a:pt x="3079544" y="112977"/>
                  <a:pt x="3070604" y="114317"/>
                </a:cubicBezTo>
                <a:close/>
                <a:moveTo>
                  <a:pt x="1110154" y="108975"/>
                </a:moveTo>
                <a:cubicBezTo>
                  <a:pt x="1112561" y="109106"/>
                  <a:pt x="1115471" y="109592"/>
                  <a:pt x="1118884" y="110435"/>
                </a:cubicBezTo>
                <a:cubicBezTo>
                  <a:pt x="1132536" y="113805"/>
                  <a:pt x="1141334" y="119039"/>
                  <a:pt x="1145277" y="126137"/>
                </a:cubicBezTo>
                <a:cubicBezTo>
                  <a:pt x="1149221" y="133236"/>
                  <a:pt x="1149131" y="140578"/>
                  <a:pt x="1145008" y="148164"/>
                </a:cubicBezTo>
                <a:cubicBezTo>
                  <a:pt x="1140885" y="155750"/>
                  <a:pt x="1131009" y="153162"/>
                  <a:pt x="1115378" y="140399"/>
                </a:cubicBezTo>
                <a:cubicBezTo>
                  <a:pt x="1108953" y="133085"/>
                  <a:pt x="1104519" y="125420"/>
                  <a:pt x="1102074" y="117404"/>
                </a:cubicBezTo>
                <a:cubicBezTo>
                  <a:pt x="1100240" y="111392"/>
                  <a:pt x="1102933" y="108582"/>
                  <a:pt x="1110154" y="108975"/>
                </a:cubicBezTo>
                <a:close/>
                <a:moveTo>
                  <a:pt x="2730966" y="105552"/>
                </a:moveTo>
                <a:lnTo>
                  <a:pt x="2706832" y="109144"/>
                </a:lnTo>
                <a:lnTo>
                  <a:pt x="2706832" y="129687"/>
                </a:lnTo>
                <a:lnTo>
                  <a:pt x="2727181" y="126353"/>
                </a:lnTo>
                <a:cubicBezTo>
                  <a:pt x="2728801" y="115769"/>
                  <a:pt x="2730063" y="108836"/>
                  <a:pt x="2730966" y="105552"/>
                </a:cubicBezTo>
                <a:close/>
                <a:moveTo>
                  <a:pt x="1968295" y="96090"/>
                </a:moveTo>
                <a:cubicBezTo>
                  <a:pt x="1964061" y="96325"/>
                  <a:pt x="1958334" y="97005"/>
                  <a:pt x="1951114" y="98131"/>
                </a:cubicBezTo>
                <a:cubicBezTo>
                  <a:pt x="1936674" y="100382"/>
                  <a:pt x="1920756" y="102691"/>
                  <a:pt x="1903361" y="105057"/>
                </a:cubicBezTo>
                <a:cubicBezTo>
                  <a:pt x="1903361" y="111539"/>
                  <a:pt x="1903548" y="115246"/>
                  <a:pt x="1903920" y="116178"/>
                </a:cubicBezTo>
                <a:cubicBezTo>
                  <a:pt x="1913428" y="115389"/>
                  <a:pt x="1923767" y="112944"/>
                  <a:pt x="1934938" y="108843"/>
                </a:cubicBezTo>
                <a:cubicBezTo>
                  <a:pt x="1946109" y="104742"/>
                  <a:pt x="1954663" y="106068"/>
                  <a:pt x="1960600" y="112823"/>
                </a:cubicBezTo>
                <a:cubicBezTo>
                  <a:pt x="1966537" y="119577"/>
                  <a:pt x="1962152" y="124549"/>
                  <a:pt x="1947446" y="127740"/>
                </a:cubicBezTo>
                <a:cubicBezTo>
                  <a:pt x="1932741" y="130931"/>
                  <a:pt x="1918949" y="132892"/>
                  <a:pt x="1906071" y="133623"/>
                </a:cubicBezTo>
                <a:cubicBezTo>
                  <a:pt x="1906975" y="137351"/>
                  <a:pt x="1907427" y="140535"/>
                  <a:pt x="1907427" y="143174"/>
                </a:cubicBezTo>
                <a:cubicBezTo>
                  <a:pt x="1918210" y="140807"/>
                  <a:pt x="1928740" y="138194"/>
                  <a:pt x="1939014" y="135333"/>
                </a:cubicBezTo>
                <a:cubicBezTo>
                  <a:pt x="1949289" y="132472"/>
                  <a:pt x="1957392" y="134154"/>
                  <a:pt x="1963321" y="140377"/>
                </a:cubicBezTo>
                <a:cubicBezTo>
                  <a:pt x="1969251" y="146601"/>
                  <a:pt x="1965806" y="151348"/>
                  <a:pt x="1952985" y="154617"/>
                </a:cubicBezTo>
                <a:cubicBezTo>
                  <a:pt x="1940165" y="157887"/>
                  <a:pt x="1925424" y="159909"/>
                  <a:pt x="1908760" y="160683"/>
                </a:cubicBezTo>
                <a:lnTo>
                  <a:pt x="1909771" y="174234"/>
                </a:lnTo>
                <a:cubicBezTo>
                  <a:pt x="1910789" y="173460"/>
                  <a:pt x="1919573" y="171696"/>
                  <a:pt x="1936121" y="168943"/>
                </a:cubicBezTo>
                <a:cubicBezTo>
                  <a:pt x="1952670" y="166190"/>
                  <a:pt x="1962873" y="164813"/>
                  <a:pt x="1966731" y="164813"/>
                </a:cubicBezTo>
                <a:cubicBezTo>
                  <a:pt x="1971491" y="164813"/>
                  <a:pt x="1975170" y="164799"/>
                  <a:pt x="1977765" y="164770"/>
                </a:cubicBezTo>
                <a:cubicBezTo>
                  <a:pt x="1980246" y="140463"/>
                  <a:pt x="1981282" y="123373"/>
                  <a:pt x="1980874" y="113500"/>
                </a:cubicBezTo>
                <a:cubicBezTo>
                  <a:pt x="1980465" y="103627"/>
                  <a:pt x="1979013" y="98034"/>
                  <a:pt x="1976518" y="96722"/>
                </a:cubicBezTo>
                <a:cubicBezTo>
                  <a:pt x="1975270" y="96066"/>
                  <a:pt x="1972529" y="95855"/>
                  <a:pt x="1968295" y="96090"/>
                </a:cubicBezTo>
                <a:close/>
                <a:moveTo>
                  <a:pt x="847127" y="94754"/>
                </a:moveTo>
                <a:lnTo>
                  <a:pt x="807164" y="101966"/>
                </a:lnTo>
                <a:lnTo>
                  <a:pt x="815496" y="104079"/>
                </a:lnTo>
                <a:cubicBezTo>
                  <a:pt x="829499" y="108603"/>
                  <a:pt x="835579" y="113303"/>
                  <a:pt x="833737" y="118179"/>
                </a:cubicBezTo>
                <a:cubicBezTo>
                  <a:pt x="831894" y="123054"/>
                  <a:pt x="830542" y="129127"/>
                  <a:pt x="829682" y="136398"/>
                </a:cubicBezTo>
                <a:cubicBezTo>
                  <a:pt x="828821" y="143668"/>
                  <a:pt x="828391" y="152703"/>
                  <a:pt x="828391" y="163501"/>
                </a:cubicBezTo>
                <a:cubicBezTo>
                  <a:pt x="828391" y="169251"/>
                  <a:pt x="827792" y="174480"/>
                  <a:pt x="826595" y="179187"/>
                </a:cubicBezTo>
                <a:lnTo>
                  <a:pt x="824027" y="185173"/>
                </a:lnTo>
                <a:lnTo>
                  <a:pt x="824662" y="184307"/>
                </a:lnTo>
                <a:cubicBezTo>
                  <a:pt x="832547" y="172652"/>
                  <a:pt x="840035" y="159729"/>
                  <a:pt x="847127" y="145540"/>
                </a:cubicBezTo>
                <a:close/>
                <a:moveTo>
                  <a:pt x="1684939" y="93291"/>
                </a:moveTo>
                <a:cubicBezTo>
                  <a:pt x="1693034" y="92359"/>
                  <a:pt x="1700383" y="95815"/>
                  <a:pt x="1706987" y="103659"/>
                </a:cubicBezTo>
                <a:cubicBezTo>
                  <a:pt x="1713590" y="111503"/>
                  <a:pt x="1710429" y="116253"/>
                  <a:pt x="1697501" y="117910"/>
                </a:cubicBezTo>
                <a:cubicBezTo>
                  <a:pt x="1684573" y="119566"/>
                  <a:pt x="1659539" y="122380"/>
                  <a:pt x="1622397" y="126353"/>
                </a:cubicBezTo>
                <a:cubicBezTo>
                  <a:pt x="1627804" y="130884"/>
                  <a:pt x="1627632" y="136201"/>
                  <a:pt x="1621881" y="142302"/>
                </a:cubicBezTo>
                <a:cubicBezTo>
                  <a:pt x="1616131" y="148404"/>
                  <a:pt x="1610398" y="155628"/>
                  <a:pt x="1604684" y="163974"/>
                </a:cubicBezTo>
                <a:cubicBezTo>
                  <a:pt x="1598969" y="172320"/>
                  <a:pt x="1593746" y="179720"/>
                  <a:pt x="1589014" y="186173"/>
                </a:cubicBezTo>
                <a:cubicBezTo>
                  <a:pt x="1584281" y="192626"/>
                  <a:pt x="1582790" y="195852"/>
                  <a:pt x="1584539" y="195852"/>
                </a:cubicBezTo>
                <a:cubicBezTo>
                  <a:pt x="1589673" y="195852"/>
                  <a:pt x="1612137" y="192102"/>
                  <a:pt x="1651931" y="184602"/>
                </a:cubicBezTo>
                <a:cubicBezTo>
                  <a:pt x="1649579" y="180071"/>
                  <a:pt x="1646743" y="175493"/>
                  <a:pt x="1643424" y="170868"/>
                </a:cubicBezTo>
                <a:cubicBezTo>
                  <a:pt x="1640104" y="166243"/>
                  <a:pt x="1639860" y="162049"/>
                  <a:pt x="1642693" y="158285"/>
                </a:cubicBezTo>
                <a:cubicBezTo>
                  <a:pt x="1645525" y="154520"/>
                  <a:pt x="1654294" y="157403"/>
                  <a:pt x="1669000" y="166932"/>
                </a:cubicBezTo>
                <a:cubicBezTo>
                  <a:pt x="1683705" y="176461"/>
                  <a:pt x="1691991" y="186678"/>
                  <a:pt x="1693855" y="197584"/>
                </a:cubicBezTo>
                <a:cubicBezTo>
                  <a:pt x="1695719" y="208490"/>
                  <a:pt x="1694773" y="217922"/>
                  <a:pt x="1691015" y="225881"/>
                </a:cubicBezTo>
                <a:cubicBezTo>
                  <a:pt x="1687258" y="233840"/>
                  <a:pt x="1681899" y="233635"/>
                  <a:pt x="1674937" y="225268"/>
                </a:cubicBezTo>
                <a:cubicBezTo>
                  <a:pt x="1667974" y="216900"/>
                  <a:pt x="1661912" y="208042"/>
                  <a:pt x="1656750" y="198692"/>
                </a:cubicBezTo>
                <a:cubicBezTo>
                  <a:pt x="1619551" y="209304"/>
                  <a:pt x="1595549" y="217083"/>
                  <a:pt x="1584744" y="222030"/>
                </a:cubicBezTo>
                <a:cubicBezTo>
                  <a:pt x="1573938" y="226978"/>
                  <a:pt x="1565764" y="230624"/>
                  <a:pt x="1560222" y="232968"/>
                </a:cubicBezTo>
                <a:cubicBezTo>
                  <a:pt x="1554679" y="235313"/>
                  <a:pt x="1550808" y="231344"/>
                  <a:pt x="1548606" y="221063"/>
                </a:cubicBezTo>
                <a:cubicBezTo>
                  <a:pt x="1546405" y="210781"/>
                  <a:pt x="1547879" y="204206"/>
                  <a:pt x="1553027" y="201338"/>
                </a:cubicBezTo>
                <a:cubicBezTo>
                  <a:pt x="1558175" y="198469"/>
                  <a:pt x="1566051" y="187316"/>
                  <a:pt x="1576656" y="167878"/>
                </a:cubicBezTo>
                <a:cubicBezTo>
                  <a:pt x="1587260" y="148440"/>
                  <a:pt x="1593007" y="135315"/>
                  <a:pt x="1593896" y="128504"/>
                </a:cubicBezTo>
                <a:cubicBezTo>
                  <a:pt x="1582898" y="132060"/>
                  <a:pt x="1572598" y="134297"/>
                  <a:pt x="1562997" y="135215"/>
                </a:cubicBezTo>
                <a:cubicBezTo>
                  <a:pt x="1553396" y="136133"/>
                  <a:pt x="1544222" y="133530"/>
                  <a:pt x="1535475" y="127407"/>
                </a:cubicBezTo>
                <a:cubicBezTo>
                  <a:pt x="1526727" y="121283"/>
                  <a:pt x="1527390" y="117899"/>
                  <a:pt x="1537464" y="117254"/>
                </a:cubicBezTo>
                <a:cubicBezTo>
                  <a:pt x="1547538" y="116608"/>
                  <a:pt x="1563509" y="114246"/>
                  <a:pt x="1585378" y="110166"/>
                </a:cubicBezTo>
                <a:cubicBezTo>
                  <a:pt x="1607247" y="106086"/>
                  <a:pt x="1627284" y="102487"/>
                  <a:pt x="1645489" y="99368"/>
                </a:cubicBezTo>
                <a:cubicBezTo>
                  <a:pt x="1663694" y="96249"/>
                  <a:pt x="1676844" y="94223"/>
                  <a:pt x="1684939" y="93291"/>
                </a:cubicBezTo>
                <a:close/>
                <a:moveTo>
                  <a:pt x="889308" y="90710"/>
                </a:moveTo>
                <a:cubicBezTo>
                  <a:pt x="898529" y="92617"/>
                  <a:pt x="905305" y="95019"/>
                  <a:pt x="909636" y="97916"/>
                </a:cubicBezTo>
                <a:cubicBezTo>
                  <a:pt x="913966" y="100813"/>
                  <a:pt x="915210" y="104132"/>
                  <a:pt x="913368" y="107875"/>
                </a:cubicBezTo>
                <a:cubicBezTo>
                  <a:pt x="911525" y="111618"/>
                  <a:pt x="910195" y="117540"/>
                  <a:pt x="909378" y="125643"/>
                </a:cubicBezTo>
                <a:cubicBezTo>
                  <a:pt x="920075" y="116881"/>
                  <a:pt x="925424" y="109704"/>
                  <a:pt x="925424" y="104111"/>
                </a:cubicBezTo>
                <a:cubicBezTo>
                  <a:pt x="925424" y="94159"/>
                  <a:pt x="929784" y="91151"/>
                  <a:pt x="938503" y="95087"/>
                </a:cubicBezTo>
                <a:cubicBezTo>
                  <a:pt x="947221" y="99024"/>
                  <a:pt x="953320" y="103731"/>
                  <a:pt x="956797" y="109209"/>
                </a:cubicBezTo>
                <a:cubicBezTo>
                  <a:pt x="960275" y="114687"/>
                  <a:pt x="959113" y="118326"/>
                  <a:pt x="953312" y="120125"/>
                </a:cubicBezTo>
                <a:cubicBezTo>
                  <a:pt x="947512" y="121925"/>
                  <a:pt x="932788" y="128317"/>
                  <a:pt x="909141" y="139302"/>
                </a:cubicBezTo>
                <a:cubicBezTo>
                  <a:pt x="908395" y="149670"/>
                  <a:pt x="909058" y="156062"/>
                  <a:pt x="911131" y="158478"/>
                </a:cubicBezTo>
                <a:cubicBezTo>
                  <a:pt x="913203" y="160895"/>
                  <a:pt x="917093" y="162103"/>
                  <a:pt x="922800" y="162103"/>
                </a:cubicBezTo>
                <a:cubicBezTo>
                  <a:pt x="929540" y="162103"/>
                  <a:pt x="935165" y="161540"/>
                  <a:pt x="939675" y="160414"/>
                </a:cubicBezTo>
                <a:cubicBezTo>
                  <a:pt x="944185" y="159288"/>
                  <a:pt x="947221" y="156962"/>
                  <a:pt x="948784" y="153434"/>
                </a:cubicBezTo>
                <a:cubicBezTo>
                  <a:pt x="950348" y="149906"/>
                  <a:pt x="952886" y="143041"/>
                  <a:pt x="956399" y="132838"/>
                </a:cubicBezTo>
                <a:cubicBezTo>
                  <a:pt x="959913" y="122635"/>
                  <a:pt x="962834" y="123965"/>
                  <a:pt x="965165" y="136828"/>
                </a:cubicBezTo>
                <a:cubicBezTo>
                  <a:pt x="967495" y="149691"/>
                  <a:pt x="970478" y="158808"/>
                  <a:pt x="974113" y="164178"/>
                </a:cubicBezTo>
                <a:cubicBezTo>
                  <a:pt x="977748" y="169549"/>
                  <a:pt x="973589" y="174844"/>
                  <a:pt x="961637" y="180064"/>
                </a:cubicBezTo>
                <a:cubicBezTo>
                  <a:pt x="949684" y="185284"/>
                  <a:pt x="936477" y="187187"/>
                  <a:pt x="922015" y="185775"/>
                </a:cubicBezTo>
                <a:cubicBezTo>
                  <a:pt x="907553" y="184362"/>
                  <a:pt x="897755" y="180293"/>
                  <a:pt x="892621" y="173568"/>
                </a:cubicBezTo>
                <a:cubicBezTo>
                  <a:pt x="887487" y="166842"/>
                  <a:pt x="885372" y="158500"/>
                  <a:pt x="886275" y="148540"/>
                </a:cubicBezTo>
                <a:cubicBezTo>
                  <a:pt x="887179" y="138581"/>
                  <a:pt x="887631" y="129170"/>
                  <a:pt x="887631" y="120308"/>
                </a:cubicBezTo>
                <a:cubicBezTo>
                  <a:pt x="887631" y="111503"/>
                  <a:pt x="885605" y="103892"/>
                  <a:pt x="881554" y="97475"/>
                </a:cubicBezTo>
                <a:cubicBezTo>
                  <a:pt x="877503" y="91058"/>
                  <a:pt x="880088" y="88803"/>
                  <a:pt x="889308" y="90710"/>
                </a:cubicBezTo>
                <a:close/>
                <a:moveTo>
                  <a:pt x="2591138" y="87281"/>
                </a:moveTo>
                <a:cubicBezTo>
                  <a:pt x="2592685" y="87493"/>
                  <a:pt x="2594528" y="88023"/>
                  <a:pt x="2596667" y="88871"/>
                </a:cubicBezTo>
                <a:cubicBezTo>
                  <a:pt x="2605221" y="92262"/>
                  <a:pt x="2612448" y="96668"/>
                  <a:pt x="2618349" y="102089"/>
                </a:cubicBezTo>
                <a:cubicBezTo>
                  <a:pt x="2624250" y="107509"/>
                  <a:pt x="2624318" y="112615"/>
                  <a:pt x="2618553" y="117404"/>
                </a:cubicBezTo>
                <a:cubicBezTo>
                  <a:pt x="2612789" y="122194"/>
                  <a:pt x="2601718" y="136756"/>
                  <a:pt x="2585342" y="161092"/>
                </a:cubicBezTo>
                <a:cubicBezTo>
                  <a:pt x="2591651" y="168835"/>
                  <a:pt x="2593906" y="176436"/>
                  <a:pt x="2592107" y="183893"/>
                </a:cubicBezTo>
                <a:cubicBezTo>
                  <a:pt x="2590307" y="191350"/>
                  <a:pt x="2589407" y="206149"/>
                  <a:pt x="2589407" y="228290"/>
                </a:cubicBezTo>
                <a:cubicBezTo>
                  <a:pt x="2589407" y="250087"/>
                  <a:pt x="2588690" y="264320"/>
                  <a:pt x="2587256" y="270988"/>
                </a:cubicBezTo>
                <a:cubicBezTo>
                  <a:pt x="2585822" y="277656"/>
                  <a:pt x="2583097" y="284371"/>
                  <a:pt x="2579082" y="291132"/>
                </a:cubicBezTo>
                <a:cubicBezTo>
                  <a:pt x="2575067" y="297894"/>
                  <a:pt x="2570130" y="295728"/>
                  <a:pt x="2564272" y="284636"/>
                </a:cubicBezTo>
                <a:cubicBezTo>
                  <a:pt x="2558414" y="273544"/>
                  <a:pt x="2557511" y="260441"/>
                  <a:pt x="2561562" y="245326"/>
                </a:cubicBezTo>
                <a:cubicBezTo>
                  <a:pt x="2565613" y="230212"/>
                  <a:pt x="2567639" y="206565"/>
                  <a:pt x="2567639" y="174385"/>
                </a:cubicBezTo>
                <a:cubicBezTo>
                  <a:pt x="2558776" y="189872"/>
                  <a:pt x="2550208" y="200832"/>
                  <a:pt x="2541934" y="207264"/>
                </a:cubicBezTo>
                <a:cubicBezTo>
                  <a:pt x="2533659" y="213695"/>
                  <a:pt x="2522829" y="219948"/>
                  <a:pt x="2509442" y="226021"/>
                </a:cubicBezTo>
                <a:cubicBezTo>
                  <a:pt x="2496056" y="232094"/>
                  <a:pt x="2497529" y="227046"/>
                  <a:pt x="2513863" y="210877"/>
                </a:cubicBezTo>
                <a:cubicBezTo>
                  <a:pt x="2530196" y="194709"/>
                  <a:pt x="2545063" y="177242"/>
                  <a:pt x="2558464" y="158478"/>
                </a:cubicBezTo>
                <a:cubicBezTo>
                  <a:pt x="2571865" y="139714"/>
                  <a:pt x="2579896" y="125965"/>
                  <a:pt x="2582556" y="117232"/>
                </a:cubicBezTo>
                <a:cubicBezTo>
                  <a:pt x="2585216" y="108499"/>
                  <a:pt x="2586094" y="100741"/>
                  <a:pt x="2585191" y="93958"/>
                </a:cubicBezTo>
                <a:cubicBezTo>
                  <a:pt x="2584513" y="88871"/>
                  <a:pt x="2586496" y="86645"/>
                  <a:pt x="2591138" y="87281"/>
                </a:cubicBezTo>
                <a:close/>
                <a:moveTo>
                  <a:pt x="3994843" y="74567"/>
                </a:moveTo>
                <a:cubicBezTo>
                  <a:pt x="3997255" y="74888"/>
                  <a:pt x="4000190" y="75576"/>
                  <a:pt x="4003648" y="76631"/>
                </a:cubicBezTo>
                <a:cubicBezTo>
                  <a:pt x="4017479" y="80855"/>
                  <a:pt x="4028977" y="86376"/>
                  <a:pt x="4038140" y="93194"/>
                </a:cubicBezTo>
                <a:cubicBezTo>
                  <a:pt x="4047303" y="100013"/>
                  <a:pt x="4050232" y="109625"/>
                  <a:pt x="4046927" y="122029"/>
                </a:cubicBezTo>
                <a:cubicBezTo>
                  <a:pt x="4043622" y="134433"/>
                  <a:pt x="4033465" y="133931"/>
                  <a:pt x="4016458" y="120523"/>
                </a:cubicBezTo>
                <a:cubicBezTo>
                  <a:pt x="3999880" y="102125"/>
                  <a:pt x="3990143" y="89154"/>
                  <a:pt x="3987247" y="81611"/>
                </a:cubicBezTo>
                <a:cubicBezTo>
                  <a:pt x="3985074" y="75954"/>
                  <a:pt x="3987606" y="73606"/>
                  <a:pt x="3994843" y="74567"/>
                </a:cubicBezTo>
                <a:close/>
                <a:moveTo>
                  <a:pt x="2736183" y="68307"/>
                </a:moveTo>
                <a:cubicBezTo>
                  <a:pt x="2735157" y="67941"/>
                  <a:pt x="2725374" y="69365"/>
                  <a:pt x="2706832" y="72577"/>
                </a:cubicBezTo>
                <a:lnTo>
                  <a:pt x="2706832" y="89183"/>
                </a:lnTo>
                <a:lnTo>
                  <a:pt x="2733892" y="85698"/>
                </a:lnTo>
                <a:cubicBezTo>
                  <a:pt x="2734652" y="79661"/>
                  <a:pt x="2735480" y="75344"/>
                  <a:pt x="2736376" y="72749"/>
                </a:cubicBezTo>
                <a:cubicBezTo>
                  <a:pt x="2737273" y="70153"/>
                  <a:pt x="2737208" y="68673"/>
                  <a:pt x="2736183" y="68307"/>
                </a:cubicBezTo>
                <a:close/>
                <a:moveTo>
                  <a:pt x="594660" y="63714"/>
                </a:moveTo>
                <a:cubicBezTo>
                  <a:pt x="591491" y="63714"/>
                  <a:pt x="574276" y="66246"/>
                  <a:pt x="543014" y="71308"/>
                </a:cubicBezTo>
                <a:cubicBezTo>
                  <a:pt x="541451" y="83741"/>
                  <a:pt x="540246" y="95098"/>
                  <a:pt x="539400" y="105380"/>
                </a:cubicBezTo>
                <a:lnTo>
                  <a:pt x="592143" y="95335"/>
                </a:lnTo>
                <a:cubicBezTo>
                  <a:pt x="593778" y="84766"/>
                  <a:pt x="595044" y="76854"/>
                  <a:pt x="595940" y="71598"/>
                </a:cubicBezTo>
                <a:cubicBezTo>
                  <a:pt x="596836" y="66342"/>
                  <a:pt x="596410" y="63714"/>
                  <a:pt x="594660" y="63714"/>
                </a:cubicBezTo>
                <a:close/>
                <a:moveTo>
                  <a:pt x="4707963" y="61681"/>
                </a:moveTo>
                <a:cubicBezTo>
                  <a:pt x="4710438" y="61920"/>
                  <a:pt x="4713425" y="62472"/>
                  <a:pt x="4716926" y="63338"/>
                </a:cubicBezTo>
                <a:cubicBezTo>
                  <a:pt x="4730930" y="66801"/>
                  <a:pt x="4737060" y="75151"/>
                  <a:pt x="4735318" y="88387"/>
                </a:cubicBezTo>
                <a:cubicBezTo>
                  <a:pt x="4733575" y="101623"/>
                  <a:pt x="4726581" y="103229"/>
                  <a:pt x="4714334" y="93205"/>
                </a:cubicBezTo>
                <a:cubicBezTo>
                  <a:pt x="4706878" y="82966"/>
                  <a:pt x="4701944" y="74563"/>
                  <a:pt x="4699535" y="67995"/>
                </a:cubicBezTo>
                <a:cubicBezTo>
                  <a:pt x="4697728" y="63069"/>
                  <a:pt x="4700538" y="60965"/>
                  <a:pt x="4707963" y="61681"/>
                </a:cubicBezTo>
                <a:close/>
                <a:moveTo>
                  <a:pt x="218035" y="56936"/>
                </a:moveTo>
                <a:cubicBezTo>
                  <a:pt x="216131" y="56239"/>
                  <a:pt x="213530" y="56437"/>
                  <a:pt x="210232" y="57530"/>
                </a:cubicBezTo>
                <a:cubicBezTo>
                  <a:pt x="203636" y="59717"/>
                  <a:pt x="192264" y="63636"/>
                  <a:pt x="176117" y="69286"/>
                </a:cubicBezTo>
                <a:lnTo>
                  <a:pt x="176117" y="90538"/>
                </a:lnTo>
                <a:cubicBezTo>
                  <a:pt x="183215" y="88874"/>
                  <a:pt x="189654" y="86885"/>
                  <a:pt x="195433" y="84569"/>
                </a:cubicBezTo>
                <a:cubicBezTo>
                  <a:pt x="201212" y="82253"/>
                  <a:pt x="206410" y="83608"/>
                  <a:pt x="211028" y="88634"/>
                </a:cubicBezTo>
                <a:cubicBezTo>
                  <a:pt x="215645" y="93660"/>
                  <a:pt x="213362" y="98411"/>
                  <a:pt x="204177" y="102885"/>
                </a:cubicBezTo>
                <a:cubicBezTo>
                  <a:pt x="194992" y="107359"/>
                  <a:pt x="185638" y="109596"/>
                  <a:pt x="176117" y="109596"/>
                </a:cubicBezTo>
                <a:lnTo>
                  <a:pt x="176117" y="135086"/>
                </a:lnTo>
                <a:cubicBezTo>
                  <a:pt x="190256" y="130755"/>
                  <a:pt x="202883" y="127399"/>
                  <a:pt x="213996" y="125019"/>
                </a:cubicBezTo>
                <a:cubicBezTo>
                  <a:pt x="220119" y="87792"/>
                  <a:pt x="222672" y="66690"/>
                  <a:pt x="221654" y="61714"/>
                </a:cubicBezTo>
                <a:cubicBezTo>
                  <a:pt x="221145" y="59226"/>
                  <a:pt x="219938" y="57633"/>
                  <a:pt x="218035" y="56936"/>
                </a:cubicBezTo>
                <a:close/>
                <a:moveTo>
                  <a:pt x="2368503" y="54253"/>
                </a:moveTo>
                <a:cubicBezTo>
                  <a:pt x="2372394" y="54975"/>
                  <a:pt x="2376939" y="56652"/>
                  <a:pt x="2382138" y="59283"/>
                </a:cubicBezTo>
                <a:cubicBezTo>
                  <a:pt x="2392534" y="64546"/>
                  <a:pt x="2401970" y="72544"/>
                  <a:pt x="2410445" y="83278"/>
                </a:cubicBezTo>
                <a:cubicBezTo>
                  <a:pt x="2418920" y="94012"/>
                  <a:pt x="2416411" y="100164"/>
                  <a:pt x="2402917" y="101734"/>
                </a:cubicBezTo>
                <a:cubicBezTo>
                  <a:pt x="2389422" y="103304"/>
                  <a:pt x="2375900" y="107933"/>
                  <a:pt x="2362348" y="115619"/>
                </a:cubicBezTo>
                <a:cubicBezTo>
                  <a:pt x="2348797" y="123305"/>
                  <a:pt x="2346294" y="120258"/>
                  <a:pt x="2354841" y="106477"/>
                </a:cubicBezTo>
                <a:cubicBezTo>
                  <a:pt x="2363388" y="92696"/>
                  <a:pt x="2366281" y="84146"/>
                  <a:pt x="2363520" y="80826"/>
                </a:cubicBezTo>
                <a:cubicBezTo>
                  <a:pt x="2360760" y="77506"/>
                  <a:pt x="2352662" y="77395"/>
                  <a:pt x="2339225" y="80493"/>
                </a:cubicBezTo>
                <a:cubicBezTo>
                  <a:pt x="2325788" y="83590"/>
                  <a:pt x="2305195" y="87641"/>
                  <a:pt x="2277447" y="92646"/>
                </a:cubicBezTo>
                <a:cubicBezTo>
                  <a:pt x="2249699" y="97651"/>
                  <a:pt x="2230892" y="100153"/>
                  <a:pt x="2221026" y="100153"/>
                </a:cubicBezTo>
                <a:cubicBezTo>
                  <a:pt x="2215949" y="118781"/>
                  <a:pt x="2208919" y="131537"/>
                  <a:pt x="2199935" y="138420"/>
                </a:cubicBezTo>
                <a:cubicBezTo>
                  <a:pt x="2190950" y="145303"/>
                  <a:pt x="2184716" y="144446"/>
                  <a:pt x="2181231" y="135849"/>
                </a:cubicBezTo>
                <a:cubicBezTo>
                  <a:pt x="2177747" y="127252"/>
                  <a:pt x="2178718" y="118806"/>
                  <a:pt x="2184146" y="110510"/>
                </a:cubicBezTo>
                <a:cubicBezTo>
                  <a:pt x="2189574" y="102214"/>
                  <a:pt x="2193521" y="92764"/>
                  <a:pt x="2195988" y="82160"/>
                </a:cubicBezTo>
                <a:cubicBezTo>
                  <a:pt x="2198454" y="71555"/>
                  <a:pt x="2201906" y="66801"/>
                  <a:pt x="2206345" y="67898"/>
                </a:cubicBezTo>
                <a:cubicBezTo>
                  <a:pt x="2210783" y="68995"/>
                  <a:pt x="2215591" y="74290"/>
                  <a:pt x="2220767" y="83784"/>
                </a:cubicBezTo>
                <a:cubicBezTo>
                  <a:pt x="2233602" y="83870"/>
                  <a:pt x="2250326" y="81894"/>
                  <a:pt x="2270940" y="77858"/>
                </a:cubicBezTo>
                <a:cubicBezTo>
                  <a:pt x="2291554" y="73821"/>
                  <a:pt x="2310057" y="69587"/>
                  <a:pt x="2326448" y="65156"/>
                </a:cubicBezTo>
                <a:cubicBezTo>
                  <a:pt x="2342838" y="60725"/>
                  <a:pt x="2353619" y="57322"/>
                  <a:pt x="2358788" y="54949"/>
                </a:cubicBezTo>
                <a:cubicBezTo>
                  <a:pt x="2361373" y="53762"/>
                  <a:pt x="2364611" y="53530"/>
                  <a:pt x="2368503" y="54253"/>
                </a:cubicBezTo>
                <a:close/>
                <a:moveTo>
                  <a:pt x="1996001" y="49754"/>
                </a:moveTo>
                <a:cubicBezTo>
                  <a:pt x="1998729" y="49044"/>
                  <a:pt x="2004044" y="50034"/>
                  <a:pt x="2011945" y="52723"/>
                </a:cubicBezTo>
                <a:cubicBezTo>
                  <a:pt x="2027748" y="58100"/>
                  <a:pt x="2034466" y="65998"/>
                  <a:pt x="2032100" y="76416"/>
                </a:cubicBezTo>
                <a:cubicBezTo>
                  <a:pt x="2029734" y="86834"/>
                  <a:pt x="2023088" y="87992"/>
                  <a:pt x="2012160" y="79890"/>
                </a:cubicBezTo>
                <a:cubicBezTo>
                  <a:pt x="2005994" y="72835"/>
                  <a:pt x="2000466" y="65199"/>
                  <a:pt x="1995576" y="56982"/>
                </a:cubicBezTo>
                <a:cubicBezTo>
                  <a:pt x="1993131" y="52873"/>
                  <a:pt x="1993272" y="50464"/>
                  <a:pt x="1996001" y="49754"/>
                </a:cubicBezTo>
                <a:close/>
                <a:moveTo>
                  <a:pt x="1150784" y="46087"/>
                </a:moveTo>
                <a:cubicBezTo>
                  <a:pt x="1160507" y="47040"/>
                  <a:pt x="1169304" y="50980"/>
                  <a:pt x="1177177" y="57907"/>
                </a:cubicBezTo>
                <a:cubicBezTo>
                  <a:pt x="1185050" y="64833"/>
                  <a:pt x="1188115" y="74054"/>
                  <a:pt x="1186373" y="85569"/>
                </a:cubicBezTo>
                <a:cubicBezTo>
                  <a:pt x="1184630" y="97084"/>
                  <a:pt x="1175851" y="96525"/>
                  <a:pt x="1160033" y="83891"/>
                </a:cubicBezTo>
                <a:cubicBezTo>
                  <a:pt x="1150899" y="76578"/>
                  <a:pt x="1144643" y="68210"/>
                  <a:pt x="1141265" y="58789"/>
                </a:cubicBezTo>
                <a:cubicBezTo>
                  <a:pt x="1137888" y="49367"/>
                  <a:pt x="1141061" y="45133"/>
                  <a:pt x="1150784" y="46087"/>
                </a:cubicBezTo>
                <a:close/>
                <a:moveTo>
                  <a:pt x="4166789" y="45101"/>
                </a:moveTo>
                <a:cubicBezTo>
                  <a:pt x="4168661" y="45348"/>
                  <a:pt x="4170846" y="46013"/>
                  <a:pt x="4173343" y="47098"/>
                </a:cubicBezTo>
                <a:cubicBezTo>
                  <a:pt x="4183331" y="51436"/>
                  <a:pt x="4191093" y="55921"/>
                  <a:pt x="4196628" y="60552"/>
                </a:cubicBezTo>
                <a:cubicBezTo>
                  <a:pt x="4203626" y="67092"/>
                  <a:pt x="4203644" y="72086"/>
                  <a:pt x="4196682" y="75534"/>
                </a:cubicBezTo>
                <a:cubicBezTo>
                  <a:pt x="4189720" y="78983"/>
                  <a:pt x="4177427" y="87935"/>
                  <a:pt x="4159803" y="102390"/>
                </a:cubicBezTo>
                <a:cubicBezTo>
                  <a:pt x="4142178" y="116845"/>
                  <a:pt x="4129433" y="125033"/>
                  <a:pt x="4121568" y="126955"/>
                </a:cubicBezTo>
                <a:cubicBezTo>
                  <a:pt x="4113702" y="128876"/>
                  <a:pt x="4115914" y="121975"/>
                  <a:pt x="4128204" y="106251"/>
                </a:cubicBezTo>
                <a:cubicBezTo>
                  <a:pt x="4140494" y="90527"/>
                  <a:pt x="4148592" y="79195"/>
                  <a:pt x="4152500" y="72254"/>
                </a:cubicBezTo>
                <a:cubicBezTo>
                  <a:pt x="4156407" y="65313"/>
                  <a:pt x="4158361" y="59291"/>
                  <a:pt x="4158361" y="54185"/>
                </a:cubicBezTo>
                <a:cubicBezTo>
                  <a:pt x="4158361" y="47388"/>
                  <a:pt x="4161170" y="44360"/>
                  <a:pt x="4166789" y="45101"/>
                </a:cubicBezTo>
                <a:close/>
                <a:moveTo>
                  <a:pt x="4794648" y="42792"/>
                </a:moveTo>
                <a:cubicBezTo>
                  <a:pt x="4795522" y="42551"/>
                  <a:pt x="4796409" y="42634"/>
                  <a:pt x="4797310" y="43043"/>
                </a:cubicBezTo>
                <a:cubicBezTo>
                  <a:pt x="4800917" y="44678"/>
                  <a:pt x="4806054" y="47869"/>
                  <a:pt x="4812722" y="52615"/>
                </a:cubicBezTo>
                <a:cubicBezTo>
                  <a:pt x="4820452" y="58982"/>
                  <a:pt x="4821273" y="63693"/>
                  <a:pt x="4815185" y="66747"/>
                </a:cubicBezTo>
                <a:cubicBezTo>
                  <a:pt x="4809098" y="69802"/>
                  <a:pt x="4798045" y="76581"/>
                  <a:pt x="4782027" y="87085"/>
                </a:cubicBezTo>
                <a:cubicBezTo>
                  <a:pt x="4766009" y="97590"/>
                  <a:pt x="4762077" y="96848"/>
                  <a:pt x="4770229" y="84859"/>
                </a:cubicBezTo>
                <a:cubicBezTo>
                  <a:pt x="4778381" y="72871"/>
                  <a:pt x="4784031" y="62496"/>
                  <a:pt x="4787179" y="53734"/>
                </a:cubicBezTo>
                <a:cubicBezTo>
                  <a:pt x="4789540" y="47162"/>
                  <a:pt x="4792029" y="43515"/>
                  <a:pt x="4794648" y="42792"/>
                </a:cubicBezTo>
                <a:close/>
                <a:moveTo>
                  <a:pt x="3626270" y="40871"/>
                </a:moveTo>
                <a:cubicBezTo>
                  <a:pt x="3630389" y="40150"/>
                  <a:pt x="3637636" y="40871"/>
                  <a:pt x="3648011" y="43032"/>
                </a:cubicBezTo>
                <a:cubicBezTo>
                  <a:pt x="3668762" y="47356"/>
                  <a:pt x="3678319" y="57957"/>
                  <a:pt x="3676684" y="74835"/>
                </a:cubicBezTo>
                <a:cubicBezTo>
                  <a:pt x="3675050" y="91714"/>
                  <a:pt x="3665342" y="92954"/>
                  <a:pt x="3647560" y="78557"/>
                </a:cubicBezTo>
                <a:cubicBezTo>
                  <a:pt x="3635657" y="64962"/>
                  <a:pt x="3627569" y="54562"/>
                  <a:pt x="3623296" y="47356"/>
                </a:cubicBezTo>
                <a:cubicBezTo>
                  <a:pt x="3621159" y="43753"/>
                  <a:pt x="3622151" y="41591"/>
                  <a:pt x="3626270" y="40871"/>
                </a:cubicBezTo>
                <a:close/>
                <a:moveTo>
                  <a:pt x="1476367" y="39346"/>
                </a:moveTo>
                <a:cubicBezTo>
                  <a:pt x="1480506" y="38821"/>
                  <a:pt x="1487313" y="40125"/>
                  <a:pt x="1496788" y="43258"/>
                </a:cubicBezTo>
                <a:cubicBezTo>
                  <a:pt x="1515739" y="49525"/>
                  <a:pt x="1523859" y="60574"/>
                  <a:pt x="1521148" y="76406"/>
                </a:cubicBezTo>
                <a:cubicBezTo>
                  <a:pt x="1518438" y="92237"/>
                  <a:pt x="1509268" y="93377"/>
                  <a:pt x="1493637" y="79826"/>
                </a:cubicBezTo>
                <a:cubicBezTo>
                  <a:pt x="1481577" y="65916"/>
                  <a:pt x="1474349" y="54777"/>
                  <a:pt x="1471954" y="46409"/>
                </a:cubicBezTo>
                <a:cubicBezTo>
                  <a:pt x="1470757" y="42226"/>
                  <a:pt x="1472228" y="39871"/>
                  <a:pt x="1476367" y="39346"/>
                </a:cubicBezTo>
                <a:close/>
                <a:moveTo>
                  <a:pt x="1648110" y="37317"/>
                </a:moveTo>
                <a:cubicBezTo>
                  <a:pt x="1655180" y="37038"/>
                  <a:pt x="1661240" y="39940"/>
                  <a:pt x="1666289" y="46022"/>
                </a:cubicBezTo>
                <a:cubicBezTo>
                  <a:pt x="1673022" y="54132"/>
                  <a:pt x="1662597" y="61130"/>
                  <a:pt x="1635013" y="67016"/>
                </a:cubicBezTo>
                <a:cubicBezTo>
                  <a:pt x="1607430" y="72903"/>
                  <a:pt x="1589695" y="74398"/>
                  <a:pt x="1581808" y="71501"/>
                </a:cubicBezTo>
                <a:cubicBezTo>
                  <a:pt x="1573920" y="68604"/>
                  <a:pt x="1568790" y="65425"/>
                  <a:pt x="1566417" y="61961"/>
                </a:cubicBezTo>
                <a:cubicBezTo>
                  <a:pt x="1564044" y="58498"/>
                  <a:pt x="1573490" y="54637"/>
                  <a:pt x="1594757" y="50378"/>
                </a:cubicBezTo>
                <a:cubicBezTo>
                  <a:pt x="1615063" y="45761"/>
                  <a:pt x="1630378" y="41853"/>
                  <a:pt x="1640703" y="38655"/>
                </a:cubicBezTo>
                <a:cubicBezTo>
                  <a:pt x="1643284" y="37855"/>
                  <a:pt x="1645753" y="37409"/>
                  <a:pt x="1648110" y="37317"/>
                </a:cubicBezTo>
                <a:close/>
                <a:moveTo>
                  <a:pt x="603028" y="37311"/>
                </a:moveTo>
                <a:cubicBezTo>
                  <a:pt x="606165" y="37092"/>
                  <a:pt x="609653" y="37579"/>
                  <a:pt x="613493" y="38773"/>
                </a:cubicBezTo>
                <a:cubicBezTo>
                  <a:pt x="621172" y="41161"/>
                  <a:pt x="628740" y="44828"/>
                  <a:pt x="636197" y="49776"/>
                </a:cubicBezTo>
                <a:cubicBezTo>
                  <a:pt x="643654" y="54723"/>
                  <a:pt x="642972" y="60742"/>
                  <a:pt x="634153" y="67834"/>
                </a:cubicBezTo>
                <a:cubicBezTo>
                  <a:pt x="625334" y="74925"/>
                  <a:pt x="618501" y="83375"/>
                  <a:pt x="613654" y="93184"/>
                </a:cubicBezTo>
                <a:cubicBezTo>
                  <a:pt x="623549" y="106405"/>
                  <a:pt x="622337" y="113565"/>
                  <a:pt x="610019" y="114662"/>
                </a:cubicBezTo>
                <a:cubicBezTo>
                  <a:pt x="597700" y="115759"/>
                  <a:pt x="573551" y="118874"/>
                  <a:pt x="537572" y="124008"/>
                </a:cubicBezTo>
                <a:cubicBezTo>
                  <a:pt x="535191" y="140198"/>
                  <a:pt x="533105" y="152445"/>
                  <a:pt x="531312" y="160748"/>
                </a:cubicBezTo>
                <a:cubicBezTo>
                  <a:pt x="539945" y="160748"/>
                  <a:pt x="553518" y="159134"/>
                  <a:pt x="572031" y="155908"/>
                </a:cubicBezTo>
                <a:cubicBezTo>
                  <a:pt x="574469" y="143489"/>
                  <a:pt x="574340" y="133763"/>
                  <a:pt x="571644" y="126729"/>
                </a:cubicBezTo>
                <a:cubicBezTo>
                  <a:pt x="568948" y="119695"/>
                  <a:pt x="571522" y="117135"/>
                  <a:pt x="579366" y="119050"/>
                </a:cubicBezTo>
                <a:cubicBezTo>
                  <a:pt x="587211" y="120964"/>
                  <a:pt x="594434" y="123850"/>
                  <a:pt x="601038" y="127708"/>
                </a:cubicBezTo>
                <a:cubicBezTo>
                  <a:pt x="607642" y="131565"/>
                  <a:pt x="609276" y="135720"/>
                  <a:pt x="605942" y="140173"/>
                </a:cubicBezTo>
                <a:cubicBezTo>
                  <a:pt x="602608" y="144626"/>
                  <a:pt x="599780" y="148781"/>
                  <a:pt x="597456" y="152638"/>
                </a:cubicBezTo>
                <a:cubicBezTo>
                  <a:pt x="612141" y="150014"/>
                  <a:pt x="626847" y="147106"/>
                  <a:pt x="641574" y="143916"/>
                </a:cubicBezTo>
                <a:cubicBezTo>
                  <a:pt x="656302" y="140725"/>
                  <a:pt x="667928" y="143848"/>
                  <a:pt x="676453" y="153283"/>
                </a:cubicBezTo>
                <a:cubicBezTo>
                  <a:pt x="684978" y="162719"/>
                  <a:pt x="677378" y="167692"/>
                  <a:pt x="653652" y="168201"/>
                </a:cubicBezTo>
                <a:cubicBezTo>
                  <a:pt x="629926" y="168710"/>
                  <a:pt x="609531" y="170585"/>
                  <a:pt x="592466" y="173826"/>
                </a:cubicBezTo>
                <a:cubicBezTo>
                  <a:pt x="589412" y="183749"/>
                  <a:pt x="584321" y="196483"/>
                  <a:pt x="577194" y="212028"/>
                </a:cubicBezTo>
                <a:cubicBezTo>
                  <a:pt x="594617" y="208673"/>
                  <a:pt x="605587" y="205356"/>
                  <a:pt x="610105" y="202080"/>
                </a:cubicBezTo>
                <a:cubicBezTo>
                  <a:pt x="614622" y="198803"/>
                  <a:pt x="621014" y="198846"/>
                  <a:pt x="629281" y="202209"/>
                </a:cubicBezTo>
                <a:cubicBezTo>
                  <a:pt x="637548" y="205571"/>
                  <a:pt x="645331" y="210472"/>
                  <a:pt x="652630" y="216911"/>
                </a:cubicBezTo>
                <a:cubicBezTo>
                  <a:pt x="659930" y="223350"/>
                  <a:pt x="660084" y="228892"/>
                  <a:pt x="653093" y="233538"/>
                </a:cubicBezTo>
                <a:cubicBezTo>
                  <a:pt x="646102" y="238185"/>
                  <a:pt x="640154" y="247083"/>
                  <a:pt x="635250" y="260233"/>
                </a:cubicBezTo>
                <a:cubicBezTo>
                  <a:pt x="647841" y="274085"/>
                  <a:pt x="647626" y="280789"/>
                  <a:pt x="634605" y="280345"/>
                </a:cubicBezTo>
                <a:cubicBezTo>
                  <a:pt x="621584" y="279900"/>
                  <a:pt x="596740" y="281385"/>
                  <a:pt x="560072" y="284798"/>
                </a:cubicBezTo>
                <a:cubicBezTo>
                  <a:pt x="554823" y="298478"/>
                  <a:pt x="550051" y="301436"/>
                  <a:pt x="545756" y="293671"/>
                </a:cubicBezTo>
                <a:cubicBezTo>
                  <a:pt x="541462" y="285905"/>
                  <a:pt x="538192" y="274627"/>
                  <a:pt x="535948" y="259835"/>
                </a:cubicBezTo>
                <a:cubicBezTo>
                  <a:pt x="533704" y="245043"/>
                  <a:pt x="530319" y="232477"/>
                  <a:pt x="525795" y="222138"/>
                </a:cubicBezTo>
                <a:cubicBezTo>
                  <a:pt x="521271" y="211799"/>
                  <a:pt x="521945" y="207106"/>
                  <a:pt x="527817" y="208060"/>
                </a:cubicBezTo>
                <a:cubicBezTo>
                  <a:pt x="533689" y="209013"/>
                  <a:pt x="538568" y="210135"/>
                  <a:pt x="542455" y="211426"/>
                </a:cubicBezTo>
                <a:cubicBezTo>
                  <a:pt x="546341" y="212717"/>
                  <a:pt x="551324" y="213491"/>
                  <a:pt x="557405" y="213749"/>
                </a:cubicBezTo>
                <a:cubicBezTo>
                  <a:pt x="563298" y="191923"/>
                  <a:pt x="566697" y="179254"/>
                  <a:pt x="567600" y="175740"/>
                </a:cubicBezTo>
                <a:cubicBezTo>
                  <a:pt x="555483" y="177518"/>
                  <a:pt x="547158" y="178863"/>
                  <a:pt x="542627" y="179773"/>
                </a:cubicBezTo>
                <a:cubicBezTo>
                  <a:pt x="538095" y="180684"/>
                  <a:pt x="533564" y="178888"/>
                  <a:pt x="529032" y="174385"/>
                </a:cubicBezTo>
                <a:cubicBezTo>
                  <a:pt x="526867" y="192138"/>
                  <a:pt x="521425" y="212946"/>
                  <a:pt x="512706" y="236808"/>
                </a:cubicBezTo>
                <a:cubicBezTo>
                  <a:pt x="503987" y="260670"/>
                  <a:pt x="491160" y="278954"/>
                  <a:pt x="474224" y="291659"/>
                </a:cubicBezTo>
                <a:cubicBezTo>
                  <a:pt x="457288" y="304365"/>
                  <a:pt x="454015" y="303164"/>
                  <a:pt x="464404" y="288056"/>
                </a:cubicBezTo>
                <a:cubicBezTo>
                  <a:pt x="474794" y="272949"/>
                  <a:pt x="483567" y="255117"/>
                  <a:pt x="490722" y="234560"/>
                </a:cubicBezTo>
                <a:cubicBezTo>
                  <a:pt x="497878" y="214004"/>
                  <a:pt x="503263" y="191980"/>
                  <a:pt x="506877" y="168491"/>
                </a:cubicBezTo>
                <a:cubicBezTo>
                  <a:pt x="510490" y="145002"/>
                  <a:pt x="513190" y="123854"/>
                  <a:pt x="514975" y="105047"/>
                </a:cubicBezTo>
                <a:cubicBezTo>
                  <a:pt x="516761" y="86239"/>
                  <a:pt x="515402" y="72376"/>
                  <a:pt x="510899" y="63456"/>
                </a:cubicBezTo>
                <a:cubicBezTo>
                  <a:pt x="506396" y="54537"/>
                  <a:pt x="507321" y="50077"/>
                  <a:pt x="513674" y="50077"/>
                </a:cubicBezTo>
                <a:cubicBezTo>
                  <a:pt x="518592" y="50077"/>
                  <a:pt x="523708" y="50522"/>
                  <a:pt x="529022" y="51411"/>
                </a:cubicBezTo>
                <a:cubicBezTo>
                  <a:pt x="534335" y="52300"/>
                  <a:pt x="540594" y="52540"/>
                  <a:pt x="547800" y="52131"/>
                </a:cubicBezTo>
                <a:cubicBezTo>
                  <a:pt x="555006" y="51722"/>
                  <a:pt x="563402" y="50428"/>
                  <a:pt x="572988" y="48249"/>
                </a:cubicBezTo>
                <a:cubicBezTo>
                  <a:pt x="582575" y="46069"/>
                  <a:pt x="589802" y="43348"/>
                  <a:pt x="594671" y="40085"/>
                </a:cubicBezTo>
                <a:cubicBezTo>
                  <a:pt x="597105" y="38454"/>
                  <a:pt x="599891" y="37529"/>
                  <a:pt x="603028" y="37311"/>
                </a:cubicBezTo>
                <a:close/>
                <a:moveTo>
                  <a:pt x="4853877" y="34624"/>
                </a:moveTo>
                <a:cubicBezTo>
                  <a:pt x="4857258" y="34935"/>
                  <a:pt x="4862447" y="36855"/>
                  <a:pt x="4869445" y="40387"/>
                </a:cubicBezTo>
                <a:cubicBezTo>
                  <a:pt x="4883441" y="47449"/>
                  <a:pt x="4888339" y="54099"/>
                  <a:pt x="4884136" y="60337"/>
                </a:cubicBezTo>
                <a:cubicBezTo>
                  <a:pt x="4879935" y="66575"/>
                  <a:pt x="4875822" y="75276"/>
                  <a:pt x="4871800" y="86440"/>
                </a:cubicBezTo>
                <a:cubicBezTo>
                  <a:pt x="4867778" y="97604"/>
                  <a:pt x="4860497" y="111116"/>
                  <a:pt x="4849957" y="126976"/>
                </a:cubicBezTo>
                <a:cubicBezTo>
                  <a:pt x="4867653" y="123578"/>
                  <a:pt x="4883814" y="118229"/>
                  <a:pt x="4898441" y="110930"/>
                </a:cubicBezTo>
                <a:cubicBezTo>
                  <a:pt x="4913068" y="103630"/>
                  <a:pt x="4924842" y="103397"/>
                  <a:pt x="4933761" y="110231"/>
                </a:cubicBezTo>
                <a:cubicBezTo>
                  <a:pt x="4942681" y="117064"/>
                  <a:pt x="4941716" y="122689"/>
                  <a:pt x="4930867" y="127105"/>
                </a:cubicBezTo>
                <a:cubicBezTo>
                  <a:pt x="4920019" y="131522"/>
                  <a:pt x="4902048" y="135609"/>
                  <a:pt x="4876952" y="139366"/>
                </a:cubicBezTo>
                <a:cubicBezTo>
                  <a:pt x="4890447" y="141933"/>
                  <a:pt x="4895583" y="148157"/>
                  <a:pt x="4892364" y="158037"/>
                </a:cubicBezTo>
                <a:cubicBezTo>
                  <a:pt x="4889145" y="167918"/>
                  <a:pt x="4886406" y="178734"/>
                  <a:pt x="4884147" y="190486"/>
                </a:cubicBezTo>
                <a:cubicBezTo>
                  <a:pt x="4881888" y="202237"/>
                  <a:pt x="4877691" y="215262"/>
                  <a:pt x="4871553" y="229559"/>
                </a:cubicBezTo>
                <a:cubicBezTo>
                  <a:pt x="4879154" y="238550"/>
                  <a:pt x="4887997" y="247215"/>
                  <a:pt x="4898086" y="255554"/>
                </a:cubicBezTo>
                <a:cubicBezTo>
                  <a:pt x="4908174" y="263893"/>
                  <a:pt x="4918657" y="270235"/>
                  <a:pt x="4929534" y="274580"/>
                </a:cubicBezTo>
                <a:cubicBezTo>
                  <a:pt x="4940411" y="278925"/>
                  <a:pt x="4950338" y="283579"/>
                  <a:pt x="4959315" y="288540"/>
                </a:cubicBezTo>
                <a:cubicBezTo>
                  <a:pt x="4968292" y="293502"/>
                  <a:pt x="4963711" y="296865"/>
                  <a:pt x="4945570" y="298629"/>
                </a:cubicBezTo>
                <a:cubicBezTo>
                  <a:pt x="4927430" y="300393"/>
                  <a:pt x="4913735" y="300554"/>
                  <a:pt x="4904485" y="299113"/>
                </a:cubicBezTo>
                <a:cubicBezTo>
                  <a:pt x="4895236" y="297672"/>
                  <a:pt x="4888485" y="293645"/>
                  <a:pt x="4884233" y="287035"/>
                </a:cubicBezTo>
                <a:cubicBezTo>
                  <a:pt x="4879982" y="280424"/>
                  <a:pt x="4870664" y="266722"/>
                  <a:pt x="4856281" y="245928"/>
                </a:cubicBezTo>
                <a:cubicBezTo>
                  <a:pt x="4850129" y="254346"/>
                  <a:pt x="4842876" y="261341"/>
                  <a:pt x="4834523" y="266912"/>
                </a:cubicBezTo>
                <a:cubicBezTo>
                  <a:pt x="4826170" y="272483"/>
                  <a:pt x="4816053" y="276677"/>
                  <a:pt x="4804172" y="279495"/>
                </a:cubicBezTo>
                <a:cubicBezTo>
                  <a:pt x="4801202" y="280200"/>
                  <a:pt x="4798908" y="280573"/>
                  <a:pt x="4797290" y="280614"/>
                </a:cubicBezTo>
                <a:lnTo>
                  <a:pt x="4795573" y="280084"/>
                </a:lnTo>
                <a:lnTo>
                  <a:pt x="4794998" y="290121"/>
                </a:lnTo>
                <a:cubicBezTo>
                  <a:pt x="4792560" y="300253"/>
                  <a:pt x="4787563" y="301533"/>
                  <a:pt x="4780005" y="293961"/>
                </a:cubicBezTo>
                <a:cubicBezTo>
                  <a:pt x="4772448" y="286389"/>
                  <a:pt x="4765572" y="279829"/>
                  <a:pt x="4759377" y="274279"/>
                </a:cubicBezTo>
                <a:cubicBezTo>
                  <a:pt x="4746313" y="284819"/>
                  <a:pt x="4733561" y="292391"/>
                  <a:pt x="4721121" y="296994"/>
                </a:cubicBezTo>
                <a:cubicBezTo>
                  <a:pt x="4708681" y="301597"/>
                  <a:pt x="4695520" y="304361"/>
                  <a:pt x="4681639" y="305286"/>
                </a:cubicBezTo>
                <a:cubicBezTo>
                  <a:pt x="4667757" y="306211"/>
                  <a:pt x="4666165" y="303544"/>
                  <a:pt x="4676863" y="297284"/>
                </a:cubicBezTo>
                <a:cubicBezTo>
                  <a:pt x="4687561" y="291025"/>
                  <a:pt x="4698553" y="285289"/>
                  <a:pt x="4709839" y="280076"/>
                </a:cubicBezTo>
                <a:cubicBezTo>
                  <a:pt x="4721124" y="274863"/>
                  <a:pt x="4731335" y="268249"/>
                  <a:pt x="4740469" y="260233"/>
                </a:cubicBezTo>
                <a:cubicBezTo>
                  <a:pt x="4730933" y="253909"/>
                  <a:pt x="4723824" y="249592"/>
                  <a:pt x="4719142" y="247284"/>
                </a:cubicBezTo>
                <a:cubicBezTo>
                  <a:pt x="4714460" y="244975"/>
                  <a:pt x="4713259" y="241580"/>
                  <a:pt x="4715539" y="237098"/>
                </a:cubicBezTo>
                <a:cubicBezTo>
                  <a:pt x="4717819" y="232617"/>
                  <a:pt x="4719827" y="227458"/>
                  <a:pt x="4721562" y="221622"/>
                </a:cubicBezTo>
                <a:cubicBezTo>
                  <a:pt x="4701772" y="224260"/>
                  <a:pt x="4688228" y="227620"/>
                  <a:pt x="4680929" y="231699"/>
                </a:cubicBezTo>
                <a:cubicBezTo>
                  <a:pt x="4673630" y="235779"/>
                  <a:pt x="4664853" y="232843"/>
                  <a:pt x="4654600" y="222891"/>
                </a:cubicBezTo>
                <a:cubicBezTo>
                  <a:pt x="4644347" y="212939"/>
                  <a:pt x="4645670" y="208422"/>
                  <a:pt x="4658569" y="209339"/>
                </a:cubicBezTo>
                <a:cubicBezTo>
                  <a:pt x="4671468" y="210257"/>
                  <a:pt x="4693964" y="208185"/>
                  <a:pt x="4726057" y="203123"/>
                </a:cubicBezTo>
                <a:cubicBezTo>
                  <a:pt x="4728467" y="193042"/>
                  <a:pt x="4728771" y="183907"/>
                  <a:pt x="4726972" y="175719"/>
                </a:cubicBezTo>
                <a:cubicBezTo>
                  <a:pt x="4725172" y="167530"/>
                  <a:pt x="4730596" y="166491"/>
                  <a:pt x="4743244" y="172600"/>
                </a:cubicBezTo>
                <a:cubicBezTo>
                  <a:pt x="4755892" y="178709"/>
                  <a:pt x="4761184" y="183627"/>
                  <a:pt x="4759119" y="187356"/>
                </a:cubicBezTo>
                <a:cubicBezTo>
                  <a:pt x="4757054" y="191084"/>
                  <a:pt x="4754035" y="194806"/>
                  <a:pt x="4750063" y="198520"/>
                </a:cubicBezTo>
                <a:lnTo>
                  <a:pt x="4769465" y="196326"/>
                </a:lnTo>
                <a:cubicBezTo>
                  <a:pt x="4770828" y="192396"/>
                  <a:pt x="4771283" y="187732"/>
                  <a:pt x="4770831" y="182333"/>
                </a:cubicBezTo>
                <a:cubicBezTo>
                  <a:pt x="4770379" y="176934"/>
                  <a:pt x="4774097" y="176461"/>
                  <a:pt x="4781984" y="180913"/>
                </a:cubicBezTo>
                <a:cubicBezTo>
                  <a:pt x="4789871" y="185366"/>
                  <a:pt x="4795073" y="189198"/>
                  <a:pt x="4797590" y="192411"/>
                </a:cubicBezTo>
                <a:cubicBezTo>
                  <a:pt x="4800107" y="195623"/>
                  <a:pt x="4800150" y="199821"/>
                  <a:pt x="4797719" y="205005"/>
                </a:cubicBezTo>
                <a:cubicBezTo>
                  <a:pt x="4795288" y="210189"/>
                  <a:pt x="4792277" y="217503"/>
                  <a:pt x="4788685" y="226946"/>
                </a:cubicBezTo>
                <a:cubicBezTo>
                  <a:pt x="4785093" y="236389"/>
                  <a:pt x="4780321" y="245713"/>
                  <a:pt x="4774369" y="254920"/>
                </a:cubicBezTo>
                <a:cubicBezTo>
                  <a:pt x="4779977" y="258519"/>
                  <a:pt x="4785426" y="262753"/>
                  <a:pt x="4790717" y="267622"/>
                </a:cubicBezTo>
                <a:lnTo>
                  <a:pt x="4795731" y="276852"/>
                </a:lnTo>
                <a:lnTo>
                  <a:pt x="4800989" y="272031"/>
                </a:lnTo>
                <a:cubicBezTo>
                  <a:pt x="4810747" y="264237"/>
                  <a:pt x="4819150" y="256816"/>
                  <a:pt x="4826199" y="249768"/>
                </a:cubicBezTo>
                <a:cubicBezTo>
                  <a:pt x="4833247" y="242720"/>
                  <a:pt x="4839309" y="235661"/>
                  <a:pt x="4844385" y="228591"/>
                </a:cubicBezTo>
                <a:cubicBezTo>
                  <a:pt x="4838349" y="218883"/>
                  <a:pt x="4832512" y="210347"/>
                  <a:pt x="4826876" y="202983"/>
                </a:cubicBezTo>
                <a:cubicBezTo>
                  <a:pt x="4821240" y="195619"/>
                  <a:pt x="4816228" y="188879"/>
                  <a:pt x="4811840" y="182763"/>
                </a:cubicBezTo>
                <a:cubicBezTo>
                  <a:pt x="4807452" y="176647"/>
                  <a:pt x="4808772" y="173019"/>
                  <a:pt x="4815798" y="171879"/>
                </a:cubicBezTo>
                <a:cubicBezTo>
                  <a:pt x="4822825" y="170739"/>
                  <a:pt x="4828110" y="172392"/>
                  <a:pt x="4831651" y="176837"/>
                </a:cubicBezTo>
                <a:cubicBezTo>
                  <a:pt x="4835194" y="181283"/>
                  <a:pt x="4842858" y="192561"/>
                  <a:pt x="4854646" y="210673"/>
                </a:cubicBezTo>
                <a:cubicBezTo>
                  <a:pt x="4858618" y="201381"/>
                  <a:pt x="4861279" y="190285"/>
                  <a:pt x="4862626" y="177386"/>
                </a:cubicBezTo>
                <a:cubicBezTo>
                  <a:pt x="4863974" y="164487"/>
                  <a:pt x="4864297" y="152688"/>
                  <a:pt x="4863594" y="141991"/>
                </a:cubicBezTo>
                <a:cubicBezTo>
                  <a:pt x="4858962" y="142894"/>
                  <a:pt x="4852703" y="142894"/>
                  <a:pt x="4844816" y="141991"/>
                </a:cubicBezTo>
                <a:cubicBezTo>
                  <a:pt x="4834706" y="153936"/>
                  <a:pt x="4824008" y="162773"/>
                  <a:pt x="4812722" y="168502"/>
                </a:cubicBezTo>
                <a:cubicBezTo>
                  <a:pt x="4801437" y="174231"/>
                  <a:pt x="4801447" y="169294"/>
                  <a:pt x="4812755" y="153692"/>
                </a:cubicBezTo>
                <a:cubicBezTo>
                  <a:pt x="4824062" y="138090"/>
                  <a:pt x="4833512" y="118964"/>
                  <a:pt x="4841105" y="96313"/>
                </a:cubicBezTo>
                <a:cubicBezTo>
                  <a:pt x="4848699" y="73663"/>
                  <a:pt x="4852058" y="59825"/>
                  <a:pt x="4851183" y="54798"/>
                </a:cubicBezTo>
                <a:cubicBezTo>
                  <a:pt x="4850308" y="49772"/>
                  <a:pt x="4849634" y="44348"/>
                  <a:pt x="4849161" y="38526"/>
                </a:cubicBezTo>
                <a:cubicBezTo>
                  <a:pt x="4848924" y="35615"/>
                  <a:pt x="4850496" y="34314"/>
                  <a:pt x="4853877" y="34624"/>
                </a:cubicBezTo>
                <a:close/>
                <a:moveTo>
                  <a:pt x="2911404" y="28222"/>
                </a:moveTo>
                <a:cubicBezTo>
                  <a:pt x="2913004" y="27982"/>
                  <a:pt x="2915059" y="28097"/>
                  <a:pt x="2917568" y="28567"/>
                </a:cubicBezTo>
                <a:cubicBezTo>
                  <a:pt x="2927606" y="30445"/>
                  <a:pt x="2936182" y="33496"/>
                  <a:pt x="2943295" y="37719"/>
                </a:cubicBezTo>
                <a:cubicBezTo>
                  <a:pt x="2950407" y="41942"/>
                  <a:pt x="2952390" y="47474"/>
                  <a:pt x="2949243" y="54314"/>
                </a:cubicBezTo>
                <a:cubicBezTo>
                  <a:pt x="2946094" y="61155"/>
                  <a:pt x="2944521" y="84027"/>
                  <a:pt x="2944521" y="122932"/>
                </a:cubicBezTo>
                <a:cubicBezTo>
                  <a:pt x="2946213" y="123061"/>
                  <a:pt x="2951128" y="121746"/>
                  <a:pt x="2959266" y="118985"/>
                </a:cubicBezTo>
                <a:cubicBezTo>
                  <a:pt x="2967404" y="116225"/>
                  <a:pt x="2973954" y="117931"/>
                  <a:pt x="2978916" y="124105"/>
                </a:cubicBezTo>
                <a:cubicBezTo>
                  <a:pt x="2983877" y="130278"/>
                  <a:pt x="2982031" y="134781"/>
                  <a:pt x="2973377" y="137613"/>
                </a:cubicBezTo>
                <a:cubicBezTo>
                  <a:pt x="2964722" y="140445"/>
                  <a:pt x="2955039" y="143009"/>
                  <a:pt x="2944327" y="145303"/>
                </a:cubicBezTo>
                <a:cubicBezTo>
                  <a:pt x="2943553" y="165336"/>
                  <a:pt x="2943166" y="182624"/>
                  <a:pt x="2943166" y="197164"/>
                </a:cubicBezTo>
                <a:cubicBezTo>
                  <a:pt x="2955011" y="190869"/>
                  <a:pt x="2966522" y="185248"/>
                  <a:pt x="2977701" y="180300"/>
                </a:cubicBezTo>
                <a:cubicBezTo>
                  <a:pt x="2988879" y="175353"/>
                  <a:pt x="2993425" y="176299"/>
                  <a:pt x="2991338" y="183140"/>
                </a:cubicBezTo>
                <a:cubicBezTo>
                  <a:pt x="2989252" y="189980"/>
                  <a:pt x="2974381" y="201560"/>
                  <a:pt x="2946726" y="217879"/>
                </a:cubicBezTo>
                <a:cubicBezTo>
                  <a:pt x="2919071" y="234198"/>
                  <a:pt x="2902357" y="245201"/>
                  <a:pt x="2896585" y="250887"/>
                </a:cubicBezTo>
                <a:cubicBezTo>
                  <a:pt x="2890813" y="256572"/>
                  <a:pt x="2882937" y="254525"/>
                  <a:pt x="2872956" y="244745"/>
                </a:cubicBezTo>
                <a:cubicBezTo>
                  <a:pt x="2862975" y="234965"/>
                  <a:pt x="2860050" y="229340"/>
                  <a:pt x="2864180" y="227871"/>
                </a:cubicBezTo>
                <a:cubicBezTo>
                  <a:pt x="2868310" y="226401"/>
                  <a:pt x="2872128" y="225451"/>
                  <a:pt x="2875634" y="225020"/>
                </a:cubicBezTo>
                <a:cubicBezTo>
                  <a:pt x="2879140" y="224590"/>
                  <a:pt x="2885852" y="222217"/>
                  <a:pt x="2895768" y="217900"/>
                </a:cubicBezTo>
                <a:cubicBezTo>
                  <a:pt x="2905684" y="213584"/>
                  <a:pt x="2913331" y="209504"/>
                  <a:pt x="2918708" y="205661"/>
                </a:cubicBezTo>
                <a:lnTo>
                  <a:pt x="2918708" y="151434"/>
                </a:lnTo>
                <a:cubicBezTo>
                  <a:pt x="2916715" y="152294"/>
                  <a:pt x="2912929" y="153409"/>
                  <a:pt x="2907351" y="154778"/>
                </a:cubicBezTo>
                <a:cubicBezTo>
                  <a:pt x="2901772" y="156148"/>
                  <a:pt x="2896144" y="156589"/>
                  <a:pt x="2890465" y="156101"/>
                </a:cubicBezTo>
                <a:cubicBezTo>
                  <a:pt x="2884787" y="155614"/>
                  <a:pt x="2879301" y="152308"/>
                  <a:pt x="2874010" y="146185"/>
                </a:cubicBezTo>
                <a:cubicBezTo>
                  <a:pt x="2868718" y="140062"/>
                  <a:pt x="2870425" y="136699"/>
                  <a:pt x="2879129" y="136097"/>
                </a:cubicBezTo>
                <a:cubicBezTo>
                  <a:pt x="2887834" y="135494"/>
                  <a:pt x="2901027" y="133178"/>
                  <a:pt x="2918708" y="129149"/>
                </a:cubicBezTo>
                <a:cubicBezTo>
                  <a:pt x="2918708" y="118896"/>
                  <a:pt x="2918268" y="103835"/>
                  <a:pt x="2917386" y="83966"/>
                </a:cubicBezTo>
                <a:cubicBezTo>
                  <a:pt x="2916504" y="64098"/>
                  <a:pt x="2913804" y="49428"/>
                  <a:pt x="2909287" y="39956"/>
                </a:cubicBezTo>
                <a:cubicBezTo>
                  <a:pt x="2905899" y="32853"/>
                  <a:pt x="2906605" y="28941"/>
                  <a:pt x="2911404" y="28222"/>
                </a:cubicBezTo>
                <a:close/>
                <a:moveTo>
                  <a:pt x="227696" y="27830"/>
                </a:moveTo>
                <a:cubicBezTo>
                  <a:pt x="233315" y="26754"/>
                  <a:pt x="241540" y="29373"/>
                  <a:pt x="252371" y="35687"/>
                </a:cubicBezTo>
                <a:cubicBezTo>
                  <a:pt x="268116" y="44477"/>
                  <a:pt x="272522" y="51748"/>
                  <a:pt x="265589" y="57498"/>
                </a:cubicBezTo>
                <a:cubicBezTo>
                  <a:pt x="258655" y="63248"/>
                  <a:pt x="252765" y="74706"/>
                  <a:pt x="247918" y="91871"/>
                </a:cubicBezTo>
                <a:cubicBezTo>
                  <a:pt x="243071" y="109037"/>
                  <a:pt x="238468" y="123481"/>
                  <a:pt x="234109" y="135204"/>
                </a:cubicBezTo>
                <a:cubicBezTo>
                  <a:pt x="229749" y="146927"/>
                  <a:pt x="223848" y="149641"/>
                  <a:pt x="216405" y="143346"/>
                </a:cubicBezTo>
                <a:cubicBezTo>
                  <a:pt x="204188" y="146945"/>
                  <a:pt x="190758" y="150043"/>
                  <a:pt x="176117" y="152638"/>
                </a:cubicBezTo>
                <a:cubicBezTo>
                  <a:pt x="196236" y="169646"/>
                  <a:pt x="209515" y="180888"/>
                  <a:pt x="215954" y="186366"/>
                </a:cubicBezTo>
                <a:cubicBezTo>
                  <a:pt x="221905" y="179440"/>
                  <a:pt x="227074" y="172524"/>
                  <a:pt x="231463" y="165620"/>
                </a:cubicBezTo>
                <a:cubicBezTo>
                  <a:pt x="235851" y="158715"/>
                  <a:pt x="237145" y="151226"/>
                  <a:pt x="235345" y="143152"/>
                </a:cubicBezTo>
                <a:cubicBezTo>
                  <a:pt x="233546" y="135079"/>
                  <a:pt x="237493" y="132458"/>
                  <a:pt x="247187" y="135290"/>
                </a:cubicBezTo>
                <a:cubicBezTo>
                  <a:pt x="256881" y="138122"/>
                  <a:pt x="265456" y="141890"/>
                  <a:pt x="272913" y="146594"/>
                </a:cubicBezTo>
                <a:cubicBezTo>
                  <a:pt x="280370" y="151297"/>
                  <a:pt x="280628" y="155434"/>
                  <a:pt x="273687" y="159005"/>
                </a:cubicBezTo>
                <a:cubicBezTo>
                  <a:pt x="266747" y="162576"/>
                  <a:pt x="251317" y="174995"/>
                  <a:pt x="227397" y="196261"/>
                </a:cubicBezTo>
                <a:cubicBezTo>
                  <a:pt x="240920" y="206443"/>
                  <a:pt x="253600" y="214606"/>
                  <a:pt x="265438" y="220751"/>
                </a:cubicBezTo>
                <a:cubicBezTo>
                  <a:pt x="277276" y="226895"/>
                  <a:pt x="291892" y="232811"/>
                  <a:pt x="309287" y="238497"/>
                </a:cubicBezTo>
                <a:cubicBezTo>
                  <a:pt x="326681" y="244183"/>
                  <a:pt x="329155" y="248639"/>
                  <a:pt x="316708" y="251865"/>
                </a:cubicBezTo>
                <a:cubicBezTo>
                  <a:pt x="304261" y="255092"/>
                  <a:pt x="292580" y="256935"/>
                  <a:pt x="281668" y="257393"/>
                </a:cubicBezTo>
                <a:cubicBezTo>
                  <a:pt x="270755" y="257852"/>
                  <a:pt x="261218" y="255450"/>
                  <a:pt x="253059" y="250187"/>
                </a:cubicBezTo>
                <a:cubicBezTo>
                  <a:pt x="244899" y="244925"/>
                  <a:pt x="232595" y="233399"/>
                  <a:pt x="216147" y="215610"/>
                </a:cubicBezTo>
                <a:cubicBezTo>
                  <a:pt x="199699" y="197821"/>
                  <a:pt x="186355" y="181828"/>
                  <a:pt x="176117" y="167631"/>
                </a:cubicBezTo>
                <a:lnTo>
                  <a:pt x="176117" y="251241"/>
                </a:lnTo>
                <a:cubicBezTo>
                  <a:pt x="176117" y="260190"/>
                  <a:pt x="179515" y="262742"/>
                  <a:pt x="186312" y="258899"/>
                </a:cubicBezTo>
                <a:cubicBezTo>
                  <a:pt x="193110" y="255056"/>
                  <a:pt x="202556" y="250105"/>
                  <a:pt x="214652" y="244046"/>
                </a:cubicBezTo>
                <a:cubicBezTo>
                  <a:pt x="226748" y="237988"/>
                  <a:pt x="228308" y="240429"/>
                  <a:pt x="219331" y="251371"/>
                </a:cubicBezTo>
                <a:cubicBezTo>
                  <a:pt x="210354" y="262312"/>
                  <a:pt x="200728" y="272694"/>
                  <a:pt x="190453" y="282517"/>
                </a:cubicBezTo>
                <a:cubicBezTo>
                  <a:pt x="180178" y="292341"/>
                  <a:pt x="172453" y="300622"/>
                  <a:pt x="167276" y="307362"/>
                </a:cubicBezTo>
                <a:cubicBezTo>
                  <a:pt x="162099" y="314102"/>
                  <a:pt x="156402" y="312349"/>
                  <a:pt x="150186" y="302103"/>
                </a:cubicBezTo>
                <a:cubicBezTo>
                  <a:pt x="143969" y="291857"/>
                  <a:pt x="142661" y="283213"/>
                  <a:pt x="146260" y="276172"/>
                </a:cubicBezTo>
                <a:cubicBezTo>
                  <a:pt x="149860" y="269131"/>
                  <a:pt x="151882" y="256691"/>
                  <a:pt x="152326" y="238852"/>
                </a:cubicBezTo>
                <a:cubicBezTo>
                  <a:pt x="152771" y="221012"/>
                  <a:pt x="153219" y="190719"/>
                  <a:pt x="153670" y="147970"/>
                </a:cubicBezTo>
                <a:cubicBezTo>
                  <a:pt x="154122" y="105222"/>
                  <a:pt x="151200" y="78216"/>
                  <a:pt x="144905" y="66952"/>
                </a:cubicBezTo>
                <a:cubicBezTo>
                  <a:pt x="138610" y="55688"/>
                  <a:pt x="138896" y="50514"/>
                  <a:pt x="145766" y="51432"/>
                </a:cubicBezTo>
                <a:cubicBezTo>
                  <a:pt x="152634" y="52350"/>
                  <a:pt x="158794" y="52798"/>
                  <a:pt x="164243" y="52776"/>
                </a:cubicBezTo>
                <a:cubicBezTo>
                  <a:pt x="169692" y="52755"/>
                  <a:pt x="179544" y="50156"/>
                  <a:pt x="193798" y="44979"/>
                </a:cubicBezTo>
                <a:cubicBezTo>
                  <a:pt x="208052" y="39802"/>
                  <a:pt x="217768" y="34855"/>
                  <a:pt x="222944" y="30137"/>
                </a:cubicBezTo>
                <a:cubicBezTo>
                  <a:pt x="224239" y="28957"/>
                  <a:pt x="225823" y="28188"/>
                  <a:pt x="227696" y="27830"/>
                </a:cubicBezTo>
                <a:close/>
                <a:moveTo>
                  <a:pt x="2590732" y="22079"/>
                </a:moveTo>
                <a:cubicBezTo>
                  <a:pt x="2592453" y="22425"/>
                  <a:pt x="2594517" y="23146"/>
                  <a:pt x="2596925" y="24243"/>
                </a:cubicBezTo>
                <a:cubicBezTo>
                  <a:pt x="2606554" y="28631"/>
                  <a:pt x="2613620" y="33528"/>
                  <a:pt x="2618123" y="38935"/>
                </a:cubicBezTo>
                <a:cubicBezTo>
                  <a:pt x="2623271" y="46707"/>
                  <a:pt x="2623103" y="51984"/>
                  <a:pt x="2617618" y="54766"/>
                </a:cubicBezTo>
                <a:cubicBezTo>
                  <a:pt x="2612133" y="57548"/>
                  <a:pt x="2603564" y="66109"/>
                  <a:pt x="2591913" y="80450"/>
                </a:cubicBezTo>
                <a:cubicBezTo>
                  <a:pt x="2580262" y="94790"/>
                  <a:pt x="2565656" y="106384"/>
                  <a:pt x="2548096" y="115232"/>
                </a:cubicBezTo>
                <a:cubicBezTo>
                  <a:pt x="2530537" y="124080"/>
                  <a:pt x="2528357" y="121308"/>
                  <a:pt x="2541557" y="106918"/>
                </a:cubicBezTo>
                <a:cubicBezTo>
                  <a:pt x="2554757" y="92528"/>
                  <a:pt x="2565556" y="77868"/>
                  <a:pt x="2573952" y="62940"/>
                </a:cubicBezTo>
                <a:cubicBezTo>
                  <a:pt x="2582348" y="48012"/>
                  <a:pt x="2585869" y="36733"/>
                  <a:pt x="2584513" y="29104"/>
                </a:cubicBezTo>
                <a:cubicBezTo>
                  <a:pt x="2583497" y="23383"/>
                  <a:pt x="2585570" y="21041"/>
                  <a:pt x="2590732" y="22079"/>
                </a:cubicBezTo>
                <a:close/>
                <a:moveTo>
                  <a:pt x="3765323" y="21178"/>
                </a:moveTo>
                <a:cubicBezTo>
                  <a:pt x="3767765" y="20260"/>
                  <a:pt x="3771538" y="20515"/>
                  <a:pt x="3776643" y="21941"/>
                </a:cubicBezTo>
                <a:cubicBezTo>
                  <a:pt x="3786853" y="24795"/>
                  <a:pt x="3795877" y="29391"/>
                  <a:pt x="3803714" y="35730"/>
                </a:cubicBezTo>
                <a:cubicBezTo>
                  <a:pt x="3811551" y="42068"/>
                  <a:pt x="3809905" y="47137"/>
                  <a:pt x="3798777" y="50937"/>
                </a:cubicBezTo>
                <a:cubicBezTo>
                  <a:pt x="3787649" y="54738"/>
                  <a:pt x="3773416" y="61549"/>
                  <a:pt x="3756079" y="71372"/>
                </a:cubicBezTo>
                <a:cubicBezTo>
                  <a:pt x="3759679" y="71716"/>
                  <a:pt x="3763730" y="72806"/>
                  <a:pt x="3768232" y="74642"/>
                </a:cubicBezTo>
                <a:cubicBezTo>
                  <a:pt x="3772736" y="76477"/>
                  <a:pt x="3774087" y="79324"/>
                  <a:pt x="3772287" y="83181"/>
                </a:cubicBezTo>
                <a:cubicBezTo>
                  <a:pt x="3770488" y="87039"/>
                  <a:pt x="3769588" y="93994"/>
                  <a:pt x="3769588" y="104046"/>
                </a:cubicBezTo>
                <a:cubicBezTo>
                  <a:pt x="3789736" y="98913"/>
                  <a:pt x="3804549" y="94478"/>
                  <a:pt x="3814028" y="90742"/>
                </a:cubicBezTo>
                <a:cubicBezTo>
                  <a:pt x="3823507" y="87007"/>
                  <a:pt x="3832642" y="88921"/>
                  <a:pt x="3841432" y="96485"/>
                </a:cubicBezTo>
                <a:cubicBezTo>
                  <a:pt x="3850223" y="104050"/>
                  <a:pt x="3846835" y="109650"/>
                  <a:pt x="3831268" y="113285"/>
                </a:cubicBezTo>
                <a:cubicBezTo>
                  <a:pt x="3815702" y="116920"/>
                  <a:pt x="3794561" y="121326"/>
                  <a:pt x="3767845" y="126503"/>
                </a:cubicBezTo>
                <a:cubicBezTo>
                  <a:pt x="3766225" y="140929"/>
                  <a:pt x="3765006" y="152789"/>
                  <a:pt x="3764188" y="162081"/>
                </a:cubicBezTo>
                <a:cubicBezTo>
                  <a:pt x="3775202" y="159672"/>
                  <a:pt x="3782082" y="157270"/>
                  <a:pt x="3784828" y="154875"/>
                </a:cubicBezTo>
                <a:cubicBezTo>
                  <a:pt x="3787574" y="152480"/>
                  <a:pt x="3794941" y="154144"/>
                  <a:pt x="3806929" y="159866"/>
                </a:cubicBezTo>
                <a:cubicBezTo>
                  <a:pt x="3818918" y="165587"/>
                  <a:pt x="3823392" y="170338"/>
                  <a:pt x="3820352" y="174116"/>
                </a:cubicBezTo>
                <a:cubicBezTo>
                  <a:pt x="3817312" y="177895"/>
                  <a:pt x="3813842" y="182383"/>
                  <a:pt x="3809941" y="187582"/>
                </a:cubicBezTo>
                <a:cubicBezTo>
                  <a:pt x="3806041" y="192780"/>
                  <a:pt x="3802936" y="198104"/>
                  <a:pt x="3800627" y="203553"/>
                </a:cubicBezTo>
                <a:cubicBezTo>
                  <a:pt x="3812329" y="216000"/>
                  <a:pt x="3812379" y="222801"/>
                  <a:pt x="3800777" y="223956"/>
                </a:cubicBezTo>
                <a:cubicBezTo>
                  <a:pt x="3789176" y="225110"/>
                  <a:pt x="3767982" y="227351"/>
                  <a:pt x="3737193" y="230678"/>
                </a:cubicBezTo>
                <a:cubicBezTo>
                  <a:pt x="3737193" y="234879"/>
                  <a:pt x="3735601" y="240271"/>
                  <a:pt x="3732418" y="246853"/>
                </a:cubicBezTo>
                <a:cubicBezTo>
                  <a:pt x="3731622" y="248499"/>
                  <a:pt x="3730799" y="249655"/>
                  <a:pt x="3729951" y="250321"/>
                </a:cubicBezTo>
                <a:lnTo>
                  <a:pt x="3729142" y="250485"/>
                </a:lnTo>
                <a:lnTo>
                  <a:pt x="3739667" y="252715"/>
                </a:lnTo>
                <a:cubicBezTo>
                  <a:pt x="3758051" y="256221"/>
                  <a:pt x="3774861" y="258870"/>
                  <a:pt x="3790098" y="260663"/>
                </a:cubicBezTo>
                <a:cubicBezTo>
                  <a:pt x="3805334" y="262456"/>
                  <a:pt x="3821313" y="262914"/>
                  <a:pt x="3838033" y="262040"/>
                </a:cubicBezTo>
                <a:cubicBezTo>
                  <a:pt x="3854754" y="261165"/>
                  <a:pt x="3869123" y="259810"/>
                  <a:pt x="3881140" y="257974"/>
                </a:cubicBezTo>
                <a:cubicBezTo>
                  <a:pt x="3893157" y="256139"/>
                  <a:pt x="3897298" y="258064"/>
                  <a:pt x="3893562" y="263750"/>
                </a:cubicBezTo>
                <a:cubicBezTo>
                  <a:pt x="3889827" y="269436"/>
                  <a:pt x="3877308" y="277111"/>
                  <a:pt x="3856005" y="286777"/>
                </a:cubicBezTo>
                <a:cubicBezTo>
                  <a:pt x="3834703" y="296442"/>
                  <a:pt x="3819585" y="300597"/>
                  <a:pt x="3810651" y="299242"/>
                </a:cubicBezTo>
                <a:cubicBezTo>
                  <a:pt x="3801717" y="297887"/>
                  <a:pt x="3790646" y="295391"/>
                  <a:pt x="3777439" y="291756"/>
                </a:cubicBezTo>
                <a:cubicBezTo>
                  <a:pt x="3764231" y="288121"/>
                  <a:pt x="3749942" y="283367"/>
                  <a:pt x="3734569" y="277495"/>
                </a:cubicBezTo>
                <a:cubicBezTo>
                  <a:pt x="3719196" y="271622"/>
                  <a:pt x="3704444" y="266693"/>
                  <a:pt x="3690311" y="262706"/>
                </a:cubicBezTo>
                <a:cubicBezTo>
                  <a:pt x="3676179" y="258720"/>
                  <a:pt x="3664496" y="255601"/>
                  <a:pt x="3655260" y="253349"/>
                </a:cubicBezTo>
                <a:cubicBezTo>
                  <a:pt x="3646025" y="251098"/>
                  <a:pt x="3637135" y="251510"/>
                  <a:pt x="3628587" y="254586"/>
                </a:cubicBezTo>
                <a:cubicBezTo>
                  <a:pt x="3620041" y="257662"/>
                  <a:pt x="3613678" y="260362"/>
                  <a:pt x="3609497" y="262685"/>
                </a:cubicBezTo>
                <a:cubicBezTo>
                  <a:pt x="3605317" y="265008"/>
                  <a:pt x="3601513" y="266170"/>
                  <a:pt x="3598086" y="266170"/>
                </a:cubicBezTo>
                <a:cubicBezTo>
                  <a:pt x="3595347" y="266170"/>
                  <a:pt x="3590148" y="262749"/>
                  <a:pt x="3582491" y="255909"/>
                </a:cubicBezTo>
                <a:cubicBezTo>
                  <a:pt x="3574833" y="249069"/>
                  <a:pt x="3576479" y="244788"/>
                  <a:pt x="3587427" y="243068"/>
                </a:cubicBezTo>
                <a:cubicBezTo>
                  <a:pt x="3598376" y="241347"/>
                  <a:pt x="3614183" y="238005"/>
                  <a:pt x="3634847" y="233044"/>
                </a:cubicBezTo>
                <a:cubicBezTo>
                  <a:pt x="3636382" y="227437"/>
                  <a:pt x="3635862" y="221511"/>
                  <a:pt x="3633287" y="215265"/>
                </a:cubicBezTo>
                <a:cubicBezTo>
                  <a:pt x="3630714" y="209020"/>
                  <a:pt x="3627562" y="202804"/>
                  <a:pt x="3623834" y="196616"/>
                </a:cubicBezTo>
                <a:cubicBezTo>
                  <a:pt x="3620105" y="190428"/>
                  <a:pt x="3619141" y="182960"/>
                  <a:pt x="3620941" y="174213"/>
                </a:cubicBezTo>
                <a:cubicBezTo>
                  <a:pt x="3622740" y="165465"/>
                  <a:pt x="3623379" y="159934"/>
                  <a:pt x="3622855" y="157618"/>
                </a:cubicBezTo>
                <a:cubicBezTo>
                  <a:pt x="3622332" y="155302"/>
                  <a:pt x="3618858" y="155270"/>
                  <a:pt x="3612433" y="157521"/>
                </a:cubicBezTo>
                <a:cubicBezTo>
                  <a:pt x="3606009" y="159772"/>
                  <a:pt x="3599972" y="158399"/>
                  <a:pt x="3594321" y="153402"/>
                </a:cubicBezTo>
                <a:cubicBezTo>
                  <a:pt x="3588672" y="148404"/>
                  <a:pt x="3589206" y="145260"/>
                  <a:pt x="3595924" y="143969"/>
                </a:cubicBezTo>
                <a:cubicBezTo>
                  <a:pt x="3602643" y="142679"/>
                  <a:pt x="3608451" y="141015"/>
                  <a:pt x="3613347" y="138979"/>
                </a:cubicBezTo>
                <a:cubicBezTo>
                  <a:pt x="3618245" y="136943"/>
                  <a:pt x="3622407" y="133759"/>
                  <a:pt x="3625834" y="129428"/>
                </a:cubicBezTo>
                <a:cubicBezTo>
                  <a:pt x="3629262" y="125098"/>
                  <a:pt x="3634528" y="123409"/>
                  <a:pt x="3641633" y="124363"/>
                </a:cubicBezTo>
                <a:cubicBezTo>
                  <a:pt x="3648739" y="125316"/>
                  <a:pt x="3654967" y="127586"/>
                  <a:pt x="3660315" y="131171"/>
                </a:cubicBezTo>
                <a:cubicBezTo>
                  <a:pt x="3665664" y="134756"/>
                  <a:pt x="3664922" y="140026"/>
                  <a:pt x="3658089" y="146981"/>
                </a:cubicBezTo>
                <a:cubicBezTo>
                  <a:pt x="3651256" y="153936"/>
                  <a:pt x="3647208" y="162440"/>
                  <a:pt x="3645946" y="172492"/>
                </a:cubicBezTo>
                <a:cubicBezTo>
                  <a:pt x="3644685" y="182545"/>
                  <a:pt x="3646301" y="192551"/>
                  <a:pt x="3650797" y="202510"/>
                </a:cubicBezTo>
                <a:cubicBezTo>
                  <a:pt x="3655292" y="212469"/>
                  <a:pt x="3656193" y="222733"/>
                  <a:pt x="3653496" y="233302"/>
                </a:cubicBezTo>
                <a:cubicBezTo>
                  <a:pt x="3665786" y="236285"/>
                  <a:pt x="3678624" y="239389"/>
                  <a:pt x="3692011" y="242616"/>
                </a:cubicBezTo>
                <a:lnTo>
                  <a:pt x="3726173" y="249855"/>
                </a:lnTo>
                <a:lnTo>
                  <a:pt x="3724541" y="248444"/>
                </a:lnTo>
                <a:cubicBezTo>
                  <a:pt x="3723587" y="247153"/>
                  <a:pt x="3722606" y="245371"/>
                  <a:pt x="3721598" y="243100"/>
                </a:cubicBezTo>
                <a:cubicBezTo>
                  <a:pt x="3717569" y="234015"/>
                  <a:pt x="3714220" y="223024"/>
                  <a:pt x="3711553" y="210125"/>
                </a:cubicBezTo>
                <a:cubicBezTo>
                  <a:pt x="3708885" y="197225"/>
                  <a:pt x="3705265" y="185993"/>
                  <a:pt x="3700690" y="176429"/>
                </a:cubicBezTo>
                <a:cubicBezTo>
                  <a:pt x="3696116" y="166864"/>
                  <a:pt x="3698156" y="162985"/>
                  <a:pt x="3706810" y="164791"/>
                </a:cubicBezTo>
                <a:cubicBezTo>
                  <a:pt x="3715464" y="166598"/>
                  <a:pt x="3721964" y="167502"/>
                  <a:pt x="3726309" y="167502"/>
                </a:cubicBezTo>
                <a:cubicBezTo>
                  <a:pt x="3730468" y="167502"/>
                  <a:pt x="3735386" y="166871"/>
                  <a:pt x="3741065" y="165609"/>
                </a:cubicBezTo>
                <a:lnTo>
                  <a:pt x="3741065" y="131192"/>
                </a:lnTo>
                <a:cubicBezTo>
                  <a:pt x="3723527" y="135681"/>
                  <a:pt x="3711209" y="138829"/>
                  <a:pt x="3704110" y="140635"/>
                </a:cubicBezTo>
                <a:cubicBezTo>
                  <a:pt x="3697012" y="142442"/>
                  <a:pt x="3688351" y="140395"/>
                  <a:pt x="3678126" y="134494"/>
                </a:cubicBezTo>
                <a:cubicBezTo>
                  <a:pt x="3667901" y="128593"/>
                  <a:pt x="3667826" y="124987"/>
                  <a:pt x="3677900" y="123674"/>
                </a:cubicBezTo>
                <a:cubicBezTo>
                  <a:pt x="3687974" y="122362"/>
                  <a:pt x="3709029" y="118336"/>
                  <a:pt x="3741065" y="111596"/>
                </a:cubicBezTo>
                <a:cubicBezTo>
                  <a:pt x="3741065" y="105932"/>
                  <a:pt x="3740857" y="100160"/>
                  <a:pt x="3740441" y="94281"/>
                </a:cubicBezTo>
                <a:cubicBezTo>
                  <a:pt x="3740025" y="88401"/>
                  <a:pt x="3739337" y="84508"/>
                  <a:pt x="3738376" y="82601"/>
                </a:cubicBezTo>
                <a:cubicBezTo>
                  <a:pt x="3733759" y="85239"/>
                  <a:pt x="3725179" y="87924"/>
                  <a:pt x="3712639" y="90656"/>
                </a:cubicBezTo>
                <a:cubicBezTo>
                  <a:pt x="3700098" y="93388"/>
                  <a:pt x="3700081" y="89939"/>
                  <a:pt x="3712585" y="80310"/>
                </a:cubicBezTo>
                <a:cubicBezTo>
                  <a:pt x="3725090" y="70680"/>
                  <a:pt x="3736562" y="61094"/>
                  <a:pt x="3747002" y="51550"/>
                </a:cubicBezTo>
                <a:cubicBezTo>
                  <a:pt x="3757442" y="42007"/>
                  <a:pt x="3762439" y="33973"/>
                  <a:pt x="3761994" y="27448"/>
                </a:cubicBezTo>
                <a:cubicBezTo>
                  <a:pt x="3761772" y="24186"/>
                  <a:pt x="3762882" y="22096"/>
                  <a:pt x="3765323" y="21178"/>
                </a:cubicBezTo>
                <a:close/>
                <a:moveTo>
                  <a:pt x="2273253" y="20414"/>
                </a:moveTo>
                <a:cubicBezTo>
                  <a:pt x="2284997" y="21361"/>
                  <a:pt x="2294920" y="23863"/>
                  <a:pt x="2303023" y="27921"/>
                </a:cubicBezTo>
                <a:cubicBezTo>
                  <a:pt x="2311125" y="31980"/>
                  <a:pt x="2314904" y="39634"/>
                  <a:pt x="2314359" y="50884"/>
                </a:cubicBezTo>
                <a:cubicBezTo>
                  <a:pt x="2313814" y="62133"/>
                  <a:pt x="2309357" y="66780"/>
                  <a:pt x="2300990" y="64822"/>
                </a:cubicBezTo>
                <a:cubicBezTo>
                  <a:pt x="2292623" y="62865"/>
                  <a:pt x="2283018" y="55548"/>
                  <a:pt x="2272177" y="42871"/>
                </a:cubicBezTo>
                <a:cubicBezTo>
                  <a:pt x="2261149" y="26953"/>
                  <a:pt x="2261508" y="19468"/>
                  <a:pt x="2273253" y="20414"/>
                </a:cubicBezTo>
                <a:close/>
                <a:moveTo>
                  <a:pt x="3353581" y="18013"/>
                </a:moveTo>
                <a:cubicBezTo>
                  <a:pt x="3356745" y="16907"/>
                  <a:pt x="3363064" y="18170"/>
                  <a:pt x="3372539" y="21802"/>
                </a:cubicBezTo>
                <a:cubicBezTo>
                  <a:pt x="3391490" y="29065"/>
                  <a:pt x="3399822" y="35988"/>
                  <a:pt x="3397534" y="42570"/>
                </a:cubicBezTo>
                <a:cubicBezTo>
                  <a:pt x="3395247" y="49152"/>
                  <a:pt x="3393447" y="60112"/>
                  <a:pt x="3392135" y="75448"/>
                </a:cubicBezTo>
                <a:cubicBezTo>
                  <a:pt x="3390823" y="90785"/>
                  <a:pt x="3390167" y="107517"/>
                  <a:pt x="3390167" y="125643"/>
                </a:cubicBezTo>
                <a:cubicBezTo>
                  <a:pt x="3400177" y="123936"/>
                  <a:pt x="3409244" y="122018"/>
                  <a:pt x="3417367" y="119889"/>
                </a:cubicBezTo>
                <a:cubicBezTo>
                  <a:pt x="3425491" y="117759"/>
                  <a:pt x="3434478" y="115035"/>
                  <a:pt x="3444330" y="111715"/>
                </a:cubicBezTo>
                <a:cubicBezTo>
                  <a:pt x="3454182" y="108395"/>
                  <a:pt x="3464263" y="109324"/>
                  <a:pt x="3474574" y="114500"/>
                </a:cubicBezTo>
                <a:cubicBezTo>
                  <a:pt x="3484885" y="119677"/>
                  <a:pt x="3484146" y="125091"/>
                  <a:pt x="3472358" y="130741"/>
                </a:cubicBezTo>
                <a:cubicBezTo>
                  <a:pt x="3460570" y="136391"/>
                  <a:pt x="3446227" y="140130"/>
                  <a:pt x="3429327" y="141958"/>
                </a:cubicBezTo>
                <a:cubicBezTo>
                  <a:pt x="3412427" y="143787"/>
                  <a:pt x="3399287" y="144701"/>
                  <a:pt x="3389909" y="144701"/>
                </a:cubicBezTo>
                <a:cubicBezTo>
                  <a:pt x="3389135" y="160920"/>
                  <a:pt x="3388310" y="194160"/>
                  <a:pt x="3387435" y="244423"/>
                </a:cubicBezTo>
                <a:cubicBezTo>
                  <a:pt x="3411441" y="242659"/>
                  <a:pt x="3430997" y="241110"/>
                  <a:pt x="3446105" y="239776"/>
                </a:cubicBezTo>
                <a:cubicBezTo>
                  <a:pt x="3461212" y="238443"/>
                  <a:pt x="3473237" y="236858"/>
                  <a:pt x="3482177" y="235023"/>
                </a:cubicBezTo>
                <a:cubicBezTo>
                  <a:pt x="3491119" y="233187"/>
                  <a:pt x="3500512" y="233714"/>
                  <a:pt x="3510356" y="236604"/>
                </a:cubicBezTo>
                <a:cubicBezTo>
                  <a:pt x="3520201" y="239493"/>
                  <a:pt x="3528274" y="245817"/>
                  <a:pt x="3534577" y="255576"/>
                </a:cubicBezTo>
                <a:cubicBezTo>
                  <a:pt x="3540879" y="265334"/>
                  <a:pt x="3531393" y="269314"/>
                  <a:pt x="3506118" y="267514"/>
                </a:cubicBezTo>
                <a:cubicBezTo>
                  <a:pt x="3480844" y="265714"/>
                  <a:pt x="3458165" y="265040"/>
                  <a:pt x="3438081" y="265492"/>
                </a:cubicBezTo>
                <a:cubicBezTo>
                  <a:pt x="3417998" y="265944"/>
                  <a:pt x="3395484" y="267285"/>
                  <a:pt x="3370539" y="269515"/>
                </a:cubicBezTo>
                <a:cubicBezTo>
                  <a:pt x="3345595" y="271744"/>
                  <a:pt x="3322467" y="274214"/>
                  <a:pt x="3301157" y="276925"/>
                </a:cubicBezTo>
                <a:cubicBezTo>
                  <a:pt x="3279848" y="279635"/>
                  <a:pt x="3265784" y="281671"/>
                  <a:pt x="3258965" y="283034"/>
                </a:cubicBezTo>
                <a:cubicBezTo>
                  <a:pt x="3252146" y="284396"/>
                  <a:pt x="3243485" y="280331"/>
                  <a:pt x="3232980" y="270837"/>
                </a:cubicBezTo>
                <a:cubicBezTo>
                  <a:pt x="3222476" y="261344"/>
                  <a:pt x="3223548" y="256598"/>
                  <a:pt x="3236196" y="256598"/>
                </a:cubicBezTo>
                <a:cubicBezTo>
                  <a:pt x="3246263" y="256598"/>
                  <a:pt x="3262891" y="255705"/>
                  <a:pt x="3286079" y="253919"/>
                </a:cubicBezTo>
                <a:cubicBezTo>
                  <a:pt x="3309267" y="252134"/>
                  <a:pt x="3334907" y="249994"/>
                  <a:pt x="3363000" y="247499"/>
                </a:cubicBezTo>
                <a:lnTo>
                  <a:pt x="3363000" y="104111"/>
                </a:lnTo>
                <a:cubicBezTo>
                  <a:pt x="3363000" y="65349"/>
                  <a:pt x="3359852" y="40125"/>
                  <a:pt x="3353557" y="28438"/>
                </a:cubicBezTo>
                <a:cubicBezTo>
                  <a:pt x="3350409" y="22594"/>
                  <a:pt x="3350417" y="19119"/>
                  <a:pt x="3353581" y="18013"/>
                </a:cubicBezTo>
                <a:close/>
                <a:moveTo>
                  <a:pt x="4074358" y="17943"/>
                </a:moveTo>
                <a:cubicBezTo>
                  <a:pt x="4078560" y="18339"/>
                  <a:pt x="4083724" y="19235"/>
                  <a:pt x="4089851" y="20629"/>
                </a:cubicBezTo>
                <a:cubicBezTo>
                  <a:pt x="4105037" y="26939"/>
                  <a:pt x="4111035" y="34066"/>
                  <a:pt x="4107844" y="42011"/>
                </a:cubicBezTo>
                <a:cubicBezTo>
                  <a:pt x="4104654" y="49955"/>
                  <a:pt x="4102180" y="62255"/>
                  <a:pt x="4100423" y="78912"/>
                </a:cubicBezTo>
                <a:cubicBezTo>
                  <a:pt x="4098667" y="95568"/>
                  <a:pt x="4097788" y="119240"/>
                  <a:pt x="4097788" y="149928"/>
                </a:cubicBezTo>
                <a:cubicBezTo>
                  <a:pt x="4129695" y="145611"/>
                  <a:pt x="4148122" y="141607"/>
                  <a:pt x="4153070" y="137914"/>
                </a:cubicBezTo>
                <a:cubicBezTo>
                  <a:pt x="4158017" y="134222"/>
                  <a:pt x="4164854" y="134290"/>
                  <a:pt x="4173580" y="138119"/>
                </a:cubicBezTo>
                <a:cubicBezTo>
                  <a:pt x="4182306" y="141947"/>
                  <a:pt x="4190527" y="147167"/>
                  <a:pt x="4198241" y="153778"/>
                </a:cubicBezTo>
                <a:cubicBezTo>
                  <a:pt x="4205956" y="160389"/>
                  <a:pt x="4207462" y="166523"/>
                  <a:pt x="4202759" y="172180"/>
                </a:cubicBezTo>
                <a:cubicBezTo>
                  <a:pt x="4198055" y="177837"/>
                  <a:pt x="4192850" y="187911"/>
                  <a:pt x="4187142" y="202402"/>
                </a:cubicBezTo>
                <a:cubicBezTo>
                  <a:pt x="4181435" y="216893"/>
                  <a:pt x="4175498" y="238457"/>
                  <a:pt x="4169332" y="267095"/>
                </a:cubicBezTo>
                <a:cubicBezTo>
                  <a:pt x="4177419" y="280876"/>
                  <a:pt x="4175591" y="287766"/>
                  <a:pt x="4163846" y="287766"/>
                </a:cubicBezTo>
                <a:cubicBezTo>
                  <a:pt x="4155873" y="287766"/>
                  <a:pt x="4143666" y="288211"/>
                  <a:pt x="4127225" y="289100"/>
                </a:cubicBezTo>
                <a:cubicBezTo>
                  <a:pt x="4110784" y="289989"/>
                  <a:pt x="4090106" y="292215"/>
                  <a:pt x="4065189" y="295779"/>
                </a:cubicBezTo>
                <a:cubicBezTo>
                  <a:pt x="4040273" y="299342"/>
                  <a:pt x="4023717" y="301597"/>
                  <a:pt x="4015522" y="302544"/>
                </a:cubicBezTo>
                <a:cubicBezTo>
                  <a:pt x="4007327" y="303490"/>
                  <a:pt x="3998941" y="299213"/>
                  <a:pt x="3990366" y="289713"/>
                </a:cubicBezTo>
                <a:cubicBezTo>
                  <a:pt x="3981790" y="280212"/>
                  <a:pt x="3982195" y="275921"/>
                  <a:pt x="3991581" y="276839"/>
                </a:cubicBezTo>
                <a:cubicBezTo>
                  <a:pt x="4000967" y="277757"/>
                  <a:pt x="4015422" y="277104"/>
                  <a:pt x="4034946" y="274881"/>
                </a:cubicBezTo>
                <a:cubicBezTo>
                  <a:pt x="4054470" y="272659"/>
                  <a:pt x="4090776" y="269367"/>
                  <a:pt x="4143863" y="265008"/>
                </a:cubicBezTo>
                <a:lnTo>
                  <a:pt x="4151607" y="222977"/>
                </a:lnTo>
                <a:cubicBezTo>
                  <a:pt x="4151535" y="224741"/>
                  <a:pt x="4145355" y="226089"/>
                  <a:pt x="4133065" y="227021"/>
                </a:cubicBezTo>
                <a:cubicBezTo>
                  <a:pt x="4119944" y="227896"/>
                  <a:pt x="4105686" y="229466"/>
                  <a:pt x="4090292" y="231732"/>
                </a:cubicBezTo>
                <a:cubicBezTo>
                  <a:pt x="4074898" y="233997"/>
                  <a:pt x="4061773" y="236256"/>
                  <a:pt x="4050917" y="238507"/>
                </a:cubicBezTo>
                <a:cubicBezTo>
                  <a:pt x="4040062" y="240759"/>
                  <a:pt x="4029385" y="237428"/>
                  <a:pt x="4018888" y="228516"/>
                </a:cubicBezTo>
                <a:cubicBezTo>
                  <a:pt x="4008391" y="219603"/>
                  <a:pt x="4009997" y="214868"/>
                  <a:pt x="4023707" y="214308"/>
                </a:cubicBezTo>
                <a:cubicBezTo>
                  <a:pt x="4037416" y="213749"/>
                  <a:pt x="4052114" y="212573"/>
                  <a:pt x="4067803" y="210781"/>
                </a:cubicBezTo>
                <a:cubicBezTo>
                  <a:pt x="4083491" y="208988"/>
                  <a:pt x="4098993" y="206292"/>
                  <a:pt x="4114308" y="202693"/>
                </a:cubicBezTo>
                <a:cubicBezTo>
                  <a:pt x="4131889" y="198118"/>
                  <a:pt x="4144258" y="198713"/>
                  <a:pt x="4151413" y="204478"/>
                </a:cubicBezTo>
                <a:lnTo>
                  <a:pt x="4154233" y="207121"/>
                </a:lnTo>
                <a:lnTo>
                  <a:pt x="4155869" y="195273"/>
                </a:lnTo>
                <a:cubicBezTo>
                  <a:pt x="4157531" y="182767"/>
                  <a:pt x="4158361" y="174880"/>
                  <a:pt x="4158361" y="171610"/>
                </a:cubicBezTo>
                <a:cubicBezTo>
                  <a:pt x="4158361" y="166978"/>
                  <a:pt x="4155952" y="164483"/>
                  <a:pt x="4151134" y="164125"/>
                </a:cubicBezTo>
                <a:cubicBezTo>
                  <a:pt x="4146316" y="163766"/>
                  <a:pt x="4127928" y="166035"/>
                  <a:pt x="4095971" y="170933"/>
                </a:cubicBezTo>
                <a:cubicBezTo>
                  <a:pt x="4064013" y="175830"/>
                  <a:pt x="4039929" y="179655"/>
                  <a:pt x="4023717" y="182408"/>
                </a:cubicBezTo>
                <a:cubicBezTo>
                  <a:pt x="4007506" y="185162"/>
                  <a:pt x="3994625" y="181788"/>
                  <a:pt x="3985074" y="172288"/>
                </a:cubicBezTo>
                <a:cubicBezTo>
                  <a:pt x="3975524" y="162787"/>
                  <a:pt x="3976789" y="158715"/>
                  <a:pt x="3988871" y="160070"/>
                </a:cubicBezTo>
                <a:cubicBezTo>
                  <a:pt x="4000952" y="161425"/>
                  <a:pt x="4028654" y="159134"/>
                  <a:pt x="4071976" y="153197"/>
                </a:cubicBezTo>
                <a:lnTo>
                  <a:pt x="4071976" y="78471"/>
                </a:lnTo>
                <a:cubicBezTo>
                  <a:pt x="4071976" y="55110"/>
                  <a:pt x="4068828" y="38236"/>
                  <a:pt x="4062533" y="27846"/>
                </a:cubicBezTo>
                <a:cubicBezTo>
                  <a:pt x="4057811" y="20054"/>
                  <a:pt x="4061753" y="16753"/>
                  <a:pt x="4074358" y="17943"/>
                </a:cubicBezTo>
                <a:close/>
                <a:moveTo>
                  <a:pt x="4488070" y="16067"/>
                </a:moveTo>
                <a:cubicBezTo>
                  <a:pt x="4489959" y="16009"/>
                  <a:pt x="4492293" y="16394"/>
                  <a:pt x="4495073" y="17220"/>
                </a:cubicBezTo>
                <a:cubicBezTo>
                  <a:pt x="4506194" y="20525"/>
                  <a:pt x="4514543" y="24372"/>
                  <a:pt x="4520122" y="28760"/>
                </a:cubicBezTo>
                <a:cubicBezTo>
                  <a:pt x="4525700" y="33148"/>
                  <a:pt x="4526356" y="37967"/>
                  <a:pt x="4522090" y="43215"/>
                </a:cubicBezTo>
                <a:cubicBezTo>
                  <a:pt x="4517824" y="48464"/>
                  <a:pt x="4512783" y="56896"/>
                  <a:pt x="4506968" y="68511"/>
                </a:cubicBezTo>
                <a:cubicBezTo>
                  <a:pt x="4501153" y="80127"/>
                  <a:pt x="4492581" y="91972"/>
                  <a:pt x="4481253" y="104046"/>
                </a:cubicBezTo>
                <a:cubicBezTo>
                  <a:pt x="4509603" y="103258"/>
                  <a:pt x="4527131" y="100361"/>
                  <a:pt x="4533835" y="95356"/>
                </a:cubicBezTo>
                <a:cubicBezTo>
                  <a:pt x="4540539" y="90351"/>
                  <a:pt x="4548308" y="89778"/>
                  <a:pt x="4557141" y="93635"/>
                </a:cubicBezTo>
                <a:cubicBezTo>
                  <a:pt x="4565975" y="97493"/>
                  <a:pt x="4573084" y="102315"/>
                  <a:pt x="4578469" y="108101"/>
                </a:cubicBezTo>
                <a:cubicBezTo>
                  <a:pt x="4583853" y="113887"/>
                  <a:pt x="4584258" y="119272"/>
                  <a:pt x="4579684" y="124255"/>
                </a:cubicBezTo>
                <a:cubicBezTo>
                  <a:pt x="4575109" y="129238"/>
                  <a:pt x="4571937" y="141055"/>
                  <a:pt x="4570166" y="159704"/>
                </a:cubicBezTo>
                <a:cubicBezTo>
                  <a:pt x="4568394" y="178354"/>
                  <a:pt x="4566835" y="197111"/>
                  <a:pt x="4565487" y="215975"/>
                </a:cubicBezTo>
                <a:cubicBezTo>
                  <a:pt x="4564139" y="234840"/>
                  <a:pt x="4560160" y="251112"/>
                  <a:pt x="4553549" y="264793"/>
                </a:cubicBezTo>
                <a:cubicBezTo>
                  <a:pt x="4546938" y="278474"/>
                  <a:pt x="4536681" y="288874"/>
                  <a:pt x="4522778" y="295994"/>
                </a:cubicBezTo>
                <a:cubicBezTo>
                  <a:pt x="4508875" y="303114"/>
                  <a:pt x="4501397" y="301325"/>
                  <a:pt x="4500343" y="290627"/>
                </a:cubicBezTo>
                <a:cubicBezTo>
                  <a:pt x="4499289" y="279929"/>
                  <a:pt x="4493567" y="267754"/>
                  <a:pt x="4483178" y="254102"/>
                </a:cubicBezTo>
                <a:cubicBezTo>
                  <a:pt x="4472788" y="240450"/>
                  <a:pt x="4474194" y="236822"/>
                  <a:pt x="4487394" y="243218"/>
                </a:cubicBezTo>
                <a:cubicBezTo>
                  <a:pt x="4500594" y="249614"/>
                  <a:pt x="4509811" y="253213"/>
                  <a:pt x="4515045" y="254016"/>
                </a:cubicBezTo>
                <a:cubicBezTo>
                  <a:pt x="4520280" y="254819"/>
                  <a:pt x="4525152" y="250012"/>
                  <a:pt x="4529662" y="239594"/>
                </a:cubicBezTo>
                <a:cubicBezTo>
                  <a:pt x="4534172" y="229175"/>
                  <a:pt x="4537327" y="213398"/>
                  <a:pt x="4539126" y="192260"/>
                </a:cubicBezTo>
                <a:cubicBezTo>
                  <a:pt x="4540926" y="171123"/>
                  <a:pt x="4541826" y="153441"/>
                  <a:pt x="4541826" y="139216"/>
                </a:cubicBezTo>
                <a:cubicBezTo>
                  <a:pt x="4541826" y="126381"/>
                  <a:pt x="4540589" y="119136"/>
                  <a:pt x="4538115" y="117480"/>
                </a:cubicBezTo>
                <a:cubicBezTo>
                  <a:pt x="4535641" y="115823"/>
                  <a:pt x="4529493" y="116228"/>
                  <a:pt x="4519670" y="118695"/>
                </a:cubicBezTo>
                <a:lnTo>
                  <a:pt x="4491535" y="125750"/>
                </a:lnTo>
                <a:cubicBezTo>
                  <a:pt x="4484709" y="126682"/>
                  <a:pt x="4478643" y="124445"/>
                  <a:pt x="4473337" y="119039"/>
                </a:cubicBezTo>
                <a:cubicBezTo>
                  <a:pt x="4459613" y="134627"/>
                  <a:pt x="4445327" y="146622"/>
                  <a:pt x="4430478" y="155026"/>
                </a:cubicBezTo>
                <a:cubicBezTo>
                  <a:pt x="4426765" y="157127"/>
                  <a:pt x="4423970" y="158405"/>
                  <a:pt x="4422093" y="158861"/>
                </a:cubicBezTo>
                <a:lnTo>
                  <a:pt x="4420430" y="158228"/>
                </a:lnTo>
                <a:lnTo>
                  <a:pt x="4420112" y="163791"/>
                </a:lnTo>
                <a:cubicBezTo>
                  <a:pt x="4419906" y="171123"/>
                  <a:pt x="4420027" y="180186"/>
                  <a:pt x="4420475" y="190980"/>
                </a:cubicBezTo>
                <a:cubicBezTo>
                  <a:pt x="4421371" y="212570"/>
                  <a:pt x="4420662" y="228917"/>
                  <a:pt x="4418346" y="240024"/>
                </a:cubicBezTo>
                <a:cubicBezTo>
                  <a:pt x="4416030" y="251130"/>
                  <a:pt x="4412918" y="260064"/>
                  <a:pt x="4409010" y="266826"/>
                </a:cubicBezTo>
                <a:cubicBezTo>
                  <a:pt x="4405103" y="273587"/>
                  <a:pt x="4400919" y="273688"/>
                  <a:pt x="4396459" y="267127"/>
                </a:cubicBezTo>
                <a:cubicBezTo>
                  <a:pt x="4391999" y="260566"/>
                  <a:pt x="4388586" y="255117"/>
                  <a:pt x="4386220" y="250779"/>
                </a:cubicBezTo>
                <a:cubicBezTo>
                  <a:pt x="4383854" y="246441"/>
                  <a:pt x="4381542" y="244096"/>
                  <a:pt x="4379283" y="243745"/>
                </a:cubicBezTo>
                <a:cubicBezTo>
                  <a:pt x="4377024" y="243394"/>
                  <a:pt x="4365800" y="244867"/>
                  <a:pt x="4345609" y="248165"/>
                </a:cubicBezTo>
                <a:cubicBezTo>
                  <a:pt x="4340905" y="268270"/>
                  <a:pt x="4335538" y="273770"/>
                  <a:pt x="4329508" y="264664"/>
                </a:cubicBezTo>
                <a:cubicBezTo>
                  <a:pt x="4323478" y="255558"/>
                  <a:pt x="4320463" y="243433"/>
                  <a:pt x="4320463" y="228290"/>
                </a:cubicBezTo>
                <a:cubicBezTo>
                  <a:pt x="4320463" y="214021"/>
                  <a:pt x="4320022" y="196293"/>
                  <a:pt x="4319140" y="175106"/>
                </a:cubicBezTo>
                <a:cubicBezTo>
                  <a:pt x="4318258" y="153918"/>
                  <a:pt x="4315110" y="138581"/>
                  <a:pt x="4309697" y="129095"/>
                </a:cubicBezTo>
                <a:cubicBezTo>
                  <a:pt x="4304284" y="119609"/>
                  <a:pt x="4305205" y="114866"/>
                  <a:pt x="4312461" y="114866"/>
                </a:cubicBezTo>
                <a:cubicBezTo>
                  <a:pt x="4317251" y="114866"/>
                  <a:pt x="4322851" y="115303"/>
                  <a:pt x="4329261" y="116178"/>
                </a:cubicBezTo>
                <a:cubicBezTo>
                  <a:pt x="4336144" y="107531"/>
                  <a:pt x="4343823" y="94159"/>
                  <a:pt x="4352298" y="76061"/>
                </a:cubicBezTo>
                <a:cubicBezTo>
                  <a:pt x="4360773" y="57964"/>
                  <a:pt x="4363437" y="43706"/>
                  <a:pt x="4360289" y="33288"/>
                </a:cubicBezTo>
                <a:cubicBezTo>
                  <a:pt x="4357142" y="22870"/>
                  <a:pt x="4365068" y="21784"/>
                  <a:pt x="4384069" y="30029"/>
                </a:cubicBezTo>
                <a:cubicBezTo>
                  <a:pt x="4400274" y="37859"/>
                  <a:pt x="4405282" y="44753"/>
                  <a:pt x="4399094" y="50711"/>
                </a:cubicBezTo>
                <a:cubicBezTo>
                  <a:pt x="4392906" y="56670"/>
                  <a:pt x="4386242" y="65005"/>
                  <a:pt x="4379100" y="75717"/>
                </a:cubicBezTo>
                <a:cubicBezTo>
                  <a:pt x="4371959" y="86429"/>
                  <a:pt x="4361017" y="99916"/>
                  <a:pt x="4346275" y="116178"/>
                </a:cubicBezTo>
                <a:cubicBezTo>
                  <a:pt x="4363627" y="113683"/>
                  <a:pt x="4375687" y="109460"/>
                  <a:pt x="4382456" y="103509"/>
                </a:cubicBezTo>
                <a:cubicBezTo>
                  <a:pt x="4389224" y="97557"/>
                  <a:pt x="4396552" y="96503"/>
                  <a:pt x="4404439" y="100347"/>
                </a:cubicBezTo>
                <a:cubicBezTo>
                  <a:pt x="4412326" y="104190"/>
                  <a:pt x="4419228" y="108191"/>
                  <a:pt x="4425143" y="112349"/>
                </a:cubicBezTo>
                <a:cubicBezTo>
                  <a:pt x="4431058" y="116508"/>
                  <a:pt x="4432395" y="121387"/>
                  <a:pt x="4429155" y="126987"/>
                </a:cubicBezTo>
                <a:cubicBezTo>
                  <a:pt x="4425914" y="132587"/>
                  <a:pt x="4423433" y="139255"/>
                  <a:pt x="4421712" y="146992"/>
                </a:cubicBezTo>
                <a:cubicBezTo>
                  <a:pt x="4421282" y="148926"/>
                  <a:pt x="4420933" y="151293"/>
                  <a:pt x="4420667" y="154093"/>
                </a:cubicBezTo>
                <a:lnTo>
                  <a:pt x="4420646" y="154465"/>
                </a:lnTo>
                <a:lnTo>
                  <a:pt x="4421834" y="151731"/>
                </a:lnTo>
                <a:cubicBezTo>
                  <a:pt x="4423626" y="148898"/>
                  <a:pt x="4426335" y="145242"/>
                  <a:pt x="4429961" y="140764"/>
                </a:cubicBezTo>
                <a:cubicBezTo>
                  <a:pt x="4444467" y="122854"/>
                  <a:pt x="4457738" y="102379"/>
                  <a:pt x="4469777" y="79342"/>
                </a:cubicBezTo>
                <a:cubicBezTo>
                  <a:pt x="4481815" y="56304"/>
                  <a:pt x="4486261" y="39365"/>
                  <a:pt x="4483113" y="28524"/>
                </a:cubicBezTo>
                <a:cubicBezTo>
                  <a:pt x="4480752" y="20393"/>
                  <a:pt x="4482405" y="16241"/>
                  <a:pt x="4488070" y="16067"/>
                </a:cubicBezTo>
                <a:close/>
                <a:moveTo>
                  <a:pt x="436103" y="12949"/>
                </a:moveTo>
                <a:cubicBezTo>
                  <a:pt x="437927" y="12808"/>
                  <a:pt x="440281" y="13092"/>
                  <a:pt x="443163" y="13800"/>
                </a:cubicBezTo>
                <a:cubicBezTo>
                  <a:pt x="454692" y="16632"/>
                  <a:pt x="463494" y="20203"/>
                  <a:pt x="469567" y="24512"/>
                </a:cubicBezTo>
                <a:cubicBezTo>
                  <a:pt x="475640" y="28821"/>
                  <a:pt x="476425" y="34396"/>
                  <a:pt x="471922" y="41236"/>
                </a:cubicBezTo>
                <a:cubicBezTo>
                  <a:pt x="468545" y="46366"/>
                  <a:pt x="466434" y="58672"/>
                  <a:pt x="465590" y="78152"/>
                </a:cubicBezTo>
                <a:lnTo>
                  <a:pt x="465185" y="99144"/>
                </a:lnTo>
                <a:lnTo>
                  <a:pt x="480024" y="93950"/>
                </a:lnTo>
                <a:cubicBezTo>
                  <a:pt x="485023" y="93063"/>
                  <a:pt x="489238" y="93313"/>
                  <a:pt x="492669" y="94700"/>
                </a:cubicBezTo>
                <a:cubicBezTo>
                  <a:pt x="499531" y="97475"/>
                  <a:pt x="501814" y="101243"/>
                  <a:pt x="499520" y="106004"/>
                </a:cubicBezTo>
                <a:cubicBezTo>
                  <a:pt x="497226" y="110765"/>
                  <a:pt x="485718" y="115741"/>
                  <a:pt x="464996" y="120932"/>
                </a:cubicBezTo>
                <a:lnTo>
                  <a:pt x="463813" y="158037"/>
                </a:lnTo>
                <a:cubicBezTo>
                  <a:pt x="485409" y="148128"/>
                  <a:pt x="493960" y="146859"/>
                  <a:pt x="489464" y="154230"/>
                </a:cubicBezTo>
                <a:cubicBezTo>
                  <a:pt x="484968" y="161601"/>
                  <a:pt x="476418" y="169065"/>
                  <a:pt x="463813" y="176622"/>
                </a:cubicBezTo>
                <a:cubicBezTo>
                  <a:pt x="463813" y="214194"/>
                  <a:pt x="464035" y="240067"/>
                  <a:pt x="464480" y="254242"/>
                </a:cubicBezTo>
                <a:cubicBezTo>
                  <a:pt x="464924" y="268417"/>
                  <a:pt x="460640" y="280922"/>
                  <a:pt x="451627" y="291756"/>
                </a:cubicBezTo>
                <a:cubicBezTo>
                  <a:pt x="442614" y="302590"/>
                  <a:pt x="436384" y="303888"/>
                  <a:pt x="432935" y="295650"/>
                </a:cubicBezTo>
                <a:cubicBezTo>
                  <a:pt x="429486" y="287411"/>
                  <a:pt x="422947" y="277936"/>
                  <a:pt x="413317" y="267224"/>
                </a:cubicBezTo>
                <a:cubicBezTo>
                  <a:pt x="403688" y="256511"/>
                  <a:pt x="404928" y="252733"/>
                  <a:pt x="417039" y="255888"/>
                </a:cubicBezTo>
                <a:cubicBezTo>
                  <a:pt x="429149" y="259043"/>
                  <a:pt x="435900" y="260050"/>
                  <a:pt x="437291" y="258910"/>
                </a:cubicBezTo>
                <a:cubicBezTo>
                  <a:pt x="438682" y="257770"/>
                  <a:pt x="439600" y="250808"/>
                  <a:pt x="440044" y="238023"/>
                </a:cubicBezTo>
                <a:cubicBezTo>
                  <a:pt x="440489" y="225239"/>
                  <a:pt x="440711" y="208529"/>
                  <a:pt x="440711" y="187894"/>
                </a:cubicBezTo>
                <a:cubicBezTo>
                  <a:pt x="414769" y="206106"/>
                  <a:pt x="399379" y="218080"/>
                  <a:pt x="394539" y="223816"/>
                </a:cubicBezTo>
                <a:cubicBezTo>
                  <a:pt x="389699" y="229552"/>
                  <a:pt x="381787" y="226960"/>
                  <a:pt x="370803" y="216040"/>
                </a:cubicBezTo>
                <a:cubicBezTo>
                  <a:pt x="359818" y="205120"/>
                  <a:pt x="359283" y="198824"/>
                  <a:pt x="369200" y="197154"/>
                </a:cubicBezTo>
                <a:cubicBezTo>
                  <a:pt x="379116" y="195483"/>
                  <a:pt x="389731" y="192257"/>
                  <a:pt x="401046" y="187474"/>
                </a:cubicBezTo>
                <a:cubicBezTo>
                  <a:pt x="412360" y="182692"/>
                  <a:pt x="425582" y="175676"/>
                  <a:pt x="440711" y="166426"/>
                </a:cubicBezTo>
                <a:lnTo>
                  <a:pt x="440711" y="127148"/>
                </a:lnTo>
                <a:cubicBezTo>
                  <a:pt x="431605" y="130662"/>
                  <a:pt x="422725" y="133566"/>
                  <a:pt x="414070" y="135860"/>
                </a:cubicBezTo>
                <a:cubicBezTo>
                  <a:pt x="405416" y="138155"/>
                  <a:pt x="396894" y="136455"/>
                  <a:pt x="388505" y="130762"/>
                </a:cubicBezTo>
                <a:cubicBezTo>
                  <a:pt x="380116" y="125069"/>
                  <a:pt x="381773" y="120806"/>
                  <a:pt x="393474" y="117974"/>
                </a:cubicBezTo>
                <a:cubicBezTo>
                  <a:pt x="405176" y="115142"/>
                  <a:pt x="420936" y="110836"/>
                  <a:pt x="440754" y="105057"/>
                </a:cubicBezTo>
                <a:cubicBezTo>
                  <a:pt x="441629" y="62883"/>
                  <a:pt x="439367" y="36421"/>
                  <a:pt x="433967" y="25673"/>
                </a:cubicBezTo>
                <a:cubicBezTo>
                  <a:pt x="429918" y="17612"/>
                  <a:pt x="430630" y="13371"/>
                  <a:pt x="436103" y="12949"/>
                </a:cubicBezTo>
                <a:close/>
                <a:moveTo>
                  <a:pt x="1882319" y="12910"/>
                </a:moveTo>
                <a:cubicBezTo>
                  <a:pt x="1884144" y="12281"/>
                  <a:pt x="1887107" y="12319"/>
                  <a:pt x="1891208" y="13025"/>
                </a:cubicBezTo>
                <a:cubicBezTo>
                  <a:pt x="1899411" y="14438"/>
                  <a:pt x="1906186" y="16621"/>
                  <a:pt x="1911535" y="19575"/>
                </a:cubicBezTo>
                <a:cubicBezTo>
                  <a:pt x="1916884" y="22529"/>
                  <a:pt x="1918329" y="25813"/>
                  <a:pt x="1915870" y="29427"/>
                </a:cubicBezTo>
                <a:cubicBezTo>
                  <a:pt x="1913410" y="33041"/>
                  <a:pt x="1910596" y="36776"/>
                  <a:pt x="1907427" y="40634"/>
                </a:cubicBezTo>
                <a:cubicBezTo>
                  <a:pt x="1910352" y="40634"/>
                  <a:pt x="1917361" y="38605"/>
                  <a:pt x="1928453" y="34546"/>
                </a:cubicBezTo>
                <a:cubicBezTo>
                  <a:pt x="1939545" y="30488"/>
                  <a:pt x="1947812" y="31772"/>
                  <a:pt x="1953254" y="38397"/>
                </a:cubicBezTo>
                <a:cubicBezTo>
                  <a:pt x="1958697" y="45022"/>
                  <a:pt x="1957062" y="49761"/>
                  <a:pt x="1948350" y="52615"/>
                </a:cubicBezTo>
                <a:cubicBezTo>
                  <a:pt x="1939638" y="55469"/>
                  <a:pt x="1930554" y="57355"/>
                  <a:pt x="1921097" y="58272"/>
                </a:cubicBezTo>
                <a:cubicBezTo>
                  <a:pt x="1911639" y="59190"/>
                  <a:pt x="1904487" y="58753"/>
                  <a:pt x="1899640" y="56960"/>
                </a:cubicBezTo>
                <a:cubicBezTo>
                  <a:pt x="1889659" y="72390"/>
                  <a:pt x="1876061" y="85020"/>
                  <a:pt x="1858846" y="94851"/>
                </a:cubicBezTo>
                <a:cubicBezTo>
                  <a:pt x="1841630" y="104681"/>
                  <a:pt x="1836920" y="104670"/>
                  <a:pt x="1844713" y="94818"/>
                </a:cubicBezTo>
                <a:cubicBezTo>
                  <a:pt x="1852507" y="84967"/>
                  <a:pt x="1858846" y="76488"/>
                  <a:pt x="1863728" y="69382"/>
                </a:cubicBezTo>
                <a:cubicBezTo>
                  <a:pt x="1868611" y="62277"/>
                  <a:pt x="1872813" y="54988"/>
                  <a:pt x="1876334" y="47517"/>
                </a:cubicBezTo>
                <a:cubicBezTo>
                  <a:pt x="1879854" y="40046"/>
                  <a:pt x="1881614" y="34166"/>
                  <a:pt x="1881614" y="29879"/>
                </a:cubicBezTo>
                <a:cubicBezTo>
                  <a:pt x="1881614" y="25089"/>
                  <a:pt x="1881163" y="20730"/>
                  <a:pt x="1880259" y="16800"/>
                </a:cubicBezTo>
                <a:cubicBezTo>
                  <a:pt x="1879807" y="14836"/>
                  <a:pt x="1880494" y="13539"/>
                  <a:pt x="1882319" y="12910"/>
                </a:cubicBezTo>
                <a:close/>
                <a:moveTo>
                  <a:pt x="4739480" y="12832"/>
                </a:moveTo>
                <a:cubicBezTo>
                  <a:pt x="4743323" y="11548"/>
                  <a:pt x="4750325" y="13477"/>
                  <a:pt x="4760485" y="18618"/>
                </a:cubicBezTo>
                <a:cubicBezTo>
                  <a:pt x="4770645" y="23759"/>
                  <a:pt x="4774147" y="29363"/>
                  <a:pt x="4770992" y="35428"/>
                </a:cubicBezTo>
                <a:cubicBezTo>
                  <a:pt x="4767838" y="41494"/>
                  <a:pt x="4766260" y="63464"/>
                  <a:pt x="4766260" y="101336"/>
                </a:cubicBezTo>
                <a:lnTo>
                  <a:pt x="4788287" y="97400"/>
                </a:lnTo>
                <a:cubicBezTo>
                  <a:pt x="4798841" y="94632"/>
                  <a:pt x="4806359" y="95833"/>
                  <a:pt x="4810840" y="101003"/>
                </a:cubicBezTo>
                <a:cubicBezTo>
                  <a:pt x="4815322" y="106172"/>
                  <a:pt x="4812959" y="110464"/>
                  <a:pt x="4803752" y="113877"/>
                </a:cubicBezTo>
                <a:cubicBezTo>
                  <a:pt x="4794546" y="117289"/>
                  <a:pt x="4781604" y="120193"/>
                  <a:pt x="4764927" y="122588"/>
                </a:cubicBezTo>
                <a:lnTo>
                  <a:pt x="4764927" y="127493"/>
                </a:lnTo>
                <a:cubicBezTo>
                  <a:pt x="4778707" y="129113"/>
                  <a:pt x="4789574" y="132705"/>
                  <a:pt x="4797525" y="138269"/>
                </a:cubicBezTo>
                <a:cubicBezTo>
                  <a:pt x="4805477" y="143833"/>
                  <a:pt x="4807940" y="151018"/>
                  <a:pt x="4804914" y="159823"/>
                </a:cubicBezTo>
                <a:cubicBezTo>
                  <a:pt x="4801889" y="168627"/>
                  <a:pt x="4795363" y="168169"/>
                  <a:pt x="4785340" y="158446"/>
                </a:cubicBezTo>
                <a:cubicBezTo>
                  <a:pt x="4775316" y="148723"/>
                  <a:pt x="4768512" y="141890"/>
                  <a:pt x="4764927" y="137947"/>
                </a:cubicBezTo>
                <a:cubicBezTo>
                  <a:pt x="4764927" y="146264"/>
                  <a:pt x="4763618" y="154868"/>
                  <a:pt x="4761001" y="163759"/>
                </a:cubicBezTo>
                <a:cubicBezTo>
                  <a:pt x="4758384" y="172650"/>
                  <a:pt x="4754082" y="173145"/>
                  <a:pt x="4748095" y="165243"/>
                </a:cubicBezTo>
                <a:cubicBezTo>
                  <a:pt x="4742108" y="157342"/>
                  <a:pt x="4739788" y="150566"/>
                  <a:pt x="4741136" y="144916"/>
                </a:cubicBezTo>
                <a:cubicBezTo>
                  <a:pt x="4742484" y="139266"/>
                  <a:pt x="4743122" y="134240"/>
                  <a:pt x="4743051" y="129837"/>
                </a:cubicBezTo>
                <a:cubicBezTo>
                  <a:pt x="4725154" y="157198"/>
                  <a:pt x="4706074" y="175288"/>
                  <a:pt x="4685812" y="184108"/>
                </a:cubicBezTo>
                <a:cubicBezTo>
                  <a:pt x="4665549" y="192927"/>
                  <a:pt x="4660720" y="192339"/>
                  <a:pt x="4671324" y="182344"/>
                </a:cubicBezTo>
                <a:cubicBezTo>
                  <a:pt x="4681929" y="172349"/>
                  <a:pt x="4692785" y="161576"/>
                  <a:pt x="4703891" y="150025"/>
                </a:cubicBezTo>
                <a:cubicBezTo>
                  <a:pt x="4714998" y="138474"/>
                  <a:pt x="4722688" y="129945"/>
                  <a:pt x="4726961" y="124438"/>
                </a:cubicBezTo>
                <a:cubicBezTo>
                  <a:pt x="4718013" y="128826"/>
                  <a:pt x="4710670" y="131501"/>
                  <a:pt x="4704934" y="132461"/>
                </a:cubicBezTo>
                <a:cubicBezTo>
                  <a:pt x="4699198" y="133422"/>
                  <a:pt x="4692211" y="130049"/>
                  <a:pt x="4683973" y="122341"/>
                </a:cubicBezTo>
                <a:cubicBezTo>
                  <a:pt x="4675734" y="114633"/>
                  <a:pt x="4677175" y="111238"/>
                  <a:pt x="4688296" y="112156"/>
                </a:cubicBezTo>
                <a:cubicBezTo>
                  <a:pt x="4699417" y="113073"/>
                  <a:pt x="4717704" y="111073"/>
                  <a:pt x="4743158" y="106154"/>
                </a:cubicBezTo>
                <a:lnTo>
                  <a:pt x="4743158" y="59585"/>
                </a:lnTo>
                <a:cubicBezTo>
                  <a:pt x="4743158" y="41516"/>
                  <a:pt x="4741584" y="29527"/>
                  <a:pt x="4738437" y="23619"/>
                </a:cubicBezTo>
                <a:cubicBezTo>
                  <a:pt x="4735289" y="17711"/>
                  <a:pt x="4735637" y="14115"/>
                  <a:pt x="4739480" y="12832"/>
                </a:cubicBezTo>
                <a:close/>
                <a:moveTo>
                  <a:pt x="1246351" y="10682"/>
                </a:moveTo>
                <a:cubicBezTo>
                  <a:pt x="1247995" y="10450"/>
                  <a:pt x="1250083" y="10571"/>
                  <a:pt x="1252614" y="11046"/>
                </a:cubicBezTo>
                <a:cubicBezTo>
                  <a:pt x="1262738" y="12947"/>
                  <a:pt x="1271762" y="16729"/>
                  <a:pt x="1279684" y="22393"/>
                </a:cubicBezTo>
                <a:cubicBezTo>
                  <a:pt x="1287607" y="28058"/>
                  <a:pt x="1289529" y="34313"/>
                  <a:pt x="1285449" y="41161"/>
                </a:cubicBezTo>
                <a:cubicBezTo>
                  <a:pt x="1281369" y="48008"/>
                  <a:pt x="1278914" y="65371"/>
                  <a:pt x="1278082" y="93248"/>
                </a:cubicBezTo>
                <a:cubicBezTo>
                  <a:pt x="1286916" y="91599"/>
                  <a:pt x="1295806" y="89387"/>
                  <a:pt x="1304755" y="86612"/>
                </a:cubicBezTo>
                <a:cubicBezTo>
                  <a:pt x="1313703" y="83837"/>
                  <a:pt x="1321619" y="85680"/>
                  <a:pt x="1328502" y="92140"/>
                </a:cubicBezTo>
                <a:cubicBezTo>
                  <a:pt x="1335385" y="98601"/>
                  <a:pt x="1332424" y="104244"/>
                  <a:pt x="1319619" y="109069"/>
                </a:cubicBezTo>
                <a:cubicBezTo>
                  <a:pt x="1306813" y="113894"/>
                  <a:pt x="1292910" y="117490"/>
                  <a:pt x="1277910" y="119856"/>
                </a:cubicBezTo>
                <a:lnTo>
                  <a:pt x="1276727" y="159371"/>
                </a:lnTo>
                <a:cubicBezTo>
                  <a:pt x="1310397" y="154925"/>
                  <a:pt x="1333026" y="151566"/>
                  <a:pt x="1344613" y="149293"/>
                </a:cubicBezTo>
                <a:cubicBezTo>
                  <a:pt x="1356200" y="147020"/>
                  <a:pt x="1366292" y="147361"/>
                  <a:pt x="1374889" y="150315"/>
                </a:cubicBezTo>
                <a:cubicBezTo>
                  <a:pt x="1383486" y="153269"/>
                  <a:pt x="1389523" y="158471"/>
                  <a:pt x="1393001" y="165921"/>
                </a:cubicBezTo>
                <a:cubicBezTo>
                  <a:pt x="1396478" y="173370"/>
                  <a:pt x="1391914" y="176869"/>
                  <a:pt x="1379310" y="176418"/>
                </a:cubicBezTo>
                <a:cubicBezTo>
                  <a:pt x="1366704" y="175966"/>
                  <a:pt x="1351231" y="176414"/>
                  <a:pt x="1332890" y="177762"/>
                </a:cubicBezTo>
                <a:cubicBezTo>
                  <a:pt x="1314549" y="179110"/>
                  <a:pt x="1289977" y="181304"/>
                  <a:pt x="1259174" y="184344"/>
                </a:cubicBezTo>
                <a:cubicBezTo>
                  <a:pt x="1269083" y="192633"/>
                  <a:pt x="1271991" y="198520"/>
                  <a:pt x="1267897" y="202004"/>
                </a:cubicBezTo>
                <a:cubicBezTo>
                  <a:pt x="1263803" y="205489"/>
                  <a:pt x="1258508" y="210913"/>
                  <a:pt x="1252011" y="218277"/>
                </a:cubicBezTo>
                <a:cubicBezTo>
                  <a:pt x="1245515" y="225641"/>
                  <a:pt x="1240364" y="230939"/>
                  <a:pt x="1236556" y="234173"/>
                </a:cubicBezTo>
                <a:cubicBezTo>
                  <a:pt x="1232749" y="237407"/>
                  <a:pt x="1232932" y="238816"/>
                  <a:pt x="1237105" y="238400"/>
                </a:cubicBezTo>
                <a:cubicBezTo>
                  <a:pt x="1241278" y="237984"/>
                  <a:pt x="1263878" y="235704"/>
                  <a:pt x="1304905" y="231560"/>
                </a:cubicBezTo>
                <a:cubicBezTo>
                  <a:pt x="1299513" y="223658"/>
                  <a:pt x="1294792" y="215276"/>
                  <a:pt x="1290741" y="206414"/>
                </a:cubicBezTo>
                <a:cubicBezTo>
                  <a:pt x="1286690" y="197552"/>
                  <a:pt x="1288934" y="194580"/>
                  <a:pt x="1297473" y="197498"/>
                </a:cubicBezTo>
                <a:cubicBezTo>
                  <a:pt x="1306013" y="200416"/>
                  <a:pt x="1314485" y="205611"/>
                  <a:pt x="1322888" y="213082"/>
                </a:cubicBezTo>
                <a:cubicBezTo>
                  <a:pt x="1331291" y="220553"/>
                  <a:pt x="1338748" y="229430"/>
                  <a:pt x="1345259" y="239712"/>
                </a:cubicBezTo>
                <a:cubicBezTo>
                  <a:pt x="1351769" y="249994"/>
                  <a:pt x="1353325" y="261025"/>
                  <a:pt x="1349926" y="272806"/>
                </a:cubicBezTo>
                <a:cubicBezTo>
                  <a:pt x="1346528" y="284586"/>
                  <a:pt x="1341233" y="287293"/>
                  <a:pt x="1334041" y="280926"/>
                </a:cubicBezTo>
                <a:cubicBezTo>
                  <a:pt x="1326849" y="274559"/>
                  <a:pt x="1319124" y="263345"/>
                  <a:pt x="1310864" y="247284"/>
                </a:cubicBezTo>
                <a:cubicBezTo>
                  <a:pt x="1266968" y="255357"/>
                  <a:pt x="1238008" y="261807"/>
                  <a:pt x="1223984" y="266632"/>
                </a:cubicBezTo>
                <a:cubicBezTo>
                  <a:pt x="1209959" y="271458"/>
                  <a:pt x="1198343" y="276412"/>
                  <a:pt x="1189137" y="281496"/>
                </a:cubicBezTo>
                <a:cubicBezTo>
                  <a:pt x="1179930" y="286579"/>
                  <a:pt x="1175327" y="282345"/>
                  <a:pt x="1175327" y="268794"/>
                </a:cubicBezTo>
                <a:cubicBezTo>
                  <a:pt x="1175327" y="255988"/>
                  <a:pt x="1178995" y="248363"/>
                  <a:pt x="1186330" y="245918"/>
                </a:cubicBezTo>
                <a:cubicBezTo>
                  <a:pt x="1193665" y="243473"/>
                  <a:pt x="1199637" y="240572"/>
                  <a:pt x="1204248" y="237217"/>
                </a:cubicBezTo>
                <a:cubicBezTo>
                  <a:pt x="1208858" y="233861"/>
                  <a:pt x="1215322" y="227146"/>
                  <a:pt x="1223639" y="217072"/>
                </a:cubicBezTo>
                <a:cubicBezTo>
                  <a:pt x="1231957" y="206998"/>
                  <a:pt x="1237004" y="196820"/>
                  <a:pt x="1238783" y="186538"/>
                </a:cubicBezTo>
                <a:cubicBezTo>
                  <a:pt x="1222464" y="190052"/>
                  <a:pt x="1209937" y="192956"/>
                  <a:pt x="1201204" y="195250"/>
                </a:cubicBezTo>
                <a:cubicBezTo>
                  <a:pt x="1192471" y="197544"/>
                  <a:pt x="1183501" y="194619"/>
                  <a:pt x="1174295" y="186474"/>
                </a:cubicBezTo>
                <a:cubicBezTo>
                  <a:pt x="1165088" y="178329"/>
                  <a:pt x="1167261" y="174256"/>
                  <a:pt x="1180812" y="174256"/>
                </a:cubicBezTo>
                <a:cubicBezTo>
                  <a:pt x="1192184" y="174256"/>
                  <a:pt x="1215551" y="170463"/>
                  <a:pt x="1250914" y="162877"/>
                </a:cubicBezTo>
                <a:lnTo>
                  <a:pt x="1250914" y="124438"/>
                </a:lnTo>
                <a:cubicBezTo>
                  <a:pt x="1238897" y="126245"/>
                  <a:pt x="1228020" y="124581"/>
                  <a:pt x="1218283" y="119448"/>
                </a:cubicBezTo>
                <a:cubicBezTo>
                  <a:pt x="1208546" y="114314"/>
                  <a:pt x="1208682" y="110489"/>
                  <a:pt x="1218692" y="107972"/>
                </a:cubicBezTo>
                <a:cubicBezTo>
                  <a:pt x="1228702" y="105455"/>
                  <a:pt x="1239442" y="102670"/>
                  <a:pt x="1250914" y="99615"/>
                </a:cubicBezTo>
                <a:cubicBezTo>
                  <a:pt x="1250914" y="84744"/>
                  <a:pt x="1250699" y="70497"/>
                  <a:pt x="1250269" y="56874"/>
                </a:cubicBezTo>
                <a:cubicBezTo>
                  <a:pt x="1249839" y="43251"/>
                  <a:pt x="1247591" y="31732"/>
                  <a:pt x="1243526" y="22318"/>
                </a:cubicBezTo>
                <a:cubicBezTo>
                  <a:pt x="1240477" y="15257"/>
                  <a:pt x="1241418" y="11379"/>
                  <a:pt x="1246351" y="10682"/>
                </a:cubicBezTo>
                <a:close/>
                <a:moveTo>
                  <a:pt x="3051040" y="9638"/>
                </a:moveTo>
                <a:cubicBezTo>
                  <a:pt x="3057364" y="10598"/>
                  <a:pt x="3065040" y="13201"/>
                  <a:pt x="3074067" y="17446"/>
                </a:cubicBezTo>
                <a:cubicBezTo>
                  <a:pt x="3083094" y="21690"/>
                  <a:pt x="3085941" y="26301"/>
                  <a:pt x="3082607" y="31277"/>
                </a:cubicBezTo>
                <a:cubicBezTo>
                  <a:pt x="3079272" y="36253"/>
                  <a:pt x="3074637" y="44757"/>
                  <a:pt x="3068700" y="56788"/>
                </a:cubicBezTo>
                <a:cubicBezTo>
                  <a:pt x="3078322" y="55182"/>
                  <a:pt x="3087188" y="52981"/>
                  <a:pt x="3095298" y="50184"/>
                </a:cubicBezTo>
                <a:cubicBezTo>
                  <a:pt x="3103407" y="47388"/>
                  <a:pt x="3110451" y="48973"/>
                  <a:pt x="3116431" y="54938"/>
                </a:cubicBezTo>
                <a:cubicBezTo>
                  <a:pt x="3122411" y="60904"/>
                  <a:pt x="3122662" y="65181"/>
                  <a:pt x="3117184" y="67769"/>
                </a:cubicBezTo>
                <a:cubicBezTo>
                  <a:pt x="3111706" y="70358"/>
                  <a:pt x="3104328" y="72584"/>
                  <a:pt x="3095050" y="74448"/>
                </a:cubicBezTo>
                <a:lnTo>
                  <a:pt x="3063602" y="80708"/>
                </a:lnTo>
                <a:cubicBezTo>
                  <a:pt x="3060375" y="89599"/>
                  <a:pt x="3057579" y="96023"/>
                  <a:pt x="3055213" y="99981"/>
                </a:cubicBezTo>
                <a:cubicBezTo>
                  <a:pt x="3067115" y="97572"/>
                  <a:pt x="3075099" y="94722"/>
                  <a:pt x="3079165" y="91431"/>
                </a:cubicBezTo>
                <a:cubicBezTo>
                  <a:pt x="3083230" y="88139"/>
                  <a:pt x="3089486" y="88197"/>
                  <a:pt x="3097932" y="91603"/>
                </a:cubicBezTo>
                <a:cubicBezTo>
                  <a:pt x="3106379" y="95008"/>
                  <a:pt x="3113291" y="99583"/>
                  <a:pt x="3118668" y="105326"/>
                </a:cubicBezTo>
                <a:cubicBezTo>
                  <a:pt x="3124046" y="111069"/>
                  <a:pt x="3124688" y="116415"/>
                  <a:pt x="3120594" y="121362"/>
                </a:cubicBezTo>
                <a:cubicBezTo>
                  <a:pt x="3116499" y="126309"/>
                  <a:pt x="3114015" y="136168"/>
                  <a:pt x="3113140" y="150939"/>
                </a:cubicBezTo>
                <a:cubicBezTo>
                  <a:pt x="3112265" y="165709"/>
                  <a:pt x="3111398" y="186969"/>
                  <a:pt x="3110537" y="214717"/>
                </a:cubicBezTo>
                <a:cubicBezTo>
                  <a:pt x="3124261" y="212093"/>
                  <a:pt x="3135615" y="210089"/>
                  <a:pt x="3144599" y="208705"/>
                </a:cubicBezTo>
                <a:cubicBezTo>
                  <a:pt x="3153583" y="207321"/>
                  <a:pt x="3161851" y="210981"/>
                  <a:pt x="3169401" y="219686"/>
                </a:cubicBezTo>
                <a:cubicBezTo>
                  <a:pt x="3176951" y="228390"/>
                  <a:pt x="3176717" y="233366"/>
                  <a:pt x="3168701" y="234614"/>
                </a:cubicBezTo>
                <a:cubicBezTo>
                  <a:pt x="3160685" y="235862"/>
                  <a:pt x="3150138" y="236260"/>
                  <a:pt x="3137060" y="235808"/>
                </a:cubicBezTo>
                <a:cubicBezTo>
                  <a:pt x="3123981" y="235356"/>
                  <a:pt x="3106787" y="236245"/>
                  <a:pt x="3085478" y="238475"/>
                </a:cubicBezTo>
                <a:cubicBezTo>
                  <a:pt x="3064168" y="240705"/>
                  <a:pt x="3044271" y="243168"/>
                  <a:pt x="3025787" y="245864"/>
                </a:cubicBezTo>
                <a:lnTo>
                  <a:pt x="3024370" y="246108"/>
                </a:lnTo>
                <a:lnTo>
                  <a:pt x="3024744" y="246230"/>
                </a:lnTo>
                <a:cubicBezTo>
                  <a:pt x="3032595" y="250144"/>
                  <a:pt x="3038894" y="254468"/>
                  <a:pt x="3043640" y="259200"/>
                </a:cubicBezTo>
                <a:cubicBezTo>
                  <a:pt x="3048645" y="264406"/>
                  <a:pt x="3047978" y="269192"/>
                  <a:pt x="3041640" y="273558"/>
                </a:cubicBezTo>
                <a:cubicBezTo>
                  <a:pt x="3035302" y="277925"/>
                  <a:pt x="3026432" y="284894"/>
                  <a:pt x="3015032" y="294466"/>
                </a:cubicBezTo>
                <a:cubicBezTo>
                  <a:pt x="3003631" y="304039"/>
                  <a:pt x="2989904" y="311614"/>
                  <a:pt x="2973850" y="317192"/>
                </a:cubicBezTo>
                <a:cubicBezTo>
                  <a:pt x="2957796" y="322770"/>
                  <a:pt x="2955079" y="320777"/>
                  <a:pt x="2965698" y="311212"/>
                </a:cubicBezTo>
                <a:cubicBezTo>
                  <a:pt x="2976316" y="301647"/>
                  <a:pt x="2985781" y="291835"/>
                  <a:pt x="2994092" y="281775"/>
                </a:cubicBezTo>
                <a:cubicBezTo>
                  <a:pt x="3002402" y="271716"/>
                  <a:pt x="3007625" y="262298"/>
                  <a:pt x="3009762" y="253522"/>
                </a:cubicBezTo>
                <a:lnTo>
                  <a:pt x="3011848" y="248261"/>
                </a:lnTo>
                <a:lnTo>
                  <a:pt x="2986380" y="252640"/>
                </a:lnTo>
                <a:cubicBezTo>
                  <a:pt x="2978593" y="254461"/>
                  <a:pt x="2970093" y="251525"/>
                  <a:pt x="2960880" y="243831"/>
                </a:cubicBezTo>
                <a:cubicBezTo>
                  <a:pt x="2951666" y="236138"/>
                  <a:pt x="2954286" y="232291"/>
                  <a:pt x="2968741" y="232291"/>
                </a:cubicBezTo>
                <a:cubicBezTo>
                  <a:pt x="2980328" y="232291"/>
                  <a:pt x="2992037" y="231552"/>
                  <a:pt x="3003868" y="230075"/>
                </a:cubicBezTo>
                <a:cubicBezTo>
                  <a:pt x="3004685" y="215391"/>
                  <a:pt x="3005094" y="194555"/>
                  <a:pt x="3005094" y="167566"/>
                </a:cubicBezTo>
                <a:cubicBezTo>
                  <a:pt x="3005094" y="141539"/>
                  <a:pt x="3002846" y="124445"/>
                  <a:pt x="2998351" y="116286"/>
                </a:cubicBezTo>
                <a:cubicBezTo>
                  <a:pt x="2993855" y="108126"/>
                  <a:pt x="2995418" y="104749"/>
                  <a:pt x="3003040" y="106154"/>
                </a:cubicBezTo>
                <a:cubicBezTo>
                  <a:pt x="3010661" y="107560"/>
                  <a:pt x="3015193" y="108234"/>
                  <a:pt x="3016634" y="108176"/>
                </a:cubicBezTo>
                <a:cubicBezTo>
                  <a:pt x="3018076" y="108119"/>
                  <a:pt x="3023880" y="107416"/>
                  <a:pt x="3034047" y="106068"/>
                </a:cubicBezTo>
                <a:cubicBezTo>
                  <a:pt x="3035481" y="101824"/>
                  <a:pt x="3037531" y="94453"/>
                  <a:pt x="3040199" y="83956"/>
                </a:cubicBezTo>
                <a:cubicBezTo>
                  <a:pt x="3031853" y="85748"/>
                  <a:pt x="3025382" y="87096"/>
                  <a:pt x="3020786" y="88000"/>
                </a:cubicBezTo>
                <a:cubicBezTo>
                  <a:pt x="3016190" y="88903"/>
                  <a:pt x="3009726" y="86447"/>
                  <a:pt x="3001394" y="80632"/>
                </a:cubicBezTo>
                <a:cubicBezTo>
                  <a:pt x="2993062" y="74817"/>
                  <a:pt x="2993844" y="70741"/>
                  <a:pt x="3003739" y="68404"/>
                </a:cubicBezTo>
                <a:cubicBezTo>
                  <a:pt x="3013633" y="66066"/>
                  <a:pt x="3026862" y="63765"/>
                  <a:pt x="3043425" y="61499"/>
                </a:cubicBezTo>
                <a:cubicBezTo>
                  <a:pt x="3044874" y="56408"/>
                  <a:pt x="3046046" y="49120"/>
                  <a:pt x="3046942" y="39634"/>
                </a:cubicBezTo>
                <a:cubicBezTo>
                  <a:pt x="3047838" y="30148"/>
                  <a:pt x="3047164" y="22537"/>
                  <a:pt x="3044920" y="16800"/>
                </a:cubicBezTo>
                <a:cubicBezTo>
                  <a:pt x="3042676" y="11064"/>
                  <a:pt x="3044716" y="8677"/>
                  <a:pt x="3051040" y="9638"/>
                </a:cubicBezTo>
                <a:close/>
                <a:moveTo>
                  <a:pt x="69704" y="4267"/>
                </a:moveTo>
                <a:cubicBezTo>
                  <a:pt x="71400" y="4167"/>
                  <a:pt x="73623" y="4412"/>
                  <a:pt x="76373" y="5002"/>
                </a:cubicBezTo>
                <a:cubicBezTo>
                  <a:pt x="87372" y="7361"/>
                  <a:pt x="96622" y="10627"/>
                  <a:pt x="104121" y="14800"/>
                </a:cubicBezTo>
                <a:cubicBezTo>
                  <a:pt x="111621" y="18973"/>
                  <a:pt x="113120" y="25397"/>
                  <a:pt x="108617" y="34073"/>
                </a:cubicBezTo>
                <a:cubicBezTo>
                  <a:pt x="104114" y="42749"/>
                  <a:pt x="101863" y="63370"/>
                  <a:pt x="101863" y="95937"/>
                </a:cubicBezTo>
                <a:cubicBezTo>
                  <a:pt x="109090" y="93341"/>
                  <a:pt x="116845" y="91344"/>
                  <a:pt x="125126" y="89946"/>
                </a:cubicBezTo>
                <a:cubicBezTo>
                  <a:pt x="133408" y="88548"/>
                  <a:pt x="138126" y="90627"/>
                  <a:pt x="139280" y="96184"/>
                </a:cubicBezTo>
                <a:cubicBezTo>
                  <a:pt x="140434" y="101741"/>
                  <a:pt x="138155" y="106656"/>
                  <a:pt x="132440" y="110930"/>
                </a:cubicBezTo>
                <a:cubicBezTo>
                  <a:pt x="126725" y="115203"/>
                  <a:pt x="116533" y="119778"/>
                  <a:pt x="101863" y="124653"/>
                </a:cubicBezTo>
                <a:lnTo>
                  <a:pt x="101863" y="158661"/>
                </a:lnTo>
                <a:cubicBezTo>
                  <a:pt x="118254" y="161242"/>
                  <a:pt x="127976" y="165354"/>
                  <a:pt x="131031" y="170997"/>
                </a:cubicBezTo>
                <a:cubicBezTo>
                  <a:pt x="134085" y="176640"/>
                  <a:pt x="134974" y="182667"/>
                  <a:pt x="133698" y="189077"/>
                </a:cubicBezTo>
                <a:cubicBezTo>
                  <a:pt x="132422" y="195487"/>
                  <a:pt x="128378" y="197211"/>
                  <a:pt x="121566" y="194250"/>
                </a:cubicBezTo>
                <a:cubicBezTo>
                  <a:pt x="114755" y="191289"/>
                  <a:pt x="108065" y="184667"/>
                  <a:pt x="101497" y="174385"/>
                </a:cubicBezTo>
                <a:cubicBezTo>
                  <a:pt x="100852" y="198175"/>
                  <a:pt x="100529" y="220647"/>
                  <a:pt x="100529" y="241798"/>
                </a:cubicBezTo>
                <a:cubicBezTo>
                  <a:pt x="100529" y="260699"/>
                  <a:pt x="99343" y="278036"/>
                  <a:pt x="96970" y="293810"/>
                </a:cubicBezTo>
                <a:cubicBezTo>
                  <a:pt x="94596" y="309585"/>
                  <a:pt x="88942" y="310355"/>
                  <a:pt x="80008" y="296123"/>
                </a:cubicBezTo>
                <a:cubicBezTo>
                  <a:pt x="71074" y="281890"/>
                  <a:pt x="67963" y="269188"/>
                  <a:pt x="70673" y="258017"/>
                </a:cubicBezTo>
                <a:cubicBezTo>
                  <a:pt x="73383" y="246846"/>
                  <a:pt x="75409" y="234342"/>
                  <a:pt x="76750" y="220503"/>
                </a:cubicBezTo>
                <a:cubicBezTo>
                  <a:pt x="78091" y="206665"/>
                  <a:pt x="78761" y="186345"/>
                  <a:pt x="78761" y="159543"/>
                </a:cubicBezTo>
                <a:cubicBezTo>
                  <a:pt x="68364" y="189213"/>
                  <a:pt x="50468" y="212602"/>
                  <a:pt x="25071" y="229710"/>
                </a:cubicBezTo>
                <a:cubicBezTo>
                  <a:pt x="-325" y="246818"/>
                  <a:pt x="-6427" y="247061"/>
                  <a:pt x="6766" y="230441"/>
                </a:cubicBezTo>
                <a:cubicBezTo>
                  <a:pt x="19959" y="213821"/>
                  <a:pt x="32610" y="196537"/>
                  <a:pt x="44721" y="178590"/>
                </a:cubicBezTo>
                <a:cubicBezTo>
                  <a:pt x="56831" y="160644"/>
                  <a:pt x="66378" y="144844"/>
                  <a:pt x="73362" y="131192"/>
                </a:cubicBezTo>
                <a:cubicBezTo>
                  <a:pt x="68758" y="133802"/>
                  <a:pt x="59839" y="136254"/>
                  <a:pt x="46603" y="138549"/>
                </a:cubicBezTo>
                <a:cubicBezTo>
                  <a:pt x="33367" y="140843"/>
                  <a:pt x="22594" y="139008"/>
                  <a:pt x="14284" y="133042"/>
                </a:cubicBezTo>
                <a:cubicBezTo>
                  <a:pt x="5973" y="127077"/>
                  <a:pt x="6798" y="123474"/>
                  <a:pt x="16757" y="122233"/>
                </a:cubicBezTo>
                <a:cubicBezTo>
                  <a:pt x="26717" y="120993"/>
                  <a:pt x="47385" y="114859"/>
                  <a:pt x="78761" y="103831"/>
                </a:cubicBezTo>
                <a:cubicBezTo>
                  <a:pt x="78761" y="89706"/>
                  <a:pt x="78542" y="73448"/>
                  <a:pt x="78105" y="55057"/>
                </a:cubicBezTo>
                <a:cubicBezTo>
                  <a:pt x="77667" y="36665"/>
                  <a:pt x="74520" y="23135"/>
                  <a:pt x="68662" y="14467"/>
                </a:cubicBezTo>
                <a:cubicBezTo>
                  <a:pt x="64268" y="7965"/>
                  <a:pt x="64616" y="4565"/>
                  <a:pt x="69704" y="4267"/>
                </a:cubicBezTo>
                <a:close/>
                <a:moveTo>
                  <a:pt x="2675105" y="2574"/>
                </a:moveTo>
                <a:cubicBezTo>
                  <a:pt x="2676639" y="2334"/>
                  <a:pt x="2678653" y="2448"/>
                  <a:pt x="2681148" y="2916"/>
                </a:cubicBezTo>
                <a:cubicBezTo>
                  <a:pt x="2691129" y="4787"/>
                  <a:pt x="2699031" y="7117"/>
                  <a:pt x="2704853" y="9906"/>
                </a:cubicBezTo>
                <a:cubicBezTo>
                  <a:pt x="2710675" y="12696"/>
                  <a:pt x="2712460" y="16661"/>
                  <a:pt x="2710209" y="21802"/>
                </a:cubicBezTo>
                <a:cubicBezTo>
                  <a:pt x="2707958" y="26943"/>
                  <a:pt x="2706832" y="37709"/>
                  <a:pt x="2706832" y="54099"/>
                </a:cubicBezTo>
                <a:cubicBezTo>
                  <a:pt x="2718189" y="52465"/>
                  <a:pt x="2726299" y="50030"/>
                  <a:pt x="2731160" y="46797"/>
                </a:cubicBezTo>
                <a:cubicBezTo>
                  <a:pt x="2736021" y="43563"/>
                  <a:pt x="2741826" y="43140"/>
                  <a:pt x="2748573" y="45528"/>
                </a:cubicBezTo>
                <a:cubicBezTo>
                  <a:pt x="2755320" y="47915"/>
                  <a:pt x="2762196" y="51285"/>
                  <a:pt x="2769201" y="55637"/>
                </a:cubicBezTo>
                <a:cubicBezTo>
                  <a:pt x="2776206" y="59990"/>
                  <a:pt x="2777841" y="64342"/>
                  <a:pt x="2774105" y="68694"/>
                </a:cubicBezTo>
                <a:cubicBezTo>
                  <a:pt x="2770370" y="73046"/>
                  <a:pt x="2767742" y="77180"/>
                  <a:pt x="2766222" y="81095"/>
                </a:cubicBezTo>
                <a:cubicBezTo>
                  <a:pt x="2775457" y="80263"/>
                  <a:pt x="2785717" y="78481"/>
                  <a:pt x="2797003" y="75750"/>
                </a:cubicBezTo>
                <a:cubicBezTo>
                  <a:pt x="2808289" y="73018"/>
                  <a:pt x="2817004" y="76402"/>
                  <a:pt x="2823149" y="85902"/>
                </a:cubicBezTo>
                <a:cubicBezTo>
                  <a:pt x="2829293" y="95403"/>
                  <a:pt x="2826486" y="100153"/>
                  <a:pt x="2814728" y="100153"/>
                </a:cubicBezTo>
                <a:cubicBezTo>
                  <a:pt x="2805951" y="100153"/>
                  <a:pt x="2787675" y="101415"/>
                  <a:pt x="2759898" y="103939"/>
                </a:cubicBezTo>
                <a:lnTo>
                  <a:pt x="2754068" y="125083"/>
                </a:lnTo>
                <a:cubicBezTo>
                  <a:pt x="2763963" y="135566"/>
                  <a:pt x="2765344" y="141431"/>
                  <a:pt x="2758209" y="142679"/>
                </a:cubicBezTo>
                <a:cubicBezTo>
                  <a:pt x="2751075" y="143926"/>
                  <a:pt x="2733949" y="146250"/>
                  <a:pt x="2706832" y="149648"/>
                </a:cubicBezTo>
                <a:lnTo>
                  <a:pt x="2706832" y="168835"/>
                </a:lnTo>
                <a:cubicBezTo>
                  <a:pt x="2715694" y="168061"/>
                  <a:pt x="2724090" y="165842"/>
                  <a:pt x="2732020" y="162178"/>
                </a:cubicBezTo>
                <a:cubicBezTo>
                  <a:pt x="2739951" y="158514"/>
                  <a:pt x="2747859" y="160529"/>
                  <a:pt x="2755746" y="168222"/>
                </a:cubicBezTo>
                <a:cubicBezTo>
                  <a:pt x="2763634" y="175916"/>
                  <a:pt x="2761823" y="180888"/>
                  <a:pt x="2750315" y="183140"/>
                </a:cubicBezTo>
                <a:cubicBezTo>
                  <a:pt x="2738807" y="185391"/>
                  <a:pt x="2724313" y="188094"/>
                  <a:pt x="2706832" y="191249"/>
                </a:cubicBezTo>
                <a:lnTo>
                  <a:pt x="2706832" y="206629"/>
                </a:lnTo>
                <a:cubicBezTo>
                  <a:pt x="2744690" y="204033"/>
                  <a:pt x="2767426" y="201585"/>
                  <a:pt x="2775041" y="199283"/>
                </a:cubicBezTo>
                <a:cubicBezTo>
                  <a:pt x="2782656" y="196982"/>
                  <a:pt x="2789829" y="197064"/>
                  <a:pt x="2796562" y="199531"/>
                </a:cubicBezTo>
                <a:cubicBezTo>
                  <a:pt x="2803295" y="201997"/>
                  <a:pt x="2808920" y="206522"/>
                  <a:pt x="2813437" y="213104"/>
                </a:cubicBezTo>
                <a:cubicBezTo>
                  <a:pt x="2817954" y="219686"/>
                  <a:pt x="2812533" y="222977"/>
                  <a:pt x="2797175" y="222977"/>
                </a:cubicBezTo>
                <a:cubicBezTo>
                  <a:pt x="2785617" y="222977"/>
                  <a:pt x="2772291" y="223421"/>
                  <a:pt x="2757198" y="224311"/>
                </a:cubicBezTo>
                <a:cubicBezTo>
                  <a:pt x="2742105" y="225200"/>
                  <a:pt x="2725316" y="226849"/>
                  <a:pt x="2706832" y="229258"/>
                </a:cubicBezTo>
                <a:cubicBezTo>
                  <a:pt x="2706832" y="251915"/>
                  <a:pt x="2705900" y="271852"/>
                  <a:pt x="2704035" y="289067"/>
                </a:cubicBezTo>
                <a:cubicBezTo>
                  <a:pt x="2702171" y="306283"/>
                  <a:pt x="2698457" y="317569"/>
                  <a:pt x="2692893" y="322925"/>
                </a:cubicBezTo>
                <a:cubicBezTo>
                  <a:pt x="2687329" y="328281"/>
                  <a:pt x="2683733" y="320619"/>
                  <a:pt x="2682106" y="299941"/>
                </a:cubicBezTo>
                <a:cubicBezTo>
                  <a:pt x="2680478" y="279262"/>
                  <a:pt x="2680116" y="256311"/>
                  <a:pt x="2681019" y="231086"/>
                </a:cubicBezTo>
                <a:cubicBezTo>
                  <a:pt x="2652712" y="234671"/>
                  <a:pt x="2634242" y="237367"/>
                  <a:pt x="2625609" y="239174"/>
                </a:cubicBezTo>
                <a:cubicBezTo>
                  <a:pt x="2616976" y="240981"/>
                  <a:pt x="2607856" y="237357"/>
                  <a:pt x="2598248" y="228301"/>
                </a:cubicBezTo>
                <a:cubicBezTo>
                  <a:pt x="2588640" y="219245"/>
                  <a:pt x="2590988" y="215176"/>
                  <a:pt x="2605292" y="216094"/>
                </a:cubicBezTo>
                <a:cubicBezTo>
                  <a:pt x="2619597" y="217011"/>
                  <a:pt x="2644839" y="215369"/>
                  <a:pt x="2681019" y="211168"/>
                </a:cubicBezTo>
                <a:lnTo>
                  <a:pt x="2681019" y="193293"/>
                </a:lnTo>
                <a:cubicBezTo>
                  <a:pt x="2666980" y="195989"/>
                  <a:pt x="2656562" y="198011"/>
                  <a:pt x="2649765" y="199359"/>
                </a:cubicBezTo>
                <a:cubicBezTo>
                  <a:pt x="2642968" y="200707"/>
                  <a:pt x="2635679" y="197534"/>
                  <a:pt x="2627900" y="189840"/>
                </a:cubicBezTo>
                <a:cubicBezTo>
                  <a:pt x="2620120" y="182147"/>
                  <a:pt x="2623006" y="178300"/>
                  <a:pt x="2636558" y="178300"/>
                </a:cubicBezTo>
                <a:cubicBezTo>
                  <a:pt x="2647944" y="178300"/>
                  <a:pt x="2662764" y="176715"/>
                  <a:pt x="2681019" y="173546"/>
                </a:cubicBezTo>
                <a:lnTo>
                  <a:pt x="2681019" y="152789"/>
                </a:lnTo>
                <a:cubicBezTo>
                  <a:pt x="2668902" y="156388"/>
                  <a:pt x="2658505" y="158862"/>
                  <a:pt x="2649829" y="160210"/>
                </a:cubicBezTo>
                <a:cubicBezTo>
                  <a:pt x="2641154" y="161558"/>
                  <a:pt x="2632937" y="158385"/>
                  <a:pt x="2625179" y="150691"/>
                </a:cubicBezTo>
                <a:cubicBezTo>
                  <a:pt x="2617421" y="142998"/>
                  <a:pt x="2620762" y="139151"/>
                  <a:pt x="2635202" y="139151"/>
                </a:cubicBezTo>
                <a:cubicBezTo>
                  <a:pt x="2646603" y="139151"/>
                  <a:pt x="2661875" y="137552"/>
                  <a:pt x="2681019" y="134354"/>
                </a:cubicBezTo>
                <a:lnTo>
                  <a:pt x="2681019" y="113640"/>
                </a:lnTo>
                <a:cubicBezTo>
                  <a:pt x="2667353" y="115404"/>
                  <a:pt x="2657082" y="117644"/>
                  <a:pt x="2650206" y="120362"/>
                </a:cubicBezTo>
                <a:cubicBezTo>
                  <a:pt x="2643330" y="123079"/>
                  <a:pt x="2635722" y="120437"/>
                  <a:pt x="2627383" y="112435"/>
                </a:cubicBezTo>
                <a:cubicBezTo>
                  <a:pt x="2619045" y="104434"/>
                  <a:pt x="2621059" y="100149"/>
                  <a:pt x="2633428" y="99583"/>
                </a:cubicBezTo>
                <a:cubicBezTo>
                  <a:pt x="2645796" y="99017"/>
                  <a:pt x="2661660" y="97529"/>
                  <a:pt x="2681019" y="95120"/>
                </a:cubicBezTo>
                <a:lnTo>
                  <a:pt x="2681019" y="75846"/>
                </a:lnTo>
                <a:cubicBezTo>
                  <a:pt x="2675326" y="76721"/>
                  <a:pt x="2670189" y="77840"/>
                  <a:pt x="2665607" y="79202"/>
                </a:cubicBezTo>
                <a:cubicBezTo>
                  <a:pt x="2661026" y="80564"/>
                  <a:pt x="2655024" y="77850"/>
                  <a:pt x="2647603" y="71060"/>
                </a:cubicBezTo>
                <a:cubicBezTo>
                  <a:pt x="2640182" y="64270"/>
                  <a:pt x="2642351" y="60875"/>
                  <a:pt x="2654110" y="60875"/>
                </a:cubicBezTo>
                <a:cubicBezTo>
                  <a:pt x="2662857" y="60875"/>
                  <a:pt x="2671856" y="60158"/>
                  <a:pt x="2681105" y="58724"/>
                </a:cubicBezTo>
                <a:cubicBezTo>
                  <a:pt x="2681952" y="38562"/>
                  <a:pt x="2679675" y="23752"/>
                  <a:pt x="2674276" y="14295"/>
                </a:cubicBezTo>
                <a:cubicBezTo>
                  <a:pt x="2670226" y="7202"/>
                  <a:pt x="2670503" y="3295"/>
                  <a:pt x="2675105" y="2574"/>
                </a:cubicBezTo>
                <a:close/>
                <a:moveTo>
                  <a:pt x="1981288" y="1888"/>
                </a:moveTo>
                <a:cubicBezTo>
                  <a:pt x="1984676" y="1871"/>
                  <a:pt x="1989596" y="2898"/>
                  <a:pt x="1996049" y="4970"/>
                </a:cubicBezTo>
                <a:cubicBezTo>
                  <a:pt x="2008955" y="9114"/>
                  <a:pt x="2013609" y="14427"/>
                  <a:pt x="2010009" y="20909"/>
                </a:cubicBezTo>
                <a:lnTo>
                  <a:pt x="2001900" y="27104"/>
                </a:lnTo>
                <a:cubicBezTo>
                  <a:pt x="2008439" y="27176"/>
                  <a:pt x="2018205" y="25620"/>
                  <a:pt x="2031197" y="22436"/>
                </a:cubicBezTo>
                <a:cubicBezTo>
                  <a:pt x="2044189" y="19253"/>
                  <a:pt x="2053578" y="21321"/>
                  <a:pt x="2059365" y="28642"/>
                </a:cubicBezTo>
                <a:cubicBezTo>
                  <a:pt x="2065151" y="35963"/>
                  <a:pt x="2058802" y="41161"/>
                  <a:pt x="2040317" y="44237"/>
                </a:cubicBezTo>
                <a:cubicBezTo>
                  <a:pt x="2021833" y="47313"/>
                  <a:pt x="2007406" y="47955"/>
                  <a:pt x="1997039" y="46162"/>
                </a:cubicBezTo>
                <a:cubicBezTo>
                  <a:pt x="1989596" y="57993"/>
                  <a:pt x="1979522" y="67923"/>
                  <a:pt x="1966817" y="75954"/>
                </a:cubicBezTo>
                <a:lnTo>
                  <a:pt x="1961415" y="78849"/>
                </a:lnTo>
                <a:lnTo>
                  <a:pt x="1974507" y="75836"/>
                </a:lnTo>
                <a:cubicBezTo>
                  <a:pt x="1979949" y="73046"/>
                  <a:pt x="1986040" y="73104"/>
                  <a:pt x="1992779" y="76008"/>
                </a:cubicBezTo>
                <a:cubicBezTo>
                  <a:pt x="1999519" y="78912"/>
                  <a:pt x="2006098" y="82454"/>
                  <a:pt x="2012515" y="86634"/>
                </a:cubicBezTo>
                <a:cubicBezTo>
                  <a:pt x="2018932" y="90814"/>
                  <a:pt x="2020309" y="95930"/>
                  <a:pt x="2016645" y="101981"/>
                </a:cubicBezTo>
                <a:cubicBezTo>
                  <a:pt x="2012981" y="108033"/>
                  <a:pt x="2009812" y="120197"/>
                  <a:pt x="2007138" y="138474"/>
                </a:cubicBezTo>
                <a:cubicBezTo>
                  <a:pt x="2004463" y="156750"/>
                  <a:pt x="2000781" y="170904"/>
                  <a:pt x="1996092" y="180935"/>
                </a:cubicBezTo>
                <a:cubicBezTo>
                  <a:pt x="1994920" y="183443"/>
                  <a:pt x="1993665" y="185356"/>
                  <a:pt x="1992326" y="186675"/>
                </a:cubicBezTo>
                <a:lnTo>
                  <a:pt x="1989982" y="187870"/>
                </a:lnTo>
                <a:lnTo>
                  <a:pt x="1992532" y="188636"/>
                </a:lnTo>
                <a:cubicBezTo>
                  <a:pt x="1997874" y="190851"/>
                  <a:pt x="2000290" y="193035"/>
                  <a:pt x="1999781" y="195186"/>
                </a:cubicBezTo>
                <a:cubicBezTo>
                  <a:pt x="1999272" y="197337"/>
                  <a:pt x="1998179" y="199796"/>
                  <a:pt x="1996501" y="202564"/>
                </a:cubicBezTo>
                <a:cubicBezTo>
                  <a:pt x="2024306" y="199982"/>
                  <a:pt x="2044928" y="197537"/>
                  <a:pt x="2058365" y="195229"/>
                </a:cubicBezTo>
                <a:cubicBezTo>
                  <a:pt x="2071801" y="192920"/>
                  <a:pt x="2082621" y="194590"/>
                  <a:pt x="2090823" y="200241"/>
                </a:cubicBezTo>
                <a:cubicBezTo>
                  <a:pt x="2099026" y="205891"/>
                  <a:pt x="2102206" y="211092"/>
                  <a:pt x="2100363" y="215846"/>
                </a:cubicBezTo>
                <a:cubicBezTo>
                  <a:pt x="2098521" y="220600"/>
                  <a:pt x="2091533" y="222751"/>
                  <a:pt x="2079402" y="222299"/>
                </a:cubicBezTo>
                <a:cubicBezTo>
                  <a:pt x="2067270" y="221848"/>
                  <a:pt x="2056708" y="221622"/>
                  <a:pt x="2047717" y="221622"/>
                </a:cubicBezTo>
                <a:cubicBezTo>
                  <a:pt x="2039787" y="221622"/>
                  <a:pt x="2022715" y="222446"/>
                  <a:pt x="1996501" y="224095"/>
                </a:cubicBezTo>
                <a:cubicBezTo>
                  <a:pt x="1996501" y="263789"/>
                  <a:pt x="1996257" y="285583"/>
                  <a:pt x="1995770" y="289476"/>
                </a:cubicBezTo>
                <a:cubicBezTo>
                  <a:pt x="1995282" y="293369"/>
                  <a:pt x="1993547" y="299909"/>
                  <a:pt x="1990564" y="309093"/>
                </a:cubicBezTo>
                <a:cubicBezTo>
                  <a:pt x="1987581" y="318278"/>
                  <a:pt x="1984226" y="321333"/>
                  <a:pt x="1980497" y="318257"/>
                </a:cubicBezTo>
                <a:cubicBezTo>
                  <a:pt x="1976769" y="315181"/>
                  <a:pt x="1974431" y="310567"/>
                  <a:pt x="1973485" y="304415"/>
                </a:cubicBezTo>
                <a:cubicBezTo>
                  <a:pt x="1972538" y="298263"/>
                  <a:pt x="1971836" y="289214"/>
                  <a:pt x="1971377" y="277269"/>
                </a:cubicBezTo>
                <a:cubicBezTo>
                  <a:pt x="1970918" y="265324"/>
                  <a:pt x="1970688" y="248130"/>
                  <a:pt x="1970688" y="225687"/>
                </a:cubicBezTo>
                <a:lnTo>
                  <a:pt x="1913449" y="233388"/>
                </a:lnTo>
                <a:cubicBezTo>
                  <a:pt x="1910079" y="250209"/>
                  <a:pt x="1902042" y="265445"/>
                  <a:pt x="1889336" y="279097"/>
                </a:cubicBezTo>
                <a:cubicBezTo>
                  <a:pt x="1876631" y="292749"/>
                  <a:pt x="1860918" y="301658"/>
                  <a:pt x="1842197" y="305824"/>
                </a:cubicBezTo>
                <a:cubicBezTo>
                  <a:pt x="1823475" y="309990"/>
                  <a:pt x="1820790" y="307498"/>
                  <a:pt x="1834141" y="298349"/>
                </a:cubicBezTo>
                <a:cubicBezTo>
                  <a:pt x="1847492" y="289200"/>
                  <a:pt x="1858763" y="279373"/>
                  <a:pt x="1867955" y="268869"/>
                </a:cubicBezTo>
                <a:cubicBezTo>
                  <a:pt x="1877147" y="258365"/>
                  <a:pt x="1883500" y="247119"/>
                  <a:pt x="1887013" y="235130"/>
                </a:cubicBezTo>
                <a:cubicBezTo>
                  <a:pt x="1856239" y="240522"/>
                  <a:pt x="1836227" y="244118"/>
                  <a:pt x="1826978" y="245918"/>
                </a:cubicBezTo>
                <a:cubicBezTo>
                  <a:pt x="1817729" y="247717"/>
                  <a:pt x="1808551" y="244093"/>
                  <a:pt x="1799445" y="235044"/>
                </a:cubicBezTo>
                <a:cubicBezTo>
                  <a:pt x="1790339" y="225996"/>
                  <a:pt x="1793178" y="222149"/>
                  <a:pt x="1807963" y="223504"/>
                </a:cubicBezTo>
                <a:cubicBezTo>
                  <a:pt x="1822748" y="224859"/>
                  <a:pt x="1849549" y="223006"/>
                  <a:pt x="1888369" y="217944"/>
                </a:cubicBezTo>
                <a:cubicBezTo>
                  <a:pt x="1888369" y="211290"/>
                  <a:pt x="1887243" y="205263"/>
                  <a:pt x="1884991" y="199864"/>
                </a:cubicBezTo>
                <a:cubicBezTo>
                  <a:pt x="1882740" y="194465"/>
                  <a:pt x="1884977" y="192239"/>
                  <a:pt x="1891703" y="193185"/>
                </a:cubicBezTo>
                <a:lnTo>
                  <a:pt x="1895013" y="194031"/>
                </a:lnTo>
                <a:lnTo>
                  <a:pt x="1890659" y="185170"/>
                </a:lnTo>
                <a:cubicBezTo>
                  <a:pt x="1889401" y="181612"/>
                  <a:pt x="1888426" y="177633"/>
                  <a:pt x="1887734" y="173234"/>
                </a:cubicBezTo>
                <a:cubicBezTo>
                  <a:pt x="1886350" y="164437"/>
                  <a:pt x="1884554" y="151875"/>
                  <a:pt x="1882346" y="135548"/>
                </a:cubicBezTo>
                <a:cubicBezTo>
                  <a:pt x="1880137" y="119222"/>
                  <a:pt x="1876989" y="107420"/>
                  <a:pt x="1872903" y="100142"/>
                </a:cubicBezTo>
                <a:cubicBezTo>
                  <a:pt x="1868816" y="92865"/>
                  <a:pt x="1870845" y="89226"/>
                  <a:pt x="1878990" y="89226"/>
                </a:cubicBezTo>
                <a:cubicBezTo>
                  <a:pt x="1884626" y="89226"/>
                  <a:pt x="1889638" y="89444"/>
                  <a:pt x="1894026" y="89882"/>
                </a:cubicBezTo>
                <a:cubicBezTo>
                  <a:pt x="1896220" y="90100"/>
                  <a:pt x="1900604" y="89826"/>
                  <a:pt x="1907179" y="89059"/>
                </a:cubicBezTo>
                <a:lnTo>
                  <a:pt x="1907651" y="88991"/>
                </a:lnTo>
                <a:lnTo>
                  <a:pt x="1901726" y="85504"/>
                </a:lnTo>
                <a:cubicBezTo>
                  <a:pt x="1892821" y="74477"/>
                  <a:pt x="1890269" y="67386"/>
                  <a:pt x="1894069" y="64231"/>
                </a:cubicBezTo>
                <a:cubicBezTo>
                  <a:pt x="1897869" y="61076"/>
                  <a:pt x="1904645" y="61295"/>
                  <a:pt x="1914396" y="64887"/>
                </a:cubicBezTo>
                <a:cubicBezTo>
                  <a:pt x="1924147" y="68479"/>
                  <a:pt x="1927557" y="75029"/>
                  <a:pt x="1924624" y="84536"/>
                </a:cubicBezTo>
                <a:lnTo>
                  <a:pt x="1923374" y="86731"/>
                </a:lnTo>
                <a:lnTo>
                  <a:pt x="1933476" y="85279"/>
                </a:lnTo>
                <a:lnTo>
                  <a:pt x="1955244" y="80269"/>
                </a:lnTo>
                <a:lnTo>
                  <a:pt x="1955078" y="76744"/>
                </a:lnTo>
                <a:cubicBezTo>
                  <a:pt x="1955646" y="74912"/>
                  <a:pt x="1956838" y="72441"/>
                  <a:pt x="1958653" y="69329"/>
                </a:cubicBezTo>
                <a:cubicBezTo>
                  <a:pt x="1965917" y="56881"/>
                  <a:pt x="1971090" y="45904"/>
                  <a:pt x="1974173" y="36396"/>
                </a:cubicBezTo>
                <a:cubicBezTo>
                  <a:pt x="1977256" y="26889"/>
                  <a:pt x="1978124" y="20346"/>
                  <a:pt x="1976776" y="16768"/>
                </a:cubicBezTo>
                <a:cubicBezTo>
                  <a:pt x="1975428" y="13190"/>
                  <a:pt x="1975076" y="9293"/>
                  <a:pt x="1975722" y="5077"/>
                </a:cubicBezTo>
                <a:cubicBezTo>
                  <a:pt x="1976044" y="2969"/>
                  <a:pt x="1977900" y="1906"/>
                  <a:pt x="1981288" y="1888"/>
                </a:cubicBezTo>
                <a:close/>
                <a:moveTo>
                  <a:pt x="879693" y="208"/>
                </a:moveTo>
                <a:cubicBezTo>
                  <a:pt x="882705" y="-410"/>
                  <a:pt x="886691" y="352"/>
                  <a:pt x="891653" y="2496"/>
                </a:cubicBezTo>
                <a:cubicBezTo>
                  <a:pt x="901577" y="6784"/>
                  <a:pt x="909485" y="11989"/>
                  <a:pt x="915379" y="18113"/>
                </a:cubicBezTo>
                <a:cubicBezTo>
                  <a:pt x="921273" y="24236"/>
                  <a:pt x="919670" y="28176"/>
                  <a:pt x="910571" y="29933"/>
                </a:cubicBezTo>
                <a:cubicBezTo>
                  <a:pt x="901473" y="31689"/>
                  <a:pt x="884877" y="36862"/>
                  <a:pt x="860786" y="45452"/>
                </a:cubicBezTo>
                <a:cubicBezTo>
                  <a:pt x="873391" y="49754"/>
                  <a:pt x="878768" y="53852"/>
                  <a:pt x="876918" y="57745"/>
                </a:cubicBezTo>
                <a:cubicBezTo>
                  <a:pt x="875069" y="61639"/>
                  <a:pt x="873742" y="66274"/>
                  <a:pt x="872939" y="71652"/>
                </a:cubicBezTo>
                <a:cubicBezTo>
                  <a:pt x="913637" y="65428"/>
                  <a:pt x="938284" y="60947"/>
                  <a:pt x="946881" y="58208"/>
                </a:cubicBezTo>
                <a:cubicBezTo>
                  <a:pt x="955478" y="55469"/>
                  <a:pt x="963906" y="56340"/>
                  <a:pt x="972166" y="60821"/>
                </a:cubicBezTo>
                <a:cubicBezTo>
                  <a:pt x="980426" y="65303"/>
                  <a:pt x="985076" y="70010"/>
                  <a:pt x="986116" y="74943"/>
                </a:cubicBezTo>
                <a:cubicBezTo>
                  <a:pt x="987155" y="79876"/>
                  <a:pt x="977895" y="82830"/>
                  <a:pt x="958335" y="83805"/>
                </a:cubicBezTo>
                <a:cubicBezTo>
                  <a:pt x="938775" y="84780"/>
                  <a:pt x="910245" y="87397"/>
                  <a:pt x="872745" y="91656"/>
                </a:cubicBezTo>
                <a:cubicBezTo>
                  <a:pt x="871971" y="111446"/>
                  <a:pt x="871584" y="133358"/>
                  <a:pt x="871584" y="157392"/>
                </a:cubicBezTo>
                <a:cubicBezTo>
                  <a:pt x="905112" y="190919"/>
                  <a:pt x="932239" y="213638"/>
                  <a:pt x="952968" y="225547"/>
                </a:cubicBezTo>
                <a:cubicBezTo>
                  <a:pt x="973697" y="237457"/>
                  <a:pt x="994336" y="245950"/>
                  <a:pt x="1014886" y="251026"/>
                </a:cubicBezTo>
                <a:cubicBezTo>
                  <a:pt x="1035435" y="256103"/>
                  <a:pt x="1037708" y="260792"/>
                  <a:pt x="1021705" y="265094"/>
                </a:cubicBezTo>
                <a:cubicBezTo>
                  <a:pt x="1005701" y="269396"/>
                  <a:pt x="989869" y="271777"/>
                  <a:pt x="974210" y="272236"/>
                </a:cubicBezTo>
                <a:cubicBezTo>
                  <a:pt x="958550" y="272694"/>
                  <a:pt x="947827" y="270038"/>
                  <a:pt x="942041" y="264266"/>
                </a:cubicBezTo>
                <a:cubicBezTo>
                  <a:pt x="936255" y="258494"/>
                  <a:pt x="926916" y="247782"/>
                  <a:pt x="914024" y="232130"/>
                </a:cubicBezTo>
                <a:cubicBezTo>
                  <a:pt x="901132" y="216477"/>
                  <a:pt x="886985" y="197229"/>
                  <a:pt x="871584" y="174385"/>
                </a:cubicBezTo>
                <a:cubicBezTo>
                  <a:pt x="871584" y="201273"/>
                  <a:pt x="871344" y="227189"/>
                  <a:pt x="870863" y="252134"/>
                </a:cubicBezTo>
                <a:cubicBezTo>
                  <a:pt x="870383" y="277079"/>
                  <a:pt x="868404" y="297352"/>
                  <a:pt x="864926" y="312955"/>
                </a:cubicBezTo>
                <a:cubicBezTo>
                  <a:pt x="861449" y="328557"/>
                  <a:pt x="855587" y="329213"/>
                  <a:pt x="847342" y="314923"/>
                </a:cubicBezTo>
                <a:cubicBezTo>
                  <a:pt x="839096" y="300633"/>
                  <a:pt x="836773" y="288404"/>
                  <a:pt x="840372" y="278237"/>
                </a:cubicBezTo>
                <a:cubicBezTo>
                  <a:pt x="843972" y="268070"/>
                  <a:pt x="846223" y="237052"/>
                  <a:pt x="847127" y="185183"/>
                </a:cubicBezTo>
                <a:cubicBezTo>
                  <a:pt x="841147" y="202291"/>
                  <a:pt x="829481" y="219066"/>
                  <a:pt x="812129" y="235507"/>
                </a:cubicBezTo>
                <a:cubicBezTo>
                  <a:pt x="794778" y="251948"/>
                  <a:pt x="774451" y="264542"/>
                  <a:pt x="751148" y="273290"/>
                </a:cubicBezTo>
                <a:cubicBezTo>
                  <a:pt x="727845" y="282037"/>
                  <a:pt x="725791" y="279148"/>
                  <a:pt x="744985" y="264621"/>
                </a:cubicBezTo>
                <a:cubicBezTo>
                  <a:pt x="764179" y="250094"/>
                  <a:pt x="782456" y="233711"/>
                  <a:pt x="799815" y="215470"/>
                </a:cubicBezTo>
                <a:cubicBezTo>
                  <a:pt x="804154" y="210910"/>
                  <a:pt x="808395" y="206033"/>
                  <a:pt x="812536" y="200839"/>
                </a:cubicBezTo>
                <a:lnTo>
                  <a:pt x="813911" y="198964"/>
                </a:lnTo>
                <a:lnTo>
                  <a:pt x="811664" y="199435"/>
                </a:lnTo>
                <a:cubicBezTo>
                  <a:pt x="810741" y="199312"/>
                  <a:pt x="809864" y="198864"/>
                  <a:pt x="809032" y="198089"/>
                </a:cubicBezTo>
                <a:cubicBezTo>
                  <a:pt x="805705" y="194992"/>
                  <a:pt x="803733" y="189342"/>
                  <a:pt x="803117" y="181139"/>
                </a:cubicBezTo>
                <a:cubicBezTo>
                  <a:pt x="792519" y="187980"/>
                  <a:pt x="783915" y="193737"/>
                  <a:pt x="777304" y="198412"/>
                </a:cubicBezTo>
                <a:cubicBezTo>
                  <a:pt x="770693" y="203087"/>
                  <a:pt x="762907" y="200904"/>
                  <a:pt x="753944" y="191862"/>
                </a:cubicBezTo>
                <a:cubicBezTo>
                  <a:pt x="744981" y="182821"/>
                  <a:pt x="746372" y="178300"/>
                  <a:pt x="758117" y="178300"/>
                </a:cubicBezTo>
                <a:cubicBezTo>
                  <a:pt x="767409" y="178300"/>
                  <a:pt x="782682" y="174213"/>
                  <a:pt x="803934" y="166039"/>
                </a:cubicBezTo>
                <a:lnTo>
                  <a:pt x="803934" y="146034"/>
                </a:lnTo>
                <a:cubicBezTo>
                  <a:pt x="795559" y="150509"/>
                  <a:pt x="787701" y="153205"/>
                  <a:pt x="780359" y="154122"/>
                </a:cubicBezTo>
                <a:cubicBezTo>
                  <a:pt x="773016" y="155040"/>
                  <a:pt x="765886" y="152803"/>
                  <a:pt x="758967" y="147411"/>
                </a:cubicBezTo>
                <a:cubicBezTo>
                  <a:pt x="752048" y="142019"/>
                  <a:pt x="753403" y="138409"/>
                  <a:pt x="763032" y="136581"/>
                </a:cubicBezTo>
                <a:cubicBezTo>
                  <a:pt x="772662" y="134752"/>
                  <a:pt x="781008" y="132694"/>
                  <a:pt x="788070" y="130407"/>
                </a:cubicBezTo>
                <a:cubicBezTo>
                  <a:pt x="795133" y="128120"/>
                  <a:pt x="800421" y="127880"/>
                  <a:pt x="803934" y="129687"/>
                </a:cubicBezTo>
                <a:cubicBezTo>
                  <a:pt x="803934" y="123320"/>
                  <a:pt x="802360" y="116329"/>
                  <a:pt x="799213" y="108714"/>
                </a:cubicBezTo>
                <a:cubicBezTo>
                  <a:pt x="798426" y="106810"/>
                  <a:pt x="798175" y="105286"/>
                  <a:pt x="798460" y="104141"/>
                </a:cubicBezTo>
                <a:lnTo>
                  <a:pt x="799263" y="103392"/>
                </a:lnTo>
                <a:lnTo>
                  <a:pt x="797572" y="103697"/>
                </a:lnTo>
                <a:cubicBezTo>
                  <a:pt x="785079" y="106059"/>
                  <a:pt x="776609" y="107803"/>
                  <a:pt x="772163" y="108929"/>
                </a:cubicBezTo>
                <a:cubicBezTo>
                  <a:pt x="763272" y="111181"/>
                  <a:pt x="753747" y="108542"/>
                  <a:pt x="743587" y="101013"/>
                </a:cubicBezTo>
                <a:cubicBezTo>
                  <a:pt x="733427" y="93485"/>
                  <a:pt x="734757" y="89423"/>
                  <a:pt x="747577" y="88828"/>
                </a:cubicBezTo>
                <a:cubicBezTo>
                  <a:pt x="760397" y="88233"/>
                  <a:pt x="775806" y="86813"/>
                  <a:pt x="793803" y="84569"/>
                </a:cubicBezTo>
                <a:cubicBezTo>
                  <a:pt x="811800" y="82325"/>
                  <a:pt x="829574" y="79611"/>
                  <a:pt x="847127" y="76427"/>
                </a:cubicBezTo>
                <a:cubicBezTo>
                  <a:pt x="846281" y="62861"/>
                  <a:pt x="844954" y="55024"/>
                  <a:pt x="843147" y="52916"/>
                </a:cubicBezTo>
                <a:cubicBezTo>
                  <a:pt x="832951" y="55584"/>
                  <a:pt x="822519" y="57373"/>
                  <a:pt x="811850" y="58283"/>
                </a:cubicBezTo>
                <a:cubicBezTo>
                  <a:pt x="801181" y="59194"/>
                  <a:pt x="801536" y="56344"/>
                  <a:pt x="812915" y="49733"/>
                </a:cubicBezTo>
                <a:cubicBezTo>
                  <a:pt x="824294" y="43122"/>
                  <a:pt x="836719" y="35905"/>
                  <a:pt x="850192" y="28083"/>
                </a:cubicBezTo>
                <a:cubicBezTo>
                  <a:pt x="863665" y="20260"/>
                  <a:pt x="871462" y="12968"/>
                  <a:pt x="873584" y="6207"/>
                </a:cubicBezTo>
                <a:cubicBezTo>
                  <a:pt x="874646" y="2826"/>
                  <a:pt x="876682" y="826"/>
                  <a:pt x="879693" y="2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861107" y="4147832"/>
            <a:ext cx="3150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81×27 = 27×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5286766" y="4141952"/>
            <a:ext cx="785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81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5454942" y="4588687"/>
            <a:ext cx="50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245009" y="4174318"/>
            <a:ext cx="38231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125×8 =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8865447" y="4576347"/>
            <a:ext cx="50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9687637" y="4582633"/>
            <a:ext cx="50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054912" y="3149604"/>
            <a:ext cx="3132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32×18 = 18× 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69412" y="3191410"/>
            <a:ext cx="32463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19×65 =      ×19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40"/>
          <p:cNvSpPr txBox="1">
            <a:spLocks noChangeArrowheads="1"/>
          </p:cNvSpPr>
          <p:nvPr/>
        </p:nvSpPr>
        <p:spPr bwMode="auto">
          <a:xfrm>
            <a:off x="5263591" y="3118897"/>
            <a:ext cx="748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32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483248" y="3543340"/>
            <a:ext cx="50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8682293" y="3167290"/>
            <a:ext cx="810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65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8824188" y="3621177"/>
            <a:ext cx="50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44"/>
          <p:cNvSpPr txBox="1">
            <a:spLocks noChangeArrowheads="1"/>
          </p:cNvSpPr>
          <p:nvPr/>
        </p:nvSpPr>
        <p:spPr bwMode="auto">
          <a:xfrm>
            <a:off x="8892968" y="4134972"/>
            <a:ext cx="5994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22" name="TextBox 46"/>
          <p:cNvSpPr txBox="1">
            <a:spLocks noChangeArrowheads="1"/>
          </p:cNvSpPr>
          <p:nvPr/>
        </p:nvSpPr>
        <p:spPr bwMode="auto">
          <a:xfrm>
            <a:off x="9524758" y="4140730"/>
            <a:ext cx="8363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125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19" y="2314886"/>
            <a:ext cx="4049161" cy="318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964337" y="1446577"/>
            <a:ext cx="5684660" cy="324927"/>
          </a:xfrm>
          <a:custGeom>
            <a:avLst/>
            <a:gdLst/>
            <a:ahLst/>
            <a:cxnLst/>
            <a:rect l="l" t="t" r="r" b="b"/>
            <a:pathLst>
              <a:path w="5684660" h="324927">
                <a:moveTo>
                  <a:pt x="4715472" y="257870"/>
                </a:moveTo>
                <a:cubicBezTo>
                  <a:pt x="4727177" y="257515"/>
                  <a:pt x="4736235" y="260233"/>
                  <a:pt x="4742645" y="266025"/>
                </a:cubicBezTo>
                <a:cubicBezTo>
                  <a:pt x="4751192" y="273747"/>
                  <a:pt x="4753928" y="279623"/>
                  <a:pt x="4750852" y="283653"/>
                </a:cubicBezTo>
                <a:cubicBezTo>
                  <a:pt x="4747776" y="287682"/>
                  <a:pt x="4741760" y="289016"/>
                  <a:pt x="4732805" y="287654"/>
                </a:cubicBezTo>
                <a:cubicBezTo>
                  <a:pt x="4723849" y="286291"/>
                  <a:pt x="4714585" y="285391"/>
                  <a:pt x="4705013" y="284954"/>
                </a:cubicBezTo>
                <a:cubicBezTo>
                  <a:pt x="4695441" y="284517"/>
                  <a:pt x="4684485" y="284742"/>
                  <a:pt x="4672145" y="285632"/>
                </a:cubicBezTo>
                <a:cubicBezTo>
                  <a:pt x="4659806" y="286521"/>
                  <a:pt x="4642529" y="288518"/>
                  <a:pt x="4620316" y="291622"/>
                </a:cubicBezTo>
                <a:cubicBezTo>
                  <a:pt x="4598103" y="294727"/>
                  <a:pt x="4581203" y="297208"/>
                  <a:pt x="4569616" y="299065"/>
                </a:cubicBezTo>
                <a:cubicBezTo>
                  <a:pt x="4558029" y="300922"/>
                  <a:pt x="4549311" y="301850"/>
                  <a:pt x="4543460" y="301850"/>
                </a:cubicBezTo>
                <a:cubicBezTo>
                  <a:pt x="4537164" y="301850"/>
                  <a:pt x="4529643" y="298932"/>
                  <a:pt x="4520895" y="293096"/>
                </a:cubicBezTo>
                <a:cubicBezTo>
                  <a:pt x="4511589" y="283545"/>
                  <a:pt x="4514614" y="278770"/>
                  <a:pt x="4529973" y="278770"/>
                </a:cubicBezTo>
                <a:cubicBezTo>
                  <a:pt x="4543366" y="278770"/>
                  <a:pt x="4563274" y="277203"/>
                  <a:pt x="4589696" y="274070"/>
                </a:cubicBezTo>
                <a:cubicBezTo>
                  <a:pt x="4616118" y="270936"/>
                  <a:pt x="4637098" y="268484"/>
                  <a:pt x="4652636" y="266713"/>
                </a:cubicBezTo>
                <a:cubicBezTo>
                  <a:pt x="4668173" y="264942"/>
                  <a:pt x="4684923" y="262454"/>
                  <a:pt x="4702884" y="259249"/>
                </a:cubicBezTo>
                <a:cubicBezTo>
                  <a:pt x="4707374" y="258448"/>
                  <a:pt x="4711570" y="257988"/>
                  <a:pt x="4715472" y="257870"/>
                </a:cubicBezTo>
                <a:close/>
                <a:moveTo>
                  <a:pt x="5614385" y="235577"/>
                </a:moveTo>
                <a:cubicBezTo>
                  <a:pt x="5621183" y="235577"/>
                  <a:pt x="5626722" y="237717"/>
                  <a:pt x="5631002" y="241998"/>
                </a:cubicBezTo>
                <a:cubicBezTo>
                  <a:pt x="5635283" y="246278"/>
                  <a:pt x="5637423" y="251351"/>
                  <a:pt x="5637423" y="257216"/>
                </a:cubicBezTo>
                <a:cubicBezTo>
                  <a:pt x="5637423" y="263784"/>
                  <a:pt x="5635225" y="269266"/>
                  <a:pt x="5630830" y="273661"/>
                </a:cubicBezTo>
                <a:cubicBezTo>
                  <a:pt x="5626435" y="278056"/>
                  <a:pt x="5620954" y="280254"/>
                  <a:pt x="5614385" y="280254"/>
                </a:cubicBezTo>
                <a:cubicBezTo>
                  <a:pt x="5607789" y="280254"/>
                  <a:pt x="5602304" y="278067"/>
                  <a:pt x="5597930" y="273693"/>
                </a:cubicBezTo>
                <a:cubicBezTo>
                  <a:pt x="5593556" y="269320"/>
                  <a:pt x="5591369" y="263827"/>
                  <a:pt x="5591369" y="257216"/>
                </a:cubicBezTo>
                <a:cubicBezTo>
                  <a:pt x="5591369" y="251308"/>
                  <a:pt x="5593499" y="246225"/>
                  <a:pt x="5597758" y="241966"/>
                </a:cubicBezTo>
                <a:cubicBezTo>
                  <a:pt x="5602017" y="237707"/>
                  <a:pt x="5607560" y="235577"/>
                  <a:pt x="5614385" y="235577"/>
                </a:cubicBezTo>
                <a:close/>
                <a:moveTo>
                  <a:pt x="1145805" y="235577"/>
                </a:moveTo>
                <a:cubicBezTo>
                  <a:pt x="1152603" y="235577"/>
                  <a:pt x="1158368" y="237943"/>
                  <a:pt x="1163100" y="242675"/>
                </a:cubicBezTo>
                <a:cubicBezTo>
                  <a:pt x="1167832" y="247408"/>
                  <a:pt x="1170198" y="252706"/>
                  <a:pt x="1170198" y="258572"/>
                </a:cubicBezTo>
                <a:cubicBezTo>
                  <a:pt x="1170198" y="266029"/>
                  <a:pt x="1167775" y="272180"/>
                  <a:pt x="1162928" y="277027"/>
                </a:cubicBezTo>
                <a:cubicBezTo>
                  <a:pt x="1158081" y="281874"/>
                  <a:pt x="1152373" y="284298"/>
                  <a:pt x="1145805" y="284298"/>
                </a:cubicBezTo>
                <a:cubicBezTo>
                  <a:pt x="1139209" y="284298"/>
                  <a:pt x="1133498" y="281885"/>
                  <a:pt x="1128672" y="277060"/>
                </a:cubicBezTo>
                <a:cubicBezTo>
                  <a:pt x="1123847" y="272234"/>
                  <a:pt x="1121434" y="266072"/>
                  <a:pt x="1121434" y="258572"/>
                </a:cubicBezTo>
                <a:cubicBezTo>
                  <a:pt x="1121434" y="252663"/>
                  <a:pt x="1123790" y="247354"/>
                  <a:pt x="1128500" y="242643"/>
                </a:cubicBezTo>
                <a:cubicBezTo>
                  <a:pt x="1133211" y="237932"/>
                  <a:pt x="1138979" y="235577"/>
                  <a:pt x="1145805" y="235577"/>
                </a:cubicBezTo>
                <a:close/>
                <a:moveTo>
                  <a:pt x="5040691" y="227594"/>
                </a:moveTo>
                <a:cubicBezTo>
                  <a:pt x="5044790" y="228514"/>
                  <a:pt x="5049780" y="230379"/>
                  <a:pt x="5055659" y="233189"/>
                </a:cubicBezTo>
                <a:cubicBezTo>
                  <a:pt x="5067691" y="236904"/>
                  <a:pt x="5078291" y="242156"/>
                  <a:pt x="5087462" y="248946"/>
                </a:cubicBezTo>
                <a:cubicBezTo>
                  <a:pt x="5096633" y="255736"/>
                  <a:pt x="5100092" y="264899"/>
                  <a:pt x="5097841" y="276436"/>
                </a:cubicBezTo>
                <a:cubicBezTo>
                  <a:pt x="5095590" y="287973"/>
                  <a:pt x="5089247" y="290192"/>
                  <a:pt x="5078815" y="283093"/>
                </a:cubicBezTo>
                <a:cubicBezTo>
                  <a:pt x="5068382" y="275995"/>
                  <a:pt x="5056656" y="265469"/>
                  <a:pt x="5043635" y="251516"/>
                </a:cubicBezTo>
                <a:cubicBezTo>
                  <a:pt x="5030614" y="237563"/>
                  <a:pt x="5026423" y="229615"/>
                  <a:pt x="5031062" y="227672"/>
                </a:cubicBezTo>
                <a:cubicBezTo>
                  <a:pt x="5033381" y="226700"/>
                  <a:pt x="5036591" y="226674"/>
                  <a:pt x="5040691" y="227594"/>
                </a:cubicBezTo>
                <a:close/>
                <a:moveTo>
                  <a:pt x="4930703" y="223077"/>
                </a:moveTo>
                <a:cubicBezTo>
                  <a:pt x="4932798" y="223767"/>
                  <a:pt x="4933846" y="227052"/>
                  <a:pt x="4933846" y="232931"/>
                </a:cubicBezTo>
                <a:cubicBezTo>
                  <a:pt x="4933846" y="241607"/>
                  <a:pt x="4931211" y="251445"/>
                  <a:pt x="4925941" y="262443"/>
                </a:cubicBezTo>
                <a:cubicBezTo>
                  <a:pt x="4920671" y="273442"/>
                  <a:pt x="4913343" y="281634"/>
                  <a:pt x="4903957" y="287019"/>
                </a:cubicBezTo>
                <a:cubicBezTo>
                  <a:pt x="4894572" y="292404"/>
                  <a:pt x="4889306" y="290253"/>
                  <a:pt x="4888158" y="280566"/>
                </a:cubicBezTo>
                <a:cubicBezTo>
                  <a:pt x="4887011" y="270879"/>
                  <a:pt x="4888549" y="263903"/>
                  <a:pt x="4892772" y="259636"/>
                </a:cubicBezTo>
                <a:cubicBezTo>
                  <a:pt x="4896995" y="255370"/>
                  <a:pt x="4900441" y="251452"/>
                  <a:pt x="4903108" y="247881"/>
                </a:cubicBezTo>
                <a:cubicBezTo>
                  <a:pt x="4906837" y="244153"/>
                  <a:pt x="4912892" y="237789"/>
                  <a:pt x="4921273" y="228791"/>
                </a:cubicBezTo>
                <a:cubicBezTo>
                  <a:pt x="4925464" y="224291"/>
                  <a:pt x="4928607" y="222387"/>
                  <a:pt x="4930703" y="223077"/>
                </a:cubicBezTo>
                <a:close/>
                <a:moveTo>
                  <a:pt x="4655348" y="209531"/>
                </a:moveTo>
                <a:cubicBezTo>
                  <a:pt x="4660767" y="209920"/>
                  <a:pt x="4666047" y="211536"/>
                  <a:pt x="4671188" y="214379"/>
                </a:cubicBezTo>
                <a:cubicBezTo>
                  <a:pt x="4681470" y="220065"/>
                  <a:pt x="4683449" y="224560"/>
                  <a:pt x="4677125" y="227866"/>
                </a:cubicBezTo>
                <a:cubicBezTo>
                  <a:pt x="4670801" y="231171"/>
                  <a:pt x="4661358" y="233978"/>
                  <a:pt x="4648796" y="236287"/>
                </a:cubicBezTo>
                <a:cubicBezTo>
                  <a:pt x="4636234" y="238596"/>
                  <a:pt x="4624697" y="240428"/>
                  <a:pt x="4614186" y="241783"/>
                </a:cubicBezTo>
                <a:cubicBezTo>
                  <a:pt x="4603674" y="243138"/>
                  <a:pt x="4593815" y="242460"/>
                  <a:pt x="4584609" y="239750"/>
                </a:cubicBezTo>
                <a:cubicBezTo>
                  <a:pt x="4574227" y="234760"/>
                  <a:pt x="4570828" y="231279"/>
                  <a:pt x="4574413" y="229307"/>
                </a:cubicBezTo>
                <a:cubicBezTo>
                  <a:pt x="4577998" y="227335"/>
                  <a:pt x="4586756" y="224998"/>
                  <a:pt x="4600688" y="222294"/>
                </a:cubicBezTo>
                <a:cubicBezTo>
                  <a:pt x="4614619" y="219591"/>
                  <a:pt x="4627282" y="216175"/>
                  <a:pt x="4638675" y="212045"/>
                </a:cubicBezTo>
                <a:cubicBezTo>
                  <a:pt x="4644372" y="209980"/>
                  <a:pt x="4649930" y="209142"/>
                  <a:pt x="4655348" y="209531"/>
                </a:cubicBezTo>
                <a:close/>
                <a:moveTo>
                  <a:pt x="3924849" y="196557"/>
                </a:moveTo>
                <a:lnTo>
                  <a:pt x="3888259" y="200429"/>
                </a:lnTo>
                <a:cubicBezTo>
                  <a:pt x="3885564" y="205147"/>
                  <a:pt x="3883366" y="208782"/>
                  <a:pt x="3881667" y="211335"/>
                </a:cubicBezTo>
                <a:cubicBezTo>
                  <a:pt x="3879967" y="213888"/>
                  <a:pt x="3880423" y="215436"/>
                  <a:pt x="3883032" y="215981"/>
                </a:cubicBezTo>
                <a:cubicBezTo>
                  <a:pt x="3885642" y="216526"/>
                  <a:pt x="3894921" y="219000"/>
                  <a:pt x="3910867" y="223402"/>
                </a:cubicBezTo>
                <a:cubicBezTo>
                  <a:pt x="3914911" y="218383"/>
                  <a:pt x="3919572" y="209435"/>
                  <a:pt x="3924849" y="196557"/>
                </a:cubicBezTo>
                <a:close/>
                <a:moveTo>
                  <a:pt x="3270801" y="196065"/>
                </a:moveTo>
                <a:cubicBezTo>
                  <a:pt x="3273012" y="196006"/>
                  <a:pt x="3276091" y="196679"/>
                  <a:pt x="3280038" y="198085"/>
                </a:cubicBezTo>
                <a:cubicBezTo>
                  <a:pt x="3295826" y="203706"/>
                  <a:pt x="3306875" y="209700"/>
                  <a:pt x="3313185" y="216067"/>
                </a:cubicBezTo>
                <a:cubicBezTo>
                  <a:pt x="3319495" y="222434"/>
                  <a:pt x="3321754" y="230450"/>
                  <a:pt x="3319961" y="240116"/>
                </a:cubicBezTo>
                <a:cubicBezTo>
                  <a:pt x="3318168" y="249781"/>
                  <a:pt x="3312640" y="250968"/>
                  <a:pt x="3303377" y="243676"/>
                </a:cubicBezTo>
                <a:cubicBezTo>
                  <a:pt x="3294113" y="236384"/>
                  <a:pt x="3284433" y="227281"/>
                  <a:pt x="3274338" y="216368"/>
                </a:cubicBezTo>
                <a:cubicBezTo>
                  <a:pt x="3265346" y="203010"/>
                  <a:pt x="3264167" y="196243"/>
                  <a:pt x="3270801" y="196065"/>
                </a:cubicBezTo>
                <a:close/>
                <a:moveTo>
                  <a:pt x="1318801" y="167471"/>
                </a:moveTo>
                <a:lnTo>
                  <a:pt x="1318036" y="181812"/>
                </a:lnTo>
                <a:lnTo>
                  <a:pt x="1315693" y="196281"/>
                </a:lnTo>
                <a:lnTo>
                  <a:pt x="1336159" y="191610"/>
                </a:lnTo>
                <a:lnTo>
                  <a:pt x="1336159" y="168228"/>
                </a:lnTo>
                <a:cubicBezTo>
                  <a:pt x="1330667" y="169117"/>
                  <a:pt x="1325020" y="168938"/>
                  <a:pt x="1319220" y="167691"/>
                </a:cubicBezTo>
                <a:close/>
                <a:moveTo>
                  <a:pt x="1380425" y="157549"/>
                </a:moveTo>
                <a:lnTo>
                  <a:pt x="1374469" y="161947"/>
                </a:lnTo>
                <a:cubicBezTo>
                  <a:pt x="1367514" y="164313"/>
                  <a:pt x="1362445" y="165762"/>
                  <a:pt x="1359261" y="166292"/>
                </a:cubicBezTo>
                <a:lnTo>
                  <a:pt x="1359261" y="186964"/>
                </a:lnTo>
                <a:cubicBezTo>
                  <a:pt x="1358215" y="187122"/>
                  <a:pt x="1360469" y="186483"/>
                  <a:pt x="1366026" y="185049"/>
                </a:cubicBezTo>
                <a:cubicBezTo>
                  <a:pt x="1371583" y="183615"/>
                  <a:pt x="1376570" y="185917"/>
                  <a:pt x="1380986" y="191954"/>
                </a:cubicBezTo>
                <a:lnTo>
                  <a:pt x="1381319" y="193284"/>
                </a:lnTo>
                <a:lnTo>
                  <a:pt x="1381268" y="189796"/>
                </a:lnTo>
                <a:cubicBezTo>
                  <a:pt x="1381132" y="182571"/>
                  <a:pt x="1380956" y="174597"/>
                  <a:pt x="1380739" y="165873"/>
                </a:cubicBezTo>
                <a:close/>
                <a:moveTo>
                  <a:pt x="3599704" y="154876"/>
                </a:moveTo>
                <a:cubicBezTo>
                  <a:pt x="3605010" y="155274"/>
                  <a:pt x="3609013" y="157129"/>
                  <a:pt x="3611712" y="160442"/>
                </a:cubicBezTo>
                <a:cubicBezTo>
                  <a:pt x="3617111" y="167067"/>
                  <a:pt x="3614784" y="172032"/>
                  <a:pt x="3604732" y="175337"/>
                </a:cubicBezTo>
                <a:cubicBezTo>
                  <a:pt x="3594679" y="178643"/>
                  <a:pt x="3577127" y="183321"/>
                  <a:pt x="3552075" y="189373"/>
                </a:cubicBezTo>
                <a:cubicBezTo>
                  <a:pt x="3549164" y="193732"/>
                  <a:pt x="3546575" y="198174"/>
                  <a:pt x="3544310" y="202699"/>
                </a:cubicBezTo>
                <a:cubicBezTo>
                  <a:pt x="3542044" y="207223"/>
                  <a:pt x="3538416" y="211421"/>
                  <a:pt x="3533425" y="215293"/>
                </a:cubicBezTo>
                <a:cubicBezTo>
                  <a:pt x="3557445" y="212611"/>
                  <a:pt x="3577769" y="209740"/>
                  <a:pt x="3594396" y="206678"/>
                </a:cubicBezTo>
                <a:cubicBezTo>
                  <a:pt x="3611024" y="203616"/>
                  <a:pt x="3622134" y="200687"/>
                  <a:pt x="3627727" y="197891"/>
                </a:cubicBezTo>
                <a:cubicBezTo>
                  <a:pt x="3633319" y="195095"/>
                  <a:pt x="3641170" y="196608"/>
                  <a:pt x="3651280" y="202430"/>
                </a:cubicBezTo>
                <a:cubicBezTo>
                  <a:pt x="3661390" y="208252"/>
                  <a:pt x="3667223" y="212837"/>
                  <a:pt x="3668779" y="216186"/>
                </a:cubicBezTo>
                <a:cubicBezTo>
                  <a:pt x="3670335" y="219534"/>
                  <a:pt x="3669066" y="224725"/>
                  <a:pt x="3664972" y="231759"/>
                </a:cubicBezTo>
                <a:cubicBezTo>
                  <a:pt x="3660877" y="238793"/>
                  <a:pt x="3658149" y="250957"/>
                  <a:pt x="3656787" y="268251"/>
                </a:cubicBezTo>
                <a:cubicBezTo>
                  <a:pt x="3655425" y="285546"/>
                  <a:pt x="3648839" y="299742"/>
                  <a:pt x="3637030" y="310842"/>
                </a:cubicBezTo>
                <a:cubicBezTo>
                  <a:pt x="3625221" y="321941"/>
                  <a:pt x="3617652" y="323117"/>
                  <a:pt x="3614326" y="314369"/>
                </a:cubicBezTo>
                <a:cubicBezTo>
                  <a:pt x="3610998" y="305622"/>
                  <a:pt x="3605431" y="296147"/>
                  <a:pt x="3597623" y="285943"/>
                </a:cubicBezTo>
                <a:cubicBezTo>
                  <a:pt x="3589815" y="275740"/>
                  <a:pt x="3588850" y="271575"/>
                  <a:pt x="3594730" y="273446"/>
                </a:cubicBezTo>
                <a:cubicBezTo>
                  <a:pt x="3600609" y="275317"/>
                  <a:pt x="3607019" y="276891"/>
                  <a:pt x="3613960" y="278167"/>
                </a:cubicBezTo>
                <a:cubicBezTo>
                  <a:pt x="3620900" y="279444"/>
                  <a:pt x="3625385" y="275113"/>
                  <a:pt x="3627415" y="265175"/>
                </a:cubicBezTo>
                <a:cubicBezTo>
                  <a:pt x="3629444" y="255237"/>
                  <a:pt x="3630458" y="244941"/>
                  <a:pt x="3630458" y="234286"/>
                </a:cubicBezTo>
                <a:cubicBezTo>
                  <a:pt x="3630458" y="226012"/>
                  <a:pt x="3628712" y="221707"/>
                  <a:pt x="3625221" y="221369"/>
                </a:cubicBezTo>
                <a:cubicBezTo>
                  <a:pt x="3621729" y="221032"/>
                  <a:pt x="3606883" y="222879"/>
                  <a:pt x="3580683" y="226908"/>
                </a:cubicBezTo>
                <a:cubicBezTo>
                  <a:pt x="3581572" y="228127"/>
                  <a:pt x="3581088" y="237305"/>
                  <a:pt x="3579232" y="254442"/>
                </a:cubicBezTo>
                <a:cubicBezTo>
                  <a:pt x="3577374" y="271578"/>
                  <a:pt x="3574184" y="283990"/>
                  <a:pt x="3569659" y="291676"/>
                </a:cubicBezTo>
                <a:cubicBezTo>
                  <a:pt x="3565135" y="299362"/>
                  <a:pt x="3561543" y="301101"/>
                  <a:pt x="3558883" y="296892"/>
                </a:cubicBezTo>
                <a:cubicBezTo>
                  <a:pt x="3556222" y="292683"/>
                  <a:pt x="3554462" y="270488"/>
                  <a:pt x="3553602" y="230307"/>
                </a:cubicBezTo>
                <a:cubicBezTo>
                  <a:pt x="3545887" y="231196"/>
                  <a:pt x="3538624" y="232315"/>
                  <a:pt x="3531812" y="233663"/>
                </a:cubicBezTo>
                <a:cubicBezTo>
                  <a:pt x="3531023" y="244576"/>
                  <a:pt x="3529661" y="256335"/>
                  <a:pt x="3527725" y="268940"/>
                </a:cubicBezTo>
                <a:cubicBezTo>
                  <a:pt x="3525789" y="281545"/>
                  <a:pt x="3522236" y="288155"/>
                  <a:pt x="3517067" y="288772"/>
                </a:cubicBezTo>
                <a:cubicBezTo>
                  <a:pt x="3511897" y="289389"/>
                  <a:pt x="3508814" y="283316"/>
                  <a:pt x="3507817" y="270553"/>
                </a:cubicBezTo>
                <a:cubicBezTo>
                  <a:pt x="3506821" y="257790"/>
                  <a:pt x="3505598" y="246626"/>
                  <a:pt x="3504150" y="237061"/>
                </a:cubicBezTo>
                <a:cubicBezTo>
                  <a:pt x="3493552" y="237936"/>
                  <a:pt x="3487235" y="238510"/>
                  <a:pt x="3485199" y="238782"/>
                </a:cubicBezTo>
                <a:cubicBezTo>
                  <a:pt x="3483163" y="239055"/>
                  <a:pt x="3483044" y="247024"/>
                  <a:pt x="3484844" y="262691"/>
                </a:cubicBezTo>
                <a:cubicBezTo>
                  <a:pt x="3486644" y="278358"/>
                  <a:pt x="3485719" y="290600"/>
                  <a:pt x="3482069" y="299420"/>
                </a:cubicBezTo>
                <a:cubicBezTo>
                  <a:pt x="3478420" y="308239"/>
                  <a:pt x="3473670" y="309508"/>
                  <a:pt x="3467819" y="303227"/>
                </a:cubicBezTo>
                <a:cubicBezTo>
                  <a:pt x="3461968" y="296946"/>
                  <a:pt x="3459043" y="286112"/>
                  <a:pt x="3459043" y="270725"/>
                </a:cubicBezTo>
                <a:cubicBezTo>
                  <a:pt x="3459043" y="256041"/>
                  <a:pt x="3457017" y="243131"/>
                  <a:pt x="3452966" y="231996"/>
                </a:cubicBezTo>
                <a:cubicBezTo>
                  <a:pt x="3448915" y="220860"/>
                  <a:pt x="3451704" y="216870"/>
                  <a:pt x="3461333" y="220025"/>
                </a:cubicBezTo>
                <a:cubicBezTo>
                  <a:pt x="3470963" y="223180"/>
                  <a:pt x="3488254" y="222664"/>
                  <a:pt x="3513206" y="218476"/>
                </a:cubicBezTo>
                <a:cubicBezTo>
                  <a:pt x="3515887" y="215795"/>
                  <a:pt x="3517888" y="211138"/>
                  <a:pt x="3519207" y="204505"/>
                </a:cubicBezTo>
                <a:cubicBezTo>
                  <a:pt x="3520526" y="197873"/>
                  <a:pt x="3521616" y="194327"/>
                  <a:pt x="3522477" y="193869"/>
                </a:cubicBezTo>
                <a:cubicBezTo>
                  <a:pt x="3520483" y="194743"/>
                  <a:pt x="3515367" y="195410"/>
                  <a:pt x="3507129" y="195869"/>
                </a:cubicBezTo>
                <a:cubicBezTo>
                  <a:pt x="3498890" y="196328"/>
                  <a:pt x="3491064" y="194335"/>
                  <a:pt x="3483650" y="189889"/>
                </a:cubicBezTo>
                <a:cubicBezTo>
                  <a:pt x="3476236" y="185444"/>
                  <a:pt x="3476620" y="182518"/>
                  <a:pt x="3484801" y="181113"/>
                </a:cubicBezTo>
                <a:cubicBezTo>
                  <a:pt x="3492982" y="179708"/>
                  <a:pt x="3506917" y="176771"/>
                  <a:pt x="3526607" y="172304"/>
                </a:cubicBezTo>
                <a:cubicBezTo>
                  <a:pt x="3546295" y="167837"/>
                  <a:pt x="3564052" y="163087"/>
                  <a:pt x="3579877" y="158054"/>
                </a:cubicBezTo>
                <a:cubicBezTo>
                  <a:pt x="3587789" y="155537"/>
                  <a:pt x="3594398" y="154478"/>
                  <a:pt x="3599704" y="154876"/>
                </a:cubicBezTo>
                <a:close/>
                <a:moveTo>
                  <a:pt x="4969785" y="142155"/>
                </a:moveTo>
                <a:cubicBezTo>
                  <a:pt x="4971096" y="141947"/>
                  <a:pt x="4972833" y="142081"/>
                  <a:pt x="4974995" y="142556"/>
                </a:cubicBezTo>
                <a:cubicBezTo>
                  <a:pt x="4983642" y="144456"/>
                  <a:pt x="4991318" y="146478"/>
                  <a:pt x="4998022" y="148622"/>
                </a:cubicBezTo>
                <a:cubicBezTo>
                  <a:pt x="5004726" y="150765"/>
                  <a:pt x="5007404" y="153985"/>
                  <a:pt x="5006056" y="158280"/>
                </a:cubicBezTo>
                <a:cubicBezTo>
                  <a:pt x="5004709" y="162575"/>
                  <a:pt x="5004034" y="169885"/>
                  <a:pt x="5004034" y="180210"/>
                </a:cubicBezTo>
                <a:cubicBezTo>
                  <a:pt x="5022189" y="179392"/>
                  <a:pt x="5040261" y="177614"/>
                  <a:pt x="5058251" y="174875"/>
                </a:cubicBezTo>
                <a:cubicBezTo>
                  <a:pt x="5076241" y="172136"/>
                  <a:pt x="5089473" y="175517"/>
                  <a:pt x="5097948" y="185017"/>
                </a:cubicBezTo>
                <a:cubicBezTo>
                  <a:pt x="5106423" y="194517"/>
                  <a:pt x="5102992" y="199042"/>
                  <a:pt x="5087655" y="198590"/>
                </a:cubicBezTo>
                <a:cubicBezTo>
                  <a:pt x="5072318" y="198138"/>
                  <a:pt x="5044445" y="199182"/>
                  <a:pt x="5004034" y="201720"/>
                </a:cubicBezTo>
                <a:cubicBezTo>
                  <a:pt x="5004034" y="217480"/>
                  <a:pt x="5004934" y="236047"/>
                  <a:pt x="5006733" y="257421"/>
                </a:cubicBezTo>
                <a:cubicBezTo>
                  <a:pt x="5008533" y="278795"/>
                  <a:pt x="5004580" y="295591"/>
                  <a:pt x="4994871" y="307809"/>
                </a:cubicBezTo>
                <a:cubicBezTo>
                  <a:pt x="4985163" y="320027"/>
                  <a:pt x="4978089" y="322339"/>
                  <a:pt x="4973651" y="314746"/>
                </a:cubicBezTo>
                <a:cubicBezTo>
                  <a:pt x="4969213" y="307153"/>
                  <a:pt x="4960766" y="298355"/>
                  <a:pt x="4948311" y="288353"/>
                </a:cubicBezTo>
                <a:cubicBezTo>
                  <a:pt x="4935857" y="278350"/>
                  <a:pt x="4934660" y="274478"/>
                  <a:pt x="4944719" y="276737"/>
                </a:cubicBezTo>
                <a:cubicBezTo>
                  <a:pt x="4954779" y="278996"/>
                  <a:pt x="4963272" y="280125"/>
                  <a:pt x="4970198" y="280125"/>
                </a:cubicBezTo>
                <a:cubicBezTo>
                  <a:pt x="4975591" y="280125"/>
                  <a:pt x="4978501" y="271402"/>
                  <a:pt x="4978932" y="253958"/>
                </a:cubicBezTo>
                <a:cubicBezTo>
                  <a:pt x="4979362" y="236513"/>
                  <a:pt x="4979197" y="219631"/>
                  <a:pt x="4978437" y="203312"/>
                </a:cubicBezTo>
                <a:cubicBezTo>
                  <a:pt x="4945670" y="207771"/>
                  <a:pt x="4926127" y="211138"/>
                  <a:pt x="4919810" y="213411"/>
                </a:cubicBezTo>
                <a:cubicBezTo>
                  <a:pt x="4913494" y="215684"/>
                  <a:pt x="4905001" y="212747"/>
                  <a:pt x="4894332" y="204602"/>
                </a:cubicBezTo>
                <a:cubicBezTo>
                  <a:pt x="4883662" y="196457"/>
                  <a:pt x="4886459" y="192384"/>
                  <a:pt x="4902721" y="192384"/>
                </a:cubicBezTo>
                <a:cubicBezTo>
                  <a:pt x="4916029" y="192384"/>
                  <a:pt x="4940744" y="189860"/>
                  <a:pt x="4976867" y="184813"/>
                </a:cubicBezTo>
                <a:cubicBezTo>
                  <a:pt x="4976867" y="172796"/>
                  <a:pt x="4974393" y="162274"/>
                  <a:pt x="4969446" y="153246"/>
                </a:cubicBezTo>
                <a:cubicBezTo>
                  <a:pt x="4965735" y="146476"/>
                  <a:pt x="4965848" y="142779"/>
                  <a:pt x="4969785" y="142155"/>
                </a:cubicBezTo>
                <a:close/>
                <a:moveTo>
                  <a:pt x="3494637" y="134640"/>
                </a:moveTo>
                <a:cubicBezTo>
                  <a:pt x="3498448" y="134543"/>
                  <a:pt x="3502493" y="135002"/>
                  <a:pt x="3506774" y="136017"/>
                </a:cubicBezTo>
                <a:cubicBezTo>
                  <a:pt x="3515335" y="138046"/>
                  <a:pt x="3520117" y="143022"/>
                  <a:pt x="3521121" y="150945"/>
                </a:cubicBezTo>
                <a:cubicBezTo>
                  <a:pt x="3522125" y="158868"/>
                  <a:pt x="3515916" y="161431"/>
                  <a:pt x="3502493" y="158635"/>
                </a:cubicBezTo>
                <a:cubicBezTo>
                  <a:pt x="3492971" y="155795"/>
                  <a:pt x="3485823" y="152017"/>
                  <a:pt x="3481048" y="147299"/>
                </a:cubicBezTo>
                <a:cubicBezTo>
                  <a:pt x="3476272" y="142581"/>
                  <a:pt x="3477226" y="139014"/>
                  <a:pt x="3483909" y="136597"/>
                </a:cubicBezTo>
                <a:cubicBezTo>
                  <a:pt x="3487250" y="135389"/>
                  <a:pt x="3490826" y="134737"/>
                  <a:pt x="3494637" y="134640"/>
                </a:cubicBezTo>
                <a:close/>
                <a:moveTo>
                  <a:pt x="2864598" y="133779"/>
                </a:moveTo>
                <a:cubicBezTo>
                  <a:pt x="2859974" y="134217"/>
                  <a:pt x="2850104" y="135647"/>
                  <a:pt x="2834989" y="138071"/>
                </a:cubicBezTo>
                <a:cubicBezTo>
                  <a:pt x="2819875" y="140494"/>
                  <a:pt x="2812751" y="141982"/>
                  <a:pt x="2813619" y="142534"/>
                </a:cubicBezTo>
                <a:cubicBezTo>
                  <a:pt x="2814487" y="143086"/>
                  <a:pt x="2816168" y="156541"/>
                  <a:pt x="2818663" y="182898"/>
                </a:cubicBezTo>
                <a:cubicBezTo>
                  <a:pt x="2840317" y="178568"/>
                  <a:pt x="2855338" y="174882"/>
                  <a:pt x="2863727" y="171842"/>
                </a:cubicBezTo>
                <a:cubicBezTo>
                  <a:pt x="2868933" y="146030"/>
                  <a:pt x="2869223" y="133342"/>
                  <a:pt x="2864598" y="133779"/>
                </a:cubicBezTo>
                <a:close/>
                <a:moveTo>
                  <a:pt x="1145805" y="132994"/>
                </a:moveTo>
                <a:cubicBezTo>
                  <a:pt x="1152603" y="132994"/>
                  <a:pt x="1158368" y="135361"/>
                  <a:pt x="1163100" y="140093"/>
                </a:cubicBezTo>
                <a:cubicBezTo>
                  <a:pt x="1167832" y="144825"/>
                  <a:pt x="1170198" y="150124"/>
                  <a:pt x="1170198" y="155989"/>
                </a:cubicBezTo>
                <a:cubicBezTo>
                  <a:pt x="1170198" y="163446"/>
                  <a:pt x="1167775" y="169598"/>
                  <a:pt x="1162928" y="174445"/>
                </a:cubicBezTo>
                <a:cubicBezTo>
                  <a:pt x="1158081" y="179292"/>
                  <a:pt x="1152373" y="181715"/>
                  <a:pt x="1145805" y="181715"/>
                </a:cubicBezTo>
                <a:cubicBezTo>
                  <a:pt x="1139209" y="181715"/>
                  <a:pt x="1133498" y="179303"/>
                  <a:pt x="1128672" y="174477"/>
                </a:cubicBezTo>
                <a:cubicBezTo>
                  <a:pt x="1123847" y="169652"/>
                  <a:pt x="1121434" y="163489"/>
                  <a:pt x="1121434" y="155989"/>
                </a:cubicBezTo>
                <a:cubicBezTo>
                  <a:pt x="1121434" y="150081"/>
                  <a:pt x="1123790" y="144771"/>
                  <a:pt x="1128500" y="140061"/>
                </a:cubicBezTo>
                <a:cubicBezTo>
                  <a:pt x="1133211" y="135350"/>
                  <a:pt x="1138979" y="132994"/>
                  <a:pt x="1145805" y="132994"/>
                </a:cubicBezTo>
                <a:close/>
                <a:moveTo>
                  <a:pt x="3192278" y="129265"/>
                </a:moveTo>
                <a:cubicBezTo>
                  <a:pt x="3195919" y="129898"/>
                  <a:pt x="3198872" y="131546"/>
                  <a:pt x="3201138" y="134210"/>
                </a:cubicBezTo>
                <a:cubicBezTo>
                  <a:pt x="3205669" y="139537"/>
                  <a:pt x="3202766" y="143581"/>
                  <a:pt x="3192426" y="146342"/>
                </a:cubicBezTo>
                <a:cubicBezTo>
                  <a:pt x="3182087" y="149102"/>
                  <a:pt x="3167905" y="151816"/>
                  <a:pt x="3149879" y="154483"/>
                </a:cubicBezTo>
                <a:cubicBezTo>
                  <a:pt x="3156188" y="156634"/>
                  <a:pt x="3159343" y="160284"/>
                  <a:pt x="3159343" y="165432"/>
                </a:cubicBezTo>
                <a:lnTo>
                  <a:pt x="3159343" y="177499"/>
                </a:lnTo>
                <a:cubicBezTo>
                  <a:pt x="3161853" y="177643"/>
                  <a:pt x="3166829" y="175879"/>
                  <a:pt x="3174272" y="172208"/>
                </a:cubicBezTo>
                <a:cubicBezTo>
                  <a:pt x="3181714" y="168537"/>
                  <a:pt x="3188508" y="169526"/>
                  <a:pt x="3194653" y="175176"/>
                </a:cubicBezTo>
                <a:cubicBezTo>
                  <a:pt x="3200797" y="180826"/>
                  <a:pt x="3199238" y="185128"/>
                  <a:pt x="3189974" y="188082"/>
                </a:cubicBezTo>
                <a:cubicBezTo>
                  <a:pt x="3180710" y="191036"/>
                  <a:pt x="3170378" y="192513"/>
                  <a:pt x="3158978" y="192513"/>
                </a:cubicBezTo>
                <a:lnTo>
                  <a:pt x="3156633" y="220756"/>
                </a:lnTo>
                <a:lnTo>
                  <a:pt x="3200415" y="238434"/>
                </a:lnTo>
                <a:lnTo>
                  <a:pt x="3200353" y="238500"/>
                </a:lnTo>
                <a:lnTo>
                  <a:pt x="3200538" y="238483"/>
                </a:lnTo>
                <a:lnTo>
                  <a:pt x="3232019" y="251194"/>
                </a:lnTo>
                <a:cubicBezTo>
                  <a:pt x="3252154" y="258400"/>
                  <a:pt x="3267297" y="262666"/>
                  <a:pt x="3277446" y="263992"/>
                </a:cubicBezTo>
                <a:cubicBezTo>
                  <a:pt x="3297744" y="266645"/>
                  <a:pt x="3316835" y="267972"/>
                  <a:pt x="3334717" y="267972"/>
                </a:cubicBezTo>
                <a:cubicBezTo>
                  <a:pt x="3355467" y="267972"/>
                  <a:pt x="3364150" y="270176"/>
                  <a:pt x="3360766" y="274586"/>
                </a:cubicBezTo>
                <a:cubicBezTo>
                  <a:pt x="3357382" y="278996"/>
                  <a:pt x="3346024" y="284190"/>
                  <a:pt x="3326694" y="290170"/>
                </a:cubicBezTo>
                <a:cubicBezTo>
                  <a:pt x="3307363" y="296150"/>
                  <a:pt x="3292041" y="299140"/>
                  <a:pt x="3280726" y="299140"/>
                </a:cubicBezTo>
                <a:cubicBezTo>
                  <a:pt x="3269211" y="299140"/>
                  <a:pt x="3253605" y="294332"/>
                  <a:pt x="3233909" y="284717"/>
                </a:cubicBezTo>
                <a:cubicBezTo>
                  <a:pt x="3214213" y="275102"/>
                  <a:pt x="3192068" y="263139"/>
                  <a:pt x="3167474" y="248827"/>
                </a:cubicBezTo>
                <a:cubicBezTo>
                  <a:pt x="3142881" y="234516"/>
                  <a:pt x="3123206" y="224291"/>
                  <a:pt x="3108450" y="218154"/>
                </a:cubicBezTo>
                <a:cubicBezTo>
                  <a:pt x="3104879" y="225252"/>
                  <a:pt x="3098293" y="234519"/>
                  <a:pt x="3088693" y="245956"/>
                </a:cubicBezTo>
                <a:cubicBezTo>
                  <a:pt x="3079092" y="257392"/>
                  <a:pt x="3067068" y="266642"/>
                  <a:pt x="3052620" y="273704"/>
                </a:cubicBezTo>
                <a:cubicBezTo>
                  <a:pt x="3038172" y="280767"/>
                  <a:pt x="3038190" y="276239"/>
                  <a:pt x="3052674" y="260120"/>
                </a:cubicBezTo>
                <a:cubicBezTo>
                  <a:pt x="3067157" y="244002"/>
                  <a:pt x="3077730" y="227797"/>
                  <a:pt x="3084391" y="211507"/>
                </a:cubicBezTo>
                <a:cubicBezTo>
                  <a:pt x="3091052" y="195217"/>
                  <a:pt x="3093934" y="184576"/>
                  <a:pt x="3093038" y="179586"/>
                </a:cubicBezTo>
                <a:cubicBezTo>
                  <a:pt x="3092141" y="174595"/>
                  <a:pt x="3097343" y="174144"/>
                  <a:pt x="3108644" y="178231"/>
                </a:cubicBezTo>
                <a:cubicBezTo>
                  <a:pt x="3119944" y="182318"/>
                  <a:pt x="3125060" y="186272"/>
                  <a:pt x="3123991" y="190093"/>
                </a:cubicBezTo>
                <a:cubicBezTo>
                  <a:pt x="3122923" y="193915"/>
                  <a:pt x="3119406" y="198967"/>
                  <a:pt x="3113440" y="205248"/>
                </a:cubicBezTo>
                <a:cubicBezTo>
                  <a:pt x="3126361" y="210424"/>
                  <a:pt x="3133510" y="213328"/>
                  <a:pt x="3134886" y="213959"/>
                </a:cubicBezTo>
                <a:cubicBezTo>
                  <a:pt x="3134886" y="191947"/>
                  <a:pt x="3134456" y="177958"/>
                  <a:pt x="3133596" y="171993"/>
                </a:cubicBezTo>
                <a:cubicBezTo>
                  <a:pt x="3132735" y="166027"/>
                  <a:pt x="3131724" y="162069"/>
                  <a:pt x="3130563" y="160119"/>
                </a:cubicBezTo>
                <a:cubicBezTo>
                  <a:pt x="3101782" y="168135"/>
                  <a:pt x="3083724" y="173065"/>
                  <a:pt x="3076389" y="174907"/>
                </a:cubicBezTo>
                <a:cubicBezTo>
                  <a:pt x="3069054" y="176750"/>
                  <a:pt x="3060995" y="174136"/>
                  <a:pt x="3052211" y="167067"/>
                </a:cubicBezTo>
                <a:cubicBezTo>
                  <a:pt x="3043428" y="159997"/>
                  <a:pt x="3044772" y="156161"/>
                  <a:pt x="3056245" y="155559"/>
                </a:cubicBezTo>
                <a:cubicBezTo>
                  <a:pt x="3067717" y="154956"/>
                  <a:pt x="3088585" y="151314"/>
                  <a:pt x="3118850" y="144631"/>
                </a:cubicBezTo>
                <a:cubicBezTo>
                  <a:pt x="3149115" y="137949"/>
                  <a:pt x="3169264" y="133209"/>
                  <a:pt x="3179294" y="130413"/>
                </a:cubicBezTo>
                <a:cubicBezTo>
                  <a:pt x="3184310" y="129015"/>
                  <a:pt x="3188638" y="128632"/>
                  <a:pt x="3192278" y="129265"/>
                </a:cubicBezTo>
                <a:close/>
                <a:moveTo>
                  <a:pt x="619938" y="126715"/>
                </a:moveTo>
                <a:cubicBezTo>
                  <a:pt x="636118" y="125631"/>
                  <a:pt x="649690" y="128004"/>
                  <a:pt x="660655" y="133833"/>
                </a:cubicBezTo>
                <a:cubicBezTo>
                  <a:pt x="675275" y="141606"/>
                  <a:pt x="681714" y="148604"/>
                  <a:pt x="679971" y="154827"/>
                </a:cubicBezTo>
                <a:cubicBezTo>
                  <a:pt x="678229" y="161051"/>
                  <a:pt x="671195" y="163715"/>
                  <a:pt x="658870" y="162818"/>
                </a:cubicBezTo>
                <a:cubicBezTo>
                  <a:pt x="646544" y="161922"/>
                  <a:pt x="629225" y="161474"/>
                  <a:pt x="606912" y="161474"/>
                </a:cubicBezTo>
                <a:cubicBezTo>
                  <a:pt x="584627" y="161474"/>
                  <a:pt x="560686" y="162596"/>
                  <a:pt x="535089" y="164840"/>
                </a:cubicBezTo>
                <a:cubicBezTo>
                  <a:pt x="509491" y="167085"/>
                  <a:pt x="488067" y="169755"/>
                  <a:pt x="470816" y="172853"/>
                </a:cubicBezTo>
                <a:cubicBezTo>
                  <a:pt x="453565" y="175950"/>
                  <a:pt x="438507" y="178876"/>
                  <a:pt x="425644" y="181629"/>
                </a:cubicBezTo>
                <a:cubicBezTo>
                  <a:pt x="412781" y="184383"/>
                  <a:pt x="399394" y="181393"/>
                  <a:pt x="385485" y="172659"/>
                </a:cubicBezTo>
                <a:cubicBezTo>
                  <a:pt x="372879" y="158792"/>
                  <a:pt x="371983" y="152544"/>
                  <a:pt x="382796" y="153913"/>
                </a:cubicBezTo>
                <a:cubicBezTo>
                  <a:pt x="393608" y="155283"/>
                  <a:pt x="412132" y="154852"/>
                  <a:pt x="438367" y="152623"/>
                </a:cubicBezTo>
                <a:cubicBezTo>
                  <a:pt x="464603" y="150393"/>
                  <a:pt x="492609" y="147019"/>
                  <a:pt x="522387" y="142502"/>
                </a:cubicBezTo>
                <a:cubicBezTo>
                  <a:pt x="552164" y="137985"/>
                  <a:pt x="578999" y="133468"/>
                  <a:pt x="602889" y="128950"/>
                </a:cubicBezTo>
                <a:cubicBezTo>
                  <a:pt x="608862" y="127821"/>
                  <a:pt x="614545" y="127076"/>
                  <a:pt x="619938" y="126715"/>
                </a:cubicBezTo>
                <a:close/>
                <a:moveTo>
                  <a:pt x="1333083" y="118281"/>
                </a:moveTo>
                <a:lnTo>
                  <a:pt x="1320112" y="120497"/>
                </a:lnTo>
                <a:cubicBezTo>
                  <a:pt x="1320112" y="131697"/>
                  <a:pt x="1319939" y="142406"/>
                  <a:pt x="1319593" y="152625"/>
                </a:cubicBezTo>
                <a:lnTo>
                  <a:pt x="1319534" y="153732"/>
                </a:lnTo>
                <a:lnTo>
                  <a:pt x="1320061" y="153303"/>
                </a:lnTo>
                <a:cubicBezTo>
                  <a:pt x="1323917" y="151745"/>
                  <a:pt x="1329283" y="150540"/>
                  <a:pt x="1336159" y="149686"/>
                </a:cubicBezTo>
                <a:cubicBezTo>
                  <a:pt x="1336159" y="137311"/>
                  <a:pt x="1335134" y="126842"/>
                  <a:pt x="1333083" y="118281"/>
                </a:cubicBezTo>
                <a:close/>
                <a:moveTo>
                  <a:pt x="3258442" y="118195"/>
                </a:moveTo>
                <a:cubicBezTo>
                  <a:pt x="3264321" y="119156"/>
                  <a:pt x="3269745" y="120823"/>
                  <a:pt x="3274714" y="123196"/>
                </a:cubicBezTo>
                <a:cubicBezTo>
                  <a:pt x="3279683" y="125570"/>
                  <a:pt x="3281239" y="128703"/>
                  <a:pt x="3279382" y="132596"/>
                </a:cubicBezTo>
                <a:cubicBezTo>
                  <a:pt x="3277525" y="136490"/>
                  <a:pt x="3275933" y="143986"/>
                  <a:pt x="3274607" y="155085"/>
                </a:cubicBezTo>
                <a:cubicBezTo>
                  <a:pt x="3273280" y="166185"/>
                  <a:pt x="3270494" y="177395"/>
                  <a:pt x="3266250" y="188717"/>
                </a:cubicBezTo>
                <a:cubicBezTo>
                  <a:pt x="3262005" y="200038"/>
                  <a:pt x="3255401" y="209944"/>
                  <a:pt x="3246439" y="218433"/>
                </a:cubicBezTo>
                <a:cubicBezTo>
                  <a:pt x="3237476" y="226923"/>
                  <a:pt x="3225864" y="233275"/>
                  <a:pt x="3211603" y="237491"/>
                </a:cubicBezTo>
                <a:lnTo>
                  <a:pt x="3200538" y="238483"/>
                </a:lnTo>
                <a:lnTo>
                  <a:pt x="3200415" y="238434"/>
                </a:lnTo>
                <a:lnTo>
                  <a:pt x="3209387" y="228877"/>
                </a:lnTo>
                <a:cubicBezTo>
                  <a:pt x="3222172" y="218917"/>
                  <a:pt x="3231622" y="208040"/>
                  <a:pt x="3237738" y="196245"/>
                </a:cubicBezTo>
                <a:cubicBezTo>
                  <a:pt x="3243854" y="184451"/>
                  <a:pt x="3248038" y="171544"/>
                  <a:pt x="3250289" y="157527"/>
                </a:cubicBezTo>
                <a:cubicBezTo>
                  <a:pt x="3252540" y="143509"/>
                  <a:pt x="3252315" y="132987"/>
                  <a:pt x="3249612" y="125960"/>
                </a:cubicBezTo>
                <a:cubicBezTo>
                  <a:pt x="3246908" y="118934"/>
                  <a:pt x="3249852" y="116345"/>
                  <a:pt x="3258442" y="118195"/>
                </a:cubicBezTo>
                <a:close/>
                <a:moveTo>
                  <a:pt x="1478654" y="117539"/>
                </a:moveTo>
                <a:cubicBezTo>
                  <a:pt x="1486362" y="118952"/>
                  <a:pt x="1493360" y="121038"/>
                  <a:pt x="1499648" y="123799"/>
                </a:cubicBezTo>
                <a:cubicBezTo>
                  <a:pt x="1505936" y="126559"/>
                  <a:pt x="1508181" y="130073"/>
                  <a:pt x="1506381" y="134339"/>
                </a:cubicBezTo>
                <a:cubicBezTo>
                  <a:pt x="1504581" y="138605"/>
                  <a:pt x="1503681" y="143549"/>
                  <a:pt x="1503681" y="149170"/>
                </a:cubicBezTo>
                <a:cubicBezTo>
                  <a:pt x="1509145" y="149271"/>
                  <a:pt x="1514870" y="148396"/>
                  <a:pt x="1520857" y="146546"/>
                </a:cubicBezTo>
                <a:cubicBezTo>
                  <a:pt x="1526844" y="144696"/>
                  <a:pt x="1533577" y="146209"/>
                  <a:pt x="1541056" y="151085"/>
                </a:cubicBezTo>
                <a:cubicBezTo>
                  <a:pt x="1548534" y="155960"/>
                  <a:pt x="1548821" y="160026"/>
                  <a:pt x="1541916" y="163281"/>
                </a:cubicBezTo>
                <a:cubicBezTo>
                  <a:pt x="1535011" y="166536"/>
                  <a:pt x="1522266" y="169375"/>
                  <a:pt x="1503681" y="171799"/>
                </a:cubicBezTo>
                <a:lnTo>
                  <a:pt x="1503681" y="192363"/>
                </a:lnTo>
                <a:cubicBezTo>
                  <a:pt x="1521893" y="191531"/>
                  <a:pt x="1536549" y="189972"/>
                  <a:pt x="1547648" y="187684"/>
                </a:cubicBezTo>
                <a:cubicBezTo>
                  <a:pt x="1558748" y="185397"/>
                  <a:pt x="1568370" y="188276"/>
                  <a:pt x="1576515" y="196321"/>
                </a:cubicBezTo>
                <a:cubicBezTo>
                  <a:pt x="1584661" y="204366"/>
                  <a:pt x="1580634" y="208668"/>
                  <a:pt x="1564437" y="209227"/>
                </a:cubicBezTo>
                <a:cubicBezTo>
                  <a:pt x="1548240" y="209786"/>
                  <a:pt x="1527988" y="210475"/>
                  <a:pt x="1503681" y="211292"/>
                </a:cubicBezTo>
                <a:cubicBezTo>
                  <a:pt x="1503681" y="237793"/>
                  <a:pt x="1502957" y="262659"/>
                  <a:pt x="1501509" y="285890"/>
                </a:cubicBezTo>
                <a:cubicBezTo>
                  <a:pt x="1500060" y="309121"/>
                  <a:pt x="1496260" y="320736"/>
                  <a:pt x="1490108" y="320736"/>
                </a:cubicBezTo>
                <a:cubicBezTo>
                  <a:pt x="1483813" y="320736"/>
                  <a:pt x="1480425" y="310150"/>
                  <a:pt x="1479945" y="288976"/>
                </a:cubicBezTo>
                <a:cubicBezTo>
                  <a:pt x="1479464" y="267803"/>
                  <a:pt x="1479224" y="242396"/>
                  <a:pt x="1479224" y="212755"/>
                </a:cubicBezTo>
                <a:cubicBezTo>
                  <a:pt x="1454659" y="215436"/>
                  <a:pt x="1439204" y="217684"/>
                  <a:pt x="1432859" y="219498"/>
                </a:cubicBezTo>
                <a:cubicBezTo>
                  <a:pt x="1426513" y="221312"/>
                  <a:pt x="1418934" y="218595"/>
                  <a:pt x="1410122" y="211346"/>
                </a:cubicBezTo>
                <a:cubicBezTo>
                  <a:pt x="1401310" y="204097"/>
                  <a:pt x="1403680" y="200472"/>
                  <a:pt x="1417231" y="200472"/>
                </a:cubicBezTo>
                <a:cubicBezTo>
                  <a:pt x="1428832" y="200472"/>
                  <a:pt x="1449497" y="198823"/>
                  <a:pt x="1479224" y="195525"/>
                </a:cubicBezTo>
                <a:lnTo>
                  <a:pt x="1479224" y="173627"/>
                </a:lnTo>
                <a:cubicBezTo>
                  <a:pt x="1464267" y="175420"/>
                  <a:pt x="1454322" y="174516"/>
                  <a:pt x="1449389" y="170917"/>
                </a:cubicBezTo>
                <a:cubicBezTo>
                  <a:pt x="1442578" y="180841"/>
                  <a:pt x="1434149" y="188946"/>
                  <a:pt x="1424104" y="195234"/>
                </a:cubicBezTo>
                <a:cubicBezTo>
                  <a:pt x="1414059" y="201523"/>
                  <a:pt x="1411768" y="198884"/>
                  <a:pt x="1417231" y="187319"/>
                </a:cubicBezTo>
                <a:cubicBezTo>
                  <a:pt x="1422695" y="175753"/>
                  <a:pt x="1426972" y="166127"/>
                  <a:pt x="1430062" y="158441"/>
                </a:cubicBezTo>
                <a:cubicBezTo>
                  <a:pt x="1433153" y="150755"/>
                  <a:pt x="1433798" y="144137"/>
                  <a:pt x="1431998" y="138587"/>
                </a:cubicBezTo>
                <a:cubicBezTo>
                  <a:pt x="1430198" y="133037"/>
                  <a:pt x="1432948" y="130743"/>
                  <a:pt x="1440247" y="131704"/>
                </a:cubicBezTo>
                <a:cubicBezTo>
                  <a:pt x="1447547" y="132665"/>
                  <a:pt x="1454096" y="134898"/>
                  <a:pt x="1459897" y="138404"/>
                </a:cubicBezTo>
                <a:cubicBezTo>
                  <a:pt x="1465698" y="141910"/>
                  <a:pt x="1467092" y="145488"/>
                  <a:pt x="1464081" y="149138"/>
                </a:cubicBezTo>
                <a:cubicBezTo>
                  <a:pt x="1461069" y="152787"/>
                  <a:pt x="1458072" y="155494"/>
                  <a:pt x="1455090" y="157258"/>
                </a:cubicBezTo>
                <a:cubicBezTo>
                  <a:pt x="1460740" y="157330"/>
                  <a:pt x="1468784" y="156254"/>
                  <a:pt x="1479224" y="154031"/>
                </a:cubicBezTo>
                <a:cubicBezTo>
                  <a:pt x="1478378" y="142817"/>
                  <a:pt x="1476144" y="133579"/>
                  <a:pt x="1472524" y="126315"/>
                </a:cubicBezTo>
                <a:cubicBezTo>
                  <a:pt x="1468903" y="119052"/>
                  <a:pt x="1470946" y="116127"/>
                  <a:pt x="1478654" y="117539"/>
                </a:cubicBezTo>
                <a:close/>
                <a:moveTo>
                  <a:pt x="3598634" y="116948"/>
                </a:moveTo>
                <a:cubicBezTo>
                  <a:pt x="3615218" y="115930"/>
                  <a:pt x="3624019" y="120622"/>
                  <a:pt x="3625038" y="131026"/>
                </a:cubicBezTo>
                <a:cubicBezTo>
                  <a:pt x="3626056" y="141430"/>
                  <a:pt x="3619338" y="144768"/>
                  <a:pt x="3604883" y="141039"/>
                </a:cubicBezTo>
                <a:cubicBezTo>
                  <a:pt x="3593582" y="137268"/>
                  <a:pt x="3585570" y="132564"/>
                  <a:pt x="3580845" y="126928"/>
                </a:cubicBezTo>
                <a:cubicBezTo>
                  <a:pt x="3576120" y="121293"/>
                  <a:pt x="3582049" y="117966"/>
                  <a:pt x="3598634" y="116948"/>
                </a:cubicBezTo>
                <a:close/>
                <a:moveTo>
                  <a:pt x="927867" y="116227"/>
                </a:moveTo>
                <a:cubicBezTo>
                  <a:pt x="922245" y="116664"/>
                  <a:pt x="906665" y="119342"/>
                  <a:pt x="881125" y="124261"/>
                </a:cubicBezTo>
                <a:cubicBezTo>
                  <a:pt x="881985" y="132622"/>
                  <a:pt x="883190" y="143620"/>
                  <a:pt x="884739" y="157258"/>
                </a:cubicBezTo>
                <a:cubicBezTo>
                  <a:pt x="908730" y="152841"/>
                  <a:pt x="923486" y="150289"/>
                  <a:pt x="929007" y="149600"/>
                </a:cubicBezTo>
                <a:cubicBezTo>
                  <a:pt x="930269" y="146489"/>
                  <a:pt x="931800" y="140039"/>
                  <a:pt x="933600" y="130252"/>
                </a:cubicBezTo>
                <a:cubicBezTo>
                  <a:pt x="935399" y="120465"/>
                  <a:pt x="933488" y="115790"/>
                  <a:pt x="927867" y="116227"/>
                </a:cubicBezTo>
                <a:close/>
                <a:moveTo>
                  <a:pt x="213492" y="116227"/>
                </a:moveTo>
                <a:cubicBezTo>
                  <a:pt x="207871" y="116664"/>
                  <a:pt x="192290" y="119342"/>
                  <a:pt x="166750" y="124261"/>
                </a:cubicBezTo>
                <a:cubicBezTo>
                  <a:pt x="167611" y="132622"/>
                  <a:pt x="168815" y="143620"/>
                  <a:pt x="170364" y="157258"/>
                </a:cubicBezTo>
                <a:cubicBezTo>
                  <a:pt x="194355" y="152841"/>
                  <a:pt x="209111" y="150289"/>
                  <a:pt x="214632" y="149600"/>
                </a:cubicBezTo>
                <a:cubicBezTo>
                  <a:pt x="215894" y="146489"/>
                  <a:pt x="217425" y="140039"/>
                  <a:pt x="219225" y="130252"/>
                </a:cubicBezTo>
                <a:cubicBezTo>
                  <a:pt x="221024" y="120465"/>
                  <a:pt x="219113" y="115790"/>
                  <a:pt x="213492" y="116227"/>
                </a:cubicBezTo>
                <a:close/>
                <a:moveTo>
                  <a:pt x="2464554" y="116195"/>
                </a:moveTo>
                <a:cubicBezTo>
                  <a:pt x="2475029" y="117614"/>
                  <a:pt x="2483594" y="120232"/>
                  <a:pt x="2490248" y="124046"/>
                </a:cubicBezTo>
                <a:cubicBezTo>
                  <a:pt x="2498751" y="127545"/>
                  <a:pt x="2501422" y="132371"/>
                  <a:pt x="2498260" y="138523"/>
                </a:cubicBezTo>
                <a:cubicBezTo>
                  <a:pt x="2495098" y="144674"/>
                  <a:pt x="2493965" y="169684"/>
                  <a:pt x="2494862" y="213550"/>
                </a:cubicBezTo>
                <a:cubicBezTo>
                  <a:pt x="2495758" y="257417"/>
                  <a:pt x="2494213" y="287148"/>
                  <a:pt x="2490226" y="302743"/>
                </a:cubicBezTo>
                <a:cubicBezTo>
                  <a:pt x="2486240" y="318338"/>
                  <a:pt x="2480371" y="319944"/>
                  <a:pt x="2472620" y="307561"/>
                </a:cubicBezTo>
                <a:cubicBezTo>
                  <a:pt x="2464869" y="295179"/>
                  <a:pt x="2461668" y="285456"/>
                  <a:pt x="2463016" y="278393"/>
                </a:cubicBezTo>
                <a:cubicBezTo>
                  <a:pt x="2464364" y="271331"/>
                  <a:pt x="2465938" y="257055"/>
                  <a:pt x="2467737" y="235566"/>
                </a:cubicBezTo>
                <a:cubicBezTo>
                  <a:pt x="2469537" y="214077"/>
                  <a:pt x="2469332" y="192352"/>
                  <a:pt x="2467124" y="170390"/>
                </a:cubicBezTo>
                <a:cubicBezTo>
                  <a:pt x="2464916" y="148428"/>
                  <a:pt x="2461316" y="133550"/>
                  <a:pt x="2456326" y="125756"/>
                </a:cubicBezTo>
                <a:cubicBezTo>
                  <a:pt x="2451336" y="117962"/>
                  <a:pt x="2454078" y="114775"/>
                  <a:pt x="2464554" y="116195"/>
                </a:cubicBezTo>
                <a:close/>
                <a:moveTo>
                  <a:pt x="790491" y="114466"/>
                </a:moveTo>
                <a:cubicBezTo>
                  <a:pt x="794790" y="114600"/>
                  <a:pt x="799845" y="116216"/>
                  <a:pt x="805656" y="119314"/>
                </a:cubicBezTo>
                <a:cubicBezTo>
                  <a:pt x="817279" y="125509"/>
                  <a:pt x="820760" y="131503"/>
                  <a:pt x="816099" y="137296"/>
                </a:cubicBezTo>
                <a:cubicBezTo>
                  <a:pt x="811439" y="143090"/>
                  <a:pt x="808273" y="148916"/>
                  <a:pt x="806602" y="154774"/>
                </a:cubicBezTo>
                <a:cubicBezTo>
                  <a:pt x="804932" y="160632"/>
                  <a:pt x="803207" y="177320"/>
                  <a:pt x="801429" y="204839"/>
                </a:cubicBezTo>
                <a:cubicBezTo>
                  <a:pt x="800569" y="219910"/>
                  <a:pt x="800340" y="225618"/>
                  <a:pt x="800741" y="221961"/>
                </a:cubicBezTo>
                <a:cubicBezTo>
                  <a:pt x="840836" y="195030"/>
                  <a:pt x="853682" y="190423"/>
                  <a:pt x="839277" y="208141"/>
                </a:cubicBezTo>
                <a:cubicBezTo>
                  <a:pt x="824872" y="225858"/>
                  <a:pt x="814619" y="238420"/>
                  <a:pt x="808517" y="245827"/>
                </a:cubicBezTo>
                <a:cubicBezTo>
                  <a:pt x="802415" y="253233"/>
                  <a:pt x="796045" y="261949"/>
                  <a:pt x="789405" y="271973"/>
                </a:cubicBezTo>
                <a:cubicBezTo>
                  <a:pt x="782765" y="281996"/>
                  <a:pt x="776571" y="281620"/>
                  <a:pt x="770820" y="270843"/>
                </a:cubicBezTo>
                <a:cubicBezTo>
                  <a:pt x="765070" y="260067"/>
                  <a:pt x="764446" y="250738"/>
                  <a:pt x="768949" y="242858"/>
                </a:cubicBezTo>
                <a:cubicBezTo>
                  <a:pt x="773452" y="234978"/>
                  <a:pt x="776373" y="221853"/>
                  <a:pt x="777714" y="203484"/>
                </a:cubicBezTo>
                <a:cubicBezTo>
                  <a:pt x="779055" y="185114"/>
                  <a:pt x="779725" y="172430"/>
                  <a:pt x="779725" y="165432"/>
                </a:cubicBezTo>
                <a:lnTo>
                  <a:pt x="779725" y="146546"/>
                </a:lnTo>
                <a:cubicBezTo>
                  <a:pt x="779725" y="143004"/>
                  <a:pt x="776628" y="143438"/>
                  <a:pt x="770433" y="147847"/>
                </a:cubicBezTo>
                <a:cubicBezTo>
                  <a:pt x="764238" y="152257"/>
                  <a:pt x="756279" y="156079"/>
                  <a:pt x="746556" y="159312"/>
                </a:cubicBezTo>
                <a:cubicBezTo>
                  <a:pt x="736834" y="162546"/>
                  <a:pt x="728011" y="160879"/>
                  <a:pt x="720088" y="154311"/>
                </a:cubicBezTo>
                <a:cubicBezTo>
                  <a:pt x="712165" y="147743"/>
                  <a:pt x="712484" y="144140"/>
                  <a:pt x="721045" y="143502"/>
                </a:cubicBezTo>
                <a:cubicBezTo>
                  <a:pt x="729606" y="142864"/>
                  <a:pt x="740157" y="139953"/>
                  <a:pt x="752698" y="134769"/>
                </a:cubicBezTo>
                <a:cubicBezTo>
                  <a:pt x="765238" y="129585"/>
                  <a:pt x="774294" y="124164"/>
                  <a:pt x="779865" y="118507"/>
                </a:cubicBezTo>
                <a:cubicBezTo>
                  <a:pt x="782651" y="115679"/>
                  <a:pt x="786193" y="114331"/>
                  <a:pt x="790491" y="114466"/>
                </a:cubicBezTo>
                <a:close/>
                <a:moveTo>
                  <a:pt x="76116" y="114466"/>
                </a:moveTo>
                <a:cubicBezTo>
                  <a:pt x="80415" y="114600"/>
                  <a:pt x="85470" y="116216"/>
                  <a:pt x="91281" y="119314"/>
                </a:cubicBezTo>
                <a:cubicBezTo>
                  <a:pt x="102904" y="125509"/>
                  <a:pt x="106385" y="131503"/>
                  <a:pt x="101725" y="137296"/>
                </a:cubicBezTo>
                <a:cubicBezTo>
                  <a:pt x="97064" y="143090"/>
                  <a:pt x="93898" y="148916"/>
                  <a:pt x="92228" y="154774"/>
                </a:cubicBezTo>
                <a:cubicBezTo>
                  <a:pt x="90557" y="160632"/>
                  <a:pt x="88833" y="177320"/>
                  <a:pt x="87054" y="204839"/>
                </a:cubicBezTo>
                <a:cubicBezTo>
                  <a:pt x="86194" y="219910"/>
                  <a:pt x="85964" y="225618"/>
                  <a:pt x="86366" y="221961"/>
                </a:cubicBezTo>
                <a:cubicBezTo>
                  <a:pt x="126461" y="195030"/>
                  <a:pt x="139306" y="190423"/>
                  <a:pt x="124902" y="208141"/>
                </a:cubicBezTo>
                <a:cubicBezTo>
                  <a:pt x="110497" y="225858"/>
                  <a:pt x="100244" y="238420"/>
                  <a:pt x="94142" y="245827"/>
                </a:cubicBezTo>
                <a:cubicBezTo>
                  <a:pt x="88040" y="253233"/>
                  <a:pt x="81669" y="261949"/>
                  <a:pt x="75030" y="271973"/>
                </a:cubicBezTo>
                <a:cubicBezTo>
                  <a:pt x="68390" y="281996"/>
                  <a:pt x="62195" y="281620"/>
                  <a:pt x="56445" y="270843"/>
                </a:cubicBezTo>
                <a:cubicBezTo>
                  <a:pt x="50695" y="260067"/>
                  <a:pt x="50071" y="250738"/>
                  <a:pt x="54574" y="242858"/>
                </a:cubicBezTo>
                <a:cubicBezTo>
                  <a:pt x="59077" y="234978"/>
                  <a:pt x="61998" y="221853"/>
                  <a:pt x="63339" y="203484"/>
                </a:cubicBezTo>
                <a:cubicBezTo>
                  <a:pt x="64680" y="185114"/>
                  <a:pt x="65351" y="172430"/>
                  <a:pt x="65351" y="165432"/>
                </a:cubicBezTo>
                <a:lnTo>
                  <a:pt x="65351" y="146546"/>
                </a:lnTo>
                <a:cubicBezTo>
                  <a:pt x="65351" y="143004"/>
                  <a:pt x="62253" y="143438"/>
                  <a:pt x="56058" y="147847"/>
                </a:cubicBezTo>
                <a:cubicBezTo>
                  <a:pt x="49863" y="152257"/>
                  <a:pt x="41904" y="156079"/>
                  <a:pt x="32181" y="159312"/>
                </a:cubicBezTo>
                <a:cubicBezTo>
                  <a:pt x="22459" y="162546"/>
                  <a:pt x="13636" y="160879"/>
                  <a:pt x="5713" y="154311"/>
                </a:cubicBezTo>
                <a:cubicBezTo>
                  <a:pt x="-2210" y="147743"/>
                  <a:pt x="-1891" y="144140"/>
                  <a:pt x="6670" y="143502"/>
                </a:cubicBezTo>
                <a:cubicBezTo>
                  <a:pt x="15232" y="142864"/>
                  <a:pt x="25782" y="139953"/>
                  <a:pt x="38323" y="134769"/>
                </a:cubicBezTo>
                <a:cubicBezTo>
                  <a:pt x="50863" y="129585"/>
                  <a:pt x="59919" y="124164"/>
                  <a:pt x="65490" y="118507"/>
                </a:cubicBezTo>
                <a:cubicBezTo>
                  <a:pt x="68276" y="115679"/>
                  <a:pt x="71818" y="114331"/>
                  <a:pt x="76116" y="114466"/>
                </a:cubicBezTo>
                <a:close/>
                <a:moveTo>
                  <a:pt x="1816420" y="113108"/>
                </a:moveTo>
                <a:cubicBezTo>
                  <a:pt x="1815258" y="112054"/>
                  <a:pt x="1808633" y="113456"/>
                  <a:pt x="1796544" y="117313"/>
                </a:cubicBezTo>
                <a:cubicBezTo>
                  <a:pt x="1795712" y="140057"/>
                  <a:pt x="1794422" y="155623"/>
                  <a:pt x="1792672" y="164012"/>
                </a:cubicBezTo>
                <a:cubicBezTo>
                  <a:pt x="1797419" y="164084"/>
                  <a:pt x="1805048" y="162994"/>
                  <a:pt x="1815559" y="160743"/>
                </a:cubicBezTo>
                <a:cubicBezTo>
                  <a:pt x="1816391" y="144897"/>
                  <a:pt x="1817033" y="133260"/>
                  <a:pt x="1817484" y="125831"/>
                </a:cubicBezTo>
                <a:cubicBezTo>
                  <a:pt x="1817936" y="118403"/>
                  <a:pt x="1817581" y="114162"/>
                  <a:pt x="1816420" y="113108"/>
                </a:cubicBezTo>
                <a:close/>
                <a:moveTo>
                  <a:pt x="1374673" y="112527"/>
                </a:moveTo>
                <a:cubicBezTo>
                  <a:pt x="1371497" y="111860"/>
                  <a:pt x="1364108" y="112294"/>
                  <a:pt x="1352507" y="113829"/>
                </a:cubicBezTo>
                <a:cubicBezTo>
                  <a:pt x="1359706" y="116166"/>
                  <a:pt x="1362631" y="120016"/>
                  <a:pt x="1361283" y="125380"/>
                </a:cubicBezTo>
                <a:cubicBezTo>
                  <a:pt x="1359935" y="130743"/>
                  <a:pt x="1359261" y="137777"/>
                  <a:pt x="1359261" y="146481"/>
                </a:cubicBezTo>
                <a:cubicBezTo>
                  <a:pt x="1357899" y="146481"/>
                  <a:pt x="1360118" y="145578"/>
                  <a:pt x="1365919" y="143771"/>
                </a:cubicBezTo>
                <a:cubicBezTo>
                  <a:pt x="1371720" y="141964"/>
                  <a:pt x="1376333" y="143950"/>
                  <a:pt x="1379760" y="149729"/>
                </a:cubicBezTo>
                <a:lnTo>
                  <a:pt x="1380236" y="152545"/>
                </a:lnTo>
                <a:lnTo>
                  <a:pt x="1379872" y="142909"/>
                </a:lnTo>
                <a:cubicBezTo>
                  <a:pt x="1378788" y="123155"/>
                  <a:pt x="1377056" y="113027"/>
                  <a:pt x="1374673" y="112527"/>
                </a:cubicBezTo>
                <a:close/>
                <a:moveTo>
                  <a:pt x="3872342" y="111527"/>
                </a:moveTo>
                <a:lnTo>
                  <a:pt x="3849412" y="116130"/>
                </a:lnTo>
                <a:cubicBezTo>
                  <a:pt x="3851090" y="118855"/>
                  <a:pt x="3852853" y="123680"/>
                  <a:pt x="3854703" y="130607"/>
                </a:cubicBezTo>
                <a:cubicBezTo>
                  <a:pt x="3856553" y="137533"/>
                  <a:pt x="3857794" y="143269"/>
                  <a:pt x="3858425" y="147815"/>
                </a:cubicBezTo>
                <a:lnTo>
                  <a:pt x="3873546" y="146955"/>
                </a:lnTo>
                <a:close/>
                <a:moveTo>
                  <a:pt x="2875061" y="107924"/>
                </a:moveTo>
                <a:cubicBezTo>
                  <a:pt x="2877970" y="107594"/>
                  <a:pt x="2880878" y="107913"/>
                  <a:pt x="2883786" y="108881"/>
                </a:cubicBezTo>
                <a:cubicBezTo>
                  <a:pt x="2889600" y="110817"/>
                  <a:pt x="2897362" y="114976"/>
                  <a:pt x="2907071" y="121357"/>
                </a:cubicBezTo>
                <a:cubicBezTo>
                  <a:pt x="2916779" y="127739"/>
                  <a:pt x="2917872" y="133564"/>
                  <a:pt x="2910351" y="138834"/>
                </a:cubicBezTo>
                <a:cubicBezTo>
                  <a:pt x="2902829" y="144104"/>
                  <a:pt x="2895692" y="153924"/>
                  <a:pt x="2888937" y="168293"/>
                </a:cubicBezTo>
                <a:lnTo>
                  <a:pt x="2887905" y="170444"/>
                </a:lnTo>
                <a:cubicBezTo>
                  <a:pt x="2897800" y="182862"/>
                  <a:pt x="2897491" y="189635"/>
                  <a:pt x="2886980" y="190760"/>
                </a:cubicBezTo>
                <a:cubicBezTo>
                  <a:pt x="2876468" y="191886"/>
                  <a:pt x="2865305" y="193360"/>
                  <a:pt x="2853488" y="195181"/>
                </a:cubicBezTo>
                <a:cubicBezTo>
                  <a:pt x="2841672" y="197002"/>
                  <a:pt x="2830293" y="198694"/>
                  <a:pt x="2819351" y="200257"/>
                </a:cubicBezTo>
                <a:lnTo>
                  <a:pt x="2815178" y="212755"/>
                </a:lnTo>
                <a:cubicBezTo>
                  <a:pt x="2806474" y="212755"/>
                  <a:pt x="2799777" y="201978"/>
                  <a:pt x="2795088" y="180425"/>
                </a:cubicBezTo>
                <a:cubicBezTo>
                  <a:pt x="2790399" y="158871"/>
                  <a:pt x="2786670" y="145560"/>
                  <a:pt x="2783902" y="140491"/>
                </a:cubicBezTo>
                <a:cubicBezTo>
                  <a:pt x="2781135" y="135421"/>
                  <a:pt x="2779751" y="131137"/>
                  <a:pt x="2779751" y="127638"/>
                </a:cubicBezTo>
                <a:cubicBezTo>
                  <a:pt x="2779751" y="122189"/>
                  <a:pt x="2784505" y="120590"/>
                  <a:pt x="2794012" y="122841"/>
                </a:cubicBezTo>
                <a:cubicBezTo>
                  <a:pt x="2803520" y="125093"/>
                  <a:pt x="2816494" y="124473"/>
                  <a:pt x="2832935" y="120981"/>
                </a:cubicBezTo>
                <a:cubicBezTo>
                  <a:pt x="2849376" y="117489"/>
                  <a:pt x="2860508" y="114115"/>
                  <a:pt x="2866330" y="110860"/>
                </a:cubicBezTo>
                <a:cubicBezTo>
                  <a:pt x="2869241" y="109233"/>
                  <a:pt x="2872151" y="108254"/>
                  <a:pt x="2875061" y="107924"/>
                </a:cubicBezTo>
                <a:close/>
                <a:moveTo>
                  <a:pt x="3916739" y="103439"/>
                </a:moveTo>
                <a:lnTo>
                  <a:pt x="3893637" y="108279"/>
                </a:lnTo>
                <a:cubicBezTo>
                  <a:pt x="3892949" y="116525"/>
                  <a:pt x="3892605" y="127904"/>
                  <a:pt x="3892605" y="142416"/>
                </a:cubicBezTo>
                <a:lnTo>
                  <a:pt x="3907812" y="139103"/>
                </a:lnTo>
                <a:cubicBezTo>
                  <a:pt x="3913764" y="118668"/>
                  <a:pt x="3916739" y="106780"/>
                  <a:pt x="3916739" y="103439"/>
                </a:cubicBezTo>
                <a:close/>
                <a:moveTo>
                  <a:pt x="3498990" y="101845"/>
                </a:moveTo>
                <a:cubicBezTo>
                  <a:pt x="3502695" y="101757"/>
                  <a:pt x="3506681" y="102091"/>
                  <a:pt x="3510947" y="102848"/>
                </a:cubicBezTo>
                <a:cubicBezTo>
                  <a:pt x="3519479" y="104361"/>
                  <a:pt x="3524011" y="108885"/>
                  <a:pt x="3524542" y="116421"/>
                </a:cubicBezTo>
                <a:cubicBezTo>
                  <a:pt x="3525072" y="123956"/>
                  <a:pt x="3519587" y="126807"/>
                  <a:pt x="3508086" y="124971"/>
                </a:cubicBezTo>
                <a:cubicBezTo>
                  <a:pt x="3500385" y="123035"/>
                  <a:pt x="3493660" y="119418"/>
                  <a:pt x="3487909" y="114119"/>
                </a:cubicBezTo>
                <a:cubicBezTo>
                  <a:pt x="3482159" y="108820"/>
                  <a:pt x="3482428" y="105239"/>
                  <a:pt x="3488716" y="103375"/>
                </a:cubicBezTo>
                <a:cubicBezTo>
                  <a:pt x="3491860" y="102443"/>
                  <a:pt x="3495285" y="101933"/>
                  <a:pt x="3498990" y="101845"/>
                </a:cubicBezTo>
                <a:close/>
                <a:moveTo>
                  <a:pt x="3964793" y="97363"/>
                </a:moveTo>
                <a:cubicBezTo>
                  <a:pt x="3957351" y="97814"/>
                  <a:pt x="3949593" y="98771"/>
                  <a:pt x="3941519" y="100234"/>
                </a:cubicBezTo>
                <a:lnTo>
                  <a:pt x="3927709" y="135662"/>
                </a:lnTo>
                <a:lnTo>
                  <a:pt x="3965266" y="133252"/>
                </a:lnTo>
                <a:cubicBezTo>
                  <a:pt x="3970759" y="124648"/>
                  <a:pt x="3974168" y="117134"/>
                  <a:pt x="3975495" y="110710"/>
                </a:cubicBezTo>
                <a:cubicBezTo>
                  <a:pt x="3976821" y="104285"/>
                  <a:pt x="3977230" y="100342"/>
                  <a:pt x="3976721" y="98879"/>
                </a:cubicBezTo>
                <a:cubicBezTo>
                  <a:pt x="3976212" y="97416"/>
                  <a:pt x="3972236" y="96911"/>
                  <a:pt x="3964793" y="97363"/>
                </a:cubicBezTo>
                <a:close/>
                <a:moveTo>
                  <a:pt x="4170578" y="93082"/>
                </a:moveTo>
                <a:cubicBezTo>
                  <a:pt x="4169101" y="92788"/>
                  <a:pt x="4162448" y="94534"/>
                  <a:pt x="4150617" y="98320"/>
                </a:cubicBezTo>
                <a:cubicBezTo>
                  <a:pt x="4151477" y="117794"/>
                  <a:pt x="4152302" y="134744"/>
                  <a:pt x="4153091" y="149170"/>
                </a:cubicBezTo>
                <a:cubicBezTo>
                  <a:pt x="4153965" y="149328"/>
                  <a:pt x="4159888" y="147449"/>
                  <a:pt x="4170858" y="143534"/>
                </a:cubicBezTo>
                <a:cubicBezTo>
                  <a:pt x="4172565" y="127430"/>
                  <a:pt x="4173640" y="116349"/>
                  <a:pt x="4174085" y="110290"/>
                </a:cubicBezTo>
                <a:cubicBezTo>
                  <a:pt x="4174529" y="104231"/>
                  <a:pt x="4174425" y="99922"/>
                  <a:pt x="4173773" y="97363"/>
                </a:cubicBezTo>
                <a:cubicBezTo>
                  <a:pt x="4173120" y="94803"/>
                  <a:pt x="4172055" y="93376"/>
                  <a:pt x="4170578" y="93082"/>
                </a:cubicBezTo>
                <a:close/>
                <a:moveTo>
                  <a:pt x="941714" y="88681"/>
                </a:moveTo>
                <a:cubicBezTo>
                  <a:pt x="947425" y="87876"/>
                  <a:pt x="954862" y="90565"/>
                  <a:pt x="964026" y="96749"/>
                </a:cubicBezTo>
                <a:cubicBezTo>
                  <a:pt x="976244" y="104995"/>
                  <a:pt x="978674" y="112165"/>
                  <a:pt x="971318" y="118260"/>
                </a:cubicBezTo>
                <a:cubicBezTo>
                  <a:pt x="963961" y="124354"/>
                  <a:pt x="958641" y="134005"/>
                  <a:pt x="955357" y="147213"/>
                </a:cubicBezTo>
                <a:cubicBezTo>
                  <a:pt x="963459" y="154770"/>
                  <a:pt x="965675" y="159699"/>
                  <a:pt x="962004" y="162001"/>
                </a:cubicBezTo>
                <a:cubicBezTo>
                  <a:pt x="958333" y="164303"/>
                  <a:pt x="946674" y="166092"/>
                  <a:pt x="927028" y="167368"/>
                </a:cubicBezTo>
                <a:cubicBezTo>
                  <a:pt x="939619" y="173061"/>
                  <a:pt x="944312" y="178471"/>
                  <a:pt x="941106" y="183597"/>
                </a:cubicBezTo>
                <a:cubicBezTo>
                  <a:pt x="937902" y="188724"/>
                  <a:pt x="935428" y="199339"/>
                  <a:pt x="933686" y="215443"/>
                </a:cubicBezTo>
                <a:cubicBezTo>
                  <a:pt x="931943" y="231547"/>
                  <a:pt x="932735" y="244593"/>
                  <a:pt x="936062" y="254581"/>
                </a:cubicBezTo>
                <a:cubicBezTo>
                  <a:pt x="939389" y="264569"/>
                  <a:pt x="947606" y="269972"/>
                  <a:pt x="960713" y="270789"/>
                </a:cubicBezTo>
                <a:cubicBezTo>
                  <a:pt x="973820" y="271607"/>
                  <a:pt x="984131" y="271026"/>
                  <a:pt x="991645" y="269047"/>
                </a:cubicBezTo>
                <a:cubicBezTo>
                  <a:pt x="999159" y="267068"/>
                  <a:pt x="1004189" y="261490"/>
                  <a:pt x="1006735" y="252312"/>
                </a:cubicBezTo>
                <a:cubicBezTo>
                  <a:pt x="1009280" y="243134"/>
                  <a:pt x="1012309" y="232648"/>
                  <a:pt x="1015823" y="220853"/>
                </a:cubicBezTo>
                <a:cubicBezTo>
                  <a:pt x="1019336" y="209058"/>
                  <a:pt x="1022494" y="212511"/>
                  <a:pt x="1025298" y="231210"/>
                </a:cubicBezTo>
                <a:cubicBezTo>
                  <a:pt x="1028102" y="249910"/>
                  <a:pt x="1031995" y="262619"/>
                  <a:pt x="1036978" y="269337"/>
                </a:cubicBezTo>
                <a:cubicBezTo>
                  <a:pt x="1041961" y="276056"/>
                  <a:pt x="1037398" y="282480"/>
                  <a:pt x="1023287" y="288611"/>
                </a:cubicBezTo>
                <a:cubicBezTo>
                  <a:pt x="1009176" y="294741"/>
                  <a:pt x="991910" y="297806"/>
                  <a:pt x="971490" y="297806"/>
                </a:cubicBezTo>
                <a:cubicBezTo>
                  <a:pt x="951614" y="297806"/>
                  <a:pt x="936507" y="294092"/>
                  <a:pt x="926168" y="286664"/>
                </a:cubicBezTo>
                <a:cubicBezTo>
                  <a:pt x="915828" y="279236"/>
                  <a:pt x="911559" y="260877"/>
                  <a:pt x="913358" y="231587"/>
                </a:cubicBezTo>
                <a:cubicBezTo>
                  <a:pt x="915158" y="202297"/>
                  <a:pt x="914588" y="181622"/>
                  <a:pt x="911648" y="169562"/>
                </a:cubicBezTo>
                <a:cubicBezTo>
                  <a:pt x="908006" y="170465"/>
                  <a:pt x="903231" y="171276"/>
                  <a:pt x="897322" y="171993"/>
                </a:cubicBezTo>
                <a:cubicBezTo>
                  <a:pt x="909024" y="179493"/>
                  <a:pt x="913176" y="185189"/>
                  <a:pt x="909777" y="189083"/>
                </a:cubicBezTo>
                <a:cubicBezTo>
                  <a:pt x="906378" y="192976"/>
                  <a:pt x="902234" y="200476"/>
                  <a:pt x="897344" y="211582"/>
                </a:cubicBezTo>
                <a:cubicBezTo>
                  <a:pt x="892454" y="222689"/>
                  <a:pt x="885847" y="234032"/>
                  <a:pt x="877522" y="245612"/>
                </a:cubicBezTo>
                <a:cubicBezTo>
                  <a:pt x="869197" y="257191"/>
                  <a:pt x="859873" y="266495"/>
                  <a:pt x="849548" y="273521"/>
                </a:cubicBezTo>
                <a:cubicBezTo>
                  <a:pt x="839223" y="280548"/>
                  <a:pt x="829504" y="285001"/>
                  <a:pt x="820391" y="286879"/>
                </a:cubicBezTo>
                <a:cubicBezTo>
                  <a:pt x="811278" y="288758"/>
                  <a:pt x="810905" y="285599"/>
                  <a:pt x="819272" y="277404"/>
                </a:cubicBezTo>
                <a:cubicBezTo>
                  <a:pt x="827640" y="269208"/>
                  <a:pt x="837126" y="258923"/>
                  <a:pt x="847730" y="246547"/>
                </a:cubicBezTo>
                <a:cubicBezTo>
                  <a:pt x="858335" y="234172"/>
                  <a:pt x="866975" y="219681"/>
                  <a:pt x="873650" y="203075"/>
                </a:cubicBezTo>
                <a:cubicBezTo>
                  <a:pt x="876988" y="194772"/>
                  <a:pt x="879303" y="188278"/>
                  <a:pt x="880595" y="183592"/>
                </a:cubicBezTo>
                <a:lnTo>
                  <a:pt x="881381" y="179788"/>
                </a:lnTo>
                <a:lnTo>
                  <a:pt x="879998" y="182211"/>
                </a:lnTo>
                <a:cubicBezTo>
                  <a:pt x="876022" y="187258"/>
                  <a:pt x="872537" y="185695"/>
                  <a:pt x="869542" y="177521"/>
                </a:cubicBezTo>
                <a:cubicBezTo>
                  <a:pt x="865548" y="166622"/>
                  <a:pt x="862010" y="155663"/>
                  <a:pt x="858926" y="144642"/>
                </a:cubicBezTo>
                <a:cubicBezTo>
                  <a:pt x="855843" y="133622"/>
                  <a:pt x="852222" y="124197"/>
                  <a:pt x="848064" y="116367"/>
                </a:cubicBezTo>
                <a:cubicBezTo>
                  <a:pt x="843905" y="108537"/>
                  <a:pt x="846974" y="105296"/>
                  <a:pt x="857270" y="106644"/>
                </a:cubicBezTo>
                <a:cubicBezTo>
                  <a:pt x="867566" y="107992"/>
                  <a:pt x="881839" y="106709"/>
                  <a:pt x="900086" y="102794"/>
                </a:cubicBezTo>
                <a:cubicBezTo>
                  <a:pt x="918334" y="98879"/>
                  <a:pt x="930499" y="94831"/>
                  <a:pt x="936579" y="90651"/>
                </a:cubicBezTo>
                <a:cubicBezTo>
                  <a:pt x="938099" y="89606"/>
                  <a:pt x="939810" y="88950"/>
                  <a:pt x="941714" y="88681"/>
                </a:cubicBezTo>
                <a:close/>
                <a:moveTo>
                  <a:pt x="227339" y="88681"/>
                </a:moveTo>
                <a:cubicBezTo>
                  <a:pt x="233050" y="87876"/>
                  <a:pt x="240488" y="90565"/>
                  <a:pt x="249651" y="96749"/>
                </a:cubicBezTo>
                <a:cubicBezTo>
                  <a:pt x="261869" y="104995"/>
                  <a:pt x="264299" y="112165"/>
                  <a:pt x="256943" y="118260"/>
                </a:cubicBezTo>
                <a:cubicBezTo>
                  <a:pt x="249586" y="124354"/>
                  <a:pt x="244266" y="134005"/>
                  <a:pt x="240982" y="147213"/>
                </a:cubicBezTo>
                <a:cubicBezTo>
                  <a:pt x="249085" y="154770"/>
                  <a:pt x="251300" y="159699"/>
                  <a:pt x="247629" y="162001"/>
                </a:cubicBezTo>
                <a:cubicBezTo>
                  <a:pt x="243958" y="164303"/>
                  <a:pt x="232299" y="166092"/>
                  <a:pt x="212653" y="167368"/>
                </a:cubicBezTo>
                <a:cubicBezTo>
                  <a:pt x="225244" y="173061"/>
                  <a:pt x="229937" y="178471"/>
                  <a:pt x="226731" y="183597"/>
                </a:cubicBezTo>
                <a:cubicBezTo>
                  <a:pt x="223526" y="188724"/>
                  <a:pt x="221053" y="199339"/>
                  <a:pt x="219311" y="215443"/>
                </a:cubicBezTo>
                <a:cubicBezTo>
                  <a:pt x="217568" y="231547"/>
                  <a:pt x="218361" y="244593"/>
                  <a:pt x="221687" y="254581"/>
                </a:cubicBezTo>
                <a:cubicBezTo>
                  <a:pt x="225014" y="264569"/>
                  <a:pt x="233231" y="269972"/>
                  <a:pt x="246338" y="270789"/>
                </a:cubicBezTo>
                <a:cubicBezTo>
                  <a:pt x="259445" y="271607"/>
                  <a:pt x="269756" y="271026"/>
                  <a:pt x="277270" y="269047"/>
                </a:cubicBezTo>
                <a:cubicBezTo>
                  <a:pt x="284784" y="267068"/>
                  <a:pt x="289814" y="261490"/>
                  <a:pt x="292359" y="252312"/>
                </a:cubicBezTo>
                <a:cubicBezTo>
                  <a:pt x="294905" y="243134"/>
                  <a:pt x="297934" y="232648"/>
                  <a:pt x="301448" y="220853"/>
                </a:cubicBezTo>
                <a:cubicBezTo>
                  <a:pt x="304961" y="209058"/>
                  <a:pt x="308120" y="212511"/>
                  <a:pt x="310923" y="231210"/>
                </a:cubicBezTo>
                <a:cubicBezTo>
                  <a:pt x="313727" y="249910"/>
                  <a:pt x="317620" y="262619"/>
                  <a:pt x="322603" y="269337"/>
                </a:cubicBezTo>
                <a:cubicBezTo>
                  <a:pt x="327586" y="276056"/>
                  <a:pt x="323022" y="282480"/>
                  <a:pt x="308912" y="288611"/>
                </a:cubicBezTo>
                <a:cubicBezTo>
                  <a:pt x="294801" y="294741"/>
                  <a:pt x="277535" y="297806"/>
                  <a:pt x="257115" y="297806"/>
                </a:cubicBezTo>
                <a:cubicBezTo>
                  <a:pt x="237239" y="297806"/>
                  <a:pt x="222132" y="294092"/>
                  <a:pt x="211793" y="286664"/>
                </a:cubicBezTo>
                <a:cubicBezTo>
                  <a:pt x="201453" y="279236"/>
                  <a:pt x="197184" y="260877"/>
                  <a:pt x="198983" y="231587"/>
                </a:cubicBezTo>
                <a:cubicBezTo>
                  <a:pt x="200783" y="202297"/>
                  <a:pt x="200213" y="181622"/>
                  <a:pt x="197273" y="169562"/>
                </a:cubicBezTo>
                <a:cubicBezTo>
                  <a:pt x="193631" y="170465"/>
                  <a:pt x="188855" y="171276"/>
                  <a:pt x="182947" y="171993"/>
                </a:cubicBezTo>
                <a:cubicBezTo>
                  <a:pt x="194649" y="179493"/>
                  <a:pt x="198800" y="185189"/>
                  <a:pt x="195402" y="189083"/>
                </a:cubicBezTo>
                <a:cubicBezTo>
                  <a:pt x="192003" y="192976"/>
                  <a:pt x="187859" y="200476"/>
                  <a:pt x="182969" y="211582"/>
                </a:cubicBezTo>
                <a:cubicBezTo>
                  <a:pt x="178079" y="222689"/>
                  <a:pt x="171471" y="234032"/>
                  <a:pt x="163147" y="245612"/>
                </a:cubicBezTo>
                <a:cubicBezTo>
                  <a:pt x="154823" y="257191"/>
                  <a:pt x="145498" y="266495"/>
                  <a:pt x="135173" y="273521"/>
                </a:cubicBezTo>
                <a:cubicBezTo>
                  <a:pt x="124848" y="280548"/>
                  <a:pt x="115129" y="285001"/>
                  <a:pt x="106016" y="286879"/>
                </a:cubicBezTo>
                <a:cubicBezTo>
                  <a:pt x="96902" y="288758"/>
                  <a:pt x="96530" y="285599"/>
                  <a:pt x="104897" y="277404"/>
                </a:cubicBezTo>
                <a:cubicBezTo>
                  <a:pt x="113265" y="269208"/>
                  <a:pt x="122751" y="258923"/>
                  <a:pt x="133355" y="246547"/>
                </a:cubicBezTo>
                <a:cubicBezTo>
                  <a:pt x="143960" y="234172"/>
                  <a:pt x="152600" y="219681"/>
                  <a:pt x="159275" y="203075"/>
                </a:cubicBezTo>
                <a:cubicBezTo>
                  <a:pt x="162613" y="194772"/>
                  <a:pt x="164928" y="188278"/>
                  <a:pt x="166220" y="183592"/>
                </a:cubicBezTo>
                <a:lnTo>
                  <a:pt x="167006" y="179788"/>
                </a:lnTo>
                <a:lnTo>
                  <a:pt x="165623" y="182211"/>
                </a:lnTo>
                <a:cubicBezTo>
                  <a:pt x="161647" y="187258"/>
                  <a:pt x="158162" y="185695"/>
                  <a:pt x="155167" y="177521"/>
                </a:cubicBezTo>
                <a:cubicBezTo>
                  <a:pt x="151173" y="166622"/>
                  <a:pt x="147635" y="155663"/>
                  <a:pt x="144551" y="144642"/>
                </a:cubicBezTo>
                <a:cubicBezTo>
                  <a:pt x="141468" y="133622"/>
                  <a:pt x="137848" y="124197"/>
                  <a:pt x="133689" y="116367"/>
                </a:cubicBezTo>
                <a:cubicBezTo>
                  <a:pt x="129530" y="108537"/>
                  <a:pt x="132599" y="105296"/>
                  <a:pt x="142895" y="106644"/>
                </a:cubicBezTo>
                <a:cubicBezTo>
                  <a:pt x="153191" y="107992"/>
                  <a:pt x="167464" y="106709"/>
                  <a:pt x="185711" y="102794"/>
                </a:cubicBezTo>
                <a:cubicBezTo>
                  <a:pt x="203959" y="98879"/>
                  <a:pt x="216124" y="94831"/>
                  <a:pt x="222204" y="90651"/>
                </a:cubicBezTo>
                <a:cubicBezTo>
                  <a:pt x="223724" y="89606"/>
                  <a:pt x="225435" y="88950"/>
                  <a:pt x="227339" y="88681"/>
                </a:cubicBezTo>
                <a:close/>
                <a:moveTo>
                  <a:pt x="3605521" y="85272"/>
                </a:moveTo>
                <a:cubicBezTo>
                  <a:pt x="3614144" y="86150"/>
                  <a:pt x="3619230" y="90151"/>
                  <a:pt x="3620779" y="97276"/>
                </a:cubicBezTo>
                <a:cubicBezTo>
                  <a:pt x="3622844" y="106777"/>
                  <a:pt x="3617516" y="110566"/>
                  <a:pt x="3604797" y="108645"/>
                </a:cubicBezTo>
                <a:cubicBezTo>
                  <a:pt x="3595576" y="105863"/>
                  <a:pt x="3588097" y="101700"/>
                  <a:pt x="3582361" y="96158"/>
                </a:cubicBezTo>
                <a:cubicBezTo>
                  <a:pt x="3576625" y="90615"/>
                  <a:pt x="3581078" y="87041"/>
                  <a:pt x="3595719" y="85435"/>
                </a:cubicBezTo>
                <a:cubicBezTo>
                  <a:pt x="3599379" y="85034"/>
                  <a:pt x="3602647" y="84979"/>
                  <a:pt x="3605521" y="85272"/>
                </a:cubicBezTo>
                <a:close/>
                <a:moveTo>
                  <a:pt x="1652874" y="71375"/>
                </a:moveTo>
                <a:cubicBezTo>
                  <a:pt x="1655235" y="70802"/>
                  <a:pt x="1658541" y="70925"/>
                  <a:pt x="1662793" y="71744"/>
                </a:cubicBezTo>
                <a:cubicBezTo>
                  <a:pt x="1679801" y="75020"/>
                  <a:pt x="1691753" y="79885"/>
                  <a:pt x="1698651" y="86338"/>
                </a:cubicBezTo>
                <a:cubicBezTo>
                  <a:pt x="1705548" y="92792"/>
                  <a:pt x="1707889" y="101303"/>
                  <a:pt x="1705674" y="111871"/>
                </a:cubicBezTo>
                <a:cubicBezTo>
                  <a:pt x="1703458" y="122440"/>
                  <a:pt x="1698274" y="125781"/>
                  <a:pt x="1690122" y="121895"/>
                </a:cubicBezTo>
                <a:cubicBezTo>
                  <a:pt x="1681969" y="118009"/>
                  <a:pt x="1670981" y="109154"/>
                  <a:pt x="1657157" y="95330"/>
                </a:cubicBezTo>
                <a:cubicBezTo>
                  <a:pt x="1647220" y="81079"/>
                  <a:pt x="1645792" y="73094"/>
                  <a:pt x="1652874" y="71375"/>
                </a:cubicBezTo>
                <a:close/>
                <a:moveTo>
                  <a:pt x="4178803" y="66127"/>
                </a:moveTo>
                <a:cubicBezTo>
                  <a:pt x="4181476" y="65763"/>
                  <a:pt x="4184582" y="66069"/>
                  <a:pt x="4188120" y="67044"/>
                </a:cubicBezTo>
                <a:cubicBezTo>
                  <a:pt x="4195197" y="68994"/>
                  <a:pt x="4201740" y="72636"/>
                  <a:pt x="4207748" y="77971"/>
                </a:cubicBezTo>
                <a:cubicBezTo>
                  <a:pt x="4213757" y="83306"/>
                  <a:pt x="4213793" y="89619"/>
                  <a:pt x="4207856" y="96911"/>
                </a:cubicBezTo>
                <a:cubicBezTo>
                  <a:pt x="4201919" y="104203"/>
                  <a:pt x="4197237" y="117901"/>
                  <a:pt x="4193810" y="138006"/>
                </a:cubicBezTo>
                <a:cubicBezTo>
                  <a:pt x="4201008" y="147987"/>
                  <a:pt x="4200911" y="154157"/>
                  <a:pt x="4193519" y="156516"/>
                </a:cubicBezTo>
                <a:cubicBezTo>
                  <a:pt x="4186127" y="158875"/>
                  <a:pt x="4173088" y="162083"/>
                  <a:pt x="4154403" y="166142"/>
                </a:cubicBezTo>
                <a:cubicBezTo>
                  <a:pt x="4153513" y="178403"/>
                  <a:pt x="4150757" y="185189"/>
                  <a:pt x="4146132" y="186501"/>
                </a:cubicBezTo>
                <a:cubicBezTo>
                  <a:pt x="4141508" y="187813"/>
                  <a:pt x="4138395" y="184221"/>
                  <a:pt x="4136797" y="175725"/>
                </a:cubicBezTo>
                <a:cubicBezTo>
                  <a:pt x="4135197" y="167228"/>
                  <a:pt x="4133043" y="152813"/>
                  <a:pt x="4130333" y="132478"/>
                </a:cubicBezTo>
                <a:cubicBezTo>
                  <a:pt x="4127622" y="112144"/>
                  <a:pt x="4124227" y="97692"/>
                  <a:pt x="4120148" y="89124"/>
                </a:cubicBezTo>
                <a:cubicBezTo>
                  <a:pt x="4116068" y="80556"/>
                  <a:pt x="4117437" y="76752"/>
                  <a:pt x="4124256" y="77713"/>
                </a:cubicBezTo>
                <a:cubicBezTo>
                  <a:pt x="4131075" y="78674"/>
                  <a:pt x="4135689" y="79573"/>
                  <a:pt x="4138098" y="80412"/>
                </a:cubicBezTo>
                <a:cubicBezTo>
                  <a:pt x="4140507" y="81251"/>
                  <a:pt x="4144221" y="81276"/>
                  <a:pt x="4149240" y="80488"/>
                </a:cubicBezTo>
                <a:cubicBezTo>
                  <a:pt x="4154259" y="79699"/>
                  <a:pt x="4158418" y="78476"/>
                  <a:pt x="4161716" y="76820"/>
                </a:cubicBezTo>
                <a:cubicBezTo>
                  <a:pt x="4165014" y="75164"/>
                  <a:pt x="4168470" y="72633"/>
                  <a:pt x="4172084" y="69227"/>
                </a:cubicBezTo>
                <a:cubicBezTo>
                  <a:pt x="4173891" y="67524"/>
                  <a:pt x="4176131" y="66491"/>
                  <a:pt x="4178803" y="66127"/>
                </a:cubicBezTo>
                <a:close/>
                <a:moveTo>
                  <a:pt x="2220637" y="62975"/>
                </a:moveTo>
                <a:cubicBezTo>
                  <a:pt x="2229896" y="62194"/>
                  <a:pt x="2237959" y="64887"/>
                  <a:pt x="2244826" y="71055"/>
                </a:cubicBezTo>
                <a:cubicBezTo>
                  <a:pt x="2253982" y="79280"/>
                  <a:pt x="2252458" y="84256"/>
                  <a:pt x="2240255" y="85984"/>
                </a:cubicBezTo>
                <a:cubicBezTo>
                  <a:pt x="2228051" y="87712"/>
                  <a:pt x="2210757" y="90275"/>
                  <a:pt x="2188372" y="93674"/>
                </a:cubicBezTo>
                <a:cubicBezTo>
                  <a:pt x="2200963" y="99754"/>
                  <a:pt x="2206050" y="105465"/>
                  <a:pt x="2203634" y="110806"/>
                </a:cubicBezTo>
                <a:cubicBezTo>
                  <a:pt x="2201217" y="116148"/>
                  <a:pt x="2194330" y="133740"/>
                  <a:pt x="2182973" y="163582"/>
                </a:cubicBezTo>
                <a:cubicBezTo>
                  <a:pt x="2204971" y="181823"/>
                  <a:pt x="2219469" y="195489"/>
                  <a:pt x="2226467" y="204581"/>
                </a:cubicBezTo>
                <a:cubicBezTo>
                  <a:pt x="2233465" y="213672"/>
                  <a:pt x="2234358" y="222484"/>
                  <a:pt x="2229145" y="231017"/>
                </a:cubicBezTo>
                <a:cubicBezTo>
                  <a:pt x="2223932" y="239549"/>
                  <a:pt x="2215762" y="237750"/>
                  <a:pt x="2204634" y="225618"/>
                </a:cubicBezTo>
                <a:cubicBezTo>
                  <a:pt x="2193506" y="213486"/>
                  <a:pt x="2181897" y="201103"/>
                  <a:pt x="2169809" y="188469"/>
                </a:cubicBezTo>
                <a:cubicBezTo>
                  <a:pt x="2156056" y="206753"/>
                  <a:pt x="2142641" y="219631"/>
                  <a:pt x="2129563" y="227102"/>
                </a:cubicBezTo>
                <a:cubicBezTo>
                  <a:pt x="2123024" y="230838"/>
                  <a:pt x="2116769" y="233812"/>
                  <a:pt x="2110798" y="236026"/>
                </a:cubicBezTo>
                <a:lnTo>
                  <a:pt x="2096748" y="239615"/>
                </a:lnTo>
                <a:lnTo>
                  <a:pt x="2103944" y="241170"/>
                </a:lnTo>
                <a:cubicBezTo>
                  <a:pt x="2122156" y="245615"/>
                  <a:pt x="2146624" y="249838"/>
                  <a:pt x="2177348" y="253839"/>
                </a:cubicBezTo>
                <a:cubicBezTo>
                  <a:pt x="2208072" y="257840"/>
                  <a:pt x="2238061" y="258041"/>
                  <a:pt x="2267315" y="254442"/>
                </a:cubicBezTo>
                <a:cubicBezTo>
                  <a:pt x="2296569" y="250842"/>
                  <a:pt x="2306711" y="252631"/>
                  <a:pt x="2297741" y="259808"/>
                </a:cubicBezTo>
                <a:cubicBezTo>
                  <a:pt x="2288771" y="266986"/>
                  <a:pt x="2275388" y="274887"/>
                  <a:pt x="2257592" y="283513"/>
                </a:cubicBezTo>
                <a:cubicBezTo>
                  <a:pt x="2239796" y="292138"/>
                  <a:pt x="2225897" y="295992"/>
                  <a:pt x="2215894" y="295075"/>
                </a:cubicBezTo>
                <a:cubicBezTo>
                  <a:pt x="2205892" y="294157"/>
                  <a:pt x="2188999" y="289658"/>
                  <a:pt x="2165216" y="281577"/>
                </a:cubicBezTo>
                <a:cubicBezTo>
                  <a:pt x="2141433" y="273496"/>
                  <a:pt x="2120959" y="266910"/>
                  <a:pt x="2103794" y="261820"/>
                </a:cubicBezTo>
                <a:cubicBezTo>
                  <a:pt x="2086628" y="256729"/>
                  <a:pt x="2072453" y="252678"/>
                  <a:pt x="2061268" y="249666"/>
                </a:cubicBezTo>
                <a:cubicBezTo>
                  <a:pt x="2050082" y="246655"/>
                  <a:pt x="2040421" y="247558"/>
                  <a:pt x="2032282" y="252377"/>
                </a:cubicBezTo>
                <a:cubicBezTo>
                  <a:pt x="2024144" y="257195"/>
                  <a:pt x="2017196" y="260794"/>
                  <a:pt x="2011439" y="263175"/>
                </a:cubicBezTo>
                <a:cubicBezTo>
                  <a:pt x="2005682" y="265555"/>
                  <a:pt x="1998608" y="263078"/>
                  <a:pt x="1990219" y="255743"/>
                </a:cubicBezTo>
                <a:cubicBezTo>
                  <a:pt x="1981830" y="248408"/>
                  <a:pt x="1981916" y="244138"/>
                  <a:pt x="1990477" y="242934"/>
                </a:cubicBezTo>
                <a:cubicBezTo>
                  <a:pt x="1999038" y="241729"/>
                  <a:pt x="2007535" y="239571"/>
                  <a:pt x="2015967" y="236459"/>
                </a:cubicBezTo>
                <a:cubicBezTo>
                  <a:pt x="2024399" y="233347"/>
                  <a:pt x="2032322" y="231060"/>
                  <a:pt x="2039736" y="229597"/>
                </a:cubicBezTo>
                <a:cubicBezTo>
                  <a:pt x="2038875" y="218240"/>
                  <a:pt x="2035961" y="207517"/>
                  <a:pt x="2030992" y="197429"/>
                </a:cubicBezTo>
                <a:cubicBezTo>
                  <a:pt x="2026023" y="187340"/>
                  <a:pt x="2024216" y="178983"/>
                  <a:pt x="2025571" y="172358"/>
                </a:cubicBezTo>
                <a:cubicBezTo>
                  <a:pt x="2026926" y="165733"/>
                  <a:pt x="2028500" y="160463"/>
                  <a:pt x="2030293" y="156548"/>
                </a:cubicBezTo>
                <a:cubicBezTo>
                  <a:pt x="2032085" y="152633"/>
                  <a:pt x="2029393" y="152476"/>
                  <a:pt x="2022216" y="156075"/>
                </a:cubicBezTo>
                <a:cubicBezTo>
                  <a:pt x="2015038" y="159674"/>
                  <a:pt x="2007392" y="159402"/>
                  <a:pt x="1999275" y="155258"/>
                </a:cubicBezTo>
                <a:cubicBezTo>
                  <a:pt x="1991158" y="151113"/>
                  <a:pt x="1990388" y="147991"/>
                  <a:pt x="1996962" y="145890"/>
                </a:cubicBezTo>
                <a:cubicBezTo>
                  <a:pt x="2003538" y="143789"/>
                  <a:pt x="2010016" y="141039"/>
                  <a:pt x="2016397" y="137641"/>
                </a:cubicBezTo>
                <a:cubicBezTo>
                  <a:pt x="2022778" y="134242"/>
                  <a:pt x="2028361" y="130137"/>
                  <a:pt x="2033143" y="125326"/>
                </a:cubicBezTo>
                <a:cubicBezTo>
                  <a:pt x="2037925" y="120515"/>
                  <a:pt x="2046096" y="121770"/>
                  <a:pt x="2057654" y="129090"/>
                </a:cubicBezTo>
                <a:cubicBezTo>
                  <a:pt x="2069212" y="136411"/>
                  <a:pt x="2071317" y="143129"/>
                  <a:pt x="2063967" y="149245"/>
                </a:cubicBezTo>
                <a:cubicBezTo>
                  <a:pt x="2056618" y="155362"/>
                  <a:pt x="2052118" y="162693"/>
                  <a:pt x="2050469" y="171240"/>
                </a:cubicBezTo>
                <a:cubicBezTo>
                  <a:pt x="2048820" y="179786"/>
                  <a:pt x="2050921" y="189072"/>
                  <a:pt x="2056772" y="199096"/>
                </a:cubicBezTo>
                <a:cubicBezTo>
                  <a:pt x="2062623" y="209119"/>
                  <a:pt x="2062845" y="219796"/>
                  <a:pt x="2057439" y="231124"/>
                </a:cubicBezTo>
                <a:lnTo>
                  <a:pt x="2087240" y="237561"/>
                </a:lnTo>
                <a:lnTo>
                  <a:pt x="2093533" y="231415"/>
                </a:lnTo>
                <a:cubicBezTo>
                  <a:pt x="2104202" y="224051"/>
                  <a:pt x="2114624" y="215060"/>
                  <a:pt x="2124798" y="204441"/>
                </a:cubicBezTo>
                <a:cubicBezTo>
                  <a:pt x="2134973" y="193822"/>
                  <a:pt x="2143509" y="182984"/>
                  <a:pt x="2150406" y="171928"/>
                </a:cubicBezTo>
                <a:cubicBezTo>
                  <a:pt x="2133356" y="157115"/>
                  <a:pt x="2120321" y="144893"/>
                  <a:pt x="2111300" y="135264"/>
                </a:cubicBezTo>
                <a:cubicBezTo>
                  <a:pt x="2102281" y="125634"/>
                  <a:pt x="2105385" y="123623"/>
                  <a:pt x="2120614" y="129230"/>
                </a:cubicBezTo>
                <a:cubicBezTo>
                  <a:pt x="2135844" y="134837"/>
                  <a:pt x="2150041" y="141928"/>
                  <a:pt x="2163205" y="150504"/>
                </a:cubicBezTo>
                <a:cubicBezTo>
                  <a:pt x="2170877" y="132363"/>
                  <a:pt x="2174326" y="114424"/>
                  <a:pt x="2173551" y="96685"/>
                </a:cubicBezTo>
                <a:cubicBezTo>
                  <a:pt x="2153303" y="100256"/>
                  <a:pt x="2137543" y="103622"/>
                  <a:pt x="2126272" y="106784"/>
                </a:cubicBezTo>
                <a:cubicBezTo>
                  <a:pt x="2115000" y="109946"/>
                  <a:pt x="2104059" y="107454"/>
                  <a:pt x="2093447" y="99309"/>
                </a:cubicBezTo>
                <a:cubicBezTo>
                  <a:pt x="2082835" y="91164"/>
                  <a:pt x="2082957" y="87091"/>
                  <a:pt x="2093813" y="87091"/>
                </a:cubicBezTo>
                <a:cubicBezTo>
                  <a:pt x="2102503" y="87091"/>
                  <a:pt x="2114645" y="85758"/>
                  <a:pt x="2130240" y="83090"/>
                </a:cubicBezTo>
                <a:cubicBezTo>
                  <a:pt x="2145835" y="80423"/>
                  <a:pt x="2159839" y="77759"/>
                  <a:pt x="2172250" y="75099"/>
                </a:cubicBezTo>
                <a:cubicBezTo>
                  <a:pt x="2184661" y="72439"/>
                  <a:pt x="2197571" y="69044"/>
                  <a:pt x="2210979" y="64914"/>
                </a:cubicBezTo>
                <a:cubicBezTo>
                  <a:pt x="2214331" y="63882"/>
                  <a:pt x="2217551" y="63235"/>
                  <a:pt x="2220637" y="62975"/>
                </a:cubicBezTo>
                <a:close/>
                <a:moveTo>
                  <a:pt x="1368244" y="62833"/>
                </a:moveTo>
                <a:cubicBezTo>
                  <a:pt x="1366895" y="62449"/>
                  <a:pt x="1364545" y="62484"/>
                  <a:pt x="1361197" y="62935"/>
                </a:cubicBezTo>
                <a:cubicBezTo>
                  <a:pt x="1354500" y="63839"/>
                  <a:pt x="1347244" y="63839"/>
                  <a:pt x="1339428" y="62935"/>
                </a:cubicBezTo>
                <a:cubicBezTo>
                  <a:pt x="1333908" y="70206"/>
                  <a:pt x="1325687" y="79072"/>
                  <a:pt x="1314767" y="89533"/>
                </a:cubicBezTo>
                <a:lnTo>
                  <a:pt x="1298470" y="103289"/>
                </a:lnTo>
                <a:lnTo>
                  <a:pt x="1310476" y="103278"/>
                </a:lnTo>
                <a:cubicBezTo>
                  <a:pt x="1314921" y="103271"/>
                  <a:pt x="1325755" y="102493"/>
                  <a:pt x="1342978" y="100944"/>
                </a:cubicBezTo>
                <a:cubicBezTo>
                  <a:pt x="1359225" y="79577"/>
                  <a:pt x="1367998" y="67675"/>
                  <a:pt x="1369296" y="65237"/>
                </a:cubicBezTo>
                <a:cubicBezTo>
                  <a:pt x="1369944" y="64018"/>
                  <a:pt x="1369594" y="63217"/>
                  <a:pt x="1368244" y="62833"/>
                </a:cubicBezTo>
                <a:close/>
                <a:moveTo>
                  <a:pt x="2729890" y="62806"/>
                </a:moveTo>
                <a:cubicBezTo>
                  <a:pt x="2734450" y="62806"/>
                  <a:pt x="2740624" y="65244"/>
                  <a:pt x="2748410" y="70120"/>
                </a:cubicBezTo>
                <a:cubicBezTo>
                  <a:pt x="2756814" y="74407"/>
                  <a:pt x="2760553" y="79104"/>
                  <a:pt x="2759628" y="84209"/>
                </a:cubicBezTo>
                <a:cubicBezTo>
                  <a:pt x="2758703" y="89314"/>
                  <a:pt x="2757803" y="97513"/>
                  <a:pt x="2756929" y="108806"/>
                </a:cubicBezTo>
                <a:cubicBezTo>
                  <a:pt x="2756054" y="120099"/>
                  <a:pt x="2755616" y="146625"/>
                  <a:pt x="2755616" y="188383"/>
                </a:cubicBezTo>
                <a:cubicBezTo>
                  <a:pt x="2755616" y="229153"/>
                  <a:pt x="2754451" y="256055"/>
                  <a:pt x="2752121" y="269090"/>
                </a:cubicBezTo>
                <a:cubicBezTo>
                  <a:pt x="2749791" y="282125"/>
                  <a:pt x="2746095" y="291070"/>
                  <a:pt x="2741032" y="295924"/>
                </a:cubicBezTo>
                <a:cubicBezTo>
                  <a:pt x="2735970" y="300778"/>
                  <a:pt x="2731485" y="296684"/>
                  <a:pt x="2727578" y="283642"/>
                </a:cubicBezTo>
                <a:cubicBezTo>
                  <a:pt x="2723670" y="270599"/>
                  <a:pt x="2722845" y="260174"/>
                  <a:pt x="2725104" y="252366"/>
                </a:cubicBezTo>
                <a:cubicBezTo>
                  <a:pt x="2727363" y="244558"/>
                  <a:pt x="2729388" y="228117"/>
                  <a:pt x="2731181" y="203043"/>
                </a:cubicBezTo>
                <a:cubicBezTo>
                  <a:pt x="2732973" y="177969"/>
                  <a:pt x="2733422" y="152551"/>
                  <a:pt x="2732525" y="126789"/>
                </a:cubicBezTo>
                <a:cubicBezTo>
                  <a:pt x="2731629" y="101026"/>
                  <a:pt x="2729603" y="83922"/>
                  <a:pt x="2726448" y="75476"/>
                </a:cubicBezTo>
                <a:cubicBezTo>
                  <a:pt x="2723293" y="67029"/>
                  <a:pt x="2724441" y="62806"/>
                  <a:pt x="2729890" y="62806"/>
                </a:cubicBezTo>
                <a:close/>
                <a:moveTo>
                  <a:pt x="3919923" y="54847"/>
                </a:moveTo>
                <a:cubicBezTo>
                  <a:pt x="3909311" y="57529"/>
                  <a:pt x="3897954" y="59329"/>
                  <a:pt x="3885850" y="60246"/>
                </a:cubicBezTo>
                <a:cubicBezTo>
                  <a:pt x="3893953" y="62240"/>
                  <a:pt x="3897330" y="65936"/>
                  <a:pt x="3895982" y="71335"/>
                </a:cubicBezTo>
                <a:cubicBezTo>
                  <a:pt x="3894634" y="76734"/>
                  <a:pt x="3893960" y="83327"/>
                  <a:pt x="3893960" y="91114"/>
                </a:cubicBezTo>
                <a:lnTo>
                  <a:pt x="3919665" y="87629"/>
                </a:lnTo>
                <a:cubicBezTo>
                  <a:pt x="3920410" y="80889"/>
                  <a:pt x="3920783" y="73984"/>
                  <a:pt x="3920783" y="66915"/>
                </a:cubicBezTo>
                <a:cubicBezTo>
                  <a:pt x="3920783" y="60447"/>
                  <a:pt x="3920496" y="56425"/>
                  <a:pt x="3919923" y="54847"/>
                </a:cubicBezTo>
                <a:close/>
                <a:moveTo>
                  <a:pt x="5011391" y="49448"/>
                </a:moveTo>
                <a:cubicBezTo>
                  <a:pt x="5001654" y="51212"/>
                  <a:pt x="4992225" y="53453"/>
                  <a:pt x="4983105" y="56170"/>
                </a:cubicBezTo>
                <a:cubicBezTo>
                  <a:pt x="4973984" y="58888"/>
                  <a:pt x="4966671" y="57995"/>
                  <a:pt x="4961164" y="53492"/>
                </a:cubicBezTo>
                <a:cubicBezTo>
                  <a:pt x="4956403" y="59142"/>
                  <a:pt x="4951793" y="63853"/>
                  <a:pt x="4947333" y="67625"/>
                </a:cubicBezTo>
                <a:cubicBezTo>
                  <a:pt x="4952539" y="69331"/>
                  <a:pt x="4958153" y="72267"/>
                  <a:pt x="4964176" y="76433"/>
                </a:cubicBezTo>
                <a:cubicBezTo>
                  <a:pt x="4970198" y="80599"/>
                  <a:pt x="4976401" y="84596"/>
                  <a:pt x="4982782" y="88425"/>
                </a:cubicBezTo>
                <a:cubicBezTo>
                  <a:pt x="4994341" y="76107"/>
                  <a:pt x="5002317" y="66610"/>
                  <a:pt x="5006712" y="59935"/>
                </a:cubicBezTo>
                <a:cubicBezTo>
                  <a:pt x="5011108" y="53259"/>
                  <a:pt x="5012667" y="49764"/>
                  <a:pt x="5011391" y="49448"/>
                </a:cubicBezTo>
                <a:close/>
                <a:moveTo>
                  <a:pt x="852477" y="45472"/>
                </a:moveTo>
                <a:cubicBezTo>
                  <a:pt x="854819" y="45369"/>
                  <a:pt x="857865" y="45777"/>
                  <a:pt x="861615" y="46695"/>
                </a:cubicBezTo>
                <a:cubicBezTo>
                  <a:pt x="875511" y="48660"/>
                  <a:pt x="884710" y="52947"/>
                  <a:pt x="889213" y="59558"/>
                </a:cubicBezTo>
                <a:cubicBezTo>
                  <a:pt x="893716" y="66169"/>
                  <a:pt x="894530" y="74009"/>
                  <a:pt x="891654" y="83080"/>
                </a:cubicBezTo>
                <a:cubicBezTo>
                  <a:pt x="888779" y="92150"/>
                  <a:pt x="883068" y="93760"/>
                  <a:pt x="874521" y="87909"/>
                </a:cubicBezTo>
                <a:cubicBezTo>
                  <a:pt x="865975" y="82058"/>
                  <a:pt x="857937" y="72808"/>
                  <a:pt x="850408" y="60160"/>
                </a:cubicBezTo>
                <a:cubicBezTo>
                  <a:pt x="844762" y="50674"/>
                  <a:pt x="845451" y="45778"/>
                  <a:pt x="852477" y="45472"/>
                </a:cubicBezTo>
                <a:close/>
                <a:moveTo>
                  <a:pt x="138102" y="45472"/>
                </a:moveTo>
                <a:cubicBezTo>
                  <a:pt x="140444" y="45369"/>
                  <a:pt x="143490" y="45777"/>
                  <a:pt x="147240" y="46695"/>
                </a:cubicBezTo>
                <a:cubicBezTo>
                  <a:pt x="161136" y="48660"/>
                  <a:pt x="170335" y="52947"/>
                  <a:pt x="174838" y="59558"/>
                </a:cubicBezTo>
                <a:cubicBezTo>
                  <a:pt x="179341" y="66169"/>
                  <a:pt x="180155" y="74009"/>
                  <a:pt x="177279" y="83080"/>
                </a:cubicBezTo>
                <a:cubicBezTo>
                  <a:pt x="174404" y="92150"/>
                  <a:pt x="168693" y="93760"/>
                  <a:pt x="160146" y="87909"/>
                </a:cubicBezTo>
                <a:cubicBezTo>
                  <a:pt x="151600" y="82058"/>
                  <a:pt x="143562" y="72808"/>
                  <a:pt x="136033" y="60160"/>
                </a:cubicBezTo>
                <a:cubicBezTo>
                  <a:pt x="130387" y="50674"/>
                  <a:pt x="131076" y="45778"/>
                  <a:pt x="138102" y="45472"/>
                </a:cubicBezTo>
                <a:close/>
                <a:moveTo>
                  <a:pt x="3160123" y="44974"/>
                </a:moveTo>
                <a:cubicBezTo>
                  <a:pt x="3157815" y="45032"/>
                  <a:pt x="3154762" y="45397"/>
                  <a:pt x="3150965" y="46071"/>
                </a:cubicBezTo>
                <a:cubicBezTo>
                  <a:pt x="3143372" y="47419"/>
                  <a:pt x="3134463" y="49484"/>
                  <a:pt x="3124239" y="52266"/>
                </a:cubicBezTo>
                <a:cubicBezTo>
                  <a:pt x="3125085" y="53614"/>
                  <a:pt x="3126282" y="60268"/>
                  <a:pt x="3127831" y="72228"/>
                </a:cubicBezTo>
                <a:cubicBezTo>
                  <a:pt x="3130656" y="72357"/>
                  <a:pt x="3135388" y="70815"/>
                  <a:pt x="3142028" y="67603"/>
                </a:cubicBezTo>
                <a:cubicBezTo>
                  <a:pt x="3148667" y="64391"/>
                  <a:pt x="3154561" y="65653"/>
                  <a:pt x="3159709" y="71389"/>
                </a:cubicBezTo>
                <a:cubicBezTo>
                  <a:pt x="3164857" y="77125"/>
                  <a:pt x="3162566" y="81423"/>
                  <a:pt x="3152837" y="84284"/>
                </a:cubicBezTo>
                <a:cubicBezTo>
                  <a:pt x="3143107" y="87145"/>
                  <a:pt x="3135374" y="88576"/>
                  <a:pt x="3129638" y="88576"/>
                </a:cubicBezTo>
                <a:lnTo>
                  <a:pt x="3131982" y="110021"/>
                </a:lnTo>
                <a:cubicBezTo>
                  <a:pt x="3149090" y="107627"/>
                  <a:pt x="3158128" y="105619"/>
                  <a:pt x="3159096" y="103998"/>
                </a:cubicBezTo>
                <a:cubicBezTo>
                  <a:pt x="3160064" y="102378"/>
                  <a:pt x="3161670" y="92541"/>
                  <a:pt x="3163914" y="74486"/>
                </a:cubicBezTo>
                <a:cubicBezTo>
                  <a:pt x="3166158" y="56432"/>
                  <a:pt x="3166460" y="46846"/>
                  <a:pt x="3164818" y="45727"/>
                </a:cubicBezTo>
                <a:cubicBezTo>
                  <a:pt x="3163997" y="45168"/>
                  <a:pt x="3162432" y="44917"/>
                  <a:pt x="3160123" y="44974"/>
                </a:cubicBezTo>
                <a:close/>
                <a:moveTo>
                  <a:pt x="2017303" y="39580"/>
                </a:moveTo>
                <a:cubicBezTo>
                  <a:pt x="2019847" y="38899"/>
                  <a:pt x="2023911" y="39037"/>
                  <a:pt x="2029497" y="39995"/>
                </a:cubicBezTo>
                <a:cubicBezTo>
                  <a:pt x="2040668" y="41909"/>
                  <a:pt x="2049917" y="46584"/>
                  <a:pt x="2057245" y="54019"/>
                </a:cubicBezTo>
                <a:cubicBezTo>
                  <a:pt x="2064573" y="61455"/>
                  <a:pt x="2066821" y="69525"/>
                  <a:pt x="2063989" y="78229"/>
                </a:cubicBezTo>
                <a:cubicBezTo>
                  <a:pt x="2061156" y="86934"/>
                  <a:pt x="2055489" y="89088"/>
                  <a:pt x="2046985" y="84693"/>
                </a:cubicBezTo>
                <a:cubicBezTo>
                  <a:pt x="2038481" y="80298"/>
                  <a:pt x="2030960" y="73891"/>
                  <a:pt x="2024421" y="65473"/>
                </a:cubicBezTo>
                <a:cubicBezTo>
                  <a:pt x="2018627" y="55851"/>
                  <a:pt x="2015232" y="48721"/>
                  <a:pt x="2014235" y="44081"/>
                </a:cubicBezTo>
                <a:cubicBezTo>
                  <a:pt x="2013737" y="41762"/>
                  <a:pt x="2014760" y="40262"/>
                  <a:pt x="2017303" y="39580"/>
                </a:cubicBezTo>
                <a:close/>
                <a:moveTo>
                  <a:pt x="4562644" y="39165"/>
                </a:moveTo>
                <a:cubicBezTo>
                  <a:pt x="4564148" y="38863"/>
                  <a:pt x="4566092" y="38889"/>
                  <a:pt x="4568476" y="39242"/>
                </a:cubicBezTo>
                <a:cubicBezTo>
                  <a:pt x="4578013" y="40654"/>
                  <a:pt x="4586366" y="43225"/>
                  <a:pt x="4593536" y="46953"/>
                </a:cubicBezTo>
                <a:cubicBezTo>
                  <a:pt x="4600706" y="50682"/>
                  <a:pt x="4603373" y="54682"/>
                  <a:pt x="4601538" y="58956"/>
                </a:cubicBezTo>
                <a:cubicBezTo>
                  <a:pt x="4599702" y="63229"/>
                  <a:pt x="4598368" y="76200"/>
                  <a:pt x="4597537" y="97868"/>
                </a:cubicBezTo>
                <a:cubicBezTo>
                  <a:pt x="4603416" y="96319"/>
                  <a:pt x="4610213" y="93907"/>
                  <a:pt x="4617928" y="90630"/>
                </a:cubicBezTo>
                <a:cubicBezTo>
                  <a:pt x="4625643" y="87353"/>
                  <a:pt x="4632272" y="88758"/>
                  <a:pt x="4637815" y="94846"/>
                </a:cubicBezTo>
                <a:cubicBezTo>
                  <a:pt x="4643357" y="100933"/>
                  <a:pt x="4639396" y="106361"/>
                  <a:pt x="4625930" y="111129"/>
                </a:cubicBezTo>
                <a:cubicBezTo>
                  <a:pt x="4612465" y="115897"/>
                  <a:pt x="4603000" y="117378"/>
                  <a:pt x="4597537" y="115571"/>
                </a:cubicBezTo>
                <a:lnTo>
                  <a:pt x="4597537" y="165367"/>
                </a:lnTo>
                <a:cubicBezTo>
                  <a:pt x="4619606" y="156362"/>
                  <a:pt x="4632997" y="154153"/>
                  <a:pt x="4637707" y="158742"/>
                </a:cubicBezTo>
                <a:cubicBezTo>
                  <a:pt x="4642418" y="163331"/>
                  <a:pt x="4636847" y="168963"/>
                  <a:pt x="4620994" y="175639"/>
                </a:cubicBezTo>
                <a:cubicBezTo>
                  <a:pt x="4605141" y="182314"/>
                  <a:pt x="4590173" y="188735"/>
                  <a:pt x="4576091" y="194901"/>
                </a:cubicBezTo>
                <a:cubicBezTo>
                  <a:pt x="4562009" y="201067"/>
                  <a:pt x="4549382" y="207384"/>
                  <a:pt x="4538211" y="213852"/>
                </a:cubicBezTo>
                <a:cubicBezTo>
                  <a:pt x="4527040" y="220319"/>
                  <a:pt x="4518558" y="223313"/>
                  <a:pt x="4512764" y="222832"/>
                </a:cubicBezTo>
                <a:cubicBezTo>
                  <a:pt x="4506971" y="222352"/>
                  <a:pt x="4500278" y="218512"/>
                  <a:pt x="4492685" y="211313"/>
                </a:cubicBezTo>
                <a:cubicBezTo>
                  <a:pt x="4485092" y="204115"/>
                  <a:pt x="4485593" y="199630"/>
                  <a:pt x="4494191" y="197859"/>
                </a:cubicBezTo>
                <a:cubicBezTo>
                  <a:pt x="4502787" y="196088"/>
                  <a:pt x="4515138" y="192384"/>
                  <a:pt x="4531242" y="186749"/>
                </a:cubicBezTo>
                <a:cubicBezTo>
                  <a:pt x="4531242" y="173054"/>
                  <a:pt x="4529915" y="158714"/>
                  <a:pt x="4527262" y="143728"/>
                </a:cubicBezTo>
                <a:cubicBezTo>
                  <a:pt x="4524609" y="128742"/>
                  <a:pt x="4521232" y="117579"/>
                  <a:pt x="4517131" y="110236"/>
                </a:cubicBezTo>
                <a:cubicBezTo>
                  <a:pt x="4513030" y="102894"/>
                  <a:pt x="4514837" y="99700"/>
                  <a:pt x="4522552" y="100654"/>
                </a:cubicBezTo>
                <a:cubicBezTo>
                  <a:pt x="4530267" y="101607"/>
                  <a:pt x="4537943" y="103905"/>
                  <a:pt x="4545579" y="107548"/>
                </a:cubicBezTo>
                <a:cubicBezTo>
                  <a:pt x="4553215" y="111190"/>
                  <a:pt x="4556355" y="115560"/>
                  <a:pt x="4555000" y="120658"/>
                </a:cubicBezTo>
                <a:cubicBezTo>
                  <a:pt x="4553645" y="125756"/>
                  <a:pt x="4553785" y="145155"/>
                  <a:pt x="4555419" y="178854"/>
                </a:cubicBezTo>
                <a:lnTo>
                  <a:pt x="4575768" y="171907"/>
                </a:lnTo>
                <a:cubicBezTo>
                  <a:pt x="4574879" y="130234"/>
                  <a:pt x="4573330" y="101887"/>
                  <a:pt x="4571122" y="86865"/>
                </a:cubicBezTo>
                <a:cubicBezTo>
                  <a:pt x="4568914" y="71844"/>
                  <a:pt x="4565537" y="59798"/>
                  <a:pt x="4560991" y="50728"/>
                </a:cubicBezTo>
                <a:cubicBezTo>
                  <a:pt x="4557581" y="43926"/>
                  <a:pt x="4558132" y="40071"/>
                  <a:pt x="4562644" y="39165"/>
                </a:cubicBezTo>
                <a:close/>
                <a:moveTo>
                  <a:pt x="5617096" y="38500"/>
                </a:moveTo>
                <a:cubicBezTo>
                  <a:pt x="5638233" y="38500"/>
                  <a:pt x="5654778" y="44236"/>
                  <a:pt x="5666731" y="55708"/>
                </a:cubicBezTo>
                <a:cubicBezTo>
                  <a:pt x="5678684" y="67180"/>
                  <a:pt x="5684660" y="81714"/>
                  <a:pt x="5684660" y="99309"/>
                </a:cubicBezTo>
                <a:cubicBezTo>
                  <a:pt x="5684660" y="111699"/>
                  <a:pt x="5681817" y="123107"/>
                  <a:pt x="5676131" y="133532"/>
                </a:cubicBezTo>
                <a:cubicBezTo>
                  <a:pt x="5670445" y="143957"/>
                  <a:pt x="5662856" y="152970"/>
                  <a:pt x="5653362" y="160571"/>
                </a:cubicBezTo>
                <a:cubicBezTo>
                  <a:pt x="5644873" y="167397"/>
                  <a:pt x="5638968" y="174122"/>
                  <a:pt x="5635649" y="180747"/>
                </a:cubicBezTo>
                <a:cubicBezTo>
                  <a:pt x="5632329" y="187372"/>
                  <a:pt x="5630669" y="191718"/>
                  <a:pt x="5630669" y="193783"/>
                </a:cubicBezTo>
                <a:lnTo>
                  <a:pt x="5630669" y="207356"/>
                </a:lnTo>
                <a:lnTo>
                  <a:pt x="5598102" y="207356"/>
                </a:lnTo>
                <a:lnTo>
                  <a:pt x="5598102" y="189739"/>
                </a:lnTo>
                <a:cubicBezTo>
                  <a:pt x="5598102" y="181378"/>
                  <a:pt x="5600203" y="173226"/>
                  <a:pt x="5604405" y="165281"/>
                </a:cubicBezTo>
                <a:cubicBezTo>
                  <a:pt x="5608607" y="157337"/>
                  <a:pt x="5615740" y="148790"/>
                  <a:pt x="5625807" y="139641"/>
                </a:cubicBezTo>
                <a:cubicBezTo>
                  <a:pt x="5632748" y="133575"/>
                  <a:pt x="5637516" y="127305"/>
                  <a:pt x="5640112" y="120830"/>
                </a:cubicBezTo>
                <a:cubicBezTo>
                  <a:pt x="5642707" y="114356"/>
                  <a:pt x="5644005" y="108078"/>
                  <a:pt x="5644005" y="101998"/>
                </a:cubicBezTo>
                <a:cubicBezTo>
                  <a:pt x="5644005" y="91444"/>
                  <a:pt x="5641675" y="83646"/>
                  <a:pt x="5637014" y="78606"/>
                </a:cubicBezTo>
                <a:cubicBezTo>
                  <a:pt x="5632354" y="73565"/>
                  <a:pt x="5625714" y="71045"/>
                  <a:pt x="5617096" y="71045"/>
                </a:cubicBezTo>
                <a:cubicBezTo>
                  <a:pt x="5608405" y="71045"/>
                  <a:pt x="5601070" y="74433"/>
                  <a:pt x="5595091" y="81208"/>
                </a:cubicBezTo>
                <a:cubicBezTo>
                  <a:pt x="5589111" y="87984"/>
                  <a:pt x="5586121" y="100793"/>
                  <a:pt x="5586121" y="119636"/>
                </a:cubicBezTo>
                <a:lnTo>
                  <a:pt x="5546821" y="119636"/>
                </a:lnTo>
                <a:cubicBezTo>
                  <a:pt x="5547739" y="91142"/>
                  <a:pt x="5554834" y="70496"/>
                  <a:pt x="5568106" y="57698"/>
                </a:cubicBezTo>
                <a:cubicBezTo>
                  <a:pt x="5581378" y="44899"/>
                  <a:pt x="5597708" y="38500"/>
                  <a:pt x="5617096" y="38500"/>
                </a:cubicBezTo>
                <a:close/>
                <a:moveTo>
                  <a:pt x="781167" y="34456"/>
                </a:moveTo>
                <a:cubicBezTo>
                  <a:pt x="792596" y="34456"/>
                  <a:pt x="803340" y="36478"/>
                  <a:pt x="813400" y="40522"/>
                </a:cubicBezTo>
                <a:cubicBezTo>
                  <a:pt x="823460" y="44565"/>
                  <a:pt x="827672" y="52911"/>
                  <a:pt x="826037" y="65560"/>
                </a:cubicBezTo>
                <a:cubicBezTo>
                  <a:pt x="824402" y="78208"/>
                  <a:pt x="818078" y="81667"/>
                  <a:pt x="807065" y="75938"/>
                </a:cubicBezTo>
                <a:cubicBezTo>
                  <a:pt x="796052" y="70209"/>
                  <a:pt x="785594" y="61863"/>
                  <a:pt x="775692" y="50900"/>
                </a:cubicBezTo>
                <a:cubicBezTo>
                  <a:pt x="765790" y="39937"/>
                  <a:pt x="767615" y="34456"/>
                  <a:pt x="781167" y="34456"/>
                </a:cubicBezTo>
                <a:close/>
                <a:moveTo>
                  <a:pt x="66792" y="34456"/>
                </a:moveTo>
                <a:cubicBezTo>
                  <a:pt x="78221" y="34456"/>
                  <a:pt x="88965" y="36478"/>
                  <a:pt x="99025" y="40522"/>
                </a:cubicBezTo>
                <a:cubicBezTo>
                  <a:pt x="109084" y="44565"/>
                  <a:pt x="113297" y="52911"/>
                  <a:pt x="111662" y="65560"/>
                </a:cubicBezTo>
                <a:cubicBezTo>
                  <a:pt x="110027" y="78208"/>
                  <a:pt x="103703" y="81667"/>
                  <a:pt x="92690" y="75938"/>
                </a:cubicBezTo>
                <a:cubicBezTo>
                  <a:pt x="81677" y="70209"/>
                  <a:pt x="71219" y="61863"/>
                  <a:pt x="61317" y="50900"/>
                </a:cubicBezTo>
                <a:cubicBezTo>
                  <a:pt x="51415" y="39937"/>
                  <a:pt x="53240" y="34456"/>
                  <a:pt x="66792" y="34456"/>
                </a:cubicBezTo>
                <a:close/>
                <a:moveTo>
                  <a:pt x="2933800" y="25429"/>
                </a:moveTo>
                <a:cubicBezTo>
                  <a:pt x="2939046" y="26134"/>
                  <a:pt x="2945445" y="28339"/>
                  <a:pt x="2952995" y="32046"/>
                </a:cubicBezTo>
                <a:cubicBezTo>
                  <a:pt x="2968081" y="39575"/>
                  <a:pt x="2973824" y="45921"/>
                  <a:pt x="2970225" y="51083"/>
                </a:cubicBezTo>
                <a:cubicBezTo>
                  <a:pt x="2966625" y="56246"/>
                  <a:pt x="2964826" y="73217"/>
                  <a:pt x="2964826" y="101998"/>
                </a:cubicBezTo>
                <a:cubicBezTo>
                  <a:pt x="2964826" y="132485"/>
                  <a:pt x="2965041" y="156261"/>
                  <a:pt x="2965471" y="173326"/>
                </a:cubicBezTo>
                <a:cubicBezTo>
                  <a:pt x="2965901" y="190391"/>
                  <a:pt x="2967253" y="210087"/>
                  <a:pt x="2969526" y="232415"/>
                </a:cubicBezTo>
                <a:cubicBezTo>
                  <a:pt x="2971799" y="254743"/>
                  <a:pt x="2969174" y="274823"/>
                  <a:pt x="2961653" y="292655"/>
                </a:cubicBezTo>
                <a:cubicBezTo>
                  <a:pt x="2954131" y="310487"/>
                  <a:pt x="2947481" y="314649"/>
                  <a:pt x="2941702" y="305141"/>
                </a:cubicBezTo>
                <a:cubicBezTo>
                  <a:pt x="2935923" y="295634"/>
                  <a:pt x="2926157" y="284133"/>
                  <a:pt x="2912405" y="270639"/>
                </a:cubicBezTo>
                <a:cubicBezTo>
                  <a:pt x="2898653" y="257145"/>
                  <a:pt x="2896093" y="251341"/>
                  <a:pt x="2904726" y="253226"/>
                </a:cubicBezTo>
                <a:cubicBezTo>
                  <a:pt x="2913359" y="255112"/>
                  <a:pt x="2920683" y="256686"/>
                  <a:pt x="2926699" y="257948"/>
                </a:cubicBezTo>
                <a:cubicBezTo>
                  <a:pt x="2932714" y="259210"/>
                  <a:pt x="2936497" y="256435"/>
                  <a:pt x="2938045" y="249623"/>
                </a:cubicBezTo>
                <a:cubicBezTo>
                  <a:pt x="2939594" y="242812"/>
                  <a:pt x="2940368" y="226901"/>
                  <a:pt x="2940368" y="201892"/>
                </a:cubicBezTo>
                <a:cubicBezTo>
                  <a:pt x="2940368" y="175922"/>
                  <a:pt x="2939924" y="149934"/>
                  <a:pt x="2939035" y="123928"/>
                </a:cubicBezTo>
                <a:cubicBezTo>
                  <a:pt x="2938146" y="97922"/>
                  <a:pt x="2936841" y="80197"/>
                  <a:pt x="2935120" y="70754"/>
                </a:cubicBezTo>
                <a:cubicBezTo>
                  <a:pt x="2933399" y="61311"/>
                  <a:pt x="2931528" y="55174"/>
                  <a:pt x="2929506" y="52341"/>
                </a:cubicBezTo>
                <a:cubicBezTo>
                  <a:pt x="2927484" y="49509"/>
                  <a:pt x="2917557" y="49861"/>
                  <a:pt x="2899725" y="53395"/>
                </a:cubicBezTo>
                <a:cubicBezTo>
                  <a:pt x="2881893" y="56930"/>
                  <a:pt x="2868148" y="60078"/>
                  <a:pt x="2858489" y="62838"/>
                </a:cubicBezTo>
                <a:cubicBezTo>
                  <a:pt x="2848831" y="65599"/>
                  <a:pt x="2839593" y="63358"/>
                  <a:pt x="2830773" y="56116"/>
                </a:cubicBezTo>
                <a:cubicBezTo>
                  <a:pt x="2821954" y="48875"/>
                  <a:pt x="2822520" y="45254"/>
                  <a:pt x="2832473" y="45254"/>
                </a:cubicBezTo>
                <a:cubicBezTo>
                  <a:pt x="2839428" y="45254"/>
                  <a:pt x="2854535" y="43497"/>
                  <a:pt x="2877795" y="39984"/>
                </a:cubicBezTo>
                <a:cubicBezTo>
                  <a:pt x="2901055" y="36470"/>
                  <a:pt x="2915628" y="32416"/>
                  <a:pt x="2921515" y="27820"/>
                </a:cubicBezTo>
                <a:cubicBezTo>
                  <a:pt x="2924458" y="25522"/>
                  <a:pt x="2928553" y="24725"/>
                  <a:pt x="2933800" y="25429"/>
                </a:cubicBezTo>
                <a:close/>
                <a:moveTo>
                  <a:pt x="1521185" y="25260"/>
                </a:moveTo>
                <a:cubicBezTo>
                  <a:pt x="1523899" y="25178"/>
                  <a:pt x="1526748" y="25636"/>
                  <a:pt x="1529730" y="26637"/>
                </a:cubicBezTo>
                <a:cubicBezTo>
                  <a:pt x="1535696" y="28637"/>
                  <a:pt x="1541396" y="32634"/>
                  <a:pt x="1546831" y="38629"/>
                </a:cubicBezTo>
                <a:cubicBezTo>
                  <a:pt x="1552266" y="44623"/>
                  <a:pt x="1552632" y="49463"/>
                  <a:pt x="1547928" y="53148"/>
                </a:cubicBezTo>
                <a:cubicBezTo>
                  <a:pt x="1543224" y="56833"/>
                  <a:pt x="1539593" y="63380"/>
                  <a:pt x="1537033" y="72787"/>
                </a:cubicBezTo>
                <a:cubicBezTo>
                  <a:pt x="1534473" y="82194"/>
                  <a:pt x="1532229" y="90511"/>
                  <a:pt x="1530300" y="97739"/>
                </a:cubicBezTo>
                <a:cubicBezTo>
                  <a:pt x="1528371" y="104966"/>
                  <a:pt x="1522897" y="111545"/>
                  <a:pt x="1513877" y="117475"/>
                </a:cubicBezTo>
                <a:cubicBezTo>
                  <a:pt x="1504857" y="123404"/>
                  <a:pt x="1498974" y="123221"/>
                  <a:pt x="1496228" y="116926"/>
                </a:cubicBezTo>
                <a:cubicBezTo>
                  <a:pt x="1493482" y="110631"/>
                  <a:pt x="1488613" y="104081"/>
                  <a:pt x="1481622" y="97276"/>
                </a:cubicBezTo>
                <a:cubicBezTo>
                  <a:pt x="1474632" y="90472"/>
                  <a:pt x="1475445" y="87529"/>
                  <a:pt x="1484064" y="88446"/>
                </a:cubicBezTo>
                <a:cubicBezTo>
                  <a:pt x="1492682" y="89364"/>
                  <a:pt x="1497845" y="89816"/>
                  <a:pt x="1499551" y="89802"/>
                </a:cubicBezTo>
                <a:cubicBezTo>
                  <a:pt x="1500684" y="89802"/>
                  <a:pt x="1502097" y="88784"/>
                  <a:pt x="1503789" y="86747"/>
                </a:cubicBezTo>
                <a:cubicBezTo>
                  <a:pt x="1505481" y="84711"/>
                  <a:pt x="1507435" y="78910"/>
                  <a:pt x="1509650" y="69345"/>
                </a:cubicBezTo>
                <a:cubicBezTo>
                  <a:pt x="1511866" y="59780"/>
                  <a:pt x="1512705" y="54073"/>
                  <a:pt x="1512167" y="52223"/>
                </a:cubicBezTo>
                <a:cubicBezTo>
                  <a:pt x="1511629" y="50373"/>
                  <a:pt x="1509780" y="49660"/>
                  <a:pt x="1506618" y="50083"/>
                </a:cubicBezTo>
                <a:cubicBezTo>
                  <a:pt x="1503455" y="50506"/>
                  <a:pt x="1495730" y="51994"/>
                  <a:pt x="1483440" y="54546"/>
                </a:cubicBezTo>
                <a:cubicBezTo>
                  <a:pt x="1489736" y="59537"/>
                  <a:pt x="1491148" y="63971"/>
                  <a:pt x="1487678" y="67850"/>
                </a:cubicBezTo>
                <a:cubicBezTo>
                  <a:pt x="1484207" y="71729"/>
                  <a:pt x="1477718" y="81362"/>
                  <a:pt x="1468211" y="96749"/>
                </a:cubicBezTo>
                <a:cubicBezTo>
                  <a:pt x="1458703" y="112137"/>
                  <a:pt x="1446016" y="124071"/>
                  <a:pt x="1430148" y="132553"/>
                </a:cubicBezTo>
                <a:cubicBezTo>
                  <a:pt x="1414281" y="141036"/>
                  <a:pt x="1411578" y="138781"/>
                  <a:pt x="1422039" y="125788"/>
                </a:cubicBezTo>
                <a:cubicBezTo>
                  <a:pt x="1432500" y="112796"/>
                  <a:pt x="1440839" y="100084"/>
                  <a:pt x="1447055" y="87651"/>
                </a:cubicBezTo>
                <a:cubicBezTo>
                  <a:pt x="1453272" y="75218"/>
                  <a:pt x="1457248" y="65631"/>
                  <a:pt x="1458983" y="58891"/>
                </a:cubicBezTo>
                <a:cubicBezTo>
                  <a:pt x="1455871" y="60684"/>
                  <a:pt x="1452731" y="61806"/>
                  <a:pt x="1449561" y="62258"/>
                </a:cubicBezTo>
                <a:cubicBezTo>
                  <a:pt x="1446392" y="62709"/>
                  <a:pt x="1440871" y="59849"/>
                  <a:pt x="1432998" y="53675"/>
                </a:cubicBezTo>
                <a:cubicBezTo>
                  <a:pt x="1425126" y="47502"/>
                  <a:pt x="1427105" y="44121"/>
                  <a:pt x="1438935" y="43533"/>
                </a:cubicBezTo>
                <a:cubicBezTo>
                  <a:pt x="1450766" y="42945"/>
                  <a:pt x="1464920" y="40647"/>
                  <a:pt x="1481397" y="36639"/>
                </a:cubicBezTo>
                <a:cubicBezTo>
                  <a:pt x="1497873" y="32631"/>
                  <a:pt x="1508557" y="29462"/>
                  <a:pt x="1513447" y="27131"/>
                </a:cubicBezTo>
                <a:cubicBezTo>
                  <a:pt x="1515892" y="25966"/>
                  <a:pt x="1518471" y="25342"/>
                  <a:pt x="1521185" y="25260"/>
                </a:cubicBezTo>
                <a:close/>
                <a:moveTo>
                  <a:pt x="3305388" y="25034"/>
                </a:moveTo>
                <a:cubicBezTo>
                  <a:pt x="3314401" y="23199"/>
                  <a:pt x="3321330" y="25432"/>
                  <a:pt x="3326177" y="31735"/>
                </a:cubicBezTo>
                <a:cubicBezTo>
                  <a:pt x="3331025" y="38037"/>
                  <a:pt x="3328042" y="42486"/>
                  <a:pt x="3317229" y="45082"/>
                </a:cubicBezTo>
                <a:cubicBezTo>
                  <a:pt x="3306416" y="47677"/>
                  <a:pt x="3288427" y="51198"/>
                  <a:pt x="3263260" y="55643"/>
                </a:cubicBezTo>
                <a:cubicBezTo>
                  <a:pt x="3272266" y="59357"/>
                  <a:pt x="3275062" y="63695"/>
                  <a:pt x="3271649" y="68657"/>
                </a:cubicBezTo>
                <a:cubicBezTo>
                  <a:pt x="3268236" y="73619"/>
                  <a:pt x="3261840" y="82008"/>
                  <a:pt x="3252462" y="93824"/>
                </a:cubicBezTo>
                <a:cubicBezTo>
                  <a:pt x="3267361" y="90440"/>
                  <a:pt x="3277819" y="87120"/>
                  <a:pt x="3283834" y="83865"/>
                </a:cubicBezTo>
                <a:cubicBezTo>
                  <a:pt x="3289850" y="80610"/>
                  <a:pt x="3298049" y="81768"/>
                  <a:pt x="3308431" y="87339"/>
                </a:cubicBezTo>
                <a:cubicBezTo>
                  <a:pt x="3318814" y="92910"/>
                  <a:pt x="3323051" y="98130"/>
                  <a:pt x="3321144" y="102998"/>
                </a:cubicBezTo>
                <a:cubicBezTo>
                  <a:pt x="3319237" y="107867"/>
                  <a:pt x="3317659" y="112176"/>
                  <a:pt x="3316412" y="115926"/>
                </a:cubicBezTo>
                <a:cubicBezTo>
                  <a:pt x="3315164" y="119676"/>
                  <a:pt x="3314985" y="128477"/>
                  <a:pt x="3315874" y="142330"/>
                </a:cubicBezTo>
                <a:cubicBezTo>
                  <a:pt x="3316763" y="156183"/>
                  <a:pt x="3316089" y="170483"/>
                  <a:pt x="3313852" y="185232"/>
                </a:cubicBezTo>
                <a:cubicBezTo>
                  <a:pt x="3311615" y="199981"/>
                  <a:pt x="3306872" y="203706"/>
                  <a:pt x="3299623" y="196407"/>
                </a:cubicBezTo>
                <a:cubicBezTo>
                  <a:pt x="3292374" y="189108"/>
                  <a:pt x="3289201" y="183203"/>
                  <a:pt x="3290105" y="178693"/>
                </a:cubicBezTo>
                <a:cubicBezTo>
                  <a:pt x="3291008" y="174183"/>
                  <a:pt x="3291682" y="163069"/>
                  <a:pt x="3292127" y="145352"/>
                </a:cubicBezTo>
                <a:cubicBezTo>
                  <a:pt x="3292571" y="127635"/>
                  <a:pt x="3292087" y="115994"/>
                  <a:pt x="3290675" y="110430"/>
                </a:cubicBezTo>
                <a:cubicBezTo>
                  <a:pt x="3289262" y="104866"/>
                  <a:pt x="3284275" y="103346"/>
                  <a:pt x="3275714" y="105870"/>
                </a:cubicBezTo>
                <a:lnTo>
                  <a:pt x="3234931" y="113528"/>
                </a:lnTo>
                <a:cubicBezTo>
                  <a:pt x="3234931" y="126577"/>
                  <a:pt x="3234400" y="144355"/>
                  <a:pt x="3233339" y="166862"/>
                </a:cubicBezTo>
                <a:cubicBezTo>
                  <a:pt x="3232278" y="189369"/>
                  <a:pt x="3227750" y="197489"/>
                  <a:pt x="3219755" y="191223"/>
                </a:cubicBezTo>
                <a:cubicBezTo>
                  <a:pt x="3211760" y="184956"/>
                  <a:pt x="3208219" y="178309"/>
                  <a:pt x="3209129" y="171283"/>
                </a:cubicBezTo>
                <a:cubicBezTo>
                  <a:pt x="3210040" y="164256"/>
                  <a:pt x="3210939" y="153630"/>
                  <a:pt x="3211829" y="139404"/>
                </a:cubicBezTo>
                <a:cubicBezTo>
                  <a:pt x="3212718" y="125179"/>
                  <a:pt x="3211363" y="114703"/>
                  <a:pt x="3207763" y="107978"/>
                </a:cubicBezTo>
                <a:cubicBezTo>
                  <a:pt x="3204164" y="101252"/>
                  <a:pt x="3205992" y="97890"/>
                  <a:pt x="3213248" y="97890"/>
                </a:cubicBezTo>
                <a:cubicBezTo>
                  <a:pt x="3218181" y="97890"/>
                  <a:pt x="3222071" y="98112"/>
                  <a:pt x="3224918" y="98556"/>
                </a:cubicBezTo>
                <a:cubicBezTo>
                  <a:pt x="3227764" y="99001"/>
                  <a:pt x="3231625" y="98685"/>
                  <a:pt x="3236501" y="97610"/>
                </a:cubicBezTo>
                <a:cubicBezTo>
                  <a:pt x="3242538" y="76386"/>
                  <a:pt x="3245055" y="63932"/>
                  <a:pt x="3244051" y="60246"/>
                </a:cubicBezTo>
                <a:cubicBezTo>
                  <a:pt x="3238415" y="62010"/>
                  <a:pt x="3233070" y="63125"/>
                  <a:pt x="3228015" y="63591"/>
                </a:cubicBezTo>
                <a:cubicBezTo>
                  <a:pt x="3222960" y="64057"/>
                  <a:pt x="3216522" y="61577"/>
                  <a:pt x="3208699" y="56149"/>
                </a:cubicBezTo>
                <a:cubicBezTo>
                  <a:pt x="3200876" y="50721"/>
                  <a:pt x="3202895" y="47114"/>
                  <a:pt x="3214754" y="45329"/>
                </a:cubicBezTo>
                <a:cubicBezTo>
                  <a:pt x="3226613" y="43544"/>
                  <a:pt x="3237713" y="41299"/>
                  <a:pt x="3248052" y="38596"/>
                </a:cubicBezTo>
                <a:cubicBezTo>
                  <a:pt x="3258391" y="35893"/>
                  <a:pt x="3268279" y="33416"/>
                  <a:pt x="3277715" y="31165"/>
                </a:cubicBezTo>
                <a:cubicBezTo>
                  <a:pt x="3287151" y="28913"/>
                  <a:pt x="3296375" y="26870"/>
                  <a:pt x="3305388" y="25034"/>
                </a:cubicBezTo>
                <a:close/>
                <a:moveTo>
                  <a:pt x="3956920" y="24367"/>
                </a:moveTo>
                <a:cubicBezTo>
                  <a:pt x="3965367" y="22976"/>
                  <a:pt x="3972956" y="25622"/>
                  <a:pt x="3979689" y="32305"/>
                </a:cubicBezTo>
                <a:cubicBezTo>
                  <a:pt x="3986422" y="38987"/>
                  <a:pt x="3984041" y="43734"/>
                  <a:pt x="3972548" y="46544"/>
                </a:cubicBezTo>
                <a:cubicBezTo>
                  <a:pt x="3961054" y="49355"/>
                  <a:pt x="3949256" y="51234"/>
                  <a:pt x="3937152" y="52180"/>
                </a:cubicBezTo>
                <a:cubicBezTo>
                  <a:pt x="3947951" y="55909"/>
                  <a:pt x="3952862" y="60411"/>
                  <a:pt x="3951887" y="65689"/>
                </a:cubicBezTo>
                <a:cubicBezTo>
                  <a:pt x="3950912" y="70966"/>
                  <a:pt x="3948696" y="76745"/>
                  <a:pt x="3945240" y="83026"/>
                </a:cubicBezTo>
                <a:cubicBezTo>
                  <a:pt x="3963453" y="81305"/>
                  <a:pt x="3975337" y="79523"/>
                  <a:pt x="3980894" y="77681"/>
                </a:cubicBezTo>
                <a:cubicBezTo>
                  <a:pt x="3986451" y="75838"/>
                  <a:pt x="3993976" y="78075"/>
                  <a:pt x="4003469" y="84392"/>
                </a:cubicBezTo>
                <a:cubicBezTo>
                  <a:pt x="4012962" y="90709"/>
                  <a:pt x="4018229" y="95767"/>
                  <a:pt x="4019268" y="99567"/>
                </a:cubicBezTo>
                <a:cubicBezTo>
                  <a:pt x="4020308" y="103367"/>
                  <a:pt x="4018372" y="106806"/>
                  <a:pt x="4013460" y="109882"/>
                </a:cubicBezTo>
                <a:cubicBezTo>
                  <a:pt x="4008549" y="112957"/>
                  <a:pt x="4003602" y="118009"/>
                  <a:pt x="3998618" y="125036"/>
                </a:cubicBezTo>
                <a:cubicBezTo>
                  <a:pt x="3993635" y="132062"/>
                  <a:pt x="3987039" y="140118"/>
                  <a:pt x="3978829" y="149202"/>
                </a:cubicBezTo>
                <a:cubicBezTo>
                  <a:pt x="3970619" y="158287"/>
                  <a:pt x="3965819" y="158778"/>
                  <a:pt x="3964427" y="150676"/>
                </a:cubicBezTo>
                <a:cubicBezTo>
                  <a:pt x="3943792" y="153372"/>
                  <a:pt x="3922554" y="155709"/>
                  <a:pt x="3900714" y="157688"/>
                </a:cubicBezTo>
                <a:cubicBezTo>
                  <a:pt x="3906106" y="158893"/>
                  <a:pt x="3908042" y="161270"/>
                  <a:pt x="3906522" y="164819"/>
                </a:cubicBezTo>
                <a:cubicBezTo>
                  <a:pt x="3905002" y="168368"/>
                  <a:pt x="3901266" y="173950"/>
                  <a:pt x="3895315" y="181565"/>
                </a:cubicBezTo>
                <a:lnTo>
                  <a:pt x="3924849" y="180554"/>
                </a:lnTo>
                <a:cubicBezTo>
                  <a:pt x="3924849" y="176266"/>
                  <a:pt x="3925813" y="173111"/>
                  <a:pt x="3927742" y="171089"/>
                </a:cubicBezTo>
                <a:cubicBezTo>
                  <a:pt x="3929671" y="169067"/>
                  <a:pt x="3936715" y="170759"/>
                  <a:pt x="3948876" y="176166"/>
                </a:cubicBezTo>
                <a:cubicBezTo>
                  <a:pt x="3982059" y="173513"/>
                  <a:pt x="4004684" y="171272"/>
                  <a:pt x="4016751" y="169444"/>
                </a:cubicBezTo>
                <a:cubicBezTo>
                  <a:pt x="4028819" y="167615"/>
                  <a:pt x="4040438" y="168859"/>
                  <a:pt x="4051609" y="173176"/>
                </a:cubicBezTo>
                <a:cubicBezTo>
                  <a:pt x="4062780" y="177492"/>
                  <a:pt x="4070567" y="183820"/>
                  <a:pt x="4074969" y="192158"/>
                </a:cubicBezTo>
                <a:cubicBezTo>
                  <a:pt x="4079371" y="200497"/>
                  <a:pt x="4070875" y="203093"/>
                  <a:pt x="4049479" y="199945"/>
                </a:cubicBezTo>
                <a:cubicBezTo>
                  <a:pt x="4028084" y="196798"/>
                  <a:pt x="4010410" y="195224"/>
                  <a:pt x="3996456" y="195224"/>
                </a:cubicBezTo>
                <a:lnTo>
                  <a:pt x="3953522" y="195224"/>
                </a:lnTo>
                <a:cubicBezTo>
                  <a:pt x="3948646" y="209836"/>
                  <a:pt x="3942286" y="222578"/>
                  <a:pt x="3934442" y="233448"/>
                </a:cubicBezTo>
                <a:cubicBezTo>
                  <a:pt x="3977090" y="251717"/>
                  <a:pt x="4001701" y="266749"/>
                  <a:pt x="4008276" y="278544"/>
                </a:cubicBezTo>
                <a:cubicBezTo>
                  <a:pt x="4014851" y="290339"/>
                  <a:pt x="4017203" y="300097"/>
                  <a:pt x="4015332" y="307819"/>
                </a:cubicBezTo>
                <a:cubicBezTo>
                  <a:pt x="4013460" y="315542"/>
                  <a:pt x="4005928" y="314448"/>
                  <a:pt x="3992735" y="304539"/>
                </a:cubicBezTo>
                <a:cubicBezTo>
                  <a:pt x="3979542" y="294630"/>
                  <a:pt x="3969113" y="286693"/>
                  <a:pt x="3961448" y="280727"/>
                </a:cubicBezTo>
                <a:cubicBezTo>
                  <a:pt x="3953784" y="274762"/>
                  <a:pt x="3940429" y="264258"/>
                  <a:pt x="3921385" y="249215"/>
                </a:cubicBezTo>
                <a:cubicBezTo>
                  <a:pt x="3912882" y="259454"/>
                  <a:pt x="3903267" y="267373"/>
                  <a:pt x="3892540" y="272973"/>
                </a:cubicBezTo>
                <a:cubicBezTo>
                  <a:pt x="3881814" y="278573"/>
                  <a:pt x="3870772" y="282961"/>
                  <a:pt x="3859414" y="286137"/>
                </a:cubicBezTo>
                <a:cubicBezTo>
                  <a:pt x="3848057" y="289313"/>
                  <a:pt x="3837252" y="291827"/>
                  <a:pt x="3826998" y="293676"/>
                </a:cubicBezTo>
                <a:cubicBezTo>
                  <a:pt x="3816745" y="295526"/>
                  <a:pt x="3805968" y="295666"/>
                  <a:pt x="3794668" y="294096"/>
                </a:cubicBezTo>
                <a:cubicBezTo>
                  <a:pt x="3783368" y="292526"/>
                  <a:pt x="3787114" y="288948"/>
                  <a:pt x="3805907" y="283362"/>
                </a:cubicBezTo>
                <a:cubicBezTo>
                  <a:pt x="3824700" y="277777"/>
                  <a:pt x="3842439" y="271252"/>
                  <a:pt x="3859124" y="263788"/>
                </a:cubicBezTo>
                <a:cubicBezTo>
                  <a:pt x="3875809" y="256324"/>
                  <a:pt x="3889615" y="248046"/>
                  <a:pt x="3900542" y="238954"/>
                </a:cubicBezTo>
                <a:cubicBezTo>
                  <a:pt x="3880107" y="232243"/>
                  <a:pt x="3866674" y="228281"/>
                  <a:pt x="3860242" y="227070"/>
                </a:cubicBezTo>
                <a:cubicBezTo>
                  <a:pt x="3853811" y="225858"/>
                  <a:pt x="3851774" y="222986"/>
                  <a:pt x="3854133" y="218455"/>
                </a:cubicBezTo>
                <a:cubicBezTo>
                  <a:pt x="3856493" y="213923"/>
                  <a:pt x="3860268" y="208424"/>
                  <a:pt x="3865459" y="201956"/>
                </a:cubicBezTo>
                <a:cubicBezTo>
                  <a:pt x="3828891" y="208266"/>
                  <a:pt x="3806126" y="212543"/>
                  <a:pt x="3797163" y="214787"/>
                </a:cubicBezTo>
                <a:cubicBezTo>
                  <a:pt x="3788201" y="217032"/>
                  <a:pt x="3778894" y="214250"/>
                  <a:pt x="3769243" y="206441"/>
                </a:cubicBezTo>
                <a:cubicBezTo>
                  <a:pt x="3759592" y="198633"/>
                  <a:pt x="3757545" y="194353"/>
                  <a:pt x="3763102" y="193600"/>
                </a:cubicBezTo>
                <a:cubicBezTo>
                  <a:pt x="3768659" y="192847"/>
                  <a:pt x="3774907" y="192237"/>
                  <a:pt x="3781848" y="191771"/>
                </a:cubicBezTo>
                <a:cubicBezTo>
                  <a:pt x="3788789" y="191305"/>
                  <a:pt x="3799988" y="190413"/>
                  <a:pt x="3815447" y="189093"/>
                </a:cubicBezTo>
                <a:cubicBezTo>
                  <a:pt x="3830906" y="187774"/>
                  <a:pt x="3849641" y="185845"/>
                  <a:pt x="3871654" y="183307"/>
                </a:cubicBezTo>
                <a:cubicBezTo>
                  <a:pt x="3873819" y="177829"/>
                  <a:pt x="3875802" y="172821"/>
                  <a:pt x="3877601" y="168282"/>
                </a:cubicBezTo>
                <a:cubicBezTo>
                  <a:pt x="3879401" y="163743"/>
                  <a:pt x="3881355" y="161474"/>
                  <a:pt x="3883463" y="161474"/>
                </a:cubicBezTo>
                <a:lnTo>
                  <a:pt x="3858016" y="163883"/>
                </a:lnTo>
                <a:cubicBezTo>
                  <a:pt x="3853671" y="174868"/>
                  <a:pt x="3847161" y="170591"/>
                  <a:pt x="3838485" y="151052"/>
                </a:cubicBezTo>
                <a:cubicBezTo>
                  <a:pt x="3829809" y="131514"/>
                  <a:pt x="3823137" y="117539"/>
                  <a:pt x="3818469" y="109129"/>
                </a:cubicBezTo>
                <a:cubicBezTo>
                  <a:pt x="3813802" y="100718"/>
                  <a:pt x="3816178" y="96965"/>
                  <a:pt x="3825600" y="97868"/>
                </a:cubicBezTo>
                <a:cubicBezTo>
                  <a:pt x="3835021" y="98771"/>
                  <a:pt x="3842532" y="99015"/>
                  <a:pt x="3848132" y="98599"/>
                </a:cubicBezTo>
                <a:cubicBezTo>
                  <a:pt x="3853732" y="98184"/>
                  <a:pt x="3861752" y="96871"/>
                  <a:pt x="3872191" y="94663"/>
                </a:cubicBezTo>
                <a:cubicBezTo>
                  <a:pt x="3870513" y="74357"/>
                  <a:pt x="3868936" y="63781"/>
                  <a:pt x="3867459" y="62935"/>
                </a:cubicBezTo>
                <a:cubicBezTo>
                  <a:pt x="3859959" y="63839"/>
                  <a:pt x="3853026" y="61293"/>
                  <a:pt x="3846659" y="55299"/>
                </a:cubicBezTo>
                <a:cubicBezTo>
                  <a:pt x="3840291" y="49305"/>
                  <a:pt x="3843493" y="45472"/>
                  <a:pt x="3856263" y="43802"/>
                </a:cubicBezTo>
                <a:cubicBezTo>
                  <a:pt x="3869033" y="42131"/>
                  <a:pt x="3880817" y="40170"/>
                  <a:pt x="3891615" y="37919"/>
                </a:cubicBezTo>
                <a:cubicBezTo>
                  <a:pt x="3902413" y="35667"/>
                  <a:pt x="3913886" y="33194"/>
                  <a:pt x="3926032" y="30498"/>
                </a:cubicBezTo>
                <a:cubicBezTo>
                  <a:pt x="3938178" y="27802"/>
                  <a:pt x="3948474" y="25758"/>
                  <a:pt x="3956920" y="24367"/>
                </a:cubicBezTo>
                <a:close/>
                <a:moveTo>
                  <a:pt x="2757864" y="22700"/>
                </a:moveTo>
                <a:cubicBezTo>
                  <a:pt x="2763062" y="21517"/>
                  <a:pt x="2770430" y="23256"/>
                  <a:pt x="2779966" y="27916"/>
                </a:cubicBezTo>
                <a:cubicBezTo>
                  <a:pt x="2789976" y="31917"/>
                  <a:pt x="2798092" y="37861"/>
                  <a:pt x="2804316" y="45749"/>
                </a:cubicBezTo>
                <a:cubicBezTo>
                  <a:pt x="2810539" y="53636"/>
                  <a:pt x="2811360" y="61397"/>
                  <a:pt x="2806779" y="69033"/>
                </a:cubicBezTo>
                <a:cubicBezTo>
                  <a:pt x="2802197" y="76670"/>
                  <a:pt x="2796278" y="78036"/>
                  <a:pt x="2789022" y="73131"/>
                </a:cubicBezTo>
                <a:cubicBezTo>
                  <a:pt x="2781766" y="68227"/>
                  <a:pt x="2773459" y="58891"/>
                  <a:pt x="2764102" y="45125"/>
                </a:cubicBezTo>
                <a:cubicBezTo>
                  <a:pt x="2754745" y="31358"/>
                  <a:pt x="2752666" y="23883"/>
                  <a:pt x="2757864" y="22700"/>
                </a:cubicBezTo>
                <a:close/>
                <a:moveTo>
                  <a:pt x="3167856" y="22539"/>
                </a:moveTo>
                <a:cubicBezTo>
                  <a:pt x="3170423" y="22195"/>
                  <a:pt x="3172924" y="22388"/>
                  <a:pt x="3175358" y="23120"/>
                </a:cubicBezTo>
                <a:cubicBezTo>
                  <a:pt x="3180227" y="24582"/>
                  <a:pt x="3186647" y="27476"/>
                  <a:pt x="3194620" y="31799"/>
                </a:cubicBezTo>
                <a:cubicBezTo>
                  <a:pt x="3202594" y="36123"/>
                  <a:pt x="3204924" y="40278"/>
                  <a:pt x="3201611" y="44264"/>
                </a:cubicBezTo>
                <a:cubicBezTo>
                  <a:pt x="3198299" y="48251"/>
                  <a:pt x="3195599" y="53991"/>
                  <a:pt x="3193513" y="61483"/>
                </a:cubicBezTo>
                <a:cubicBezTo>
                  <a:pt x="3191426" y="68976"/>
                  <a:pt x="3188766" y="79660"/>
                  <a:pt x="3185532" y="93534"/>
                </a:cubicBezTo>
                <a:cubicBezTo>
                  <a:pt x="3182299" y="107408"/>
                  <a:pt x="3178341" y="117249"/>
                  <a:pt x="3173659" y="123057"/>
                </a:cubicBezTo>
                <a:cubicBezTo>
                  <a:pt x="3168977" y="128864"/>
                  <a:pt x="3164241" y="127724"/>
                  <a:pt x="3159451" y="119636"/>
                </a:cubicBezTo>
                <a:lnTo>
                  <a:pt x="3131810" y="125724"/>
                </a:lnTo>
                <a:cubicBezTo>
                  <a:pt x="3130835" y="131560"/>
                  <a:pt x="3127838" y="134479"/>
                  <a:pt x="3122819" y="134479"/>
                </a:cubicBezTo>
                <a:cubicBezTo>
                  <a:pt x="3118646" y="134479"/>
                  <a:pt x="3115563" y="128520"/>
                  <a:pt x="3113570" y="116603"/>
                </a:cubicBezTo>
                <a:cubicBezTo>
                  <a:pt x="3111576" y="104687"/>
                  <a:pt x="3108819" y="91687"/>
                  <a:pt x="3105299" y="77605"/>
                </a:cubicBezTo>
                <a:cubicBezTo>
                  <a:pt x="3101778" y="63523"/>
                  <a:pt x="3098405" y="53485"/>
                  <a:pt x="3095178" y="47491"/>
                </a:cubicBezTo>
                <a:cubicBezTo>
                  <a:pt x="3091952" y="41497"/>
                  <a:pt x="3094411" y="38500"/>
                  <a:pt x="3102556" y="38500"/>
                </a:cubicBezTo>
                <a:lnTo>
                  <a:pt x="3116065" y="38500"/>
                </a:lnTo>
                <a:cubicBezTo>
                  <a:pt x="3119191" y="38500"/>
                  <a:pt x="3125938" y="36990"/>
                  <a:pt x="3136306" y="33972"/>
                </a:cubicBezTo>
                <a:cubicBezTo>
                  <a:pt x="3146674" y="30953"/>
                  <a:pt x="3154557" y="28024"/>
                  <a:pt x="3159957" y="25185"/>
                </a:cubicBezTo>
                <a:cubicBezTo>
                  <a:pt x="3162656" y="23765"/>
                  <a:pt x="3165289" y="22883"/>
                  <a:pt x="3167856" y="22539"/>
                </a:cubicBezTo>
                <a:close/>
                <a:moveTo>
                  <a:pt x="1762895" y="20735"/>
                </a:moveTo>
                <a:cubicBezTo>
                  <a:pt x="1764334" y="20500"/>
                  <a:pt x="1766200" y="20621"/>
                  <a:pt x="1768495" y="21098"/>
                </a:cubicBezTo>
                <a:cubicBezTo>
                  <a:pt x="1777673" y="23005"/>
                  <a:pt x="1785796" y="25758"/>
                  <a:pt x="1792866" y="29358"/>
                </a:cubicBezTo>
                <a:cubicBezTo>
                  <a:pt x="1799936" y="32957"/>
                  <a:pt x="1802779" y="37797"/>
                  <a:pt x="1801395" y="43877"/>
                </a:cubicBezTo>
                <a:cubicBezTo>
                  <a:pt x="1800011" y="49957"/>
                  <a:pt x="1798885" y="58820"/>
                  <a:pt x="1798018" y="70464"/>
                </a:cubicBezTo>
                <a:cubicBezTo>
                  <a:pt x="1797150" y="82108"/>
                  <a:pt x="1796716" y="90347"/>
                  <a:pt x="1796716" y="95179"/>
                </a:cubicBezTo>
                <a:cubicBezTo>
                  <a:pt x="1803327" y="93630"/>
                  <a:pt x="1809429" y="90992"/>
                  <a:pt x="1815022" y="87263"/>
                </a:cubicBezTo>
                <a:cubicBezTo>
                  <a:pt x="1820614" y="83535"/>
                  <a:pt x="1830212" y="85747"/>
                  <a:pt x="1843813" y="93899"/>
                </a:cubicBezTo>
                <a:cubicBezTo>
                  <a:pt x="1857415" y="102052"/>
                  <a:pt x="1861667" y="108526"/>
                  <a:pt x="1856569" y="113323"/>
                </a:cubicBezTo>
                <a:cubicBezTo>
                  <a:pt x="1851471" y="118120"/>
                  <a:pt x="1845473" y="132765"/>
                  <a:pt x="1838575" y="157258"/>
                </a:cubicBezTo>
                <a:cubicBezTo>
                  <a:pt x="1853891" y="155566"/>
                  <a:pt x="1865298" y="153569"/>
                  <a:pt x="1872798" y="151267"/>
                </a:cubicBezTo>
                <a:cubicBezTo>
                  <a:pt x="1880298" y="148966"/>
                  <a:pt x="1887475" y="148554"/>
                  <a:pt x="1894330" y="150031"/>
                </a:cubicBezTo>
                <a:cubicBezTo>
                  <a:pt x="1901185" y="151508"/>
                  <a:pt x="1907104" y="156258"/>
                  <a:pt x="1912087" y="164281"/>
                </a:cubicBezTo>
                <a:cubicBezTo>
                  <a:pt x="1917070" y="172304"/>
                  <a:pt x="1912334" y="176316"/>
                  <a:pt x="1897879" y="176316"/>
                </a:cubicBezTo>
                <a:cubicBezTo>
                  <a:pt x="1886479" y="176316"/>
                  <a:pt x="1871106" y="177442"/>
                  <a:pt x="1851761" y="179693"/>
                </a:cubicBezTo>
                <a:cubicBezTo>
                  <a:pt x="1832416" y="181945"/>
                  <a:pt x="1812720" y="184167"/>
                  <a:pt x="1792672" y="186361"/>
                </a:cubicBezTo>
                <a:cubicBezTo>
                  <a:pt x="1802209" y="197719"/>
                  <a:pt x="1814294" y="211159"/>
                  <a:pt x="1828928" y="226683"/>
                </a:cubicBezTo>
                <a:cubicBezTo>
                  <a:pt x="1843562" y="242206"/>
                  <a:pt x="1856153" y="252821"/>
                  <a:pt x="1866700" y="258529"/>
                </a:cubicBezTo>
                <a:cubicBezTo>
                  <a:pt x="1877247" y="264236"/>
                  <a:pt x="1887795" y="269155"/>
                  <a:pt x="1898342" y="273285"/>
                </a:cubicBezTo>
                <a:cubicBezTo>
                  <a:pt x="1908889" y="277415"/>
                  <a:pt x="1913098" y="280946"/>
                  <a:pt x="1910968" y="283878"/>
                </a:cubicBezTo>
                <a:cubicBezTo>
                  <a:pt x="1908839" y="286811"/>
                  <a:pt x="1902006" y="288514"/>
                  <a:pt x="1890469" y="288987"/>
                </a:cubicBezTo>
                <a:cubicBezTo>
                  <a:pt x="1878932" y="289460"/>
                  <a:pt x="1866514" y="288754"/>
                  <a:pt x="1853213" y="286868"/>
                </a:cubicBezTo>
                <a:cubicBezTo>
                  <a:pt x="1839913" y="284983"/>
                  <a:pt x="1829043" y="277235"/>
                  <a:pt x="1820604" y="263627"/>
                </a:cubicBezTo>
                <a:cubicBezTo>
                  <a:pt x="1812164" y="250018"/>
                  <a:pt x="1805758" y="239721"/>
                  <a:pt x="1801384" y="232738"/>
                </a:cubicBezTo>
                <a:lnTo>
                  <a:pt x="1786198" y="199268"/>
                </a:lnTo>
                <a:cubicBezTo>
                  <a:pt x="1782154" y="222183"/>
                  <a:pt x="1772929" y="241546"/>
                  <a:pt x="1758525" y="257356"/>
                </a:cubicBezTo>
                <a:cubicBezTo>
                  <a:pt x="1744120" y="273166"/>
                  <a:pt x="1726837" y="284309"/>
                  <a:pt x="1706674" y="290783"/>
                </a:cubicBezTo>
                <a:cubicBezTo>
                  <a:pt x="1686512" y="297258"/>
                  <a:pt x="1683988" y="295035"/>
                  <a:pt x="1699102" y="284115"/>
                </a:cubicBezTo>
                <a:cubicBezTo>
                  <a:pt x="1714217" y="273195"/>
                  <a:pt x="1727733" y="260235"/>
                  <a:pt x="1739650" y="245235"/>
                </a:cubicBezTo>
                <a:cubicBezTo>
                  <a:pt x="1751566" y="230235"/>
                  <a:pt x="1760192" y="211765"/>
                  <a:pt x="1765526" y="189825"/>
                </a:cubicBezTo>
                <a:cubicBezTo>
                  <a:pt x="1753308" y="192521"/>
                  <a:pt x="1741991" y="194994"/>
                  <a:pt x="1731572" y="197246"/>
                </a:cubicBezTo>
                <a:cubicBezTo>
                  <a:pt x="1721154" y="199497"/>
                  <a:pt x="1711833" y="196321"/>
                  <a:pt x="1703609" y="187717"/>
                </a:cubicBezTo>
                <a:lnTo>
                  <a:pt x="1699362" y="180171"/>
                </a:lnTo>
                <a:lnTo>
                  <a:pt x="1687723" y="203559"/>
                </a:lnTo>
                <a:cubicBezTo>
                  <a:pt x="1675621" y="225980"/>
                  <a:pt x="1668210" y="243694"/>
                  <a:pt x="1665493" y="256700"/>
                </a:cubicBezTo>
                <a:cubicBezTo>
                  <a:pt x="1662775" y="269707"/>
                  <a:pt x="1657269" y="272306"/>
                  <a:pt x="1648973" y="264498"/>
                </a:cubicBezTo>
                <a:cubicBezTo>
                  <a:pt x="1640677" y="256689"/>
                  <a:pt x="1634633" y="247318"/>
                  <a:pt x="1630839" y="236384"/>
                </a:cubicBezTo>
                <a:cubicBezTo>
                  <a:pt x="1627047" y="225449"/>
                  <a:pt x="1629183" y="219484"/>
                  <a:pt x="1637250" y="218487"/>
                </a:cubicBezTo>
                <a:cubicBezTo>
                  <a:pt x="1645316" y="217490"/>
                  <a:pt x="1656139" y="206803"/>
                  <a:pt x="1669719" y="186426"/>
                </a:cubicBezTo>
                <a:cubicBezTo>
                  <a:pt x="1702200" y="147191"/>
                  <a:pt x="1716347" y="134633"/>
                  <a:pt x="1712159" y="148751"/>
                </a:cubicBezTo>
                <a:cubicBezTo>
                  <a:pt x="1710066" y="155810"/>
                  <a:pt x="1706982" y="163906"/>
                  <a:pt x="1702910" y="173041"/>
                </a:cubicBezTo>
                <a:lnTo>
                  <a:pt x="1700517" y="177849"/>
                </a:lnTo>
                <a:lnTo>
                  <a:pt x="1707266" y="176187"/>
                </a:lnTo>
                <a:cubicBezTo>
                  <a:pt x="1717928" y="177105"/>
                  <a:pt x="1738287" y="174638"/>
                  <a:pt x="1768344" y="168788"/>
                </a:cubicBezTo>
                <a:cubicBezTo>
                  <a:pt x="1770065" y="144753"/>
                  <a:pt x="1770926" y="129266"/>
                  <a:pt x="1770926" y="122325"/>
                </a:cubicBezTo>
                <a:cubicBezTo>
                  <a:pt x="1770266" y="123229"/>
                  <a:pt x="1765663" y="124806"/>
                  <a:pt x="1757116" y="127058"/>
                </a:cubicBezTo>
                <a:cubicBezTo>
                  <a:pt x="1748569" y="129309"/>
                  <a:pt x="1740635" y="126358"/>
                  <a:pt x="1733315" y="118206"/>
                </a:cubicBezTo>
                <a:cubicBezTo>
                  <a:pt x="1725994" y="110054"/>
                  <a:pt x="1726306" y="106200"/>
                  <a:pt x="1734250" y="106644"/>
                </a:cubicBezTo>
                <a:cubicBezTo>
                  <a:pt x="1742195" y="107089"/>
                  <a:pt x="1754420" y="105805"/>
                  <a:pt x="1770926" y="102794"/>
                </a:cubicBezTo>
                <a:cubicBezTo>
                  <a:pt x="1770926" y="93487"/>
                  <a:pt x="1770484" y="81807"/>
                  <a:pt x="1769603" y="67754"/>
                </a:cubicBezTo>
                <a:cubicBezTo>
                  <a:pt x="1768721" y="53700"/>
                  <a:pt x="1766021" y="41934"/>
                  <a:pt x="1761504" y="32455"/>
                </a:cubicBezTo>
                <a:cubicBezTo>
                  <a:pt x="1758116" y="25346"/>
                  <a:pt x="1758580" y="21439"/>
                  <a:pt x="1762895" y="20735"/>
                </a:cubicBezTo>
                <a:close/>
                <a:moveTo>
                  <a:pt x="4286180" y="19579"/>
                </a:moveTo>
                <a:cubicBezTo>
                  <a:pt x="4289443" y="19469"/>
                  <a:pt x="4293309" y="20259"/>
                  <a:pt x="4297780" y="21947"/>
                </a:cubicBezTo>
                <a:cubicBezTo>
                  <a:pt x="4306721" y="25324"/>
                  <a:pt x="4313450" y="29422"/>
                  <a:pt x="4317967" y="34241"/>
                </a:cubicBezTo>
                <a:lnTo>
                  <a:pt x="4319043" y="46238"/>
                </a:lnTo>
                <a:lnTo>
                  <a:pt x="4320719" y="44596"/>
                </a:lnTo>
                <a:cubicBezTo>
                  <a:pt x="4321808" y="44267"/>
                  <a:pt x="4323304" y="44279"/>
                  <a:pt x="4325206" y="44630"/>
                </a:cubicBezTo>
                <a:cubicBezTo>
                  <a:pt x="4332813" y="46035"/>
                  <a:pt x="4337832" y="46935"/>
                  <a:pt x="4340263" y="47330"/>
                </a:cubicBezTo>
                <a:cubicBezTo>
                  <a:pt x="4342693" y="47724"/>
                  <a:pt x="4346977" y="47512"/>
                  <a:pt x="4353115" y="46695"/>
                </a:cubicBezTo>
                <a:cubicBezTo>
                  <a:pt x="4359253" y="45878"/>
                  <a:pt x="4365673" y="44214"/>
                  <a:pt x="4372378" y="41705"/>
                </a:cubicBezTo>
                <a:cubicBezTo>
                  <a:pt x="4379081" y="39195"/>
                  <a:pt x="4384054" y="36004"/>
                  <a:pt x="4387295" y="32132"/>
                </a:cubicBezTo>
                <a:cubicBezTo>
                  <a:pt x="4390536" y="28261"/>
                  <a:pt x="4396233" y="28268"/>
                  <a:pt x="4404385" y="32154"/>
                </a:cubicBezTo>
                <a:cubicBezTo>
                  <a:pt x="4412537" y="36040"/>
                  <a:pt x="4419525" y="41092"/>
                  <a:pt x="4425347" y="47308"/>
                </a:cubicBezTo>
                <a:cubicBezTo>
                  <a:pt x="4431169" y="53524"/>
                  <a:pt x="4429555" y="58479"/>
                  <a:pt x="4420507" y="62172"/>
                </a:cubicBezTo>
                <a:cubicBezTo>
                  <a:pt x="4411458" y="65864"/>
                  <a:pt x="4397534" y="81757"/>
                  <a:pt x="4378734" y="109849"/>
                </a:cubicBezTo>
                <a:cubicBezTo>
                  <a:pt x="4399943" y="125279"/>
                  <a:pt x="4415143" y="141821"/>
                  <a:pt x="4424336" y="159474"/>
                </a:cubicBezTo>
                <a:cubicBezTo>
                  <a:pt x="4433528" y="177126"/>
                  <a:pt x="4433456" y="195145"/>
                  <a:pt x="4424120" y="213529"/>
                </a:cubicBezTo>
                <a:cubicBezTo>
                  <a:pt x="4414785" y="231913"/>
                  <a:pt x="4406159" y="235276"/>
                  <a:pt x="4398244" y="223617"/>
                </a:cubicBezTo>
                <a:cubicBezTo>
                  <a:pt x="4390328" y="211959"/>
                  <a:pt x="4379895" y="200684"/>
                  <a:pt x="4366946" y="189792"/>
                </a:cubicBezTo>
                <a:cubicBezTo>
                  <a:pt x="4353997" y="178901"/>
                  <a:pt x="4354725" y="175029"/>
                  <a:pt x="4369130" y="178177"/>
                </a:cubicBezTo>
                <a:cubicBezTo>
                  <a:pt x="4383534" y="181324"/>
                  <a:pt x="4391859" y="182841"/>
                  <a:pt x="4394103" y="182726"/>
                </a:cubicBezTo>
                <a:cubicBezTo>
                  <a:pt x="4396347" y="182612"/>
                  <a:pt x="4396379" y="177729"/>
                  <a:pt x="4394200" y="168078"/>
                </a:cubicBezTo>
                <a:cubicBezTo>
                  <a:pt x="4392020" y="158427"/>
                  <a:pt x="4387707" y="148873"/>
                  <a:pt x="4381261" y="139415"/>
                </a:cubicBezTo>
                <a:cubicBezTo>
                  <a:pt x="4374815" y="129958"/>
                  <a:pt x="4369158" y="123394"/>
                  <a:pt x="4364290" y="119722"/>
                </a:cubicBezTo>
                <a:cubicBezTo>
                  <a:pt x="4359421" y="116051"/>
                  <a:pt x="4358338" y="111653"/>
                  <a:pt x="4361042" y="106526"/>
                </a:cubicBezTo>
                <a:cubicBezTo>
                  <a:pt x="4363745" y="101399"/>
                  <a:pt x="4368018" y="91910"/>
                  <a:pt x="4373862" y="78057"/>
                </a:cubicBezTo>
                <a:cubicBezTo>
                  <a:pt x="4379705" y="64204"/>
                  <a:pt x="4382645" y="57321"/>
                  <a:pt x="4382681" y="57407"/>
                </a:cubicBezTo>
                <a:cubicBezTo>
                  <a:pt x="4382717" y="57493"/>
                  <a:pt x="4380408" y="58199"/>
                  <a:pt x="4375755" y="59526"/>
                </a:cubicBezTo>
                <a:cubicBezTo>
                  <a:pt x="4371101" y="60852"/>
                  <a:pt x="4363999" y="62620"/>
                  <a:pt x="4354449" y="64828"/>
                </a:cubicBezTo>
                <a:lnTo>
                  <a:pt x="4354449" y="155989"/>
                </a:lnTo>
                <a:cubicBezTo>
                  <a:pt x="4354449" y="201648"/>
                  <a:pt x="4353979" y="238212"/>
                  <a:pt x="4353040" y="265681"/>
                </a:cubicBezTo>
                <a:cubicBezTo>
                  <a:pt x="4352100" y="293149"/>
                  <a:pt x="4348440" y="311605"/>
                  <a:pt x="4342059" y="321048"/>
                </a:cubicBezTo>
                <a:cubicBezTo>
                  <a:pt x="4335677" y="330491"/>
                  <a:pt x="4331393" y="322694"/>
                  <a:pt x="4329207" y="297656"/>
                </a:cubicBezTo>
                <a:cubicBezTo>
                  <a:pt x="4327019" y="272618"/>
                  <a:pt x="4326378" y="244773"/>
                  <a:pt x="4327281" y="214121"/>
                </a:cubicBezTo>
                <a:cubicBezTo>
                  <a:pt x="4328184" y="183468"/>
                  <a:pt x="4328862" y="151941"/>
                  <a:pt x="4329314" y="119540"/>
                </a:cubicBezTo>
                <a:cubicBezTo>
                  <a:pt x="4329766" y="87138"/>
                  <a:pt x="4327292" y="66201"/>
                  <a:pt x="4321893" y="56730"/>
                </a:cubicBezTo>
                <a:cubicBezTo>
                  <a:pt x="4320543" y="54362"/>
                  <a:pt x="4319600" y="52334"/>
                  <a:pt x="4319063" y="50645"/>
                </a:cubicBezTo>
                <a:lnTo>
                  <a:pt x="4318952" y="49497"/>
                </a:lnTo>
                <a:lnTo>
                  <a:pt x="4316807" y="53553"/>
                </a:lnTo>
                <a:cubicBezTo>
                  <a:pt x="4314594" y="59197"/>
                  <a:pt x="4313160" y="67748"/>
                  <a:pt x="4312503" y="79208"/>
                </a:cubicBezTo>
                <a:cubicBezTo>
                  <a:pt x="4311629" y="94487"/>
                  <a:pt x="4310962" y="112542"/>
                  <a:pt x="4310503" y="133371"/>
                </a:cubicBezTo>
                <a:cubicBezTo>
                  <a:pt x="4310044" y="154200"/>
                  <a:pt x="4308424" y="172261"/>
                  <a:pt x="4305642" y="187555"/>
                </a:cubicBezTo>
                <a:cubicBezTo>
                  <a:pt x="4302860" y="202849"/>
                  <a:pt x="4296554" y="215598"/>
                  <a:pt x="4286724" y="225801"/>
                </a:cubicBezTo>
                <a:cubicBezTo>
                  <a:pt x="4276893" y="236004"/>
                  <a:pt x="4269841" y="236133"/>
                  <a:pt x="4265568" y="226188"/>
                </a:cubicBezTo>
                <a:cubicBezTo>
                  <a:pt x="4261295" y="216243"/>
                  <a:pt x="4254988" y="207219"/>
                  <a:pt x="4246650" y="199117"/>
                </a:cubicBezTo>
                <a:cubicBezTo>
                  <a:pt x="4238311" y="191015"/>
                  <a:pt x="4240075" y="188086"/>
                  <a:pt x="4251941" y="190330"/>
                </a:cubicBezTo>
                <a:cubicBezTo>
                  <a:pt x="4263808" y="192574"/>
                  <a:pt x="4270383" y="193496"/>
                  <a:pt x="4271666" y="193094"/>
                </a:cubicBezTo>
                <a:cubicBezTo>
                  <a:pt x="4272949" y="192693"/>
                  <a:pt x="4274667" y="188409"/>
                  <a:pt x="4276818" y="180242"/>
                </a:cubicBezTo>
                <a:cubicBezTo>
                  <a:pt x="4278969" y="172075"/>
                  <a:pt x="4280944" y="159872"/>
                  <a:pt x="4282744" y="143631"/>
                </a:cubicBezTo>
                <a:cubicBezTo>
                  <a:pt x="4284544" y="127391"/>
                  <a:pt x="4285670" y="108272"/>
                  <a:pt x="4286121" y="86274"/>
                </a:cubicBezTo>
                <a:cubicBezTo>
                  <a:pt x="4286573" y="64276"/>
                  <a:pt x="4286032" y="51961"/>
                  <a:pt x="4284497" y="49330"/>
                </a:cubicBezTo>
                <a:cubicBezTo>
                  <a:pt x="4282963" y="46699"/>
                  <a:pt x="4279794" y="46039"/>
                  <a:pt x="4274989" y="47351"/>
                </a:cubicBezTo>
                <a:cubicBezTo>
                  <a:pt x="4270185" y="48663"/>
                  <a:pt x="4264277" y="50122"/>
                  <a:pt x="4257265" y="51728"/>
                </a:cubicBezTo>
                <a:cubicBezTo>
                  <a:pt x="4262657" y="56389"/>
                  <a:pt x="4264431" y="60942"/>
                  <a:pt x="4262589" y="65387"/>
                </a:cubicBezTo>
                <a:cubicBezTo>
                  <a:pt x="4260746" y="69833"/>
                  <a:pt x="4259416" y="74364"/>
                  <a:pt x="4258599" y="78982"/>
                </a:cubicBezTo>
                <a:cubicBezTo>
                  <a:pt x="4262212" y="78179"/>
                  <a:pt x="4266102" y="77301"/>
                  <a:pt x="4270268" y="76347"/>
                </a:cubicBezTo>
                <a:cubicBezTo>
                  <a:pt x="4274434" y="75393"/>
                  <a:pt x="4278030" y="76870"/>
                  <a:pt x="4281055" y="80778"/>
                </a:cubicBezTo>
                <a:cubicBezTo>
                  <a:pt x="4284081" y="84686"/>
                  <a:pt x="4283181" y="88715"/>
                  <a:pt x="4278356" y="92867"/>
                </a:cubicBezTo>
                <a:cubicBezTo>
                  <a:pt x="4273530" y="97018"/>
                  <a:pt x="4266378" y="100284"/>
                  <a:pt x="4256899" y="102665"/>
                </a:cubicBezTo>
                <a:cubicBezTo>
                  <a:pt x="4256182" y="109763"/>
                  <a:pt x="4254949" y="116711"/>
                  <a:pt x="4253200" y="123508"/>
                </a:cubicBezTo>
                <a:cubicBezTo>
                  <a:pt x="4254003" y="122748"/>
                  <a:pt x="4257283" y="121210"/>
                  <a:pt x="4263041" y="118894"/>
                </a:cubicBezTo>
                <a:cubicBezTo>
                  <a:pt x="4268798" y="116578"/>
                  <a:pt x="4273774" y="117546"/>
                  <a:pt x="4277969" y="121798"/>
                </a:cubicBezTo>
                <a:cubicBezTo>
                  <a:pt x="4282163" y="126050"/>
                  <a:pt x="4282113" y="130288"/>
                  <a:pt x="4277818" y="134511"/>
                </a:cubicBezTo>
                <a:cubicBezTo>
                  <a:pt x="4273523" y="138734"/>
                  <a:pt x="4264263" y="142932"/>
                  <a:pt x="4250038" y="147105"/>
                </a:cubicBezTo>
                <a:cubicBezTo>
                  <a:pt x="4247557" y="162851"/>
                  <a:pt x="4241211" y="180464"/>
                  <a:pt x="4231001" y="199945"/>
                </a:cubicBezTo>
                <a:cubicBezTo>
                  <a:pt x="4220791" y="219426"/>
                  <a:pt x="4207741" y="233630"/>
                  <a:pt x="4191852" y="242557"/>
                </a:cubicBezTo>
                <a:cubicBezTo>
                  <a:pt x="4175963" y="251484"/>
                  <a:pt x="4172582" y="250122"/>
                  <a:pt x="4181710" y="238470"/>
                </a:cubicBezTo>
                <a:cubicBezTo>
                  <a:pt x="4190838" y="226819"/>
                  <a:pt x="4198951" y="214124"/>
                  <a:pt x="4206049" y="200386"/>
                </a:cubicBezTo>
                <a:cubicBezTo>
                  <a:pt x="4213147" y="186648"/>
                  <a:pt x="4219364" y="170974"/>
                  <a:pt x="4224698" y="153365"/>
                </a:cubicBezTo>
                <a:cubicBezTo>
                  <a:pt x="4223523" y="155172"/>
                  <a:pt x="4221300" y="156075"/>
                  <a:pt x="4218030" y="156075"/>
                </a:cubicBezTo>
                <a:cubicBezTo>
                  <a:pt x="4214330" y="156075"/>
                  <a:pt x="4210018" y="153684"/>
                  <a:pt x="4205092" y="148901"/>
                </a:cubicBezTo>
                <a:cubicBezTo>
                  <a:pt x="4200166" y="144119"/>
                  <a:pt x="4200550" y="140778"/>
                  <a:pt x="4206243" y="138877"/>
                </a:cubicBezTo>
                <a:cubicBezTo>
                  <a:pt x="4211935" y="136977"/>
                  <a:pt x="4219098" y="134464"/>
                  <a:pt x="4227731" y="131338"/>
                </a:cubicBezTo>
                <a:cubicBezTo>
                  <a:pt x="4229309" y="124168"/>
                  <a:pt x="4230549" y="115765"/>
                  <a:pt x="4231453" y="106128"/>
                </a:cubicBezTo>
                <a:cubicBezTo>
                  <a:pt x="4224541" y="107935"/>
                  <a:pt x="4218313" y="106418"/>
                  <a:pt x="4212771" y="101579"/>
                </a:cubicBezTo>
                <a:cubicBezTo>
                  <a:pt x="4207228" y="96739"/>
                  <a:pt x="4207824" y="93376"/>
                  <a:pt x="4214557" y="91490"/>
                </a:cubicBezTo>
                <a:cubicBezTo>
                  <a:pt x="4221289" y="89604"/>
                  <a:pt x="4227423" y="87622"/>
                  <a:pt x="4232958" y="85543"/>
                </a:cubicBezTo>
                <a:cubicBezTo>
                  <a:pt x="4234650" y="71618"/>
                  <a:pt x="4234830" y="62089"/>
                  <a:pt x="4233496" y="56955"/>
                </a:cubicBezTo>
                <a:cubicBezTo>
                  <a:pt x="4229868" y="56224"/>
                  <a:pt x="4226147" y="53191"/>
                  <a:pt x="4222332" y="47857"/>
                </a:cubicBezTo>
                <a:cubicBezTo>
                  <a:pt x="4218518" y="42522"/>
                  <a:pt x="4220683" y="39855"/>
                  <a:pt x="4228828" y="39855"/>
                </a:cubicBezTo>
                <a:cubicBezTo>
                  <a:pt x="4234564" y="39855"/>
                  <a:pt x="4243201" y="37933"/>
                  <a:pt x="4254738" y="34090"/>
                </a:cubicBezTo>
                <a:cubicBezTo>
                  <a:pt x="4266274" y="30247"/>
                  <a:pt x="4274097" y="26418"/>
                  <a:pt x="4278206" y="22603"/>
                </a:cubicBezTo>
                <a:cubicBezTo>
                  <a:pt x="4280260" y="20696"/>
                  <a:pt x="4282918" y="19688"/>
                  <a:pt x="4286180" y="19579"/>
                </a:cubicBezTo>
                <a:close/>
                <a:moveTo>
                  <a:pt x="5276840" y="18350"/>
                </a:moveTo>
                <a:cubicBezTo>
                  <a:pt x="5278270" y="18450"/>
                  <a:pt x="5279994" y="18979"/>
                  <a:pt x="5282012" y="19936"/>
                </a:cubicBezTo>
                <a:cubicBezTo>
                  <a:pt x="5290086" y="23765"/>
                  <a:pt x="5297313" y="28318"/>
                  <a:pt x="5303694" y="33595"/>
                </a:cubicBezTo>
                <a:cubicBezTo>
                  <a:pt x="5310076" y="38872"/>
                  <a:pt x="5311313" y="43712"/>
                  <a:pt x="5307405" y="48115"/>
                </a:cubicBezTo>
                <a:cubicBezTo>
                  <a:pt x="5303497" y="52517"/>
                  <a:pt x="5296876" y="62942"/>
                  <a:pt x="5287540" y="79391"/>
                </a:cubicBezTo>
                <a:cubicBezTo>
                  <a:pt x="5278205" y="95839"/>
                  <a:pt x="5270131" y="109656"/>
                  <a:pt x="5263320" y="120841"/>
                </a:cubicBezTo>
                <a:cubicBezTo>
                  <a:pt x="5265600" y="122691"/>
                  <a:pt x="5268866" y="126921"/>
                  <a:pt x="5273117" y="133532"/>
                </a:cubicBezTo>
                <a:cubicBezTo>
                  <a:pt x="5277369" y="140143"/>
                  <a:pt x="5278825" y="155311"/>
                  <a:pt x="5277484" y="179037"/>
                </a:cubicBezTo>
                <a:cubicBezTo>
                  <a:pt x="5276143" y="202763"/>
                  <a:pt x="5275473" y="223875"/>
                  <a:pt x="5275473" y="242374"/>
                </a:cubicBezTo>
                <a:cubicBezTo>
                  <a:pt x="5275473" y="260830"/>
                  <a:pt x="5272960" y="274905"/>
                  <a:pt x="5267933" y="284599"/>
                </a:cubicBezTo>
                <a:cubicBezTo>
                  <a:pt x="5262907" y="294293"/>
                  <a:pt x="5257479" y="292884"/>
                  <a:pt x="5251650" y="280372"/>
                </a:cubicBezTo>
                <a:cubicBezTo>
                  <a:pt x="5245821" y="267860"/>
                  <a:pt x="5244261" y="257195"/>
                  <a:pt x="5246972" y="248376"/>
                </a:cubicBezTo>
                <a:cubicBezTo>
                  <a:pt x="5249682" y="239556"/>
                  <a:pt x="5251934" y="220739"/>
                  <a:pt x="5253726" y="191922"/>
                </a:cubicBezTo>
                <a:cubicBezTo>
                  <a:pt x="5255519" y="163105"/>
                  <a:pt x="5254766" y="143506"/>
                  <a:pt x="5251467" y="133123"/>
                </a:cubicBezTo>
                <a:cubicBezTo>
                  <a:pt x="5246907" y="142186"/>
                  <a:pt x="5240088" y="151257"/>
                  <a:pt x="5231011" y="160334"/>
                </a:cubicBezTo>
                <a:cubicBezTo>
                  <a:pt x="5221934" y="169411"/>
                  <a:pt x="5211074" y="177496"/>
                  <a:pt x="5198433" y="184587"/>
                </a:cubicBezTo>
                <a:cubicBezTo>
                  <a:pt x="5185793" y="191678"/>
                  <a:pt x="5185617" y="187598"/>
                  <a:pt x="5197907" y="172347"/>
                </a:cubicBezTo>
                <a:cubicBezTo>
                  <a:pt x="5210197" y="157097"/>
                  <a:pt x="5220801" y="142556"/>
                  <a:pt x="5229720" y="128725"/>
                </a:cubicBezTo>
                <a:cubicBezTo>
                  <a:pt x="5238640" y="114893"/>
                  <a:pt x="5248241" y="97291"/>
                  <a:pt x="5258523" y="75917"/>
                </a:cubicBezTo>
                <a:cubicBezTo>
                  <a:pt x="5268805" y="54543"/>
                  <a:pt x="5273272" y="38912"/>
                  <a:pt x="5271924" y="29024"/>
                </a:cubicBezTo>
                <a:cubicBezTo>
                  <a:pt x="5270913" y="21609"/>
                  <a:pt x="5272552" y="18051"/>
                  <a:pt x="5276840" y="18350"/>
                </a:cubicBezTo>
                <a:close/>
                <a:moveTo>
                  <a:pt x="949856" y="17495"/>
                </a:moveTo>
                <a:cubicBezTo>
                  <a:pt x="952531" y="17864"/>
                  <a:pt x="955669" y="18628"/>
                  <a:pt x="959272" y="19786"/>
                </a:cubicBezTo>
                <a:cubicBezTo>
                  <a:pt x="971131" y="23743"/>
                  <a:pt x="978843" y="28210"/>
                  <a:pt x="982406" y="33186"/>
                </a:cubicBezTo>
                <a:cubicBezTo>
                  <a:pt x="985970" y="38163"/>
                  <a:pt x="984281" y="42034"/>
                  <a:pt x="977341" y="44802"/>
                </a:cubicBezTo>
                <a:cubicBezTo>
                  <a:pt x="970400" y="47570"/>
                  <a:pt x="961136" y="54299"/>
                  <a:pt x="949549" y="64989"/>
                </a:cubicBezTo>
                <a:cubicBezTo>
                  <a:pt x="937962" y="75680"/>
                  <a:pt x="927458" y="83184"/>
                  <a:pt x="918037" y="87500"/>
                </a:cubicBezTo>
                <a:cubicBezTo>
                  <a:pt x="908615" y="91816"/>
                  <a:pt x="906622" y="89798"/>
                  <a:pt x="912057" y="81445"/>
                </a:cubicBezTo>
                <a:cubicBezTo>
                  <a:pt x="917492" y="73092"/>
                  <a:pt x="923343" y="63563"/>
                  <a:pt x="929609" y="52858"/>
                </a:cubicBezTo>
                <a:cubicBezTo>
                  <a:pt x="935876" y="42153"/>
                  <a:pt x="938784" y="32806"/>
                  <a:pt x="938332" y="24819"/>
                </a:cubicBezTo>
                <a:cubicBezTo>
                  <a:pt x="937993" y="18828"/>
                  <a:pt x="941835" y="16387"/>
                  <a:pt x="949856" y="17495"/>
                </a:cubicBezTo>
                <a:close/>
                <a:moveTo>
                  <a:pt x="235482" y="17495"/>
                </a:moveTo>
                <a:cubicBezTo>
                  <a:pt x="238155" y="17864"/>
                  <a:pt x="241294" y="18628"/>
                  <a:pt x="244897" y="19786"/>
                </a:cubicBezTo>
                <a:cubicBezTo>
                  <a:pt x="256756" y="23743"/>
                  <a:pt x="264468" y="28210"/>
                  <a:pt x="268031" y="33186"/>
                </a:cubicBezTo>
                <a:cubicBezTo>
                  <a:pt x="271595" y="38163"/>
                  <a:pt x="269907" y="42034"/>
                  <a:pt x="262966" y="44802"/>
                </a:cubicBezTo>
                <a:cubicBezTo>
                  <a:pt x="256025" y="47570"/>
                  <a:pt x="246761" y="54299"/>
                  <a:pt x="235174" y="64989"/>
                </a:cubicBezTo>
                <a:cubicBezTo>
                  <a:pt x="223587" y="75680"/>
                  <a:pt x="213083" y="83184"/>
                  <a:pt x="203662" y="87500"/>
                </a:cubicBezTo>
                <a:cubicBezTo>
                  <a:pt x="194240" y="91816"/>
                  <a:pt x="192247" y="89798"/>
                  <a:pt x="197682" y="81445"/>
                </a:cubicBezTo>
                <a:cubicBezTo>
                  <a:pt x="203117" y="73092"/>
                  <a:pt x="208968" y="63563"/>
                  <a:pt x="215234" y="52858"/>
                </a:cubicBezTo>
                <a:cubicBezTo>
                  <a:pt x="221501" y="42153"/>
                  <a:pt x="224409" y="32806"/>
                  <a:pt x="223957" y="24819"/>
                </a:cubicBezTo>
                <a:cubicBezTo>
                  <a:pt x="223618" y="18828"/>
                  <a:pt x="227460" y="16387"/>
                  <a:pt x="235482" y="17495"/>
                </a:cubicBezTo>
                <a:close/>
                <a:moveTo>
                  <a:pt x="2145093" y="16903"/>
                </a:moveTo>
                <a:cubicBezTo>
                  <a:pt x="2154988" y="16903"/>
                  <a:pt x="2165123" y="19897"/>
                  <a:pt x="2175498" y="25884"/>
                </a:cubicBezTo>
                <a:cubicBezTo>
                  <a:pt x="2185873" y="31871"/>
                  <a:pt x="2189677" y="41117"/>
                  <a:pt x="2186909" y="53621"/>
                </a:cubicBezTo>
                <a:cubicBezTo>
                  <a:pt x="2184142" y="66126"/>
                  <a:pt x="2175036" y="66058"/>
                  <a:pt x="2159591" y="53417"/>
                </a:cubicBezTo>
                <a:cubicBezTo>
                  <a:pt x="2144147" y="40776"/>
                  <a:pt x="2134933" y="31530"/>
                  <a:pt x="2131950" y="25679"/>
                </a:cubicBezTo>
                <a:cubicBezTo>
                  <a:pt x="2128968" y="19829"/>
                  <a:pt x="2133349" y="16903"/>
                  <a:pt x="2145093" y="16903"/>
                </a:cubicBezTo>
                <a:close/>
                <a:moveTo>
                  <a:pt x="3612089" y="13709"/>
                </a:moveTo>
                <a:cubicBezTo>
                  <a:pt x="3622643" y="14275"/>
                  <a:pt x="3626303" y="17828"/>
                  <a:pt x="3623070" y="24367"/>
                </a:cubicBezTo>
                <a:cubicBezTo>
                  <a:pt x="3619836" y="30906"/>
                  <a:pt x="3598508" y="37947"/>
                  <a:pt x="3559087" y="45490"/>
                </a:cubicBezTo>
                <a:cubicBezTo>
                  <a:pt x="3561711" y="46738"/>
                  <a:pt x="3563264" y="49029"/>
                  <a:pt x="3563744" y="52363"/>
                </a:cubicBezTo>
                <a:cubicBezTo>
                  <a:pt x="3564224" y="55697"/>
                  <a:pt x="3564020" y="60519"/>
                  <a:pt x="3563131" y="66829"/>
                </a:cubicBezTo>
                <a:cubicBezTo>
                  <a:pt x="3583680" y="63229"/>
                  <a:pt x="3600899" y="60350"/>
                  <a:pt x="3614788" y="58192"/>
                </a:cubicBezTo>
                <a:cubicBezTo>
                  <a:pt x="3628676" y="56034"/>
                  <a:pt x="3639295" y="53335"/>
                  <a:pt x="3646645" y="50094"/>
                </a:cubicBezTo>
                <a:cubicBezTo>
                  <a:pt x="3653994" y="46853"/>
                  <a:pt x="3661010" y="46928"/>
                  <a:pt x="3667693" y="50319"/>
                </a:cubicBezTo>
                <a:cubicBezTo>
                  <a:pt x="3674375" y="53711"/>
                  <a:pt x="3683363" y="60544"/>
                  <a:pt x="3694656" y="70819"/>
                </a:cubicBezTo>
                <a:cubicBezTo>
                  <a:pt x="3705949" y="81094"/>
                  <a:pt x="3705325" y="87052"/>
                  <a:pt x="3692784" y="88694"/>
                </a:cubicBezTo>
                <a:cubicBezTo>
                  <a:pt x="3680244" y="90336"/>
                  <a:pt x="3667847" y="95004"/>
                  <a:pt x="3655593" y="102697"/>
                </a:cubicBezTo>
                <a:cubicBezTo>
                  <a:pt x="3643339" y="110391"/>
                  <a:pt x="3639252" y="109853"/>
                  <a:pt x="3643332" y="101084"/>
                </a:cubicBezTo>
                <a:cubicBezTo>
                  <a:pt x="3647412" y="92315"/>
                  <a:pt x="3650786" y="85338"/>
                  <a:pt x="3653453" y="80154"/>
                </a:cubicBezTo>
                <a:cubicBezTo>
                  <a:pt x="3656120" y="74970"/>
                  <a:pt x="3651986" y="72823"/>
                  <a:pt x="3641052" y="73712"/>
                </a:cubicBezTo>
                <a:cubicBezTo>
                  <a:pt x="3630118" y="74601"/>
                  <a:pt x="3604596" y="78459"/>
                  <a:pt x="3564486" y="85284"/>
                </a:cubicBezTo>
                <a:cubicBezTo>
                  <a:pt x="3564486" y="104171"/>
                  <a:pt x="3563988" y="120310"/>
                  <a:pt x="3562991" y="133704"/>
                </a:cubicBezTo>
                <a:cubicBezTo>
                  <a:pt x="3561994" y="147098"/>
                  <a:pt x="3558739" y="154401"/>
                  <a:pt x="3553226" y="155612"/>
                </a:cubicBezTo>
                <a:cubicBezTo>
                  <a:pt x="3547712" y="156824"/>
                  <a:pt x="3543908" y="151870"/>
                  <a:pt x="3541814" y="140749"/>
                </a:cubicBezTo>
                <a:cubicBezTo>
                  <a:pt x="3539721" y="129628"/>
                  <a:pt x="3538674" y="112237"/>
                  <a:pt x="3538674" y="88576"/>
                </a:cubicBezTo>
                <a:cubicBezTo>
                  <a:pt x="3496542" y="95774"/>
                  <a:pt x="3472960" y="98929"/>
                  <a:pt x="3467926" y="98040"/>
                </a:cubicBezTo>
                <a:cubicBezTo>
                  <a:pt x="3465575" y="112452"/>
                  <a:pt x="3460430" y="125276"/>
                  <a:pt x="3452493" y="136511"/>
                </a:cubicBezTo>
                <a:cubicBezTo>
                  <a:pt x="3444555" y="147747"/>
                  <a:pt x="3437586" y="150099"/>
                  <a:pt x="3431585" y="143567"/>
                </a:cubicBezTo>
                <a:cubicBezTo>
                  <a:pt x="3425583" y="137035"/>
                  <a:pt x="3425296" y="129054"/>
                  <a:pt x="3430724" y="119626"/>
                </a:cubicBezTo>
                <a:cubicBezTo>
                  <a:pt x="3436152" y="110197"/>
                  <a:pt x="3440687" y="100933"/>
                  <a:pt x="3444330" y="91834"/>
                </a:cubicBezTo>
                <a:cubicBezTo>
                  <a:pt x="3447972" y="82736"/>
                  <a:pt x="3451525" y="76519"/>
                  <a:pt x="3454988" y="73185"/>
                </a:cubicBezTo>
                <a:cubicBezTo>
                  <a:pt x="3458451" y="69851"/>
                  <a:pt x="3462620" y="72228"/>
                  <a:pt x="3467496" y="80316"/>
                </a:cubicBezTo>
                <a:cubicBezTo>
                  <a:pt x="3490082" y="80387"/>
                  <a:pt x="3513356" y="77526"/>
                  <a:pt x="3537319" y="71733"/>
                </a:cubicBezTo>
                <a:cubicBezTo>
                  <a:pt x="3537319" y="66241"/>
                  <a:pt x="3536587" y="58361"/>
                  <a:pt x="3535125" y="48093"/>
                </a:cubicBezTo>
                <a:cubicBezTo>
                  <a:pt x="3519781" y="48093"/>
                  <a:pt x="3507764" y="45662"/>
                  <a:pt x="3499073" y="40801"/>
                </a:cubicBezTo>
                <a:cubicBezTo>
                  <a:pt x="3490383" y="35940"/>
                  <a:pt x="3491842" y="32541"/>
                  <a:pt x="3503451" y="30605"/>
                </a:cubicBezTo>
                <a:cubicBezTo>
                  <a:pt x="3515059" y="28669"/>
                  <a:pt x="3528094" y="26389"/>
                  <a:pt x="3542556" y="23765"/>
                </a:cubicBezTo>
                <a:cubicBezTo>
                  <a:pt x="3557018" y="21141"/>
                  <a:pt x="3569584" y="18667"/>
                  <a:pt x="3580253" y="16344"/>
                </a:cubicBezTo>
                <a:cubicBezTo>
                  <a:pt x="3590922" y="14021"/>
                  <a:pt x="3601534" y="13142"/>
                  <a:pt x="3612089" y="13709"/>
                </a:cubicBezTo>
                <a:close/>
                <a:moveTo>
                  <a:pt x="4644118" y="13634"/>
                </a:moveTo>
                <a:cubicBezTo>
                  <a:pt x="4651883" y="15068"/>
                  <a:pt x="4659332" y="17635"/>
                  <a:pt x="4666467" y="21334"/>
                </a:cubicBezTo>
                <a:cubicBezTo>
                  <a:pt x="4673601" y="25034"/>
                  <a:pt x="4675805" y="30139"/>
                  <a:pt x="4673081" y="36650"/>
                </a:cubicBezTo>
                <a:cubicBezTo>
                  <a:pt x="4670356" y="43160"/>
                  <a:pt x="4668571" y="67166"/>
                  <a:pt x="4667725" y="108666"/>
                </a:cubicBezTo>
                <a:cubicBezTo>
                  <a:pt x="4671798" y="104923"/>
                  <a:pt x="4678878" y="98452"/>
                  <a:pt x="4688967" y="89253"/>
                </a:cubicBezTo>
                <a:cubicBezTo>
                  <a:pt x="4699055" y="80054"/>
                  <a:pt x="4704633" y="71991"/>
                  <a:pt x="4705702" y="65065"/>
                </a:cubicBezTo>
                <a:cubicBezTo>
                  <a:pt x="4706770" y="58138"/>
                  <a:pt x="4711258" y="56145"/>
                  <a:pt x="4719167" y="59085"/>
                </a:cubicBezTo>
                <a:cubicBezTo>
                  <a:pt x="4727075" y="62025"/>
                  <a:pt x="4734651" y="67144"/>
                  <a:pt x="4741892" y="74443"/>
                </a:cubicBezTo>
                <a:cubicBezTo>
                  <a:pt x="4749134" y="81742"/>
                  <a:pt x="4747159" y="87002"/>
                  <a:pt x="4735967" y="90221"/>
                </a:cubicBezTo>
                <a:cubicBezTo>
                  <a:pt x="4724774" y="93440"/>
                  <a:pt x="4701962" y="104945"/>
                  <a:pt x="4667531" y="124734"/>
                </a:cubicBezTo>
                <a:cubicBezTo>
                  <a:pt x="4666728" y="139146"/>
                  <a:pt x="4667768" y="150679"/>
                  <a:pt x="4670650" y="159334"/>
                </a:cubicBezTo>
                <a:cubicBezTo>
                  <a:pt x="4673533" y="167988"/>
                  <a:pt x="4684553" y="172505"/>
                  <a:pt x="4703712" y="172885"/>
                </a:cubicBezTo>
                <a:cubicBezTo>
                  <a:pt x="4722870" y="173265"/>
                  <a:pt x="4735425" y="172097"/>
                  <a:pt x="4741376" y="169379"/>
                </a:cubicBezTo>
                <a:cubicBezTo>
                  <a:pt x="4747327" y="166662"/>
                  <a:pt x="4753863" y="157889"/>
                  <a:pt x="4760983" y="143061"/>
                </a:cubicBezTo>
                <a:cubicBezTo>
                  <a:pt x="4768103" y="128233"/>
                  <a:pt x="4771662" y="129395"/>
                  <a:pt x="4771662" y="146546"/>
                </a:cubicBezTo>
                <a:cubicBezTo>
                  <a:pt x="4771662" y="159911"/>
                  <a:pt x="4773236" y="170648"/>
                  <a:pt x="4776384" y="178758"/>
                </a:cubicBezTo>
                <a:cubicBezTo>
                  <a:pt x="4779532" y="186867"/>
                  <a:pt x="4774681" y="193212"/>
                  <a:pt x="4761832" y="197794"/>
                </a:cubicBezTo>
                <a:cubicBezTo>
                  <a:pt x="4748984" y="202376"/>
                  <a:pt x="4731826" y="204434"/>
                  <a:pt x="4710358" y="203968"/>
                </a:cubicBezTo>
                <a:cubicBezTo>
                  <a:pt x="4688891" y="203502"/>
                  <a:pt x="4673024" y="198870"/>
                  <a:pt x="4662756" y="190072"/>
                </a:cubicBezTo>
                <a:cubicBezTo>
                  <a:pt x="4652488" y="181274"/>
                  <a:pt x="4647121" y="166647"/>
                  <a:pt x="4646656" y="146191"/>
                </a:cubicBezTo>
                <a:cubicBezTo>
                  <a:pt x="4646189" y="125735"/>
                  <a:pt x="4645956" y="103353"/>
                  <a:pt x="4645956" y="79046"/>
                </a:cubicBezTo>
                <a:cubicBezTo>
                  <a:pt x="4645956" y="54568"/>
                  <a:pt x="4643709" y="37187"/>
                  <a:pt x="4639213" y="26905"/>
                </a:cubicBezTo>
                <a:cubicBezTo>
                  <a:pt x="4634718" y="16624"/>
                  <a:pt x="4636352" y="12200"/>
                  <a:pt x="4644118" y="13634"/>
                </a:cubicBezTo>
                <a:close/>
                <a:moveTo>
                  <a:pt x="5376141" y="11655"/>
                </a:moveTo>
                <a:cubicBezTo>
                  <a:pt x="5384874" y="13562"/>
                  <a:pt x="5392998" y="16358"/>
                  <a:pt x="5400512" y="20044"/>
                </a:cubicBezTo>
                <a:cubicBezTo>
                  <a:pt x="5408027" y="23729"/>
                  <a:pt x="5410210" y="28601"/>
                  <a:pt x="5407062" y="34660"/>
                </a:cubicBezTo>
                <a:cubicBezTo>
                  <a:pt x="5403914" y="40719"/>
                  <a:pt x="5402341" y="60892"/>
                  <a:pt x="5402341" y="95179"/>
                </a:cubicBezTo>
                <a:cubicBezTo>
                  <a:pt x="5410716" y="92784"/>
                  <a:pt x="5418847" y="90386"/>
                  <a:pt x="5426733" y="87984"/>
                </a:cubicBezTo>
                <a:cubicBezTo>
                  <a:pt x="5434621" y="85582"/>
                  <a:pt x="5441751" y="87643"/>
                  <a:pt x="5448125" y="94168"/>
                </a:cubicBezTo>
                <a:cubicBezTo>
                  <a:pt x="5454500" y="100693"/>
                  <a:pt x="5452188" y="105881"/>
                  <a:pt x="5441188" y="109731"/>
                </a:cubicBezTo>
                <a:cubicBezTo>
                  <a:pt x="5430190" y="113581"/>
                  <a:pt x="5417240" y="117077"/>
                  <a:pt x="5402341" y="120217"/>
                </a:cubicBezTo>
                <a:lnTo>
                  <a:pt x="5402341" y="154569"/>
                </a:lnTo>
                <a:cubicBezTo>
                  <a:pt x="5430476" y="151042"/>
                  <a:pt x="5451205" y="147682"/>
                  <a:pt x="5464527" y="144492"/>
                </a:cubicBezTo>
                <a:cubicBezTo>
                  <a:pt x="5477849" y="141301"/>
                  <a:pt x="5488138" y="142789"/>
                  <a:pt x="5495394" y="148955"/>
                </a:cubicBezTo>
                <a:cubicBezTo>
                  <a:pt x="5502651" y="155121"/>
                  <a:pt x="5505601" y="160097"/>
                  <a:pt x="5504246" y="163883"/>
                </a:cubicBezTo>
                <a:cubicBezTo>
                  <a:pt x="5502890" y="167669"/>
                  <a:pt x="5496341" y="169562"/>
                  <a:pt x="5484596" y="169562"/>
                </a:cubicBezTo>
                <a:cubicBezTo>
                  <a:pt x="5474917" y="169562"/>
                  <a:pt x="5462523" y="170232"/>
                  <a:pt x="5447415" y="171573"/>
                </a:cubicBezTo>
                <a:cubicBezTo>
                  <a:pt x="5432308" y="172914"/>
                  <a:pt x="5417283" y="174760"/>
                  <a:pt x="5402341" y="177112"/>
                </a:cubicBezTo>
                <a:cubicBezTo>
                  <a:pt x="5402341" y="220047"/>
                  <a:pt x="5401631" y="253847"/>
                  <a:pt x="5400211" y="278512"/>
                </a:cubicBezTo>
                <a:cubicBezTo>
                  <a:pt x="5398792" y="303177"/>
                  <a:pt x="5394984" y="316381"/>
                  <a:pt x="5388789" y="318123"/>
                </a:cubicBezTo>
                <a:cubicBezTo>
                  <a:pt x="5382594" y="319865"/>
                  <a:pt x="5379002" y="310150"/>
                  <a:pt x="5378013" y="288976"/>
                </a:cubicBezTo>
                <a:cubicBezTo>
                  <a:pt x="5377023" y="267803"/>
                  <a:pt x="5376528" y="231598"/>
                  <a:pt x="5376528" y="180360"/>
                </a:cubicBezTo>
                <a:cubicBezTo>
                  <a:pt x="5345209" y="186526"/>
                  <a:pt x="5324882" y="190545"/>
                  <a:pt x="5315547" y="192417"/>
                </a:cubicBezTo>
                <a:cubicBezTo>
                  <a:pt x="5306211" y="194288"/>
                  <a:pt x="5296496" y="191223"/>
                  <a:pt x="5286400" y="183221"/>
                </a:cubicBezTo>
                <a:cubicBezTo>
                  <a:pt x="5276305" y="175219"/>
                  <a:pt x="5278323" y="170931"/>
                  <a:pt x="5292455" y="170358"/>
                </a:cubicBezTo>
                <a:cubicBezTo>
                  <a:pt x="5306587" y="169784"/>
                  <a:pt x="5334612" y="166077"/>
                  <a:pt x="5376528" y="159237"/>
                </a:cubicBezTo>
                <a:lnTo>
                  <a:pt x="5376528" y="123680"/>
                </a:lnTo>
                <a:lnTo>
                  <a:pt x="5357406" y="127660"/>
                </a:lnTo>
                <a:cubicBezTo>
                  <a:pt x="5347024" y="128606"/>
                  <a:pt x="5338914" y="126828"/>
                  <a:pt x="5333078" y="122325"/>
                </a:cubicBezTo>
                <a:cubicBezTo>
                  <a:pt x="5323484" y="136078"/>
                  <a:pt x="5313255" y="145815"/>
                  <a:pt x="5302393" y="151536"/>
                </a:cubicBezTo>
                <a:cubicBezTo>
                  <a:pt x="5291530" y="157258"/>
                  <a:pt x="5289276" y="155250"/>
                  <a:pt x="5295628" y="145513"/>
                </a:cubicBezTo>
                <a:cubicBezTo>
                  <a:pt x="5301981" y="135776"/>
                  <a:pt x="5308054" y="124046"/>
                  <a:pt x="5313847" y="110322"/>
                </a:cubicBezTo>
                <a:cubicBezTo>
                  <a:pt x="5319641" y="96599"/>
                  <a:pt x="5321864" y="85693"/>
                  <a:pt x="5320515" y="77605"/>
                </a:cubicBezTo>
                <a:cubicBezTo>
                  <a:pt x="5319168" y="69517"/>
                  <a:pt x="5322541" y="66696"/>
                  <a:pt x="5330636" y="69141"/>
                </a:cubicBezTo>
                <a:cubicBezTo>
                  <a:pt x="5338731" y="71586"/>
                  <a:pt x="5345507" y="75494"/>
                  <a:pt x="5350963" y="80864"/>
                </a:cubicBezTo>
                <a:cubicBezTo>
                  <a:pt x="5356420" y="86235"/>
                  <a:pt x="5356778" y="91512"/>
                  <a:pt x="5352039" y="96696"/>
                </a:cubicBezTo>
                <a:cubicBezTo>
                  <a:pt x="5347299" y="101880"/>
                  <a:pt x="5343819" y="105877"/>
                  <a:pt x="5341596" y="108688"/>
                </a:cubicBezTo>
                <a:cubicBezTo>
                  <a:pt x="5344751" y="108688"/>
                  <a:pt x="5356395" y="106271"/>
                  <a:pt x="5376528" y="101439"/>
                </a:cubicBezTo>
                <a:cubicBezTo>
                  <a:pt x="5376528" y="89350"/>
                  <a:pt x="5376310" y="77111"/>
                  <a:pt x="5375872" y="64721"/>
                </a:cubicBezTo>
                <a:cubicBezTo>
                  <a:pt x="5375435" y="52331"/>
                  <a:pt x="5374352" y="43110"/>
                  <a:pt x="5372624" y="37058"/>
                </a:cubicBezTo>
                <a:cubicBezTo>
                  <a:pt x="5370896" y="31007"/>
                  <a:pt x="5368867" y="24783"/>
                  <a:pt x="5366537" y="18387"/>
                </a:cubicBezTo>
                <a:cubicBezTo>
                  <a:pt x="5364206" y="11992"/>
                  <a:pt x="5367408" y="9747"/>
                  <a:pt x="5376141" y="11655"/>
                </a:cubicBezTo>
                <a:close/>
                <a:moveTo>
                  <a:pt x="1338178" y="7570"/>
                </a:moveTo>
                <a:cubicBezTo>
                  <a:pt x="1341772" y="7267"/>
                  <a:pt x="1347387" y="9260"/>
                  <a:pt x="1355024" y="13548"/>
                </a:cubicBezTo>
                <a:cubicBezTo>
                  <a:pt x="1366854" y="21234"/>
                  <a:pt x="1370561" y="27343"/>
                  <a:pt x="1366144" y="31874"/>
                </a:cubicBezTo>
                <a:cubicBezTo>
                  <a:pt x="1361728" y="36406"/>
                  <a:pt x="1355382" y="41755"/>
                  <a:pt x="1347108" y="47921"/>
                </a:cubicBezTo>
                <a:cubicBezTo>
                  <a:pt x="1364804" y="46272"/>
                  <a:pt x="1376086" y="43838"/>
                  <a:pt x="1380954" y="40618"/>
                </a:cubicBezTo>
                <a:cubicBezTo>
                  <a:pt x="1385823" y="37399"/>
                  <a:pt x="1391534" y="37033"/>
                  <a:pt x="1398087" y="39521"/>
                </a:cubicBezTo>
                <a:cubicBezTo>
                  <a:pt x="1404641" y="42009"/>
                  <a:pt x="1410380" y="46430"/>
                  <a:pt x="1415306" y="52782"/>
                </a:cubicBezTo>
                <a:cubicBezTo>
                  <a:pt x="1420232" y="59135"/>
                  <a:pt x="1419594" y="63484"/>
                  <a:pt x="1413392" y="65828"/>
                </a:cubicBezTo>
                <a:cubicBezTo>
                  <a:pt x="1407190" y="68173"/>
                  <a:pt x="1400801" y="71102"/>
                  <a:pt x="1394226" y="74615"/>
                </a:cubicBezTo>
                <a:cubicBezTo>
                  <a:pt x="1387651" y="78129"/>
                  <a:pt x="1375544" y="85880"/>
                  <a:pt x="1357906" y="97868"/>
                </a:cubicBezTo>
                <a:cubicBezTo>
                  <a:pt x="1367672" y="96233"/>
                  <a:pt x="1374594" y="94477"/>
                  <a:pt x="1378674" y="92598"/>
                </a:cubicBezTo>
                <a:cubicBezTo>
                  <a:pt x="1382754" y="90719"/>
                  <a:pt x="1387031" y="90791"/>
                  <a:pt x="1391505" y="92813"/>
                </a:cubicBezTo>
                <a:cubicBezTo>
                  <a:pt x="1395979" y="94835"/>
                  <a:pt x="1400948" y="98277"/>
                  <a:pt x="1406412" y="103138"/>
                </a:cubicBezTo>
                <a:cubicBezTo>
                  <a:pt x="1411875" y="107999"/>
                  <a:pt x="1412786" y="112488"/>
                  <a:pt x="1409143" y="116603"/>
                </a:cubicBezTo>
                <a:cubicBezTo>
                  <a:pt x="1405501" y="120719"/>
                  <a:pt x="1403468" y="128327"/>
                  <a:pt x="1403045" y="139426"/>
                </a:cubicBezTo>
                <a:cubicBezTo>
                  <a:pt x="1402622" y="150525"/>
                  <a:pt x="1403311" y="171207"/>
                  <a:pt x="1405110" y="201472"/>
                </a:cubicBezTo>
                <a:cubicBezTo>
                  <a:pt x="1406910" y="231737"/>
                  <a:pt x="1407111" y="251315"/>
                  <a:pt x="1405713" y="260206"/>
                </a:cubicBezTo>
                <a:cubicBezTo>
                  <a:pt x="1404314" y="269097"/>
                  <a:pt x="1400324" y="277809"/>
                  <a:pt x="1393742" y="286341"/>
                </a:cubicBezTo>
                <a:cubicBezTo>
                  <a:pt x="1387160" y="294874"/>
                  <a:pt x="1381883" y="294852"/>
                  <a:pt x="1377911" y="286277"/>
                </a:cubicBezTo>
                <a:cubicBezTo>
                  <a:pt x="1373938" y="277701"/>
                  <a:pt x="1367335" y="269126"/>
                  <a:pt x="1358099" y="260551"/>
                </a:cubicBezTo>
                <a:cubicBezTo>
                  <a:pt x="1348864" y="251975"/>
                  <a:pt x="1349438" y="248813"/>
                  <a:pt x="1359820" y="251064"/>
                </a:cubicBezTo>
                <a:cubicBezTo>
                  <a:pt x="1370203" y="253316"/>
                  <a:pt x="1376286" y="253854"/>
                  <a:pt x="1378072" y="252678"/>
                </a:cubicBezTo>
                <a:cubicBezTo>
                  <a:pt x="1379857" y="251502"/>
                  <a:pt x="1380965" y="245465"/>
                  <a:pt x="1381395" y="234566"/>
                </a:cubicBezTo>
                <a:cubicBezTo>
                  <a:pt x="1381610" y="229117"/>
                  <a:pt x="1381663" y="220668"/>
                  <a:pt x="1381554" y="209219"/>
                </a:cubicBezTo>
                <a:lnTo>
                  <a:pt x="1381416" y="199848"/>
                </a:lnTo>
                <a:lnTo>
                  <a:pt x="1374996" y="202838"/>
                </a:lnTo>
                <a:cubicBezTo>
                  <a:pt x="1366585" y="204057"/>
                  <a:pt x="1361276" y="204882"/>
                  <a:pt x="1359068" y="205312"/>
                </a:cubicBezTo>
                <a:cubicBezTo>
                  <a:pt x="1358236" y="227884"/>
                  <a:pt x="1355239" y="244443"/>
                  <a:pt x="1350076" y="254990"/>
                </a:cubicBezTo>
                <a:cubicBezTo>
                  <a:pt x="1344914" y="265537"/>
                  <a:pt x="1341304" y="264365"/>
                  <a:pt x="1339246" y="251473"/>
                </a:cubicBezTo>
                <a:cubicBezTo>
                  <a:pt x="1337188" y="238581"/>
                  <a:pt x="1336159" y="224327"/>
                  <a:pt x="1336159" y="208711"/>
                </a:cubicBezTo>
                <a:cubicBezTo>
                  <a:pt x="1328387" y="209614"/>
                  <a:pt x="1321944" y="208194"/>
                  <a:pt x="1316832" y="204452"/>
                </a:cubicBezTo>
                <a:lnTo>
                  <a:pt x="1315539" y="197238"/>
                </a:lnTo>
                <a:lnTo>
                  <a:pt x="1309078" y="237137"/>
                </a:lnTo>
                <a:cubicBezTo>
                  <a:pt x="1304489" y="255542"/>
                  <a:pt x="1295257" y="270703"/>
                  <a:pt x="1281383" y="282620"/>
                </a:cubicBezTo>
                <a:cubicBezTo>
                  <a:pt x="1267509" y="294537"/>
                  <a:pt x="1264845" y="292311"/>
                  <a:pt x="1273392" y="275941"/>
                </a:cubicBezTo>
                <a:cubicBezTo>
                  <a:pt x="1281939" y="259572"/>
                  <a:pt x="1288012" y="239241"/>
                  <a:pt x="1291611" y="214949"/>
                </a:cubicBezTo>
                <a:cubicBezTo>
                  <a:pt x="1295210" y="190656"/>
                  <a:pt x="1297010" y="169203"/>
                  <a:pt x="1297010" y="150590"/>
                </a:cubicBezTo>
                <a:cubicBezTo>
                  <a:pt x="1297010" y="131575"/>
                  <a:pt x="1295662" y="118937"/>
                  <a:pt x="1292966" y="112678"/>
                </a:cubicBezTo>
                <a:lnTo>
                  <a:pt x="1292455" y="107148"/>
                </a:lnTo>
                <a:lnTo>
                  <a:pt x="1280824" y="114452"/>
                </a:lnTo>
                <a:cubicBezTo>
                  <a:pt x="1269115" y="120604"/>
                  <a:pt x="1268093" y="117808"/>
                  <a:pt x="1277759" y="106063"/>
                </a:cubicBezTo>
                <a:cubicBezTo>
                  <a:pt x="1287424" y="94319"/>
                  <a:pt x="1299348" y="78713"/>
                  <a:pt x="1313530" y="59246"/>
                </a:cubicBezTo>
                <a:cubicBezTo>
                  <a:pt x="1327713" y="39779"/>
                  <a:pt x="1334356" y="25152"/>
                  <a:pt x="1333459" y="15365"/>
                </a:cubicBezTo>
                <a:cubicBezTo>
                  <a:pt x="1333011" y="10472"/>
                  <a:pt x="1334584" y="7873"/>
                  <a:pt x="1338178" y="7570"/>
                </a:cubicBezTo>
                <a:close/>
                <a:moveTo>
                  <a:pt x="2462763" y="1625"/>
                </a:moveTo>
                <a:cubicBezTo>
                  <a:pt x="2464469" y="1712"/>
                  <a:pt x="2466554" y="2172"/>
                  <a:pt x="2469017" y="3008"/>
                </a:cubicBezTo>
                <a:cubicBezTo>
                  <a:pt x="2478869" y="6349"/>
                  <a:pt x="2487222" y="10902"/>
                  <a:pt x="2494077" y="16667"/>
                </a:cubicBezTo>
                <a:cubicBezTo>
                  <a:pt x="2500931" y="22431"/>
                  <a:pt x="2502620" y="27300"/>
                  <a:pt x="2499142" y="31272"/>
                </a:cubicBezTo>
                <a:cubicBezTo>
                  <a:pt x="2495665" y="35244"/>
                  <a:pt x="2492449" y="39080"/>
                  <a:pt x="2489495" y="42780"/>
                </a:cubicBezTo>
                <a:cubicBezTo>
                  <a:pt x="2520470" y="74974"/>
                  <a:pt x="2542181" y="96405"/>
                  <a:pt x="2554628" y="107074"/>
                </a:cubicBezTo>
                <a:cubicBezTo>
                  <a:pt x="2567075" y="117744"/>
                  <a:pt x="2579896" y="126821"/>
                  <a:pt x="2593089" y="134306"/>
                </a:cubicBezTo>
                <a:cubicBezTo>
                  <a:pt x="2606281" y="141792"/>
                  <a:pt x="2621335" y="148675"/>
                  <a:pt x="2638249" y="154956"/>
                </a:cubicBezTo>
                <a:cubicBezTo>
                  <a:pt x="2655164" y="161237"/>
                  <a:pt x="2656476" y="165919"/>
                  <a:pt x="2642186" y="169003"/>
                </a:cubicBezTo>
                <a:cubicBezTo>
                  <a:pt x="2627896" y="172086"/>
                  <a:pt x="2612222" y="173158"/>
                  <a:pt x="2595164" y="172218"/>
                </a:cubicBezTo>
                <a:cubicBezTo>
                  <a:pt x="2578107" y="171279"/>
                  <a:pt x="2566104" y="166343"/>
                  <a:pt x="2559156" y="157409"/>
                </a:cubicBezTo>
                <a:cubicBezTo>
                  <a:pt x="2552208" y="148475"/>
                  <a:pt x="2542622" y="135927"/>
                  <a:pt x="2530397" y="119766"/>
                </a:cubicBezTo>
                <a:cubicBezTo>
                  <a:pt x="2518172" y="103604"/>
                  <a:pt x="2501591" y="81965"/>
                  <a:pt x="2480654" y="54847"/>
                </a:cubicBezTo>
                <a:cubicBezTo>
                  <a:pt x="2470802" y="75239"/>
                  <a:pt x="2460216" y="93358"/>
                  <a:pt x="2448894" y="109204"/>
                </a:cubicBezTo>
                <a:cubicBezTo>
                  <a:pt x="2437572" y="125050"/>
                  <a:pt x="2423691" y="141649"/>
                  <a:pt x="2407250" y="159000"/>
                </a:cubicBezTo>
                <a:cubicBezTo>
                  <a:pt x="2390809" y="176352"/>
                  <a:pt x="2371586" y="190101"/>
                  <a:pt x="2349581" y="200246"/>
                </a:cubicBezTo>
                <a:cubicBezTo>
                  <a:pt x="2327576" y="210392"/>
                  <a:pt x="2325005" y="207786"/>
                  <a:pt x="2341870" y="192427"/>
                </a:cubicBezTo>
                <a:cubicBezTo>
                  <a:pt x="2358734" y="177069"/>
                  <a:pt x="2374802" y="160628"/>
                  <a:pt x="2390074" y="143104"/>
                </a:cubicBezTo>
                <a:cubicBezTo>
                  <a:pt x="2405346" y="125580"/>
                  <a:pt x="2418299" y="108623"/>
                  <a:pt x="2428933" y="92232"/>
                </a:cubicBezTo>
                <a:cubicBezTo>
                  <a:pt x="2439566" y="75841"/>
                  <a:pt x="2447568" y="60361"/>
                  <a:pt x="2452938" y="45792"/>
                </a:cubicBezTo>
                <a:cubicBezTo>
                  <a:pt x="2458308" y="31222"/>
                  <a:pt x="2459868" y="19613"/>
                  <a:pt x="2457617" y="10966"/>
                </a:cubicBezTo>
                <a:cubicBezTo>
                  <a:pt x="2455928" y="4481"/>
                  <a:pt x="2457644" y="1367"/>
                  <a:pt x="2462763" y="1625"/>
                </a:cubicBezTo>
                <a:close/>
                <a:moveTo>
                  <a:pt x="4958613" y="1"/>
                </a:moveTo>
                <a:cubicBezTo>
                  <a:pt x="4961518" y="-24"/>
                  <a:pt x="4965989" y="1072"/>
                  <a:pt x="4972027" y="3287"/>
                </a:cubicBezTo>
                <a:cubicBezTo>
                  <a:pt x="4984102" y="7718"/>
                  <a:pt x="4990429" y="11303"/>
                  <a:pt x="4991009" y="14042"/>
                </a:cubicBezTo>
                <a:cubicBezTo>
                  <a:pt x="4991590" y="16781"/>
                  <a:pt x="4983779" y="25378"/>
                  <a:pt x="4967574" y="39833"/>
                </a:cubicBezTo>
                <a:cubicBezTo>
                  <a:pt x="4986116" y="38184"/>
                  <a:pt x="4999926" y="34621"/>
                  <a:pt x="5009003" y="29143"/>
                </a:cubicBezTo>
                <a:cubicBezTo>
                  <a:pt x="5018080" y="23665"/>
                  <a:pt x="5028743" y="24213"/>
                  <a:pt x="5040989" y="30788"/>
                </a:cubicBezTo>
                <a:cubicBezTo>
                  <a:pt x="5053236" y="37363"/>
                  <a:pt x="5058097" y="42755"/>
                  <a:pt x="5055573" y="46964"/>
                </a:cubicBezTo>
                <a:cubicBezTo>
                  <a:pt x="5053049" y="51173"/>
                  <a:pt x="5048166" y="56669"/>
                  <a:pt x="5040924" y="63452"/>
                </a:cubicBezTo>
                <a:cubicBezTo>
                  <a:pt x="5033683" y="70234"/>
                  <a:pt x="5027570" y="76788"/>
                  <a:pt x="5022587" y="83112"/>
                </a:cubicBezTo>
                <a:cubicBezTo>
                  <a:pt x="5017604" y="89436"/>
                  <a:pt x="5010968" y="95782"/>
                  <a:pt x="5002679" y="102149"/>
                </a:cubicBezTo>
                <a:cubicBezTo>
                  <a:pt x="5011341" y="106866"/>
                  <a:pt x="5019665" y="111226"/>
                  <a:pt x="5027653" y="115227"/>
                </a:cubicBezTo>
                <a:cubicBezTo>
                  <a:pt x="5035640" y="119228"/>
                  <a:pt x="5046521" y="123673"/>
                  <a:pt x="5060294" y="128563"/>
                </a:cubicBezTo>
                <a:cubicBezTo>
                  <a:pt x="5074068" y="133453"/>
                  <a:pt x="5086720" y="137228"/>
                  <a:pt x="5098249" y="139888"/>
                </a:cubicBezTo>
                <a:cubicBezTo>
                  <a:pt x="5109779" y="142549"/>
                  <a:pt x="5122377" y="144499"/>
                  <a:pt x="5136043" y="145739"/>
                </a:cubicBezTo>
                <a:cubicBezTo>
                  <a:pt x="5149710" y="146980"/>
                  <a:pt x="5152649" y="149901"/>
                  <a:pt x="5144862" y="154505"/>
                </a:cubicBezTo>
                <a:cubicBezTo>
                  <a:pt x="5137076" y="159108"/>
                  <a:pt x="5124894" y="162768"/>
                  <a:pt x="5108316" y="165486"/>
                </a:cubicBezTo>
                <a:cubicBezTo>
                  <a:pt x="5091739" y="168203"/>
                  <a:pt x="5077990" y="168160"/>
                  <a:pt x="5067070" y="165357"/>
                </a:cubicBezTo>
                <a:cubicBezTo>
                  <a:pt x="5056150" y="162553"/>
                  <a:pt x="5029818" y="146861"/>
                  <a:pt x="4988074" y="118281"/>
                </a:cubicBezTo>
                <a:cubicBezTo>
                  <a:pt x="4960569" y="143104"/>
                  <a:pt x="4936513" y="159635"/>
                  <a:pt x="4915906" y="167873"/>
                </a:cubicBezTo>
                <a:cubicBezTo>
                  <a:pt x="4895300" y="176112"/>
                  <a:pt x="4876686" y="181830"/>
                  <a:pt x="4860066" y="185028"/>
                </a:cubicBezTo>
                <a:cubicBezTo>
                  <a:pt x="4843446" y="188226"/>
                  <a:pt x="4841979" y="186057"/>
                  <a:pt x="4855667" y="178521"/>
                </a:cubicBezTo>
                <a:cubicBezTo>
                  <a:pt x="4869355" y="170985"/>
                  <a:pt x="4886839" y="161230"/>
                  <a:pt x="4908120" y="149256"/>
                </a:cubicBezTo>
                <a:cubicBezTo>
                  <a:pt x="4929401" y="137282"/>
                  <a:pt x="4949621" y="121737"/>
                  <a:pt x="4968779" y="102622"/>
                </a:cubicBezTo>
                <a:cubicBezTo>
                  <a:pt x="4956446" y="91924"/>
                  <a:pt x="4945720" y="83643"/>
                  <a:pt x="4936599" y="77777"/>
                </a:cubicBezTo>
                <a:cubicBezTo>
                  <a:pt x="4928741" y="83843"/>
                  <a:pt x="4920492" y="88285"/>
                  <a:pt x="4911851" y="91103"/>
                </a:cubicBezTo>
                <a:cubicBezTo>
                  <a:pt x="4903212" y="93921"/>
                  <a:pt x="4897942" y="94226"/>
                  <a:pt x="4896041" y="92017"/>
                </a:cubicBezTo>
                <a:cubicBezTo>
                  <a:pt x="4894142" y="89809"/>
                  <a:pt x="4897368" y="85489"/>
                  <a:pt x="4905721" y="79057"/>
                </a:cubicBezTo>
                <a:cubicBezTo>
                  <a:pt x="4914075" y="72626"/>
                  <a:pt x="4923321" y="62792"/>
                  <a:pt x="4933459" y="49556"/>
                </a:cubicBezTo>
                <a:cubicBezTo>
                  <a:pt x="4943598" y="36320"/>
                  <a:pt x="4949767" y="26457"/>
                  <a:pt x="4951968" y="19968"/>
                </a:cubicBezTo>
                <a:cubicBezTo>
                  <a:pt x="4954170" y="13479"/>
                  <a:pt x="4955044" y="7969"/>
                  <a:pt x="4954592" y="3438"/>
                </a:cubicBezTo>
                <a:cubicBezTo>
                  <a:pt x="4954367" y="1172"/>
                  <a:pt x="4955707" y="27"/>
                  <a:pt x="495861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42803" y="5783176"/>
            <a:ext cx="3306391" cy="6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一共要浇多少桶水？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198558" y="4958017"/>
            <a:ext cx="1044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912622" y="5070074"/>
            <a:ext cx="1044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912622" y="5244886"/>
            <a:ext cx="1044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06" y="2533939"/>
            <a:ext cx="4049161" cy="318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15366" y="5663328"/>
            <a:ext cx="3306391" cy="6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一共要浇多少桶水？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798645" y="5177070"/>
            <a:ext cx="1044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512709" y="5289127"/>
            <a:ext cx="1044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512709" y="5463939"/>
            <a:ext cx="1044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24"/>
          <p:cNvSpPr txBox="1"/>
          <p:nvPr/>
        </p:nvSpPr>
        <p:spPr>
          <a:xfrm>
            <a:off x="812800" y="1323278"/>
            <a:ext cx="866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你是如何解决问题的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812800" y="1319336"/>
            <a:ext cx="6735910" cy="327860"/>
          </a:xfrm>
          <a:custGeom>
            <a:avLst/>
            <a:gdLst/>
            <a:ahLst/>
            <a:cxnLst/>
            <a:rect l="l" t="t" r="r" b="b"/>
            <a:pathLst>
              <a:path w="6735910" h="327860">
                <a:moveTo>
                  <a:pt x="6665636" y="238887"/>
                </a:moveTo>
                <a:cubicBezTo>
                  <a:pt x="6672434" y="238887"/>
                  <a:pt x="6677972" y="241027"/>
                  <a:pt x="6682253" y="245308"/>
                </a:cubicBezTo>
                <a:cubicBezTo>
                  <a:pt x="6686534" y="249588"/>
                  <a:pt x="6688674" y="254661"/>
                  <a:pt x="6688674" y="260526"/>
                </a:cubicBezTo>
                <a:cubicBezTo>
                  <a:pt x="6688674" y="267094"/>
                  <a:pt x="6686476" y="272576"/>
                  <a:pt x="6682081" y="276971"/>
                </a:cubicBezTo>
                <a:cubicBezTo>
                  <a:pt x="6677686" y="281366"/>
                  <a:pt x="6672204" y="283564"/>
                  <a:pt x="6665636" y="283564"/>
                </a:cubicBezTo>
                <a:cubicBezTo>
                  <a:pt x="6659040" y="283564"/>
                  <a:pt x="6653555" y="281377"/>
                  <a:pt x="6649180" y="277003"/>
                </a:cubicBezTo>
                <a:cubicBezTo>
                  <a:pt x="6644807" y="272630"/>
                  <a:pt x="6642620" y="267137"/>
                  <a:pt x="6642620" y="260526"/>
                </a:cubicBezTo>
                <a:cubicBezTo>
                  <a:pt x="6642620" y="254618"/>
                  <a:pt x="6644750" y="249535"/>
                  <a:pt x="6649008" y="245276"/>
                </a:cubicBezTo>
                <a:cubicBezTo>
                  <a:pt x="6653268" y="241017"/>
                  <a:pt x="6658810" y="238887"/>
                  <a:pt x="6665636" y="238887"/>
                </a:cubicBezTo>
                <a:close/>
                <a:moveTo>
                  <a:pt x="768306" y="238887"/>
                </a:moveTo>
                <a:cubicBezTo>
                  <a:pt x="775104" y="238887"/>
                  <a:pt x="780869" y="241253"/>
                  <a:pt x="785601" y="245985"/>
                </a:cubicBezTo>
                <a:cubicBezTo>
                  <a:pt x="790333" y="250718"/>
                  <a:pt x="792700" y="256016"/>
                  <a:pt x="792700" y="261882"/>
                </a:cubicBezTo>
                <a:cubicBezTo>
                  <a:pt x="792700" y="269339"/>
                  <a:pt x="790276" y="275490"/>
                  <a:pt x="785429" y="280337"/>
                </a:cubicBezTo>
                <a:cubicBezTo>
                  <a:pt x="780582" y="285184"/>
                  <a:pt x="774874" y="287608"/>
                  <a:pt x="768306" y="287608"/>
                </a:cubicBezTo>
                <a:cubicBezTo>
                  <a:pt x="761710" y="287608"/>
                  <a:pt x="755999" y="285195"/>
                  <a:pt x="751174" y="280370"/>
                </a:cubicBezTo>
                <a:cubicBezTo>
                  <a:pt x="746348" y="275544"/>
                  <a:pt x="743935" y="269382"/>
                  <a:pt x="743935" y="261882"/>
                </a:cubicBezTo>
                <a:cubicBezTo>
                  <a:pt x="743935" y="255973"/>
                  <a:pt x="746291" y="250664"/>
                  <a:pt x="751002" y="245953"/>
                </a:cubicBezTo>
                <a:cubicBezTo>
                  <a:pt x="755712" y="241242"/>
                  <a:pt x="761480" y="238887"/>
                  <a:pt x="768306" y="238887"/>
                </a:cubicBezTo>
                <a:close/>
                <a:moveTo>
                  <a:pt x="2478532" y="230132"/>
                </a:moveTo>
                <a:cubicBezTo>
                  <a:pt x="2471849" y="229760"/>
                  <a:pt x="2447801" y="231688"/>
                  <a:pt x="2406386" y="235919"/>
                </a:cubicBezTo>
                <a:cubicBezTo>
                  <a:pt x="2408150" y="252209"/>
                  <a:pt x="2409412" y="265338"/>
                  <a:pt x="2410172" y="275304"/>
                </a:cubicBezTo>
                <a:cubicBezTo>
                  <a:pt x="2452260" y="271748"/>
                  <a:pt x="2476288" y="269632"/>
                  <a:pt x="2482253" y="268958"/>
                </a:cubicBezTo>
                <a:cubicBezTo>
                  <a:pt x="2485565" y="252424"/>
                  <a:pt x="2487444" y="241913"/>
                  <a:pt x="2487889" y="237424"/>
                </a:cubicBezTo>
                <a:cubicBezTo>
                  <a:pt x="2488333" y="232936"/>
                  <a:pt x="2485214" y="230505"/>
                  <a:pt x="2478532" y="230132"/>
                </a:cubicBezTo>
                <a:close/>
                <a:moveTo>
                  <a:pt x="5607206" y="210120"/>
                </a:moveTo>
                <a:cubicBezTo>
                  <a:pt x="5609436" y="209451"/>
                  <a:pt x="5614062" y="213154"/>
                  <a:pt x="5621082" y="221227"/>
                </a:cubicBezTo>
                <a:cubicBezTo>
                  <a:pt x="5630016" y="234650"/>
                  <a:pt x="5642244" y="245674"/>
                  <a:pt x="5657768" y="254299"/>
                </a:cubicBezTo>
                <a:cubicBezTo>
                  <a:pt x="5673291" y="262925"/>
                  <a:pt x="5690066" y="267238"/>
                  <a:pt x="5708091" y="267238"/>
                </a:cubicBezTo>
                <a:cubicBezTo>
                  <a:pt x="5726432" y="267238"/>
                  <a:pt x="5739102" y="266108"/>
                  <a:pt x="5746100" y="263850"/>
                </a:cubicBezTo>
                <a:cubicBezTo>
                  <a:pt x="5753098" y="261591"/>
                  <a:pt x="5755730" y="258010"/>
                  <a:pt x="5753994" y="253105"/>
                </a:cubicBezTo>
                <a:cubicBezTo>
                  <a:pt x="5752260" y="248201"/>
                  <a:pt x="5749111" y="238525"/>
                  <a:pt x="5744551" y="224077"/>
                </a:cubicBezTo>
                <a:cubicBezTo>
                  <a:pt x="5739991" y="209629"/>
                  <a:pt x="5745211" y="210673"/>
                  <a:pt x="5760210" y="227207"/>
                </a:cubicBezTo>
                <a:cubicBezTo>
                  <a:pt x="5775211" y="243741"/>
                  <a:pt x="5788511" y="255432"/>
                  <a:pt x="5800112" y="262280"/>
                </a:cubicBezTo>
                <a:cubicBezTo>
                  <a:pt x="5811714" y="269127"/>
                  <a:pt x="5806360" y="276860"/>
                  <a:pt x="5784054" y="285478"/>
                </a:cubicBezTo>
                <a:cubicBezTo>
                  <a:pt x="5761748" y="294097"/>
                  <a:pt x="5735570" y="297492"/>
                  <a:pt x="5705521" y="295664"/>
                </a:cubicBezTo>
                <a:cubicBezTo>
                  <a:pt x="5675471" y="293835"/>
                  <a:pt x="5652932" y="286346"/>
                  <a:pt x="5637903" y="273196"/>
                </a:cubicBezTo>
                <a:cubicBezTo>
                  <a:pt x="5622874" y="260046"/>
                  <a:pt x="5612804" y="244060"/>
                  <a:pt x="5607692" y="225239"/>
                </a:cubicBezTo>
                <a:cubicBezTo>
                  <a:pt x="5605136" y="215828"/>
                  <a:pt x="5604974" y="210788"/>
                  <a:pt x="5607206" y="210120"/>
                </a:cubicBezTo>
                <a:close/>
                <a:moveTo>
                  <a:pt x="2492062" y="203699"/>
                </a:moveTo>
                <a:cubicBezTo>
                  <a:pt x="2495216" y="203840"/>
                  <a:pt x="2498701" y="204858"/>
                  <a:pt x="2502516" y="206751"/>
                </a:cubicBezTo>
                <a:cubicBezTo>
                  <a:pt x="2510145" y="210536"/>
                  <a:pt x="2517627" y="215133"/>
                  <a:pt x="2524962" y="220539"/>
                </a:cubicBezTo>
                <a:cubicBezTo>
                  <a:pt x="2532297" y="225945"/>
                  <a:pt x="2532673" y="231280"/>
                  <a:pt x="2526091" y="236542"/>
                </a:cubicBezTo>
                <a:cubicBezTo>
                  <a:pt x="2519509" y="241805"/>
                  <a:pt x="2512453" y="252525"/>
                  <a:pt x="2504925" y="268700"/>
                </a:cubicBezTo>
                <a:cubicBezTo>
                  <a:pt x="2512123" y="280101"/>
                  <a:pt x="2513812" y="286550"/>
                  <a:pt x="2509990" y="288049"/>
                </a:cubicBezTo>
                <a:cubicBezTo>
                  <a:pt x="2506169" y="289547"/>
                  <a:pt x="2496514" y="290523"/>
                  <a:pt x="2481027" y="290974"/>
                </a:cubicBezTo>
                <a:cubicBezTo>
                  <a:pt x="2465539" y="291426"/>
                  <a:pt x="2441663" y="292505"/>
                  <a:pt x="2409397" y="294212"/>
                </a:cubicBezTo>
                <a:cubicBezTo>
                  <a:pt x="2402314" y="308710"/>
                  <a:pt x="2396233" y="305895"/>
                  <a:pt x="2391157" y="285769"/>
                </a:cubicBezTo>
                <a:cubicBezTo>
                  <a:pt x="2386080" y="265642"/>
                  <a:pt x="2382642" y="251747"/>
                  <a:pt x="2380843" y="244082"/>
                </a:cubicBezTo>
                <a:cubicBezTo>
                  <a:pt x="2379043" y="236417"/>
                  <a:pt x="2376526" y="229354"/>
                  <a:pt x="2373292" y="222894"/>
                </a:cubicBezTo>
                <a:cubicBezTo>
                  <a:pt x="2370059" y="216434"/>
                  <a:pt x="2372948" y="214143"/>
                  <a:pt x="2381961" y="216022"/>
                </a:cubicBezTo>
                <a:cubicBezTo>
                  <a:pt x="2390974" y="217900"/>
                  <a:pt x="2396885" y="219026"/>
                  <a:pt x="2399696" y="219399"/>
                </a:cubicBezTo>
                <a:cubicBezTo>
                  <a:pt x="2402507" y="219772"/>
                  <a:pt x="2415944" y="218420"/>
                  <a:pt x="2440007" y="215344"/>
                </a:cubicBezTo>
                <a:cubicBezTo>
                  <a:pt x="2464070" y="212268"/>
                  <a:pt x="2478596" y="209120"/>
                  <a:pt x="2483587" y="205901"/>
                </a:cubicBezTo>
                <a:cubicBezTo>
                  <a:pt x="2486082" y="204291"/>
                  <a:pt x="2488907" y="203557"/>
                  <a:pt x="2492062" y="203699"/>
                </a:cubicBezTo>
                <a:close/>
                <a:moveTo>
                  <a:pt x="4890306" y="201991"/>
                </a:moveTo>
                <a:cubicBezTo>
                  <a:pt x="4892650" y="201737"/>
                  <a:pt x="4897895" y="207640"/>
                  <a:pt x="4906040" y="219700"/>
                </a:cubicBezTo>
                <a:cubicBezTo>
                  <a:pt x="4917269" y="239561"/>
                  <a:pt x="4929089" y="252915"/>
                  <a:pt x="4941500" y="259763"/>
                </a:cubicBezTo>
                <a:cubicBezTo>
                  <a:pt x="4953912" y="266610"/>
                  <a:pt x="4970503" y="270468"/>
                  <a:pt x="4991275" y="271335"/>
                </a:cubicBezTo>
                <a:cubicBezTo>
                  <a:pt x="5012047" y="272203"/>
                  <a:pt x="5024831" y="271776"/>
                  <a:pt x="5029628" y="270056"/>
                </a:cubicBezTo>
                <a:cubicBezTo>
                  <a:pt x="5034425" y="268335"/>
                  <a:pt x="5035755" y="265485"/>
                  <a:pt x="5033618" y="261505"/>
                </a:cubicBezTo>
                <a:cubicBezTo>
                  <a:pt x="5031481" y="257526"/>
                  <a:pt x="5027882" y="249158"/>
                  <a:pt x="5022820" y="236403"/>
                </a:cubicBezTo>
                <a:cubicBezTo>
                  <a:pt x="5017758" y="223647"/>
                  <a:pt x="5022669" y="224357"/>
                  <a:pt x="5037554" y="238532"/>
                </a:cubicBezTo>
                <a:cubicBezTo>
                  <a:pt x="5052439" y="252707"/>
                  <a:pt x="5066192" y="262477"/>
                  <a:pt x="5078811" y="267840"/>
                </a:cubicBezTo>
                <a:cubicBezTo>
                  <a:pt x="5091431" y="273203"/>
                  <a:pt x="5088401" y="280090"/>
                  <a:pt x="5069723" y="288501"/>
                </a:cubicBezTo>
                <a:cubicBezTo>
                  <a:pt x="5051045" y="296911"/>
                  <a:pt x="5025770" y="300202"/>
                  <a:pt x="4993899" y="298374"/>
                </a:cubicBezTo>
                <a:cubicBezTo>
                  <a:pt x="4962028" y="296545"/>
                  <a:pt x="4938800" y="289515"/>
                  <a:pt x="4924216" y="277283"/>
                </a:cubicBezTo>
                <a:cubicBezTo>
                  <a:pt x="4909632" y="265051"/>
                  <a:pt x="4898885" y="246365"/>
                  <a:pt x="4891973" y="221227"/>
                </a:cubicBezTo>
                <a:cubicBezTo>
                  <a:pt x="4888516" y="208658"/>
                  <a:pt x="4887961" y="202246"/>
                  <a:pt x="4890306" y="201991"/>
                </a:cubicBezTo>
                <a:close/>
                <a:moveTo>
                  <a:pt x="461272" y="188381"/>
                </a:moveTo>
                <a:cubicBezTo>
                  <a:pt x="469131" y="189829"/>
                  <a:pt x="475986" y="192497"/>
                  <a:pt x="481836" y="196383"/>
                </a:cubicBezTo>
                <a:cubicBezTo>
                  <a:pt x="488261" y="200068"/>
                  <a:pt x="490297" y="203883"/>
                  <a:pt x="487945" y="207826"/>
                </a:cubicBezTo>
                <a:cubicBezTo>
                  <a:pt x="485593" y="211770"/>
                  <a:pt x="483069" y="220474"/>
                  <a:pt x="480374" y="233940"/>
                </a:cubicBezTo>
                <a:cubicBezTo>
                  <a:pt x="477678" y="247405"/>
                  <a:pt x="472053" y="260082"/>
                  <a:pt x="463499" y="271970"/>
                </a:cubicBezTo>
                <a:cubicBezTo>
                  <a:pt x="454945" y="283858"/>
                  <a:pt x="442594" y="291910"/>
                  <a:pt x="426447" y="296126"/>
                </a:cubicBezTo>
                <a:cubicBezTo>
                  <a:pt x="410300" y="300342"/>
                  <a:pt x="405959" y="299023"/>
                  <a:pt x="413423" y="292168"/>
                </a:cubicBezTo>
                <a:cubicBezTo>
                  <a:pt x="420887" y="285313"/>
                  <a:pt x="428785" y="277505"/>
                  <a:pt x="437116" y="268743"/>
                </a:cubicBezTo>
                <a:cubicBezTo>
                  <a:pt x="445448" y="259982"/>
                  <a:pt x="451166" y="247782"/>
                  <a:pt x="454271" y="232144"/>
                </a:cubicBezTo>
                <a:cubicBezTo>
                  <a:pt x="457375" y="216506"/>
                  <a:pt x="457354" y="204940"/>
                  <a:pt x="454206" y="197447"/>
                </a:cubicBezTo>
                <a:cubicBezTo>
                  <a:pt x="451058" y="189955"/>
                  <a:pt x="453414" y="186932"/>
                  <a:pt x="461272" y="188381"/>
                </a:cubicBezTo>
                <a:close/>
                <a:moveTo>
                  <a:pt x="5041362" y="188341"/>
                </a:moveTo>
                <a:cubicBezTo>
                  <a:pt x="5046094" y="187830"/>
                  <a:pt x="5053027" y="188030"/>
                  <a:pt x="5062162" y="188940"/>
                </a:cubicBezTo>
                <a:cubicBezTo>
                  <a:pt x="5080016" y="188940"/>
                  <a:pt x="5092431" y="192428"/>
                  <a:pt x="5099408" y="199405"/>
                </a:cubicBezTo>
                <a:cubicBezTo>
                  <a:pt x="5106384" y="206381"/>
                  <a:pt x="5109574" y="214727"/>
                  <a:pt x="5108980" y="224443"/>
                </a:cubicBezTo>
                <a:cubicBezTo>
                  <a:pt x="5108384" y="234158"/>
                  <a:pt x="5101723" y="235782"/>
                  <a:pt x="5088997" y="229315"/>
                </a:cubicBezTo>
                <a:cubicBezTo>
                  <a:pt x="5076269" y="222848"/>
                  <a:pt x="5063718" y="215979"/>
                  <a:pt x="5051342" y="208708"/>
                </a:cubicBezTo>
                <a:cubicBezTo>
                  <a:pt x="5038967" y="201438"/>
                  <a:pt x="5033109" y="195870"/>
                  <a:pt x="5033768" y="192005"/>
                </a:cubicBezTo>
                <a:cubicBezTo>
                  <a:pt x="5034098" y="190073"/>
                  <a:pt x="5036629" y="188851"/>
                  <a:pt x="5041362" y="188341"/>
                </a:cubicBezTo>
                <a:close/>
                <a:moveTo>
                  <a:pt x="4339189" y="187803"/>
                </a:moveTo>
                <a:cubicBezTo>
                  <a:pt x="4342928" y="188425"/>
                  <a:pt x="4347730" y="189765"/>
                  <a:pt x="4353595" y="191822"/>
                </a:cubicBezTo>
                <a:cubicBezTo>
                  <a:pt x="4374761" y="199523"/>
                  <a:pt x="4387488" y="208203"/>
                  <a:pt x="4391776" y="217861"/>
                </a:cubicBezTo>
                <a:cubicBezTo>
                  <a:pt x="4396064" y="227519"/>
                  <a:pt x="4396458" y="237285"/>
                  <a:pt x="4392959" y="247158"/>
                </a:cubicBezTo>
                <a:cubicBezTo>
                  <a:pt x="4389460" y="257031"/>
                  <a:pt x="4381440" y="255593"/>
                  <a:pt x="4368899" y="242845"/>
                </a:cubicBezTo>
                <a:cubicBezTo>
                  <a:pt x="4356359" y="230096"/>
                  <a:pt x="4344808" y="216348"/>
                  <a:pt x="4334246" y="201599"/>
                </a:cubicBezTo>
                <a:cubicBezTo>
                  <a:pt x="4326325" y="190537"/>
                  <a:pt x="4327973" y="185939"/>
                  <a:pt x="4339189" y="187803"/>
                </a:cubicBezTo>
                <a:close/>
                <a:moveTo>
                  <a:pt x="1834114" y="187803"/>
                </a:moveTo>
                <a:cubicBezTo>
                  <a:pt x="1837853" y="188425"/>
                  <a:pt x="1842655" y="189765"/>
                  <a:pt x="1848520" y="191822"/>
                </a:cubicBezTo>
                <a:cubicBezTo>
                  <a:pt x="1869686" y="199523"/>
                  <a:pt x="1882413" y="208203"/>
                  <a:pt x="1886701" y="217861"/>
                </a:cubicBezTo>
                <a:cubicBezTo>
                  <a:pt x="1890989" y="227519"/>
                  <a:pt x="1891383" y="237285"/>
                  <a:pt x="1887884" y="247158"/>
                </a:cubicBezTo>
                <a:cubicBezTo>
                  <a:pt x="1884385" y="257031"/>
                  <a:pt x="1876365" y="255593"/>
                  <a:pt x="1863825" y="242845"/>
                </a:cubicBezTo>
                <a:cubicBezTo>
                  <a:pt x="1851284" y="230096"/>
                  <a:pt x="1839733" y="216348"/>
                  <a:pt x="1829172" y="201599"/>
                </a:cubicBezTo>
                <a:cubicBezTo>
                  <a:pt x="1821250" y="190537"/>
                  <a:pt x="1822898" y="185939"/>
                  <a:pt x="1834114" y="187803"/>
                </a:cubicBezTo>
                <a:close/>
                <a:moveTo>
                  <a:pt x="4867058" y="187376"/>
                </a:moveTo>
                <a:cubicBezTo>
                  <a:pt x="4870234" y="187248"/>
                  <a:pt x="4872474" y="193559"/>
                  <a:pt x="4873775" y="206310"/>
                </a:cubicBezTo>
                <a:cubicBezTo>
                  <a:pt x="4875510" y="223310"/>
                  <a:pt x="4870115" y="241336"/>
                  <a:pt x="4857589" y="260387"/>
                </a:cubicBezTo>
                <a:cubicBezTo>
                  <a:pt x="4845062" y="279438"/>
                  <a:pt x="4836487" y="283091"/>
                  <a:pt x="4831862" y="271346"/>
                </a:cubicBezTo>
                <a:cubicBezTo>
                  <a:pt x="4827238" y="259601"/>
                  <a:pt x="4827201" y="250230"/>
                  <a:pt x="4831755" y="243232"/>
                </a:cubicBezTo>
                <a:cubicBezTo>
                  <a:pt x="4836307" y="236234"/>
                  <a:pt x="4841280" y="226913"/>
                  <a:pt x="4846672" y="215269"/>
                </a:cubicBezTo>
                <a:cubicBezTo>
                  <a:pt x="4852867" y="204083"/>
                  <a:pt x="4858499" y="195544"/>
                  <a:pt x="4863568" y="189650"/>
                </a:cubicBezTo>
                <a:cubicBezTo>
                  <a:pt x="4864836" y="188176"/>
                  <a:pt x="4865999" y="187418"/>
                  <a:pt x="4867058" y="187376"/>
                </a:cubicBezTo>
                <a:close/>
                <a:moveTo>
                  <a:pt x="1101099" y="186368"/>
                </a:moveTo>
                <a:lnTo>
                  <a:pt x="1083144" y="187725"/>
                </a:lnTo>
                <a:cubicBezTo>
                  <a:pt x="1065090" y="189524"/>
                  <a:pt x="1045221" y="192210"/>
                  <a:pt x="1023539" y="195780"/>
                </a:cubicBezTo>
                <a:cubicBezTo>
                  <a:pt x="1041565" y="209776"/>
                  <a:pt x="1052510" y="217979"/>
                  <a:pt x="1056375" y="220388"/>
                </a:cubicBezTo>
                <a:cubicBezTo>
                  <a:pt x="1060239" y="222797"/>
                  <a:pt x="1067689" y="219320"/>
                  <a:pt x="1078724" y="209956"/>
                </a:cubicBezTo>
                <a:cubicBezTo>
                  <a:pt x="1089759" y="200592"/>
                  <a:pt x="1096491" y="193393"/>
                  <a:pt x="1098922" y="188359"/>
                </a:cubicBezTo>
                <a:close/>
                <a:moveTo>
                  <a:pt x="1461762" y="186004"/>
                </a:moveTo>
                <a:cubicBezTo>
                  <a:pt x="1465700" y="186427"/>
                  <a:pt x="1470670" y="187434"/>
                  <a:pt x="1476671" y="189026"/>
                </a:cubicBezTo>
                <a:cubicBezTo>
                  <a:pt x="1498856" y="193844"/>
                  <a:pt x="1513049" y="201545"/>
                  <a:pt x="1519251" y="212128"/>
                </a:cubicBezTo>
                <a:cubicBezTo>
                  <a:pt x="1525453" y="222711"/>
                  <a:pt x="1527174" y="232764"/>
                  <a:pt x="1524413" y="242286"/>
                </a:cubicBezTo>
                <a:cubicBezTo>
                  <a:pt x="1521653" y="251808"/>
                  <a:pt x="1516716" y="255095"/>
                  <a:pt x="1509604" y="252148"/>
                </a:cubicBezTo>
                <a:cubicBezTo>
                  <a:pt x="1502491" y="249201"/>
                  <a:pt x="1493726" y="242519"/>
                  <a:pt x="1483307" y="232101"/>
                </a:cubicBezTo>
                <a:cubicBezTo>
                  <a:pt x="1472889" y="221682"/>
                  <a:pt x="1463177" y="210307"/>
                  <a:pt x="1454172" y="197974"/>
                </a:cubicBezTo>
                <a:cubicBezTo>
                  <a:pt x="1447417" y="188725"/>
                  <a:pt x="1449948" y="184735"/>
                  <a:pt x="1461762" y="186004"/>
                </a:cubicBezTo>
                <a:close/>
                <a:moveTo>
                  <a:pt x="498653" y="181840"/>
                </a:moveTo>
                <a:cubicBezTo>
                  <a:pt x="499983" y="181694"/>
                  <a:pt x="501683" y="181860"/>
                  <a:pt x="503756" y="182336"/>
                </a:cubicBezTo>
                <a:cubicBezTo>
                  <a:pt x="512044" y="184244"/>
                  <a:pt x="518497" y="186581"/>
                  <a:pt x="523114" y="189349"/>
                </a:cubicBezTo>
                <a:cubicBezTo>
                  <a:pt x="529926" y="193020"/>
                  <a:pt x="532199" y="197645"/>
                  <a:pt x="529933" y="203223"/>
                </a:cubicBezTo>
                <a:cubicBezTo>
                  <a:pt x="527668" y="208801"/>
                  <a:pt x="526760" y="221231"/>
                  <a:pt x="527212" y="240511"/>
                </a:cubicBezTo>
                <a:cubicBezTo>
                  <a:pt x="527664" y="259792"/>
                  <a:pt x="525810" y="274487"/>
                  <a:pt x="521652" y="284596"/>
                </a:cubicBezTo>
                <a:cubicBezTo>
                  <a:pt x="517493" y="294706"/>
                  <a:pt x="512524" y="296065"/>
                  <a:pt x="506745" y="288673"/>
                </a:cubicBezTo>
                <a:cubicBezTo>
                  <a:pt x="500966" y="281280"/>
                  <a:pt x="498751" y="273537"/>
                  <a:pt x="500099" y="265442"/>
                </a:cubicBezTo>
                <a:cubicBezTo>
                  <a:pt x="501446" y="257347"/>
                  <a:pt x="502120" y="244910"/>
                  <a:pt x="502120" y="228132"/>
                </a:cubicBezTo>
                <a:cubicBezTo>
                  <a:pt x="502120" y="211813"/>
                  <a:pt x="500321" y="199624"/>
                  <a:pt x="496721" y="191564"/>
                </a:cubicBezTo>
                <a:cubicBezTo>
                  <a:pt x="494022" y="185520"/>
                  <a:pt x="494666" y="182279"/>
                  <a:pt x="498653" y="181840"/>
                </a:cubicBezTo>
                <a:close/>
                <a:moveTo>
                  <a:pt x="1317498" y="181231"/>
                </a:moveTo>
                <a:cubicBezTo>
                  <a:pt x="1320561" y="181807"/>
                  <a:pt x="1322837" y="186567"/>
                  <a:pt x="1324325" y="195512"/>
                </a:cubicBezTo>
                <a:cubicBezTo>
                  <a:pt x="1327300" y="213401"/>
                  <a:pt x="1323055" y="231197"/>
                  <a:pt x="1311591" y="248900"/>
                </a:cubicBezTo>
                <a:cubicBezTo>
                  <a:pt x="1300125" y="266603"/>
                  <a:pt x="1291550" y="269586"/>
                  <a:pt x="1285864" y="257848"/>
                </a:cubicBezTo>
                <a:cubicBezTo>
                  <a:pt x="1280178" y="246111"/>
                  <a:pt x="1280745" y="235607"/>
                  <a:pt x="1287564" y="226336"/>
                </a:cubicBezTo>
                <a:cubicBezTo>
                  <a:pt x="1294382" y="217065"/>
                  <a:pt x="1300510" y="205639"/>
                  <a:pt x="1305944" y="192059"/>
                </a:cubicBezTo>
                <a:cubicBezTo>
                  <a:pt x="1310584" y="184265"/>
                  <a:pt x="1314435" y="180656"/>
                  <a:pt x="1317498" y="181231"/>
                </a:cubicBezTo>
                <a:close/>
                <a:moveTo>
                  <a:pt x="5578667" y="180132"/>
                </a:moveTo>
                <a:cubicBezTo>
                  <a:pt x="5581031" y="180684"/>
                  <a:pt x="5583611" y="184158"/>
                  <a:pt x="5586407" y="190553"/>
                </a:cubicBezTo>
                <a:cubicBezTo>
                  <a:pt x="5592000" y="203345"/>
                  <a:pt x="5588932" y="220693"/>
                  <a:pt x="5577201" y="242598"/>
                </a:cubicBezTo>
                <a:cubicBezTo>
                  <a:pt x="5565471" y="264502"/>
                  <a:pt x="5557121" y="271296"/>
                  <a:pt x="5552153" y="262979"/>
                </a:cubicBezTo>
                <a:cubicBezTo>
                  <a:pt x="5547184" y="254661"/>
                  <a:pt x="5545154" y="247129"/>
                  <a:pt x="5546065" y="240382"/>
                </a:cubicBezTo>
                <a:cubicBezTo>
                  <a:pt x="5546976" y="233635"/>
                  <a:pt x="5550801" y="225436"/>
                  <a:pt x="5557541" y="215785"/>
                </a:cubicBezTo>
                <a:cubicBezTo>
                  <a:pt x="5563463" y="207339"/>
                  <a:pt x="5568357" y="197824"/>
                  <a:pt x="5572222" y="187241"/>
                </a:cubicBezTo>
                <a:cubicBezTo>
                  <a:pt x="5574154" y="181949"/>
                  <a:pt x="5576302" y="179580"/>
                  <a:pt x="5578667" y="180132"/>
                </a:cubicBezTo>
                <a:close/>
                <a:moveTo>
                  <a:pt x="4241836" y="174996"/>
                </a:moveTo>
                <a:cubicBezTo>
                  <a:pt x="4244307" y="176154"/>
                  <a:pt x="4245706" y="181218"/>
                  <a:pt x="4246033" y="190188"/>
                </a:cubicBezTo>
                <a:cubicBezTo>
                  <a:pt x="4246685" y="208127"/>
                  <a:pt x="4241867" y="225024"/>
                  <a:pt x="4231578" y="240877"/>
                </a:cubicBezTo>
                <a:cubicBezTo>
                  <a:pt x="4221289" y="256730"/>
                  <a:pt x="4214065" y="258999"/>
                  <a:pt x="4209906" y="247685"/>
                </a:cubicBezTo>
                <a:cubicBezTo>
                  <a:pt x="4205748" y="236370"/>
                  <a:pt x="4207060" y="225680"/>
                  <a:pt x="4213842" y="215613"/>
                </a:cubicBezTo>
                <a:cubicBezTo>
                  <a:pt x="4220626" y="205546"/>
                  <a:pt x="4226412" y="194755"/>
                  <a:pt x="4231201" y="183240"/>
                </a:cubicBezTo>
                <a:cubicBezTo>
                  <a:pt x="4235819" y="176586"/>
                  <a:pt x="4239364" y="173838"/>
                  <a:pt x="4241836" y="174996"/>
                </a:cubicBezTo>
                <a:close/>
                <a:moveTo>
                  <a:pt x="1736761" y="174996"/>
                </a:moveTo>
                <a:cubicBezTo>
                  <a:pt x="1739232" y="176154"/>
                  <a:pt x="1740632" y="181218"/>
                  <a:pt x="1740958" y="190188"/>
                </a:cubicBezTo>
                <a:cubicBezTo>
                  <a:pt x="1741610" y="208127"/>
                  <a:pt x="1736792" y="225024"/>
                  <a:pt x="1726503" y="240877"/>
                </a:cubicBezTo>
                <a:cubicBezTo>
                  <a:pt x="1716214" y="256730"/>
                  <a:pt x="1708990" y="258999"/>
                  <a:pt x="1704831" y="247685"/>
                </a:cubicBezTo>
                <a:cubicBezTo>
                  <a:pt x="1700673" y="236370"/>
                  <a:pt x="1701985" y="225680"/>
                  <a:pt x="1708768" y="215613"/>
                </a:cubicBezTo>
                <a:cubicBezTo>
                  <a:pt x="1715551" y="205546"/>
                  <a:pt x="1721337" y="194755"/>
                  <a:pt x="1726126" y="183240"/>
                </a:cubicBezTo>
                <a:cubicBezTo>
                  <a:pt x="1730744" y="176586"/>
                  <a:pt x="1734289" y="173838"/>
                  <a:pt x="1736761" y="174996"/>
                </a:cubicBezTo>
                <a:close/>
                <a:moveTo>
                  <a:pt x="5670190" y="170888"/>
                </a:moveTo>
                <a:cubicBezTo>
                  <a:pt x="5675646" y="171744"/>
                  <a:pt x="5682494" y="173790"/>
                  <a:pt x="5690732" y="177023"/>
                </a:cubicBezTo>
                <a:cubicBezTo>
                  <a:pt x="5707754" y="182143"/>
                  <a:pt x="5714383" y="191955"/>
                  <a:pt x="5710619" y="206460"/>
                </a:cubicBezTo>
                <a:cubicBezTo>
                  <a:pt x="5706854" y="220965"/>
                  <a:pt x="5695805" y="219589"/>
                  <a:pt x="5677472" y="202330"/>
                </a:cubicBezTo>
                <a:cubicBezTo>
                  <a:pt x="5659137" y="185072"/>
                  <a:pt x="5652645" y="174923"/>
                  <a:pt x="5657994" y="171882"/>
                </a:cubicBezTo>
                <a:cubicBezTo>
                  <a:pt x="5660668" y="170362"/>
                  <a:pt x="5664733" y="170031"/>
                  <a:pt x="5670190" y="170888"/>
                </a:cubicBezTo>
                <a:close/>
                <a:moveTo>
                  <a:pt x="545038" y="165753"/>
                </a:moveTo>
                <a:cubicBezTo>
                  <a:pt x="546478" y="165555"/>
                  <a:pt x="548308" y="165698"/>
                  <a:pt x="550530" y="166182"/>
                </a:cubicBezTo>
                <a:cubicBezTo>
                  <a:pt x="559413" y="168118"/>
                  <a:pt x="566257" y="171008"/>
                  <a:pt x="571061" y="174851"/>
                </a:cubicBezTo>
                <a:cubicBezTo>
                  <a:pt x="577399" y="178436"/>
                  <a:pt x="579636" y="181949"/>
                  <a:pt x="577772" y="185391"/>
                </a:cubicBezTo>
                <a:cubicBezTo>
                  <a:pt x="575908" y="188833"/>
                  <a:pt x="574327" y="195970"/>
                  <a:pt x="573029" y="206804"/>
                </a:cubicBezTo>
                <a:cubicBezTo>
                  <a:pt x="571731" y="217638"/>
                  <a:pt x="571298" y="229136"/>
                  <a:pt x="571728" y="241296"/>
                </a:cubicBezTo>
                <a:cubicBezTo>
                  <a:pt x="572158" y="253457"/>
                  <a:pt x="574449" y="261043"/>
                  <a:pt x="578600" y="264054"/>
                </a:cubicBezTo>
                <a:cubicBezTo>
                  <a:pt x="582752" y="267066"/>
                  <a:pt x="590126" y="268571"/>
                  <a:pt x="600724" y="268571"/>
                </a:cubicBezTo>
                <a:cubicBezTo>
                  <a:pt x="612598" y="268571"/>
                  <a:pt x="620779" y="267639"/>
                  <a:pt x="625267" y="265775"/>
                </a:cubicBezTo>
                <a:cubicBezTo>
                  <a:pt x="629755" y="263911"/>
                  <a:pt x="635126" y="253783"/>
                  <a:pt x="641378" y="235392"/>
                </a:cubicBezTo>
                <a:cubicBezTo>
                  <a:pt x="647631" y="217000"/>
                  <a:pt x="650524" y="216287"/>
                  <a:pt x="650057" y="233251"/>
                </a:cubicBezTo>
                <a:cubicBezTo>
                  <a:pt x="649592" y="250216"/>
                  <a:pt x="651839" y="262774"/>
                  <a:pt x="656801" y="270927"/>
                </a:cubicBezTo>
                <a:cubicBezTo>
                  <a:pt x="661763" y="279079"/>
                  <a:pt x="657590" y="285471"/>
                  <a:pt x="644282" y="290103"/>
                </a:cubicBezTo>
                <a:cubicBezTo>
                  <a:pt x="630974" y="294735"/>
                  <a:pt x="616068" y="296822"/>
                  <a:pt x="599562" y="296363"/>
                </a:cubicBezTo>
                <a:cubicBezTo>
                  <a:pt x="583056" y="295904"/>
                  <a:pt x="570563" y="291931"/>
                  <a:pt x="562080" y="284446"/>
                </a:cubicBezTo>
                <a:cubicBezTo>
                  <a:pt x="553598" y="276960"/>
                  <a:pt x="549357" y="265839"/>
                  <a:pt x="549357" y="251083"/>
                </a:cubicBezTo>
                <a:cubicBezTo>
                  <a:pt x="549357" y="237718"/>
                  <a:pt x="549139" y="224228"/>
                  <a:pt x="548701" y="210612"/>
                </a:cubicBezTo>
                <a:cubicBezTo>
                  <a:pt x="548264" y="196996"/>
                  <a:pt x="546238" y="185703"/>
                  <a:pt x="542624" y="176733"/>
                </a:cubicBezTo>
                <a:cubicBezTo>
                  <a:pt x="539914" y="170006"/>
                  <a:pt x="540719" y="166346"/>
                  <a:pt x="545038" y="165753"/>
                </a:cubicBezTo>
                <a:close/>
                <a:moveTo>
                  <a:pt x="2461528" y="165376"/>
                </a:moveTo>
                <a:cubicBezTo>
                  <a:pt x="2468504" y="163074"/>
                  <a:pt x="2476130" y="165487"/>
                  <a:pt x="2484404" y="172614"/>
                </a:cubicBezTo>
                <a:cubicBezTo>
                  <a:pt x="2492678" y="179741"/>
                  <a:pt x="2490534" y="184717"/>
                  <a:pt x="2477972" y="187542"/>
                </a:cubicBezTo>
                <a:cubicBezTo>
                  <a:pt x="2465410" y="190367"/>
                  <a:pt x="2452942" y="192679"/>
                  <a:pt x="2440566" y="194479"/>
                </a:cubicBezTo>
                <a:cubicBezTo>
                  <a:pt x="2428190" y="196279"/>
                  <a:pt x="2419418" y="196171"/>
                  <a:pt x="2414248" y="194156"/>
                </a:cubicBezTo>
                <a:cubicBezTo>
                  <a:pt x="2409079" y="192142"/>
                  <a:pt x="2405099" y="188822"/>
                  <a:pt x="2402310" y="184197"/>
                </a:cubicBezTo>
                <a:cubicBezTo>
                  <a:pt x="2399521" y="179572"/>
                  <a:pt x="2402274" y="176973"/>
                  <a:pt x="2410570" y="176400"/>
                </a:cubicBezTo>
                <a:cubicBezTo>
                  <a:pt x="2418866" y="175826"/>
                  <a:pt x="2427430" y="174650"/>
                  <a:pt x="2436264" y="172872"/>
                </a:cubicBezTo>
                <a:cubicBezTo>
                  <a:pt x="2446130" y="170176"/>
                  <a:pt x="2454551" y="167677"/>
                  <a:pt x="2461528" y="165376"/>
                </a:cubicBezTo>
                <a:close/>
                <a:moveTo>
                  <a:pt x="4598985" y="162074"/>
                </a:moveTo>
                <a:lnTo>
                  <a:pt x="4547859" y="174330"/>
                </a:lnTo>
                <a:lnTo>
                  <a:pt x="4553480" y="177185"/>
                </a:lnTo>
                <a:cubicBezTo>
                  <a:pt x="4565232" y="183760"/>
                  <a:pt x="4570115" y="189295"/>
                  <a:pt x="4568128" y="193791"/>
                </a:cubicBezTo>
                <a:cubicBezTo>
                  <a:pt x="4566142" y="198286"/>
                  <a:pt x="4563536" y="202026"/>
                  <a:pt x="4560309" y="205008"/>
                </a:cubicBezTo>
                <a:lnTo>
                  <a:pt x="4600641" y="233466"/>
                </a:lnTo>
                <a:lnTo>
                  <a:pt x="4600641" y="183606"/>
                </a:lnTo>
                <a:cubicBezTo>
                  <a:pt x="4600641" y="171087"/>
                  <a:pt x="4600089" y="163909"/>
                  <a:pt x="4598985" y="162074"/>
                </a:cubicBezTo>
                <a:close/>
                <a:moveTo>
                  <a:pt x="5764792" y="160590"/>
                </a:moveTo>
                <a:cubicBezTo>
                  <a:pt x="5770830" y="160590"/>
                  <a:pt x="5780810" y="161056"/>
                  <a:pt x="5794734" y="161988"/>
                </a:cubicBezTo>
                <a:cubicBezTo>
                  <a:pt x="5810064" y="163020"/>
                  <a:pt x="5820393" y="168986"/>
                  <a:pt x="5825720" y="179884"/>
                </a:cubicBezTo>
                <a:cubicBezTo>
                  <a:pt x="5831048" y="190783"/>
                  <a:pt x="5831646" y="199315"/>
                  <a:pt x="5827516" y="205482"/>
                </a:cubicBezTo>
                <a:cubicBezTo>
                  <a:pt x="5823386" y="211648"/>
                  <a:pt x="5816482" y="211942"/>
                  <a:pt x="5806802" y="206363"/>
                </a:cubicBezTo>
                <a:cubicBezTo>
                  <a:pt x="5797122" y="200785"/>
                  <a:pt x="5785660" y="191762"/>
                  <a:pt x="5772418" y="179293"/>
                </a:cubicBezTo>
                <a:cubicBezTo>
                  <a:pt x="5759174" y="166824"/>
                  <a:pt x="5756633" y="160590"/>
                  <a:pt x="5764792" y="160590"/>
                </a:cubicBezTo>
                <a:close/>
                <a:moveTo>
                  <a:pt x="6406716" y="156329"/>
                </a:moveTo>
                <a:cubicBezTo>
                  <a:pt x="6409035" y="156640"/>
                  <a:pt x="6411840" y="157275"/>
                  <a:pt x="6415131" y="158234"/>
                </a:cubicBezTo>
                <a:cubicBezTo>
                  <a:pt x="6428296" y="162070"/>
                  <a:pt x="6437770" y="167882"/>
                  <a:pt x="6443556" y="175668"/>
                </a:cubicBezTo>
                <a:cubicBezTo>
                  <a:pt x="6449343" y="183455"/>
                  <a:pt x="6450770" y="193034"/>
                  <a:pt x="6447837" y="204406"/>
                </a:cubicBezTo>
                <a:cubicBezTo>
                  <a:pt x="6444905" y="215778"/>
                  <a:pt x="6435659" y="213096"/>
                  <a:pt x="6420100" y="196361"/>
                </a:cubicBezTo>
                <a:cubicBezTo>
                  <a:pt x="6408413" y="180171"/>
                  <a:pt x="6401372" y="168810"/>
                  <a:pt x="6398977" y="162278"/>
                </a:cubicBezTo>
                <a:cubicBezTo>
                  <a:pt x="6397181" y="157379"/>
                  <a:pt x="6399760" y="155396"/>
                  <a:pt x="6406716" y="156329"/>
                </a:cubicBezTo>
                <a:close/>
                <a:moveTo>
                  <a:pt x="2120467" y="156329"/>
                </a:moveTo>
                <a:cubicBezTo>
                  <a:pt x="2122786" y="156640"/>
                  <a:pt x="2125590" y="157275"/>
                  <a:pt x="2128881" y="158234"/>
                </a:cubicBezTo>
                <a:cubicBezTo>
                  <a:pt x="2142046" y="162070"/>
                  <a:pt x="2151521" y="167882"/>
                  <a:pt x="2157307" y="175668"/>
                </a:cubicBezTo>
                <a:cubicBezTo>
                  <a:pt x="2163094" y="183455"/>
                  <a:pt x="2164521" y="193034"/>
                  <a:pt x="2161588" y="204406"/>
                </a:cubicBezTo>
                <a:cubicBezTo>
                  <a:pt x="2158655" y="215778"/>
                  <a:pt x="2149410" y="213096"/>
                  <a:pt x="2133850" y="196361"/>
                </a:cubicBezTo>
                <a:cubicBezTo>
                  <a:pt x="2122163" y="180171"/>
                  <a:pt x="2115122" y="168810"/>
                  <a:pt x="2112727" y="162278"/>
                </a:cubicBezTo>
                <a:cubicBezTo>
                  <a:pt x="2110931" y="157379"/>
                  <a:pt x="2113511" y="155396"/>
                  <a:pt x="2120467" y="156329"/>
                </a:cubicBezTo>
                <a:close/>
                <a:moveTo>
                  <a:pt x="426859" y="151149"/>
                </a:moveTo>
                <a:cubicBezTo>
                  <a:pt x="428051" y="152495"/>
                  <a:pt x="427501" y="157901"/>
                  <a:pt x="425210" y="167365"/>
                </a:cubicBezTo>
                <a:cubicBezTo>
                  <a:pt x="420628" y="186294"/>
                  <a:pt x="415190" y="205202"/>
                  <a:pt x="408895" y="224088"/>
                </a:cubicBezTo>
                <a:cubicBezTo>
                  <a:pt x="402685" y="242673"/>
                  <a:pt x="398211" y="259705"/>
                  <a:pt x="395472" y="275186"/>
                </a:cubicBezTo>
                <a:cubicBezTo>
                  <a:pt x="392733" y="290666"/>
                  <a:pt x="384854" y="290411"/>
                  <a:pt x="371832" y="274422"/>
                </a:cubicBezTo>
                <a:cubicBezTo>
                  <a:pt x="358812" y="258433"/>
                  <a:pt x="355334" y="248914"/>
                  <a:pt x="361400" y="245867"/>
                </a:cubicBezTo>
                <a:cubicBezTo>
                  <a:pt x="367466" y="242820"/>
                  <a:pt x="376088" y="231014"/>
                  <a:pt x="387266" y="210450"/>
                </a:cubicBezTo>
                <a:cubicBezTo>
                  <a:pt x="398445" y="189887"/>
                  <a:pt x="408708" y="172832"/>
                  <a:pt x="418058" y="159288"/>
                </a:cubicBezTo>
                <a:cubicBezTo>
                  <a:pt x="422733" y="152516"/>
                  <a:pt x="425666" y="149803"/>
                  <a:pt x="426859" y="151149"/>
                </a:cubicBezTo>
                <a:close/>
                <a:moveTo>
                  <a:pt x="1051718" y="143188"/>
                </a:moveTo>
                <a:cubicBezTo>
                  <a:pt x="1043185" y="144980"/>
                  <a:pt x="1034144" y="146981"/>
                  <a:pt x="1024593" y="149189"/>
                </a:cubicBezTo>
                <a:cubicBezTo>
                  <a:pt x="1023848" y="159772"/>
                  <a:pt x="1023045" y="168964"/>
                  <a:pt x="1022184" y="176765"/>
                </a:cubicBezTo>
                <a:cubicBezTo>
                  <a:pt x="1029412" y="175073"/>
                  <a:pt x="1037607" y="173460"/>
                  <a:pt x="1046770" y="171925"/>
                </a:cubicBezTo>
                <a:cubicBezTo>
                  <a:pt x="1049179" y="162332"/>
                  <a:pt x="1050829" y="152753"/>
                  <a:pt x="1051718" y="143188"/>
                </a:cubicBezTo>
                <a:close/>
                <a:moveTo>
                  <a:pt x="768306" y="136304"/>
                </a:moveTo>
                <a:cubicBezTo>
                  <a:pt x="775104" y="136304"/>
                  <a:pt x="780869" y="138671"/>
                  <a:pt x="785601" y="143403"/>
                </a:cubicBezTo>
                <a:cubicBezTo>
                  <a:pt x="790333" y="148135"/>
                  <a:pt x="792700" y="153434"/>
                  <a:pt x="792700" y="159299"/>
                </a:cubicBezTo>
                <a:cubicBezTo>
                  <a:pt x="792700" y="166756"/>
                  <a:pt x="790276" y="172908"/>
                  <a:pt x="785429" y="177755"/>
                </a:cubicBezTo>
                <a:cubicBezTo>
                  <a:pt x="780582" y="182602"/>
                  <a:pt x="774874" y="185025"/>
                  <a:pt x="768306" y="185025"/>
                </a:cubicBezTo>
                <a:cubicBezTo>
                  <a:pt x="761710" y="185025"/>
                  <a:pt x="755999" y="182613"/>
                  <a:pt x="751174" y="177787"/>
                </a:cubicBezTo>
                <a:cubicBezTo>
                  <a:pt x="746348" y="172962"/>
                  <a:pt x="743935" y="166799"/>
                  <a:pt x="743935" y="159299"/>
                </a:cubicBezTo>
                <a:cubicBezTo>
                  <a:pt x="743935" y="153391"/>
                  <a:pt x="746291" y="148081"/>
                  <a:pt x="751002" y="143371"/>
                </a:cubicBezTo>
                <a:cubicBezTo>
                  <a:pt x="755712" y="138660"/>
                  <a:pt x="761480" y="136304"/>
                  <a:pt x="768306" y="136304"/>
                </a:cubicBezTo>
                <a:close/>
                <a:moveTo>
                  <a:pt x="145669" y="136281"/>
                </a:moveTo>
                <a:cubicBezTo>
                  <a:pt x="147306" y="136465"/>
                  <a:pt x="149309" y="137039"/>
                  <a:pt x="151679" y="138004"/>
                </a:cubicBezTo>
                <a:cubicBezTo>
                  <a:pt x="161157" y="141861"/>
                  <a:pt x="168385" y="146196"/>
                  <a:pt x="173361" y="151007"/>
                </a:cubicBezTo>
                <a:cubicBezTo>
                  <a:pt x="178337" y="155818"/>
                  <a:pt x="179101" y="160414"/>
                  <a:pt x="175652" y="164795"/>
                </a:cubicBezTo>
                <a:cubicBezTo>
                  <a:pt x="172203" y="169176"/>
                  <a:pt x="167843" y="175980"/>
                  <a:pt x="162574" y="185208"/>
                </a:cubicBezTo>
                <a:cubicBezTo>
                  <a:pt x="157303" y="194436"/>
                  <a:pt x="150790" y="204650"/>
                  <a:pt x="143031" y="215850"/>
                </a:cubicBezTo>
                <a:cubicBezTo>
                  <a:pt x="152108" y="222805"/>
                  <a:pt x="166618" y="232488"/>
                  <a:pt x="186557" y="244899"/>
                </a:cubicBezTo>
                <a:cubicBezTo>
                  <a:pt x="206498" y="257311"/>
                  <a:pt x="224276" y="265029"/>
                  <a:pt x="239893" y="268055"/>
                </a:cubicBezTo>
                <a:cubicBezTo>
                  <a:pt x="255509" y="271081"/>
                  <a:pt x="271613" y="274583"/>
                  <a:pt x="288204" y="278563"/>
                </a:cubicBezTo>
                <a:cubicBezTo>
                  <a:pt x="304796" y="282542"/>
                  <a:pt x="306900" y="287067"/>
                  <a:pt x="294518" y="292136"/>
                </a:cubicBezTo>
                <a:cubicBezTo>
                  <a:pt x="282135" y="297205"/>
                  <a:pt x="266164" y="301091"/>
                  <a:pt x="246603" y="303794"/>
                </a:cubicBezTo>
                <a:cubicBezTo>
                  <a:pt x="227043" y="306498"/>
                  <a:pt x="210961" y="302525"/>
                  <a:pt x="198356" y="291878"/>
                </a:cubicBezTo>
                <a:cubicBezTo>
                  <a:pt x="185751" y="281230"/>
                  <a:pt x="162914" y="261810"/>
                  <a:pt x="129846" y="233617"/>
                </a:cubicBezTo>
                <a:cubicBezTo>
                  <a:pt x="115018" y="251126"/>
                  <a:pt x="97473" y="264717"/>
                  <a:pt x="77210" y="274390"/>
                </a:cubicBezTo>
                <a:cubicBezTo>
                  <a:pt x="56947" y="284062"/>
                  <a:pt x="36505" y="289583"/>
                  <a:pt x="15884" y="290953"/>
                </a:cubicBezTo>
                <a:cubicBezTo>
                  <a:pt x="-4738" y="292322"/>
                  <a:pt x="-5279" y="289006"/>
                  <a:pt x="14260" y="281004"/>
                </a:cubicBezTo>
                <a:cubicBezTo>
                  <a:pt x="33798" y="273002"/>
                  <a:pt x="52813" y="263280"/>
                  <a:pt x="71305" y="251836"/>
                </a:cubicBezTo>
                <a:cubicBezTo>
                  <a:pt x="89797" y="240393"/>
                  <a:pt x="102850" y="229107"/>
                  <a:pt x="110465" y="217979"/>
                </a:cubicBezTo>
                <a:cubicBezTo>
                  <a:pt x="103166" y="209647"/>
                  <a:pt x="95393" y="202445"/>
                  <a:pt x="87147" y="196372"/>
                </a:cubicBezTo>
                <a:cubicBezTo>
                  <a:pt x="78902" y="190299"/>
                  <a:pt x="71280" y="185244"/>
                  <a:pt x="64282" y="181207"/>
                </a:cubicBezTo>
                <a:cubicBezTo>
                  <a:pt x="57284" y="177170"/>
                  <a:pt x="58747" y="173621"/>
                  <a:pt x="68670" y="170560"/>
                </a:cubicBezTo>
                <a:cubicBezTo>
                  <a:pt x="78594" y="167498"/>
                  <a:pt x="86947" y="169032"/>
                  <a:pt x="93729" y="175163"/>
                </a:cubicBezTo>
                <a:cubicBezTo>
                  <a:pt x="100513" y="181293"/>
                  <a:pt x="110752" y="189930"/>
                  <a:pt x="124446" y="201072"/>
                </a:cubicBezTo>
                <a:cubicBezTo>
                  <a:pt x="127845" y="196067"/>
                  <a:pt x="131989" y="187653"/>
                  <a:pt x="136879" y="175830"/>
                </a:cubicBezTo>
                <a:cubicBezTo>
                  <a:pt x="141769" y="164006"/>
                  <a:pt x="143088" y="153782"/>
                  <a:pt x="140837" y="145156"/>
                </a:cubicBezTo>
                <a:cubicBezTo>
                  <a:pt x="139149" y="138687"/>
                  <a:pt x="140759" y="135728"/>
                  <a:pt x="145669" y="136281"/>
                </a:cubicBezTo>
                <a:close/>
                <a:moveTo>
                  <a:pt x="4284740" y="130905"/>
                </a:moveTo>
                <a:cubicBezTo>
                  <a:pt x="4291839" y="130905"/>
                  <a:pt x="4299475" y="133031"/>
                  <a:pt x="4307649" y="137283"/>
                </a:cubicBezTo>
                <a:cubicBezTo>
                  <a:pt x="4315823" y="141535"/>
                  <a:pt x="4318562" y="146446"/>
                  <a:pt x="4315866" y="152018"/>
                </a:cubicBezTo>
                <a:cubicBezTo>
                  <a:pt x="4313170" y="157589"/>
                  <a:pt x="4311822" y="171718"/>
                  <a:pt x="4311822" y="194404"/>
                </a:cubicBezTo>
                <a:cubicBezTo>
                  <a:pt x="4311822" y="217248"/>
                  <a:pt x="4312496" y="236657"/>
                  <a:pt x="4313844" y="252632"/>
                </a:cubicBezTo>
                <a:cubicBezTo>
                  <a:pt x="4315192" y="268607"/>
                  <a:pt x="4311030" y="282929"/>
                  <a:pt x="4301357" y="295599"/>
                </a:cubicBezTo>
                <a:cubicBezTo>
                  <a:pt x="4291685" y="308269"/>
                  <a:pt x="4284160" y="309900"/>
                  <a:pt x="4278782" y="300493"/>
                </a:cubicBezTo>
                <a:cubicBezTo>
                  <a:pt x="4273404" y="291085"/>
                  <a:pt x="4265166" y="281836"/>
                  <a:pt x="4254067" y="272744"/>
                </a:cubicBezTo>
                <a:cubicBezTo>
                  <a:pt x="4242967" y="263653"/>
                  <a:pt x="4243326" y="260007"/>
                  <a:pt x="4255142" y="261806"/>
                </a:cubicBezTo>
                <a:cubicBezTo>
                  <a:pt x="4266959" y="263606"/>
                  <a:pt x="4274842" y="264570"/>
                  <a:pt x="4278793" y="264699"/>
                </a:cubicBezTo>
                <a:cubicBezTo>
                  <a:pt x="4282744" y="264828"/>
                  <a:pt x="4284934" y="256099"/>
                  <a:pt x="4285364" y="238511"/>
                </a:cubicBezTo>
                <a:cubicBezTo>
                  <a:pt x="4285794" y="220922"/>
                  <a:pt x="4285569" y="202406"/>
                  <a:pt x="4284687" y="182960"/>
                </a:cubicBezTo>
                <a:cubicBezTo>
                  <a:pt x="4283805" y="163515"/>
                  <a:pt x="4281557" y="149978"/>
                  <a:pt x="4277943" y="142349"/>
                </a:cubicBezTo>
                <a:cubicBezTo>
                  <a:pt x="4274329" y="134720"/>
                  <a:pt x="4276596" y="130905"/>
                  <a:pt x="4284740" y="130905"/>
                </a:cubicBezTo>
                <a:close/>
                <a:moveTo>
                  <a:pt x="1779666" y="130905"/>
                </a:moveTo>
                <a:cubicBezTo>
                  <a:pt x="1786764" y="130905"/>
                  <a:pt x="1794400" y="133031"/>
                  <a:pt x="1802574" y="137283"/>
                </a:cubicBezTo>
                <a:cubicBezTo>
                  <a:pt x="1810748" y="141535"/>
                  <a:pt x="1813487" y="146446"/>
                  <a:pt x="1810791" y="152018"/>
                </a:cubicBezTo>
                <a:cubicBezTo>
                  <a:pt x="1808095" y="157589"/>
                  <a:pt x="1806747" y="171718"/>
                  <a:pt x="1806747" y="194404"/>
                </a:cubicBezTo>
                <a:cubicBezTo>
                  <a:pt x="1806747" y="217248"/>
                  <a:pt x="1807421" y="236657"/>
                  <a:pt x="1808769" y="252632"/>
                </a:cubicBezTo>
                <a:cubicBezTo>
                  <a:pt x="1810117" y="268607"/>
                  <a:pt x="1805955" y="282929"/>
                  <a:pt x="1796282" y="295599"/>
                </a:cubicBezTo>
                <a:cubicBezTo>
                  <a:pt x="1786610" y="308269"/>
                  <a:pt x="1779085" y="309900"/>
                  <a:pt x="1773707" y="300493"/>
                </a:cubicBezTo>
                <a:cubicBezTo>
                  <a:pt x="1768330" y="291085"/>
                  <a:pt x="1760091" y="281836"/>
                  <a:pt x="1748992" y="272744"/>
                </a:cubicBezTo>
                <a:cubicBezTo>
                  <a:pt x="1737893" y="263653"/>
                  <a:pt x="1738251" y="260007"/>
                  <a:pt x="1750067" y="261806"/>
                </a:cubicBezTo>
                <a:cubicBezTo>
                  <a:pt x="1761884" y="263606"/>
                  <a:pt x="1769767" y="264570"/>
                  <a:pt x="1773718" y="264699"/>
                </a:cubicBezTo>
                <a:cubicBezTo>
                  <a:pt x="1777669" y="264828"/>
                  <a:pt x="1779859" y="256099"/>
                  <a:pt x="1780290" y="238511"/>
                </a:cubicBezTo>
                <a:cubicBezTo>
                  <a:pt x="1780720" y="220922"/>
                  <a:pt x="1780494" y="202406"/>
                  <a:pt x="1779612" y="182960"/>
                </a:cubicBezTo>
                <a:cubicBezTo>
                  <a:pt x="1778730" y="163515"/>
                  <a:pt x="1776482" y="149978"/>
                  <a:pt x="1772868" y="142349"/>
                </a:cubicBezTo>
                <a:cubicBezTo>
                  <a:pt x="1769255" y="134720"/>
                  <a:pt x="1771520" y="130905"/>
                  <a:pt x="1779666" y="130905"/>
                </a:cubicBezTo>
                <a:close/>
                <a:moveTo>
                  <a:pt x="6330584" y="129002"/>
                </a:moveTo>
                <a:cubicBezTo>
                  <a:pt x="6325658" y="129439"/>
                  <a:pt x="6313122" y="131665"/>
                  <a:pt x="6292974" y="135681"/>
                </a:cubicBezTo>
                <a:lnTo>
                  <a:pt x="6294157" y="174076"/>
                </a:lnTo>
                <a:cubicBezTo>
                  <a:pt x="6302088" y="173331"/>
                  <a:pt x="6308687" y="171567"/>
                  <a:pt x="6313957" y="168785"/>
                </a:cubicBezTo>
                <a:cubicBezTo>
                  <a:pt x="6319227" y="166003"/>
                  <a:pt x="6324920" y="167620"/>
                  <a:pt x="6331036" y="173636"/>
                </a:cubicBezTo>
                <a:cubicBezTo>
                  <a:pt x="6337152" y="179651"/>
                  <a:pt x="6335396" y="184627"/>
                  <a:pt x="6325766" y="188564"/>
                </a:cubicBezTo>
                <a:cubicBezTo>
                  <a:pt x="6316137" y="192500"/>
                  <a:pt x="6305658" y="194468"/>
                  <a:pt x="6294329" y="194468"/>
                </a:cubicBezTo>
                <a:lnTo>
                  <a:pt x="6295490" y="229401"/>
                </a:lnTo>
                <a:cubicBezTo>
                  <a:pt x="6300022" y="229530"/>
                  <a:pt x="6306776" y="227763"/>
                  <a:pt x="6315754" y="224099"/>
                </a:cubicBezTo>
                <a:cubicBezTo>
                  <a:pt x="6324730" y="220435"/>
                  <a:pt x="6330750" y="220628"/>
                  <a:pt x="6333811" y="224679"/>
                </a:cubicBezTo>
                <a:cubicBezTo>
                  <a:pt x="6336873" y="228731"/>
                  <a:pt x="6339128" y="228472"/>
                  <a:pt x="6340576" y="223905"/>
                </a:cubicBezTo>
                <a:cubicBezTo>
                  <a:pt x="6342024" y="219338"/>
                  <a:pt x="6342974" y="203822"/>
                  <a:pt x="6343426" y="177357"/>
                </a:cubicBezTo>
                <a:cubicBezTo>
                  <a:pt x="6343878" y="150892"/>
                  <a:pt x="6343082" y="136107"/>
                  <a:pt x="6341038" y="133003"/>
                </a:cubicBezTo>
                <a:cubicBezTo>
                  <a:pt x="6338995" y="129898"/>
                  <a:pt x="6335510" y="128564"/>
                  <a:pt x="6330584" y="129002"/>
                </a:cubicBezTo>
                <a:close/>
                <a:moveTo>
                  <a:pt x="2044335" y="129002"/>
                </a:moveTo>
                <a:cubicBezTo>
                  <a:pt x="2039409" y="129439"/>
                  <a:pt x="2026872" y="131665"/>
                  <a:pt x="2006724" y="135681"/>
                </a:cubicBezTo>
                <a:lnTo>
                  <a:pt x="2007907" y="174076"/>
                </a:lnTo>
                <a:cubicBezTo>
                  <a:pt x="2015838" y="173331"/>
                  <a:pt x="2022438" y="171567"/>
                  <a:pt x="2027708" y="168785"/>
                </a:cubicBezTo>
                <a:cubicBezTo>
                  <a:pt x="2032978" y="166003"/>
                  <a:pt x="2038671" y="167620"/>
                  <a:pt x="2044787" y="173636"/>
                </a:cubicBezTo>
                <a:cubicBezTo>
                  <a:pt x="2050903" y="179651"/>
                  <a:pt x="2049146" y="184627"/>
                  <a:pt x="2039517" y="188564"/>
                </a:cubicBezTo>
                <a:cubicBezTo>
                  <a:pt x="2029887" y="192500"/>
                  <a:pt x="2019408" y="194468"/>
                  <a:pt x="2008080" y="194468"/>
                </a:cubicBezTo>
                <a:lnTo>
                  <a:pt x="2009241" y="229401"/>
                </a:lnTo>
                <a:cubicBezTo>
                  <a:pt x="2013773" y="229530"/>
                  <a:pt x="2020527" y="227763"/>
                  <a:pt x="2029504" y="224099"/>
                </a:cubicBezTo>
                <a:cubicBezTo>
                  <a:pt x="2038481" y="220435"/>
                  <a:pt x="2044500" y="220628"/>
                  <a:pt x="2047562" y="224679"/>
                </a:cubicBezTo>
                <a:cubicBezTo>
                  <a:pt x="2050623" y="228731"/>
                  <a:pt x="2052879" y="228472"/>
                  <a:pt x="2054327" y="223905"/>
                </a:cubicBezTo>
                <a:cubicBezTo>
                  <a:pt x="2055775" y="219338"/>
                  <a:pt x="2056725" y="203822"/>
                  <a:pt x="2057177" y="177357"/>
                </a:cubicBezTo>
                <a:cubicBezTo>
                  <a:pt x="2057629" y="150892"/>
                  <a:pt x="2056833" y="136107"/>
                  <a:pt x="2054789" y="133003"/>
                </a:cubicBezTo>
                <a:cubicBezTo>
                  <a:pt x="2052746" y="129898"/>
                  <a:pt x="2049261" y="128564"/>
                  <a:pt x="2044335" y="129002"/>
                </a:cubicBezTo>
                <a:close/>
                <a:moveTo>
                  <a:pt x="4685102" y="122766"/>
                </a:moveTo>
                <a:cubicBezTo>
                  <a:pt x="4695019" y="122659"/>
                  <a:pt x="4703165" y="126480"/>
                  <a:pt x="4709537" y="134229"/>
                </a:cubicBezTo>
                <a:cubicBezTo>
                  <a:pt x="4718033" y="144561"/>
                  <a:pt x="4712502" y="149981"/>
                  <a:pt x="4692942" y="150490"/>
                </a:cubicBezTo>
                <a:cubicBezTo>
                  <a:pt x="4673382" y="150999"/>
                  <a:pt x="4650767" y="153211"/>
                  <a:pt x="4625098" y="157126"/>
                </a:cubicBezTo>
                <a:cubicBezTo>
                  <a:pt x="4628698" y="161199"/>
                  <a:pt x="4629806" y="165856"/>
                  <a:pt x="4628421" y="171097"/>
                </a:cubicBezTo>
                <a:cubicBezTo>
                  <a:pt x="4627038" y="176339"/>
                  <a:pt x="4625930" y="182279"/>
                  <a:pt x="4625098" y="188919"/>
                </a:cubicBezTo>
                <a:cubicBezTo>
                  <a:pt x="4635796" y="186352"/>
                  <a:pt x="4645336" y="183459"/>
                  <a:pt x="4653718" y="180239"/>
                </a:cubicBezTo>
                <a:cubicBezTo>
                  <a:pt x="4662100" y="177020"/>
                  <a:pt x="4670224" y="178916"/>
                  <a:pt x="4678089" y="185929"/>
                </a:cubicBezTo>
                <a:cubicBezTo>
                  <a:pt x="4685955" y="192941"/>
                  <a:pt x="4682750" y="198595"/>
                  <a:pt x="4668474" y="202890"/>
                </a:cubicBezTo>
                <a:cubicBezTo>
                  <a:pt x="4654198" y="207184"/>
                  <a:pt x="4639675" y="208880"/>
                  <a:pt x="4624905" y="207977"/>
                </a:cubicBezTo>
                <a:lnTo>
                  <a:pt x="4623721" y="245749"/>
                </a:lnTo>
                <a:cubicBezTo>
                  <a:pt x="4649075" y="258411"/>
                  <a:pt x="4672224" y="266524"/>
                  <a:pt x="4693167" y="270088"/>
                </a:cubicBezTo>
                <a:cubicBezTo>
                  <a:pt x="4714112" y="273651"/>
                  <a:pt x="4733873" y="276910"/>
                  <a:pt x="4752450" y="279864"/>
                </a:cubicBezTo>
                <a:cubicBezTo>
                  <a:pt x="4771028" y="282818"/>
                  <a:pt x="4773286" y="286851"/>
                  <a:pt x="4759225" y="291964"/>
                </a:cubicBezTo>
                <a:cubicBezTo>
                  <a:pt x="4745165" y="297076"/>
                  <a:pt x="4729119" y="301453"/>
                  <a:pt x="4711086" y="305096"/>
                </a:cubicBezTo>
                <a:cubicBezTo>
                  <a:pt x="4693053" y="308738"/>
                  <a:pt x="4679258" y="308917"/>
                  <a:pt x="4669700" y="305634"/>
                </a:cubicBezTo>
                <a:cubicBezTo>
                  <a:pt x="4660142" y="302350"/>
                  <a:pt x="4643432" y="291247"/>
                  <a:pt x="4619570" y="272325"/>
                </a:cubicBezTo>
                <a:cubicBezTo>
                  <a:pt x="4595708" y="253403"/>
                  <a:pt x="4572577" y="235101"/>
                  <a:pt x="4550178" y="217420"/>
                </a:cubicBezTo>
                <a:cubicBezTo>
                  <a:pt x="4545632" y="224375"/>
                  <a:pt x="4537609" y="234058"/>
                  <a:pt x="4526108" y="246469"/>
                </a:cubicBezTo>
                <a:cubicBezTo>
                  <a:pt x="4514607" y="258881"/>
                  <a:pt x="4503497" y="268582"/>
                  <a:pt x="4492777" y="275573"/>
                </a:cubicBezTo>
                <a:cubicBezTo>
                  <a:pt x="4482058" y="282564"/>
                  <a:pt x="4470360" y="287443"/>
                  <a:pt x="4457683" y="290211"/>
                </a:cubicBezTo>
                <a:cubicBezTo>
                  <a:pt x="4445007" y="292978"/>
                  <a:pt x="4445570" y="289114"/>
                  <a:pt x="4459372" y="278617"/>
                </a:cubicBezTo>
                <a:cubicBezTo>
                  <a:pt x="4473175" y="268120"/>
                  <a:pt x="4487608" y="253561"/>
                  <a:pt x="4502672" y="234940"/>
                </a:cubicBezTo>
                <a:cubicBezTo>
                  <a:pt x="4517737" y="216319"/>
                  <a:pt x="4527258" y="202631"/>
                  <a:pt x="4531238" y="193877"/>
                </a:cubicBezTo>
                <a:cubicBezTo>
                  <a:pt x="4533228" y="189499"/>
                  <a:pt x="4534663" y="185657"/>
                  <a:pt x="4535545" y="182350"/>
                </a:cubicBezTo>
                <a:lnTo>
                  <a:pt x="4536138" y="177342"/>
                </a:lnTo>
                <a:lnTo>
                  <a:pt x="4515062" y="182971"/>
                </a:lnTo>
                <a:cubicBezTo>
                  <a:pt x="4505060" y="186147"/>
                  <a:pt x="4494778" y="182759"/>
                  <a:pt x="4484216" y="172807"/>
                </a:cubicBezTo>
                <a:cubicBezTo>
                  <a:pt x="4473655" y="162855"/>
                  <a:pt x="4472389" y="158335"/>
                  <a:pt x="4480420" y="159245"/>
                </a:cubicBezTo>
                <a:cubicBezTo>
                  <a:pt x="4488451" y="160156"/>
                  <a:pt x="4495900" y="160181"/>
                  <a:pt x="4502769" y="159320"/>
                </a:cubicBezTo>
                <a:cubicBezTo>
                  <a:pt x="4509638" y="158460"/>
                  <a:pt x="4522795" y="156449"/>
                  <a:pt x="4542240" y="153287"/>
                </a:cubicBezTo>
                <a:cubicBezTo>
                  <a:pt x="4561686" y="150125"/>
                  <a:pt x="4584906" y="145392"/>
                  <a:pt x="4611902" y="139090"/>
                </a:cubicBezTo>
                <a:cubicBezTo>
                  <a:pt x="4638897" y="132787"/>
                  <a:pt x="4659794" y="127819"/>
                  <a:pt x="4674593" y="124183"/>
                </a:cubicBezTo>
                <a:cubicBezTo>
                  <a:pt x="4678293" y="123274"/>
                  <a:pt x="4681796" y="122802"/>
                  <a:pt x="4685102" y="122766"/>
                </a:cubicBezTo>
                <a:close/>
                <a:moveTo>
                  <a:pt x="3941268" y="119537"/>
                </a:moveTo>
                <a:cubicBezTo>
                  <a:pt x="3935646" y="119974"/>
                  <a:pt x="3920066" y="122652"/>
                  <a:pt x="3894526" y="127571"/>
                </a:cubicBezTo>
                <a:cubicBezTo>
                  <a:pt x="3895386" y="135932"/>
                  <a:pt x="3896591" y="146930"/>
                  <a:pt x="3898140" y="160568"/>
                </a:cubicBezTo>
                <a:cubicBezTo>
                  <a:pt x="3922131" y="156151"/>
                  <a:pt x="3936887" y="153599"/>
                  <a:pt x="3942408" y="152910"/>
                </a:cubicBezTo>
                <a:cubicBezTo>
                  <a:pt x="3943670" y="149799"/>
                  <a:pt x="3945201" y="143349"/>
                  <a:pt x="3947001" y="133562"/>
                </a:cubicBezTo>
                <a:cubicBezTo>
                  <a:pt x="3948800" y="123775"/>
                  <a:pt x="3946889" y="119100"/>
                  <a:pt x="3941268" y="119537"/>
                </a:cubicBezTo>
                <a:close/>
                <a:moveTo>
                  <a:pt x="3588843" y="119537"/>
                </a:moveTo>
                <a:cubicBezTo>
                  <a:pt x="3583222" y="119974"/>
                  <a:pt x="3567641" y="122652"/>
                  <a:pt x="3542101" y="127571"/>
                </a:cubicBezTo>
                <a:cubicBezTo>
                  <a:pt x="3542961" y="135932"/>
                  <a:pt x="3544166" y="146930"/>
                  <a:pt x="3545715" y="160568"/>
                </a:cubicBezTo>
                <a:cubicBezTo>
                  <a:pt x="3569706" y="156151"/>
                  <a:pt x="3584462" y="153599"/>
                  <a:pt x="3589983" y="152910"/>
                </a:cubicBezTo>
                <a:cubicBezTo>
                  <a:pt x="3591245" y="149799"/>
                  <a:pt x="3592776" y="143349"/>
                  <a:pt x="3594575" y="133562"/>
                </a:cubicBezTo>
                <a:cubicBezTo>
                  <a:pt x="3596375" y="123775"/>
                  <a:pt x="3594464" y="119100"/>
                  <a:pt x="3588843" y="119537"/>
                </a:cubicBezTo>
                <a:close/>
                <a:moveTo>
                  <a:pt x="3803893" y="117776"/>
                </a:moveTo>
                <a:cubicBezTo>
                  <a:pt x="3808191" y="117910"/>
                  <a:pt x="3813246" y="119526"/>
                  <a:pt x="3819057" y="122624"/>
                </a:cubicBezTo>
                <a:cubicBezTo>
                  <a:pt x="3830680" y="128819"/>
                  <a:pt x="3834161" y="134813"/>
                  <a:pt x="3829500" y="140606"/>
                </a:cubicBezTo>
                <a:cubicBezTo>
                  <a:pt x="3824840" y="146400"/>
                  <a:pt x="3821674" y="152226"/>
                  <a:pt x="3820004" y="158084"/>
                </a:cubicBezTo>
                <a:cubicBezTo>
                  <a:pt x="3818333" y="163942"/>
                  <a:pt x="3816608" y="180630"/>
                  <a:pt x="3814830" y="208149"/>
                </a:cubicBezTo>
                <a:cubicBezTo>
                  <a:pt x="3813970" y="223220"/>
                  <a:pt x="3813741" y="228928"/>
                  <a:pt x="3814142" y="225271"/>
                </a:cubicBezTo>
                <a:cubicBezTo>
                  <a:pt x="3854237" y="198340"/>
                  <a:pt x="3867082" y="193733"/>
                  <a:pt x="3852678" y="211451"/>
                </a:cubicBezTo>
                <a:cubicBezTo>
                  <a:pt x="3838273" y="229168"/>
                  <a:pt x="3828020" y="241730"/>
                  <a:pt x="3821918" y="249137"/>
                </a:cubicBezTo>
                <a:cubicBezTo>
                  <a:pt x="3815816" y="256543"/>
                  <a:pt x="3809445" y="265259"/>
                  <a:pt x="3802806" y="275283"/>
                </a:cubicBezTo>
                <a:cubicBezTo>
                  <a:pt x="3796167" y="285306"/>
                  <a:pt x="3789972" y="284930"/>
                  <a:pt x="3784221" y="274153"/>
                </a:cubicBezTo>
                <a:cubicBezTo>
                  <a:pt x="3778471" y="263377"/>
                  <a:pt x="3777847" y="254048"/>
                  <a:pt x="3782350" y="246168"/>
                </a:cubicBezTo>
                <a:cubicBezTo>
                  <a:pt x="3786853" y="238288"/>
                  <a:pt x="3789774" y="225163"/>
                  <a:pt x="3791115" y="206794"/>
                </a:cubicBezTo>
                <a:cubicBezTo>
                  <a:pt x="3792456" y="188424"/>
                  <a:pt x="3793126" y="175740"/>
                  <a:pt x="3793126" y="168742"/>
                </a:cubicBezTo>
                <a:lnTo>
                  <a:pt x="3793126" y="149856"/>
                </a:lnTo>
                <a:cubicBezTo>
                  <a:pt x="3793126" y="146314"/>
                  <a:pt x="3790029" y="146748"/>
                  <a:pt x="3783834" y="151157"/>
                </a:cubicBezTo>
                <a:cubicBezTo>
                  <a:pt x="3777639" y="155567"/>
                  <a:pt x="3769680" y="159389"/>
                  <a:pt x="3759957" y="162622"/>
                </a:cubicBezTo>
                <a:cubicBezTo>
                  <a:pt x="3750235" y="165856"/>
                  <a:pt x="3741412" y="164189"/>
                  <a:pt x="3733489" y="157621"/>
                </a:cubicBezTo>
                <a:cubicBezTo>
                  <a:pt x="3725566" y="151053"/>
                  <a:pt x="3725885" y="147450"/>
                  <a:pt x="3734446" y="146812"/>
                </a:cubicBezTo>
                <a:cubicBezTo>
                  <a:pt x="3743007" y="146174"/>
                  <a:pt x="3753558" y="143263"/>
                  <a:pt x="3766099" y="138079"/>
                </a:cubicBezTo>
                <a:cubicBezTo>
                  <a:pt x="3778639" y="132895"/>
                  <a:pt x="3787695" y="127474"/>
                  <a:pt x="3793266" y="121817"/>
                </a:cubicBezTo>
                <a:cubicBezTo>
                  <a:pt x="3796052" y="118989"/>
                  <a:pt x="3799594" y="117641"/>
                  <a:pt x="3803893" y="117776"/>
                </a:cubicBezTo>
                <a:close/>
                <a:moveTo>
                  <a:pt x="3451467" y="117776"/>
                </a:moveTo>
                <a:cubicBezTo>
                  <a:pt x="3455766" y="117910"/>
                  <a:pt x="3460821" y="119526"/>
                  <a:pt x="3466632" y="122624"/>
                </a:cubicBezTo>
                <a:cubicBezTo>
                  <a:pt x="3478255" y="128819"/>
                  <a:pt x="3481736" y="134813"/>
                  <a:pt x="3477075" y="140606"/>
                </a:cubicBezTo>
                <a:cubicBezTo>
                  <a:pt x="3472415" y="146400"/>
                  <a:pt x="3469249" y="152226"/>
                  <a:pt x="3467579" y="158084"/>
                </a:cubicBezTo>
                <a:cubicBezTo>
                  <a:pt x="3465908" y="163942"/>
                  <a:pt x="3464183" y="180630"/>
                  <a:pt x="3462405" y="208149"/>
                </a:cubicBezTo>
                <a:cubicBezTo>
                  <a:pt x="3461545" y="223220"/>
                  <a:pt x="3461316" y="228928"/>
                  <a:pt x="3461717" y="225271"/>
                </a:cubicBezTo>
                <a:cubicBezTo>
                  <a:pt x="3501812" y="198340"/>
                  <a:pt x="3514657" y="193733"/>
                  <a:pt x="3500253" y="211451"/>
                </a:cubicBezTo>
                <a:cubicBezTo>
                  <a:pt x="3485848" y="229168"/>
                  <a:pt x="3475595" y="241730"/>
                  <a:pt x="3469493" y="249137"/>
                </a:cubicBezTo>
                <a:cubicBezTo>
                  <a:pt x="3463391" y="256543"/>
                  <a:pt x="3457020" y="265259"/>
                  <a:pt x="3450381" y="275283"/>
                </a:cubicBezTo>
                <a:cubicBezTo>
                  <a:pt x="3443742" y="285306"/>
                  <a:pt x="3437547" y="284930"/>
                  <a:pt x="3431796" y="274153"/>
                </a:cubicBezTo>
                <a:cubicBezTo>
                  <a:pt x="3426046" y="263377"/>
                  <a:pt x="3425422" y="254048"/>
                  <a:pt x="3429925" y="246168"/>
                </a:cubicBezTo>
                <a:cubicBezTo>
                  <a:pt x="3434428" y="238288"/>
                  <a:pt x="3437349" y="225163"/>
                  <a:pt x="3438690" y="206794"/>
                </a:cubicBezTo>
                <a:cubicBezTo>
                  <a:pt x="3440031" y="188424"/>
                  <a:pt x="3440701" y="175740"/>
                  <a:pt x="3440701" y="168742"/>
                </a:cubicBezTo>
                <a:lnTo>
                  <a:pt x="3440701" y="149856"/>
                </a:lnTo>
                <a:cubicBezTo>
                  <a:pt x="3440701" y="146314"/>
                  <a:pt x="3437604" y="146748"/>
                  <a:pt x="3431409" y="151157"/>
                </a:cubicBezTo>
                <a:cubicBezTo>
                  <a:pt x="3425214" y="155567"/>
                  <a:pt x="3417255" y="159389"/>
                  <a:pt x="3407532" y="162622"/>
                </a:cubicBezTo>
                <a:cubicBezTo>
                  <a:pt x="3397810" y="165856"/>
                  <a:pt x="3388987" y="164189"/>
                  <a:pt x="3381064" y="157621"/>
                </a:cubicBezTo>
                <a:cubicBezTo>
                  <a:pt x="3373141" y="151053"/>
                  <a:pt x="3373460" y="147450"/>
                  <a:pt x="3382021" y="146812"/>
                </a:cubicBezTo>
                <a:cubicBezTo>
                  <a:pt x="3390582" y="146174"/>
                  <a:pt x="3401133" y="143263"/>
                  <a:pt x="3413674" y="138079"/>
                </a:cubicBezTo>
                <a:cubicBezTo>
                  <a:pt x="3426214" y="132895"/>
                  <a:pt x="3435270" y="127474"/>
                  <a:pt x="3440841" y="121817"/>
                </a:cubicBezTo>
                <a:cubicBezTo>
                  <a:pt x="3443627" y="118989"/>
                  <a:pt x="3447169" y="117641"/>
                  <a:pt x="3451467" y="117776"/>
                </a:cubicBezTo>
                <a:close/>
                <a:moveTo>
                  <a:pt x="2835663" y="116192"/>
                </a:moveTo>
                <a:lnTo>
                  <a:pt x="2803204" y="121312"/>
                </a:lnTo>
                <a:cubicBezTo>
                  <a:pt x="2799763" y="126316"/>
                  <a:pt x="2798092" y="128761"/>
                  <a:pt x="2798192" y="128647"/>
                </a:cubicBezTo>
                <a:cubicBezTo>
                  <a:pt x="2798293" y="128532"/>
                  <a:pt x="2807005" y="129722"/>
                  <a:pt x="2824327" y="132217"/>
                </a:cubicBezTo>
                <a:cubicBezTo>
                  <a:pt x="2829303" y="127184"/>
                  <a:pt x="2833082" y="121842"/>
                  <a:pt x="2835663" y="116192"/>
                </a:cubicBezTo>
                <a:close/>
                <a:moveTo>
                  <a:pt x="360110" y="113354"/>
                </a:moveTo>
                <a:cubicBezTo>
                  <a:pt x="362207" y="113333"/>
                  <a:pt x="364773" y="113624"/>
                  <a:pt x="367811" y="114224"/>
                </a:cubicBezTo>
                <a:cubicBezTo>
                  <a:pt x="379956" y="116626"/>
                  <a:pt x="388532" y="120613"/>
                  <a:pt x="393537" y="126184"/>
                </a:cubicBezTo>
                <a:cubicBezTo>
                  <a:pt x="398541" y="131755"/>
                  <a:pt x="400176" y="138681"/>
                  <a:pt x="398441" y="146963"/>
                </a:cubicBezTo>
                <a:cubicBezTo>
                  <a:pt x="396706" y="155244"/>
                  <a:pt x="391973" y="157908"/>
                  <a:pt x="384244" y="154954"/>
                </a:cubicBezTo>
                <a:cubicBezTo>
                  <a:pt x="376514" y="152000"/>
                  <a:pt x="370212" y="147597"/>
                  <a:pt x="365336" y="141746"/>
                </a:cubicBezTo>
                <a:cubicBezTo>
                  <a:pt x="360633" y="136053"/>
                  <a:pt x="356832" y="129443"/>
                  <a:pt x="353936" y="121914"/>
                </a:cubicBezTo>
                <a:cubicBezTo>
                  <a:pt x="351763" y="116267"/>
                  <a:pt x="353822" y="113414"/>
                  <a:pt x="360110" y="113354"/>
                </a:cubicBezTo>
                <a:close/>
                <a:moveTo>
                  <a:pt x="3196327" y="110793"/>
                </a:moveTo>
                <a:cubicBezTo>
                  <a:pt x="3169797" y="115267"/>
                  <a:pt x="3151356" y="117662"/>
                  <a:pt x="3141002" y="117978"/>
                </a:cubicBezTo>
                <a:cubicBezTo>
                  <a:pt x="3151800" y="120573"/>
                  <a:pt x="3156507" y="123986"/>
                  <a:pt x="3155124" y="128216"/>
                </a:cubicBezTo>
                <a:cubicBezTo>
                  <a:pt x="3153740" y="132447"/>
                  <a:pt x="3152188" y="143231"/>
                  <a:pt x="3150467" y="160568"/>
                </a:cubicBezTo>
                <a:cubicBezTo>
                  <a:pt x="3169898" y="158818"/>
                  <a:pt x="3186941" y="157169"/>
                  <a:pt x="3201597" y="155621"/>
                </a:cubicBezTo>
                <a:cubicBezTo>
                  <a:pt x="3200708" y="132619"/>
                  <a:pt x="3198951" y="117676"/>
                  <a:pt x="3196327" y="110793"/>
                </a:cubicBezTo>
                <a:close/>
                <a:moveTo>
                  <a:pt x="1500464" y="108852"/>
                </a:moveTo>
                <a:cubicBezTo>
                  <a:pt x="1508056" y="108780"/>
                  <a:pt x="1514307" y="109467"/>
                  <a:pt x="1519219" y="110911"/>
                </a:cubicBezTo>
                <a:cubicBezTo>
                  <a:pt x="1529042" y="113801"/>
                  <a:pt x="1537105" y="119903"/>
                  <a:pt x="1543407" y="129217"/>
                </a:cubicBezTo>
                <a:cubicBezTo>
                  <a:pt x="1549710" y="138531"/>
                  <a:pt x="1540023" y="142514"/>
                  <a:pt x="1514347" y="141166"/>
                </a:cubicBezTo>
                <a:cubicBezTo>
                  <a:pt x="1488671" y="139818"/>
                  <a:pt x="1452917" y="140334"/>
                  <a:pt x="1407085" y="142714"/>
                </a:cubicBezTo>
                <a:cubicBezTo>
                  <a:pt x="1416077" y="148207"/>
                  <a:pt x="1419225" y="154061"/>
                  <a:pt x="1416528" y="160278"/>
                </a:cubicBezTo>
                <a:cubicBezTo>
                  <a:pt x="1413833" y="166494"/>
                  <a:pt x="1413600" y="183907"/>
                  <a:pt x="1415829" y="212515"/>
                </a:cubicBezTo>
                <a:cubicBezTo>
                  <a:pt x="1418059" y="241124"/>
                  <a:pt x="1418475" y="261039"/>
                  <a:pt x="1417077" y="272260"/>
                </a:cubicBezTo>
                <a:cubicBezTo>
                  <a:pt x="1415679" y="283482"/>
                  <a:pt x="1411054" y="294018"/>
                  <a:pt x="1403203" y="303870"/>
                </a:cubicBezTo>
                <a:cubicBezTo>
                  <a:pt x="1395352" y="313721"/>
                  <a:pt x="1389415" y="315026"/>
                  <a:pt x="1385392" y="307785"/>
                </a:cubicBezTo>
                <a:cubicBezTo>
                  <a:pt x="1381370" y="300543"/>
                  <a:pt x="1372928" y="290619"/>
                  <a:pt x="1360064" y="278014"/>
                </a:cubicBezTo>
                <a:cubicBezTo>
                  <a:pt x="1347201" y="265409"/>
                  <a:pt x="1344842" y="260042"/>
                  <a:pt x="1352987" y="261914"/>
                </a:cubicBezTo>
                <a:cubicBezTo>
                  <a:pt x="1361133" y="263785"/>
                  <a:pt x="1367937" y="265359"/>
                  <a:pt x="1373400" y="266635"/>
                </a:cubicBezTo>
                <a:cubicBezTo>
                  <a:pt x="1378864" y="267912"/>
                  <a:pt x="1382890" y="268464"/>
                  <a:pt x="1385479" y="268292"/>
                </a:cubicBezTo>
                <a:cubicBezTo>
                  <a:pt x="1388067" y="268120"/>
                  <a:pt x="1389143" y="249639"/>
                  <a:pt x="1388705" y="212849"/>
                </a:cubicBezTo>
                <a:cubicBezTo>
                  <a:pt x="1388268" y="176059"/>
                  <a:pt x="1386328" y="153735"/>
                  <a:pt x="1382886" y="145876"/>
                </a:cubicBezTo>
                <a:cubicBezTo>
                  <a:pt x="1356156" y="150379"/>
                  <a:pt x="1335184" y="153749"/>
                  <a:pt x="1319969" y="155986"/>
                </a:cubicBezTo>
                <a:cubicBezTo>
                  <a:pt x="1304754" y="158223"/>
                  <a:pt x="1293827" y="159575"/>
                  <a:pt x="1287187" y="160041"/>
                </a:cubicBezTo>
                <a:cubicBezTo>
                  <a:pt x="1280548" y="160507"/>
                  <a:pt x="1274754" y="160496"/>
                  <a:pt x="1269807" y="160009"/>
                </a:cubicBezTo>
                <a:cubicBezTo>
                  <a:pt x="1264860" y="159521"/>
                  <a:pt x="1257904" y="155223"/>
                  <a:pt x="1248942" y="147113"/>
                </a:cubicBezTo>
                <a:cubicBezTo>
                  <a:pt x="1239979" y="139004"/>
                  <a:pt x="1242274" y="134949"/>
                  <a:pt x="1255825" y="134949"/>
                </a:cubicBezTo>
                <a:cubicBezTo>
                  <a:pt x="1267598" y="134949"/>
                  <a:pt x="1283634" y="134067"/>
                  <a:pt x="1303933" y="132303"/>
                </a:cubicBezTo>
                <a:cubicBezTo>
                  <a:pt x="1324231" y="130540"/>
                  <a:pt x="1352460" y="127399"/>
                  <a:pt x="1388619" y="122882"/>
                </a:cubicBezTo>
                <a:cubicBezTo>
                  <a:pt x="1424778" y="118365"/>
                  <a:pt x="1453128" y="114518"/>
                  <a:pt x="1473671" y="111342"/>
                </a:cubicBezTo>
                <a:cubicBezTo>
                  <a:pt x="1483942" y="109753"/>
                  <a:pt x="1492873" y="108924"/>
                  <a:pt x="1500464" y="108852"/>
                </a:cubicBezTo>
                <a:close/>
                <a:moveTo>
                  <a:pt x="81171" y="103550"/>
                </a:moveTo>
                <a:cubicBezTo>
                  <a:pt x="83060" y="103811"/>
                  <a:pt x="85263" y="104548"/>
                  <a:pt x="87782" y="105760"/>
                </a:cubicBezTo>
                <a:cubicBezTo>
                  <a:pt x="97856" y="110607"/>
                  <a:pt x="105309" y="116196"/>
                  <a:pt x="110142" y="122527"/>
                </a:cubicBezTo>
                <a:cubicBezTo>
                  <a:pt x="114975" y="128858"/>
                  <a:pt x="114551" y="132920"/>
                  <a:pt x="108873" y="134713"/>
                </a:cubicBezTo>
                <a:cubicBezTo>
                  <a:pt x="103194" y="136505"/>
                  <a:pt x="93852" y="142786"/>
                  <a:pt x="80845" y="153556"/>
                </a:cubicBezTo>
                <a:cubicBezTo>
                  <a:pt x="67838" y="164325"/>
                  <a:pt x="53326" y="172714"/>
                  <a:pt x="37308" y="178723"/>
                </a:cubicBezTo>
                <a:cubicBezTo>
                  <a:pt x="21290" y="184731"/>
                  <a:pt x="19239" y="182082"/>
                  <a:pt x="31156" y="170775"/>
                </a:cubicBezTo>
                <a:cubicBezTo>
                  <a:pt x="43073" y="159467"/>
                  <a:pt x="53197" y="148587"/>
                  <a:pt x="61529" y="138133"/>
                </a:cubicBezTo>
                <a:cubicBezTo>
                  <a:pt x="69860" y="127679"/>
                  <a:pt x="73575" y="119641"/>
                  <a:pt x="72671" y="114020"/>
                </a:cubicBezTo>
                <a:cubicBezTo>
                  <a:pt x="72671" y="106254"/>
                  <a:pt x="75504" y="102764"/>
                  <a:pt x="81171" y="103550"/>
                </a:cubicBezTo>
                <a:close/>
                <a:moveTo>
                  <a:pt x="156435" y="100896"/>
                </a:moveTo>
                <a:cubicBezTo>
                  <a:pt x="159638" y="100894"/>
                  <a:pt x="163882" y="101461"/>
                  <a:pt x="169166" y="102598"/>
                </a:cubicBezTo>
                <a:cubicBezTo>
                  <a:pt x="188397" y="105480"/>
                  <a:pt x="201672" y="110858"/>
                  <a:pt x="208993" y="118730"/>
                </a:cubicBezTo>
                <a:cubicBezTo>
                  <a:pt x="216314" y="126603"/>
                  <a:pt x="218838" y="135121"/>
                  <a:pt x="216564" y="144285"/>
                </a:cubicBezTo>
                <a:cubicBezTo>
                  <a:pt x="214291" y="153448"/>
                  <a:pt x="206616" y="154491"/>
                  <a:pt x="193538" y="147414"/>
                </a:cubicBezTo>
                <a:cubicBezTo>
                  <a:pt x="180460" y="140338"/>
                  <a:pt x="167843" y="129962"/>
                  <a:pt x="155690" y="116289"/>
                </a:cubicBezTo>
                <a:cubicBezTo>
                  <a:pt x="146575" y="106034"/>
                  <a:pt x="146823" y="100903"/>
                  <a:pt x="156435" y="100896"/>
                </a:cubicBezTo>
                <a:close/>
                <a:moveTo>
                  <a:pt x="3955115" y="91991"/>
                </a:moveTo>
                <a:cubicBezTo>
                  <a:pt x="3960826" y="91186"/>
                  <a:pt x="3968263" y="93875"/>
                  <a:pt x="3977427" y="100059"/>
                </a:cubicBezTo>
                <a:cubicBezTo>
                  <a:pt x="3989645" y="108305"/>
                  <a:pt x="3992075" y="115475"/>
                  <a:pt x="3984719" y="121570"/>
                </a:cubicBezTo>
                <a:cubicBezTo>
                  <a:pt x="3977362" y="127664"/>
                  <a:pt x="3972042" y="137315"/>
                  <a:pt x="3968758" y="150523"/>
                </a:cubicBezTo>
                <a:cubicBezTo>
                  <a:pt x="3976860" y="158080"/>
                  <a:pt x="3979076" y="163009"/>
                  <a:pt x="3975405" y="165311"/>
                </a:cubicBezTo>
                <a:cubicBezTo>
                  <a:pt x="3971734" y="167613"/>
                  <a:pt x="3960075" y="169402"/>
                  <a:pt x="3940429" y="170678"/>
                </a:cubicBezTo>
                <a:cubicBezTo>
                  <a:pt x="3953020" y="176371"/>
                  <a:pt x="3957713" y="181781"/>
                  <a:pt x="3954508" y="186907"/>
                </a:cubicBezTo>
                <a:cubicBezTo>
                  <a:pt x="3951303" y="192034"/>
                  <a:pt x="3948829" y="202649"/>
                  <a:pt x="3947087" y="218753"/>
                </a:cubicBezTo>
                <a:cubicBezTo>
                  <a:pt x="3945344" y="234857"/>
                  <a:pt x="3946137" y="247903"/>
                  <a:pt x="3949463" y="257891"/>
                </a:cubicBezTo>
                <a:cubicBezTo>
                  <a:pt x="3952790" y="267879"/>
                  <a:pt x="3961007" y="273282"/>
                  <a:pt x="3974114" y="274099"/>
                </a:cubicBezTo>
                <a:cubicBezTo>
                  <a:pt x="3987221" y="274917"/>
                  <a:pt x="3997532" y="274336"/>
                  <a:pt x="4005046" y="272357"/>
                </a:cubicBezTo>
                <a:cubicBezTo>
                  <a:pt x="4012560" y="270378"/>
                  <a:pt x="4017590" y="264800"/>
                  <a:pt x="4020136" y="255622"/>
                </a:cubicBezTo>
                <a:cubicBezTo>
                  <a:pt x="4022681" y="246444"/>
                  <a:pt x="4025710" y="235958"/>
                  <a:pt x="4029224" y="224163"/>
                </a:cubicBezTo>
                <a:cubicBezTo>
                  <a:pt x="4032737" y="212368"/>
                  <a:pt x="4035895" y="215821"/>
                  <a:pt x="4038699" y="234520"/>
                </a:cubicBezTo>
                <a:cubicBezTo>
                  <a:pt x="4041502" y="253220"/>
                  <a:pt x="4045396" y="265929"/>
                  <a:pt x="4050379" y="272647"/>
                </a:cubicBezTo>
                <a:cubicBezTo>
                  <a:pt x="4055362" y="279366"/>
                  <a:pt x="4050798" y="285790"/>
                  <a:pt x="4036688" y="291921"/>
                </a:cubicBezTo>
                <a:cubicBezTo>
                  <a:pt x="4022577" y="298051"/>
                  <a:pt x="4005311" y="301116"/>
                  <a:pt x="3984891" y="301116"/>
                </a:cubicBezTo>
                <a:cubicBezTo>
                  <a:pt x="3965015" y="301116"/>
                  <a:pt x="3949908" y="297402"/>
                  <a:pt x="3939569" y="289974"/>
                </a:cubicBezTo>
                <a:cubicBezTo>
                  <a:pt x="3929229" y="282546"/>
                  <a:pt x="3924960" y="264187"/>
                  <a:pt x="3926759" y="234897"/>
                </a:cubicBezTo>
                <a:cubicBezTo>
                  <a:pt x="3928559" y="205607"/>
                  <a:pt x="3927989" y="184932"/>
                  <a:pt x="3925049" y="172872"/>
                </a:cubicBezTo>
                <a:cubicBezTo>
                  <a:pt x="3921407" y="173775"/>
                  <a:pt x="3916631" y="174586"/>
                  <a:pt x="3910723" y="175303"/>
                </a:cubicBezTo>
                <a:cubicBezTo>
                  <a:pt x="3922425" y="182803"/>
                  <a:pt x="3926576" y="188499"/>
                  <a:pt x="3923178" y="192393"/>
                </a:cubicBezTo>
                <a:cubicBezTo>
                  <a:pt x="3919779" y="196286"/>
                  <a:pt x="3915635" y="203786"/>
                  <a:pt x="3910745" y="214892"/>
                </a:cubicBezTo>
                <a:cubicBezTo>
                  <a:pt x="3905855" y="225999"/>
                  <a:pt x="3899248" y="237342"/>
                  <a:pt x="3890923" y="248922"/>
                </a:cubicBezTo>
                <a:cubicBezTo>
                  <a:pt x="3882599" y="260501"/>
                  <a:pt x="3873274" y="269805"/>
                  <a:pt x="3862949" y="276831"/>
                </a:cubicBezTo>
                <a:cubicBezTo>
                  <a:pt x="3852624" y="283858"/>
                  <a:pt x="3842905" y="288311"/>
                  <a:pt x="3833792" y="290189"/>
                </a:cubicBezTo>
                <a:cubicBezTo>
                  <a:pt x="3824679" y="292068"/>
                  <a:pt x="3824306" y="288909"/>
                  <a:pt x="3832673" y="280714"/>
                </a:cubicBezTo>
                <a:cubicBezTo>
                  <a:pt x="3841041" y="272518"/>
                  <a:pt x="3850527" y="262233"/>
                  <a:pt x="3861132" y="249857"/>
                </a:cubicBezTo>
                <a:cubicBezTo>
                  <a:pt x="3871736" y="237482"/>
                  <a:pt x="3880376" y="222991"/>
                  <a:pt x="3887051" y="206385"/>
                </a:cubicBezTo>
                <a:cubicBezTo>
                  <a:pt x="3890389" y="198082"/>
                  <a:pt x="3892704" y="191588"/>
                  <a:pt x="3893996" y="186902"/>
                </a:cubicBezTo>
                <a:lnTo>
                  <a:pt x="3894782" y="183098"/>
                </a:lnTo>
                <a:lnTo>
                  <a:pt x="3893399" y="185521"/>
                </a:lnTo>
                <a:cubicBezTo>
                  <a:pt x="3889423" y="190568"/>
                  <a:pt x="3885938" y="189005"/>
                  <a:pt x="3882943" y="180831"/>
                </a:cubicBezTo>
                <a:cubicBezTo>
                  <a:pt x="3878949" y="169932"/>
                  <a:pt x="3875411" y="158973"/>
                  <a:pt x="3872327" y="147952"/>
                </a:cubicBezTo>
                <a:cubicBezTo>
                  <a:pt x="3869244" y="136932"/>
                  <a:pt x="3865623" y="127507"/>
                  <a:pt x="3861465" y="119677"/>
                </a:cubicBezTo>
                <a:cubicBezTo>
                  <a:pt x="3857306" y="111847"/>
                  <a:pt x="3860375" y="108606"/>
                  <a:pt x="3870671" y="109954"/>
                </a:cubicBezTo>
                <a:cubicBezTo>
                  <a:pt x="3880967" y="111302"/>
                  <a:pt x="3895239" y="110019"/>
                  <a:pt x="3913488" y="106104"/>
                </a:cubicBezTo>
                <a:cubicBezTo>
                  <a:pt x="3931735" y="102189"/>
                  <a:pt x="3943899" y="98141"/>
                  <a:pt x="3949980" y="93961"/>
                </a:cubicBezTo>
                <a:cubicBezTo>
                  <a:pt x="3951500" y="92916"/>
                  <a:pt x="3953211" y="92260"/>
                  <a:pt x="3955115" y="91991"/>
                </a:cubicBezTo>
                <a:close/>
                <a:moveTo>
                  <a:pt x="3602690" y="91991"/>
                </a:moveTo>
                <a:cubicBezTo>
                  <a:pt x="3608401" y="91186"/>
                  <a:pt x="3615838" y="93875"/>
                  <a:pt x="3625002" y="100059"/>
                </a:cubicBezTo>
                <a:cubicBezTo>
                  <a:pt x="3637220" y="108305"/>
                  <a:pt x="3639650" y="115475"/>
                  <a:pt x="3632294" y="121570"/>
                </a:cubicBezTo>
                <a:cubicBezTo>
                  <a:pt x="3624937" y="127664"/>
                  <a:pt x="3619617" y="137315"/>
                  <a:pt x="3616333" y="150523"/>
                </a:cubicBezTo>
                <a:cubicBezTo>
                  <a:pt x="3624436" y="158080"/>
                  <a:pt x="3626651" y="163009"/>
                  <a:pt x="3622980" y="165311"/>
                </a:cubicBezTo>
                <a:cubicBezTo>
                  <a:pt x="3619309" y="167613"/>
                  <a:pt x="3607650" y="169402"/>
                  <a:pt x="3588004" y="170678"/>
                </a:cubicBezTo>
                <a:cubicBezTo>
                  <a:pt x="3600595" y="176371"/>
                  <a:pt x="3605288" y="181781"/>
                  <a:pt x="3602083" y="186907"/>
                </a:cubicBezTo>
                <a:cubicBezTo>
                  <a:pt x="3598877" y="192034"/>
                  <a:pt x="3596404" y="202649"/>
                  <a:pt x="3594661" y="218753"/>
                </a:cubicBezTo>
                <a:cubicBezTo>
                  <a:pt x="3592919" y="234857"/>
                  <a:pt x="3593712" y="247903"/>
                  <a:pt x="3597038" y="257891"/>
                </a:cubicBezTo>
                <a:cubicBezTo>
                  <a:pt x="3600365" y="267879"/>
                  <a:pt x="3608582" y="273282"/>
                  <a:pt x="3621689" y="274099"/>
                </a:cubicBezTo>
                <a:cubicBezTo>
                  <a:pt x="3634796" y="274917"/>
                  <a:pt x="3645107" y="274336"/>
                  <a:pt x="3652621" y="272357"/>
                </a:cubicBezTo>
                <a:cubicBezTo>
                  <a:pt x="3660135" y="270378"/>
                  <a:pt x="3665165" y="264800"/>
                  <a:pt x="3667710" y="255622"/>
                </a:cubicBezTo>
                <a:cubicBezTo>
                  <a:pt x="3670256" y="246444"/>
                  <a:pt x="3673285" y="235958"/>
                  <a:pt x="3676799" y="224163"/>
                </a:cubicBezTo>
                <a:cubicBezTo>
                  <a:pt x="3680312" y="212368"/>
                  <a:pt x="3683470" y="215821"/>
                  <a:pt x="3686274" y="234520"/>
                </a:cubicBezTo>
                <a:cubicBezTo>
                  <a:pt x="3689077" y="253220"/>
                  <a:pt x="3692971" y="265929"/>
                  <a:pt x="3697954" y="272647"/>
                </a:cubicBezTo>
                <a:cubicBezTo>
                  <a:pt x="3702937" y="279366"/>
                  <a:pt x="3698373" y="285790"/>
                  <a:pt x="3684263" y="291921"/>
                </a:cubicBezTo>
                <a:cubicBezTo>
                  <a:pt x="3670152" y="298051"/>
                  <a:pt x="3652886" y="301116"/>
                  <a:pt x="3632466" y="301116"/>
                </a:cubicBezTo>
                <a:cubicBezTo>
                  <a:pt x="3612590" y="301116"/>
                  <a:pt x="3597483" y="297402"/>
                  <a:pt x="3587144" y="289974"/>
                </a:cubicBezTo>
                <a:cubicBezTo>
                  <a:pt x="3576804" y="282546"/>
                  <a:pt x="3572535" y="264187"/>
                  <a:pt x="3574334" y="234897"/>
                </a:cubicBezTo>
                <a:cubicBezTo>
                  <a:pt x="3576134" y="205607"/>
                  <a:pt x="3575564" y="184932"/>
                  <a:pt x="3572624" y="172872"/>
                </a:cubicBezTo>
                <a:cubicBezTo>
                  <a:pt x="3568982" y="173775"/>
                  <a:pt x="3564207" y="174586"/>
                  <a:pt x="3558298" y="175303"/>
                </a:cubicBezTo>
                <a:cubicBezTo>
                  <a:pt x="3570000" y="182803"/>
                  <a:pt x="3574151" y="188499"/>
                  <a:pt x="3570753" y="192393"/>
                </a:cubicBezTo>
                <a:cubicBezTo>
                  <a:pt x="3567354" y="196286"/>
                  <a:pt x="3563210" y="203786"/>
                  <a:pt x="3558320" y="214892"/>
                </a:cubicBezTo>
                <a:cubicBezTo>
                  <a:pt x="3553430" y="225999"/>
                  <a:pt x="3546823" y="237342"/>
                  <a:pt x="3538498" y="248922"/>
                </a:cubicBezTo>
                <a:cubicBezTo>
                  <a:pt x="3530174" y="260501"/>
                  <a:pt x="3520849" y="269805"/>
                  <a:pt x="3510524" y="276831"/>
                </a:cubicBezTo>
                <a:cubicBezTo>
                  <a:pt x="3500199" y="283858"/>
                  <a:pt x="3490480" y="288311"/>
                  <a:pt x="3481367" y="290189"/>
                </a:cubicBezTo>
                <a:cubicBezTo>
                  <a:pt x="3472254" y="292068"/>
                  <a:pt x="3471881" y="288909"/>
                  <a:pt x="3480248" y="280714"/>
                </a:cubicBezTo>
                <a:cubicBezTo>
                  <a:pt x="3488616" y="272518"/>
                  <a:pt x="3498102" y="262233"/>
                  <a:pt x="3508706" y="249857"/>
                </a:cubicBezTo>
                <a:cubicBezTo>
                  <a:pt x="3519311" y="237482"/>
                  <a:pt x="3527951" y="222991"/>
                  <a:pt x="3534626" y="206385"/>
                </a:cubicBezTo>
                <a:cubicBezTo>
                  <a:pt x="3537964" y="198082"/>
                  <a:pt x="3540279" y="191588"/>
                  <a:pt x="3541571" y="186902"/>
                </a:cubicBezTo>
                <a:lnTo>
                  <a:pt x="3542357" y="183098"/>
                </a:lnTo>
                <a:lnTo>
                  <a:pt x="3540974" y="185521"/>
                </a:lnTo>
                <a:cubicBezTo>
                  <a:pt x="3536998" y="190568"/>
                  <a:pt x="3533513" y="189005"/>
                  <a:pt x="3530518" y="180831"/>
                </a:cubicBezTo>
                <a:cubicBezTo>
                  <a:pt x="3526524" y="169932"/>
                  <a:pt x="3522986" y="158973"/>
                  <a:pt x="3519902" y="147952"/>
                </a:cubicBezTo>
                <a:cubicBezTo>
                  <a:pt x="3516819" y="136932"/>
                  <a:pt x="3513198" y="127507"/>
                  <a:pt x="3509040" y="119677"/>
                </a:cubicBezTo>
                <a:cubicBezTo>
                  <a:pt x="3504881" y="111847"/>
                  <a:pt x="3507950" y="108606"/>
                  <a:pt x="3518246" y="109954"/>
                </a:cubicBezTo>
                <a:cubicBezTo>
                  <a:pt x="3528542" y="111302"/>
                  <a:pt x="3542815" y="110019"/>
                  <a:pt x="3561062" y="106104"/>
                </a:cubicBezTo>
                <a:cubicBezTo>
                  <a:pt x="3579310" y="102189"/>
                  <a:pt x="3591474" y="98141"/>
                  <a:pt x="3597555" y="93961"/>
                </a:cubicBezTo>
                <a:cubicBezTo>
                  <a:pt x="3599075" y="92916"/>
                  <a:pt x="3600787" y="92260"/>
                  <a:pt x="3602690" y="91991"/>
                </a:cubicBezTo>
                <a:close/>
                <a:moveTo>
                  <a:pt x="2430705" y="91406"/>
                </a:moveTo>
                <a:cubicBezTo>
                  <a:pt x="2431871" y="91270"/>
                  <a:pt x="2433269" y="91445"/>
                  <a:pt x="2434898" y="91929"/>
                </a:cubicBezTo>
                <a:cubicBezTo>
                  <a:pt x="2441416" y="93865"/>
                  <a:pt x="2447743" y="96528"/>
                  <a:pt x="2453881" y="99920"/>
                </a:cubicBezTo>
                <a:cubicBezTo>
                  <a:pt x="2460018" y="103311"/>
                  <a:pt x="2462058" y="106376"/>
                  <a:pt x="2460000" y="109115"/>
                </a:cubicBezTo>
                <a:cubicBezTo>
                  <a:pt x="2457942" y="111854"/>
                  <a:pt x="2455817" y="114930"/>
                  <a:pt x="2453623" y="118343"/>
                </a:cubicBezTo>
                <a:cubicBezTo>
                  <a:pt x="2491323" y="144299"/>
                  <a:pt x="2517996" y="161522"/>
                  <a:pt x="2533641" y="170011"/>
                </a:cubicBezTo>
                <a:cubicBezTo>
                  <a:pt x="2549286" y="178500"/>
                  <a:pt x="2564114" y="185373"/>
                  <a:pt x="2578124" y="190629"/>
                </a:cubicBezTo>
                <a:cubicBezTo>
                  <a:pt x="2592135" y="195884"/>
                  <a:pt x="2605708" y="201190"/>
                  <a:pt x="2618843" y="206546"/>
                </a:cubicBezTo>
                <a:cubicBezTo>
                  <a:pt x="2631979" y="211902"/>
                  <a:pt x="2629358" y="215505"/>
                  <a:pt x="2610981" y="217355"/>
                </a:cubicBezTo>
                <a:cubicBezTo>
                  <a:pt x="2592605" y="219205"/>
                  <a:pt x="2577924" y="220130"/>
                  <a:pt x="2566939" y="220130"/>
                </a:cubicBezTo>
                <a:cubicBezTo>
                  <a:pt x="2555983" y="220130"/>
                  <a:pt x="2546311" y="216631"/>
                  <a:pt x="2537922" y="209633"/>
                </a:cubicBezTo>
                <a:cubicBezTo>
                  <a:pt x="2529533" y="202635"/>
                  <a:pt x="2518720" y="193181"/>
                  <a:pt x="2505484" y="181272"/>
                </a:cubicBezTo>
                <a:cubicBezTo>
                  <a:pt x="2492248" y="169362"/>
                  <a:pt x="2472394" y="151720"/>
                  <a:pt x="2445922" y="128346"/>
                </a:cubicBezTo>
                <a:cubicBezTo>
                  <a:pt x="2438867" y="137982"/>
                  <a:pt x="2429832" y="148992"/>
                  <a:pt x="2418819" y="161375"/>
                </a:cubicBezTo>
                <a:cubicBezTo>
                  <a:pt x="2407806" y="173757"/>
                  <a:pt x="2396144" y="184964"/>
                  <a:pt x="2383832" y="194995"/>
                </a:cubicBezTo>
                <a:cubicBezTo>
                  <a:pt x="2371521" y="205026"/>
                  <a:pt x="2359207" y="213691"/>
                  <a:pt x="2346888" y="220990"/>
                </a:cubicBezTo>
                <a:cubicBezTo>
                  <a:pt x="2334570" y="228290"/>
                  <a:pt x="2322033" y="233570"/>
                  <a:pt x="2309278" y="236833"/>
                </a:cubicBezTo>
                <a:cubicBezTo>
                  <a:pt x="2296522" y="240095"/>
                  <a:pt x="2296640" y="236901"/>
                  <a:pt x="2309633" y="227250"/>
                </a:cubicBezTo>
                <a:cubicBezTo>
                  <a:pt x="2322625" y="217599"/>
                  <a:pt x="2338037" y="205417"/>
                  <a:pt x="2355869" y="190704"/>
                </a:cubicBezTo>
                <a:cubicBezTo>
                  <a:pt x="2373701" y="175991"/>
                  <a:pt x="2390153" y="159356"/>
                  <a:pt x="2405224" y="140800"/>
                </a:cubicBezTo>
                <a:cubicBezTo>
                  <a:pt x="2420296" y="122244"/>
                  <a:pt x="2427380" y="108976"/>
                  <a:pt x="2426477" y="100995"/>
                </a:cubicBezTo>
                <a:cubicBezTo>
                  <a:pt x="2425799" y="95010"/>
                  <a:pt x="2427209" y="91814"/>
                  <a:pt x="2430705" y="91406"/>
                </a:cubicBezTo>
                <a:close/>
                <a:moveTo>
                  <a:pt x="1053530" y="85696"/>
                </a:moveTo>
                <a:lnTo>
                  <a:pt x="1028626" y="89165"/>
                </a:lnTo>
                <a:cubicBezTo>
                  <a:pt x="1011626" y="91882"/>
                  <a:pt x="993525" y="95284"/>
                  <a:pt x="974324" y="99371"/>
                </a:cubicBezTo>
                <a:cubicBezTo>
                  <a:pt x="967383" y="137559"/>
                  <a:pt x="960392" y="166505"/>
                  <a:pt x="953351" y="186208"/>
                </a:cubicBezTo>
                <a:cubicBezTo>
                  <a:pt x="968179" y="186280"/>
                  <a:pt x="983867" y="184738"/>
                  <a:pt x="1000416" y="181584"/>
                </a:cubicBezTo>
                <a:lnTo>
                  <a:pt x="1000416" y="152631"/>
                </a:lnTo>
                <a:cubicBezTo>
                  <a:pt x="998824" y="153534"/>
                  <a:pt x="996214" y="154212"/>
                  <a:pt x="992586" y="154663"/>
                </a:cubicBezTo>
                <a:cubicBezTo>
                  <a:pt x="988958" y="155115"/>
                  <a:pt x="983508" y="151717"/>
                  <a:pt x="976238" y="144468"/>
                </a:cubicBezTo>
                <a:cubicBezTo>
                  <a:pt x="968968" y="137219"/>
                  <a:pt x="969857" y="133594"/>
                  <a:pt x="978905" y="133594"/>
                </a:cubicBezTo>
                <a:cubicBezTo>
                  <a:pt x="985903" y="133594"/>
                  <a:pt x="993073" y="132934"/>
                  <a:pt x="1000416" y="131615"/>
                </a:cubicBezTo>
                <a:cubicBezTo>
                  <a:pt x="999584" y="122265"/>
                  <a:pt x="997354" y="113955"/>
                  <a:pt x="993726" y="106685"/>
                </a:cubicBezTo>
                <a:cubicBezTo>
                  <a:pt x="990098" y="99414"/>
                  <a:pt x="995282" y="98048"/>
                  <a:pt x="1009278" y="102587"/>
                </a:cubicBezTo>
                <a:cubicBezTo>
                  <a:pt x="1023274" y="107126"/>
                  <a:pt x="1029573" y="111173"/>
                  <a:pt x="1028175" y="114730"/>
                </a:cubicBezTo>
                <a:cubicBezTo>
                  <a:pt x="1026777" y="118286"/>
                  <a:pt x="1025676" y="122315"/>
                  <a:pt x="1024873" y="126818"/>
                </a:cubicBezTo>
                <a:cubicBezTo>
                  <a:pt x="1035585" y="124122"/>
                  <a:pt x="1045085" y="122523"/>
                  <a:pt x="1053374" y="122022"/>
                </a:cubicBezTo>
                <a:cubicBezTo>
                  <a:pt x="1055869" y="107567"/>
                  <a:pt x="1055991" y="96654"/>
                  <a:pt x="1053740" y="89283"/>
                </a:cubicBezTo>
                <a:close/>
                <a:moveTo>
                  <a:pt x="3243152" y="79012"/>
                </a:moveTo>
                <a:cubicBezTo>
                  <a:pt x="3248238" y="79980"/>
                  <a:pt x="3252232" y="82106"/>
                  <a:pt x="3255136" y="85389"/>
                </a:cubicBezTo>
                <a:cubicBezTo>
                  <a:pt x="3260944" y="91957"/>
                  <a:pt x="3259047" y="96923"/>
                  <a:pt x="3249446" y="100285"/>
                </a:cubicBezTo>
                <a:cubicBezTo>
                  <a:pt x="3239846" y="103648"/>
                  <a:pt x="3227545" y="105803"/>
                  <a:pt x="3212546" y="106749"/>
                </a:cubicBezTo>
                <a:cubicBezTo>
                  <a:pt x="3226040" y="110478"/>
                  <a:pt x="3231887" y="115317"/>
                  <a:pt x="3230087" y="121269"/>
                </a:cubicBezTo>
                <a:cubicBezTo>
                  <a:pt x="3228288" y="127220"/>
                  <a:pt x="3227388" y="137624"/>
                  <a:pt x="3227388" y="152480"/>
                </a:cubicBezTo>
                <a:cubicBezTo>
                  <a:pt x="3253042" y="149827"/>
                  <a:pt x="3272767" y="147364"/>
                  <a:pt x="3286563" y="145091"/>
                </a:cubicBezTo>
                <a:cubicBezTo>
                  <a:pt x="3300358" y="142818"/>
                  <a:pt x="3311041" y="145597"/>
                  <a:pt x="3318613" y="153427"/>
                </a:cubicBezTo>
                <a:cubicBezTo>
                  <a:pt x="3326185" y="161256"/>
                  <a:pt x="3328662" y="166681"/>
                  <a:pt x="3326045" y="169699"/>
                </a:cubicBezTo>
                <a:cubicBezTo>
                  <a:pt x="3323428" y="172718"/>
                  <a:pt x="3316218" y="174001"/>
                  <a:pt x="3304416" y="173549"/>
                </a:cubicBezTo>
                <a:cubicBezTo>
                  <a:pt x="3292614" y="173098"/>
                  <a:pt x="3280411" y="172872"/>
                  <a:pt x="3267806" y="172872"/>
                </a:cubicBezTo>
                <a:cubicBezTo>
                  <a:pt x="3255473" y="172872"/>
                  <a:pt x="3242000" y="173646"/>
                  <a:pt x="3227388" y="175195"/>
                </a:cubicBezTo>
                <a:lnTo>
                  <a:pt x="3227388" y="242996"/>
                </a:lnTo>
                <a:cubicBezTo>
                  <a:pt x="3227388" y="264735"/>
                  <a:pt x="3225663" y="285256"/>
                  <a:pt x="3222214" y="304558"/>
                </a:cubicBezTo>
                <a:cubicBezTo>
                  <a:pt x="3218766" y="323860"/>
                  <a:pt x="3213116" y="325911"/>
                  <a:pt x="3205264" y="310710"/>
                </a:cubicBezTo>
                <a:cubicBezTo>
                  <a:pt x="3197413" y="295509"/>
                  <a:pt x="3195061" y="283288"/>
                  <a:pt x="3198209" y="274046"/>
                </a:cubicBezTo>
                <a:cubicBezTo>
                  <a:pt x="3201356" y="264803"/>
                  <a:pt x="3202507" y="232434"/>
                  <a:pt x="3201661" y="176937"/>
                </a:cubicBezTo>
                <a:cubicBezTo>
                  <a:pt x="3193014" y="176937"/>
                  <a:pt x="3175842" y="178601"/>
                  <a:pt x="3150144" y="181928"/>
                </a:cubicBezTo>
                <a:cubicBezTo>
                  <a:pt x="3149370" y="191765"/>
                  <a:pt x="3145978" y="205467"/>
                  <a:pt x="3139970" y="223034"/>
                </a:cubicBezTo>
                <a:cubicBezTo>
                  <a:pt x="3133961" y="240601"/>
                  <a:pt x="3124687" y="255654"/>
                  <a:pt x="3112146" y="268195"/>
                </a:cubicBezTo>
                <a:cubicBezTo>
                  <a:pt x="3099606" y="280735"/>
                  <a:pt x="3085057" y="289806"/>
                  <a:pt x="3068502" y="295405"/>
                </a:cubicBezTo>
                <a:cubicBezTo>
                  <a:pt x="3051946" y="301005"/>
                  <a:pt x="3051197" y="297248"/>
                  <a:pt x="3066254" y="284134"/>
                </a:cubicBezTo>
                <a:cubicBezTo>
                  <a:pt x="3081311" y="271020"/>
                  <a:pt x="3094138" y="255636"/>
                  <a:pt x="3104736" y="237984"/>
                </a:cubicBezTo>
                <a:cubicBezTo>
                  <a:pt x="3115333" y="220331"/>
                  <a:pt x="3121521" y="202678"/>
                  <a:pt x="3123299" y="185025"/>
                </a:cubicBezTo>
                <a:cubicBezTo>
                  <a:pt x="3096641" y="189528"/>
                  <a:pt x="3077905" y="193127"/>
                  <a:pt x="3067093" y="195823"/>
                </a:cubicBezTo>
                <a:cubicBezTo>
                  <a:pt x="3056280" y="198519"/>
                  <a:pt x="3045848" y="195347"/>
                  <a:pt x="3035795" y="186305"/>
                </a:cubicBezTo>
                <a:cubicBezTo>
                  <a:pt x="3025743" y="177264"/>
                  <a:pt x="3026596" y="172743"/>
                  <a:pt x="3038355" y="172743"/>
                </a:cubicBezTo>
                <a:cubicBezTo>
                  <a:pt x="3047332" y="172743"/>
                  <a:pt x="3058489" y="172076"/>
                  <a:pt x="3071825" y="170742"/>
                </a:cubicBezTo>
                <a:cubicBezTo>
                  <a:pt x="3085161" y="169409"/>
                  <a:pt x="3102771" y="167530"/>
                  <a:pt x="3124654" y="165107"/>
                </a:cubicBezTo>
                <a:cubicBezTo>
                  <a:pt x="3124654" y="143496"/>
                  <a:pt x="3124475" y="130712"/>
                  <a:pt x="3124117" y="126754"/>
                </a:cubicBezTo>
                <a:cubicBezTo>
                  <a:pt x="3123758" y="122796"/>
                  <a:pt x="3121227" y="120233"/>
                  <a:pt x="3116523" y="119064"/>
                </a:cubicBezTo>
                <a:cubicBezTo>
                  <a:pt x="3111820" y="117895"/>
                  <a:pt x="3106826" y="114561"/>
                  <a:pt x="3101542" y="109062"/>
                </a:cubicBezTo>
                <a:cubicBezTo>
                  <a:pt x="3096257" y="103562"/>
                  <a:pt x="3100416" y="99995"/>
                  <a:pt x="3114018" y="98360"/>
                </a:cubicBezTo>
                <a:cubicBezTo>
                  <a:pt x="3127619" y="96725"/>
                  <a:pt x="3145821" y="93861"/>
                  <a:pt x="3168621" y="89767"/>
                </a:cubicBezTo>
                <a:cubicBezTo>
                  <a:pt x="3191422" y="85673"/>
                  <a:pt x="3210090" y="82278"/>
                  <a:pt x="3224624" y="79582"/>
                </a:cubicBezTo>
                <a:cubicBezTo>
                  <a:pt x="3231891" y="78234"/>
                  <a:pt x="3238067" y="78044"/>
                  <a:pt x="3243152" y="79012"/>
                </a:cubicBezTo>
                <a:close/>
                <a:moveTo>
                  <a:pt x="2387081" y="77984"/>
                </a:moveTo>
                <a:cubicBezTo>
                  <a:pt x="2388581" y="77821"/>
                  <a:pt x="2390452" y="77985"/>
                  <a:pt x="2392695" y="78474"/>
                </a:cubicBezTo>
                <a:cubicBezTo>
                  <a:pt x="2401665" y="80431"/>
                  <a:pt x="2408663" y="83966"/>
                  <a:pt x="2413689" y="89078"/>
                </a:cubicBezTo>
                <a:cubicBezTo>
                  <a:pt x="2418715" y="94191"/>
                  <a:pt x="2420031" y="101113"/>
                  <a:pt x="2417636" y="109847"/>
                </a:cubicBezTo>
                <a:cubicBezTo>
                  <a:pt x="2415241" y="118580"/>
                  <a:pt x="2408666" y="119404"/>
                  <a:pt x="2397911" y="112320"/>
                </a:cubicBezTo>
                <a:cubicBezTo>
                  <a:pt x="2391272" y="104749"/>
                  <a:pt x="2386500" y="96725"/>
                  <a:pt x="2383596" y="88250"/>
                </a:cubicBezTo>
                <a:cubicBezTo>
                  <a:pt x="2381418" y="81894"/>
                  <a:pt x="2382580" y="78472"/>
                  <a:pt x="2387081" y="77984"/>
                </a:cubicBezTo>
                <a:close/>
                <a:moveTo>
                  <a:pt x="5404515" y="77515"/>
                </a:moveTo>
                <a:cubicBezTo>
                  <a:pt x="5411463" y="76905"/>
                  <a:pt x="5418427" y="79017"/>
                  <a:pt x="5425407" y="83851"/>
                </a:cubicBezTo>
                <a:cubicBezTo>
                  <a:pt x="5434714" y="90297"/>
                  <a:pt x="5431652" y="95929"/>
                  <a:pt x="5416222" y="100748"/>
                </a:cubicBezTo>
                <a:cubicBezTo>
                  <a:pt x="5400792" y="105566"/>
                  <a:pt x="5387355" y="108958"/>
                  <a:pt x="5375912" y="110922"/>
                </a:cubicBezTo>
                <a:cubicBezTo>
                  <a:pt x="5380415" y="115124"/>
                  <a:pt x="5382204" y="118971"/>
                  <a:pt x="5381279" y="122462"/>
                </a:cubicBezTo>
                <a:cubicBezTo>
                  <a:pt x="5380354" y="125954"/>
                  <a:pt x="5379468" y="129206"/>
                  <a:pt x="5378622" y="132217"/>
                </a:cubicBezTo>
                <a:cubicBezTo>
                  <a:pt x="5382738" y="131529"/>
                  <a:pt x="5388778" y="130235"/>
                  <a:pt x="5396745" y="128335"/>
                </a:cubicBezTo>
                <a:cubicBezTo>
                  <a:pt x="5404710" y="126435"/>
                  <a:pt x="5410880" y="128632"/>
                  <a:pt x="5415254" y="134928"/>
                </a:cubicBezTo>
                <a:cubicBezTo>
                  <a:pt x="5419628" y="141223"/>
                  <a:pt x="5417247" y="145522"/>
                  <a:pt x="5408113" y="147823"/>
                </a:cubicBezTo>
                <a:cubicBezTo>
                  <a:pt x="5398978" y="150125"/>
                  <a:pt x="5389148" y="152760"/>
                  <a:pt x="5378622" y="155728"/>
                </a:cubicBezTo>
                <a:lnTo>
                  <a:pt x="5378622" y="182164"/>
                </a:lnTo>
                <a:cubicBezTo>
                  <a:pt x="5394081" y="178651"/>
                  <a:pt x="5410016" y="175747"/>
                  <a:pt x="5426429" y="173453"/>
                </a:cubicBezTo>
                <a:cubicBezTo>
                  <a:pt x="5442841" y="171158"/>
                  <a:pt x="5454109" y="171753"/>
                  <a:pt x="5460232" y="175238"/>
                </a:cubicBezTo>
                <a:cubicBezTo>
                  <a:pt x="5466355" y="178723"/>
                  <a:pt x="5471156" y="183476"/>
                  <a:pt x="5474633" y="189499"/>
                </a:cubicBezTo>
                <a:cubicBezTo>
                  <a:pt x="5478111" y="195522"/>
                  <a:pt x="5470858" y="198308"/>
                  <a:pt x="5452875" y="197856"/>
                </a:cubicBezTo>
                <a:cubicBezTo>
                  <a:pt x="5434893" y="197404"/>
                  <a:pt x="5421112" y="197612"/>
                  <a:pt x="5411533" y="198480"/>
                </a:cubicBezTo>
                <a:cubicBezTo>
                  <a:pt x="5401954" y="199348"/>
                  <a:pt x="5390933" y="200563"/>
                  <a:pt x="5378471" y="202126"/>
                </a:cubicBezTo>
                <a:cubicBezTo>
                  <a:pt x="5377625" y="242092"/>
                  <a:pt x="5376973" y="268718"/>
                  <a:pt x="5376514" y="282004"/>
                </a:cubicBezTo>
                <a:cubicBezTo>
                  <a:pt x="5376055" y="295291"/>
                  <a:pt x="5374098" y="306971"/>
                  <a:pt x="5370642" y="317045"/>
                </a:cubicBezTo>
                <a:cubicBezTo>
                  <a:pt x="5367186" y="327119"/>
                  <a:pt x="5363124" y="330155"/>
                  <a:pt x="5358456" y="326154"/>
                </a:cubicBezTo>
                <a:cubicBezTo>
                  <a:pt x="5353789" y="322153"/>
                  <a:pt x="5351454" y="311979"/>
                  <a:pt x="5351454" y="295631"/>
                </a:cubicBezTo>
                <a:lnTo>
                  <a:pt x="5351454" y="205266"/>
                </a:lnTo>
                <a:cubicBezTo>
                  <a:pt x="5323018" y="211576"/>
                  <a:pt x="5304985" y="215179"/>
                  <a:pt x="5297356" y="216075"/>
                </a:cubicBezTo>
                <a:cubicBezTo>
                  <a:pt x="5289727" y="216972"/>
                  <a:pt x="5281317" y="214100"/>
                  <a:pt x="5272124" y="207460"/>
                </a:cubicBezTo>
                <a:cubicBezTo>
                  <a:pt x="5262932" y="200821"/>
                  <a:pt x="5265668" y="197211"/>
                  <a:pt x="5280331" y="196630"/>
                </a:cubicBezTo>
                <a:cubicBezTo>
                  <a:pt x="5294993" y="196049"/>
                  <a:pt x="5318702" y="192819"/>
                  <a:pt x="5351454" y="186940"/>
                </a:cubicBezTo>
                <a:lnTo>
                  <a:pt x="5351454" y="160740"/>
                </a:lnTo>
                <a:cubicBezTo>
                  <a:pt x="5343625" y="162533"/>
                  <a:pt x="5336013" y="163189"/>
                  <a:pt x="5328621" y="162708"/>
                </a:cubicBezTo>
                <a:cubicBezTo>
                  <a:pt x="5321229" y="162228"/>
                  <a:pt x="5315088" y="159414"/>
                  <a:pt x="5310198" y="154265"/>
                </a:cubicBezTo>
                <a:cubicBezTo>
                  <a:pt x="5305308" y="149117"/>
                  <a:pt x="5306100" y="146199"/>
                  <a:pt x="5312575" y="145511"/>
                </a:cubicBezTo>
                <a:cubicBezTo>
                  <a:pt x="5319049" y="144822"/>
                  <a:pt x="5332009" y="142456"/>
                  <a:pt x="5351454" y="138412"/>
                </a:cubicBezTo>
                <a:cubicBezTo>
                  <a:pt x="5351454" y="125406"/>
                  <a:pt x="5350429" y="117547"/>
                  <a:pt x="5348378" y="114837"/>
                </a:cubicBezTo>
                <a:cubicBezTo>
                  <a:pt x="5341237" y="115697"/>
                  <a:pt x="5334680" y="116587"/>
                  <a:pt x="5328707" y="117504"/>
                </a:cubicBezTo>
                <a:cubicBezTo>
                  <a:pt x="5322735" y="118422"/>
                  <a:pt x="5316034" y="116199"/>
                  <a:pt x="5308606" y="110836"/>
                </a:cubicBezTo>
                <a:cubicBezTo>
                  <a:pt x="5301178" y="105473"/>
                  <a:pt x="5303605" y="101640"/>
                  <a:pt x="5315887" y="99339"/>
                </a:cubicBezTo>
                <a:cubicBezTo>
                  <a:pt x="5328170" y="97037"/>
                  <a:pt x="5342542" y="93886"/>
                  <a:pt x="5359004" y="89885"/>
                </a:cubicBezTo>
                <a:cubicBezTo>
                  <a:pt x="5375467" y="85884"/>
                  <a:pt x="5388323" y="82267"/>
                  <a:pt x="5397572" y="79033"/>
                </a:cubicBezTo>
                <a:cubicBezTo>
                  <a:pt x="5399885" y="78225"/>
                  <a:pt x="5402199" y="77719"/>
                  <a:pt x="5404515" y="77515"/>
                </a:cubicBezTo>
                <a:close/>
                <a:moveTo>
                  <a:pt x="6080212" y="71307"/>
                </a:moveTo>
                <a:lnTo>
                  <a:pt x="6073734" y="74193"/>
                </a:lnTo>
                <a:cubicBezTo>
                  <a:pt x="6059988" y="76997"/>
                  <a:pt x="6047446" y="79560"/>
                  <a:pt x="6036102" y="81883"/>
                </a:cubicBezTo>
                <a:lnTo>
                  <a:pt x="6034962" y="111998"/>
                </a:lnTo>
                <a:cubicBezTo>
                  <a:pt x="6037256" y="111998"/>
                  <a:pt x="6041702" y="111266"/>
                  <a:pt x="6048298" y="109804"/>
                </a:cubicBezTo>
                <a:cubicBezTo>
                  <a:pt x="6057504" y="99285"/>
                  <a:pt x="6065452" y="89933"/>
                  <a:pt x="6072140" y="81746"/>
                </a:cubicBezTo>
                <a:close/>
                <a:moveTo>
                  <a:pt x="2489557" y="67649"/>
                </a:moveTo>
                <a:cubicBezTo>
                  <a:pt x="2491176" y="67505"/>
                  <a:pt x="2493266" y="67733"/>
                  <a:pt x="2495826" y="68332"/>
                </a:cubicBezTo>
                <a:cubicBezTo>
                  <a:pt x="2506065" y="70727"/>
                  <a:pt x="2514188" y="74459"/>
                  <a:pt x="2520197" y="79528"/>
                </a:cubicBezTo>
                <a:cubicBezTo>
                  <a:pt x="2526205" y="84597"/>
                  <a:pt x="2528023" y="91749"/>
                  <a:pt x="2525650" y="100984"/>
                </a:cubicBezTo>
                <a:cubicBezTo>
                  <a:pt x="2523277" y="110220"/>
                  <a:pt x="2516755" y="111360"/>
                  <a:pt x="2506086" y="104405"/>
                </a:cubicBezTo>
                <a:cubicBezTo>
                  <a:pt x="2498601" y="96919"/>
                  <a:pt x="2492460" y="88437"/>
                  <a:pt x="2487663" y="78958"/>
                </a:cubicBezTo>
                <a:cubicBezTo>
                  <a:pt x="2484065" y="71849"/>
                  <a:pt x="2484696" y="68079"/>
                  <a:pt x="2489557" y="67649"/>
                </a:cubicBezTo>
                <a:close/>
                <a:moveTo>
                  <a:pt x="582122" y="58385"/>
                </a:moveTo>
                <a:cubicBezTo>
                  <a:pt x="589332" y="58497"/>
                  <a:pt x="595991" y="61809"/>
                  <a:pt x="602100" y="68321"/>
                </a:cubicBezTo>
                <a:cubicBezTo>
                  <a:pt x="610245" y="77004"/>
                  <a:pt x="607080" y="82428"/>
                  <a:pt x="592603" y="84594"/>
                </a:cubicBezTo>
                <a:cubicBezTo>
                  <a:pt x="578127" y="86759"/>
                  <a:pt x="567436" y="88505"/>
                  <a:pt x="560532" y="89831"/>
                </a:cubicBezTo>
                <a:cubicBezTo>
                  <a:pt x="553627" y="91158"/>
                  <a:pt x="542309" y="93104"/>
                  <a:pt x="526577" y="95671"/>
                </a:cubicBezTo>
                <a:cubicBezTo>
                  <a:pt x="534680" y="100475"/>
                  <a:pt x="536071" y="106025"/>
                  <a:pt x="530750" y="112320"/>
                </a:cubicBezTo>
                <a:lnTo>
                  <a:pt x="515909" y="127184"/>
                </a:lnTo>
                <a:cubicBezTo>
                  <a:pt x="510617" y="132461"/>
                  <a:pt x="506122" y="136871"/>
                  <a:pt x="502422" y="140413"/>
                </a:cubicBezTo>
                <a:cubicBezTo>
                  <a:pt x="498722" y="143955"/>
                  <a:pt x="501798" y="144862"/>
                  <a:pt x="511649" y="143134"/>
                </a:cubicBezTo>
                <a:cubicBezTo>
                  <a:pt x="521501" y="141406"/>
                  <a:pt x="536774" y="138298"/>
                  <a:pt x="557466" y="133809"/>
                </a:cubicBezTo>
                <a:cubicBezTo>
                  <a:pt x="552605" y="130955"/>
                  <a:pt x="547791" y="124130"/>
                  <a:pt x="543022" y="113331"/>
                </a:cubicBezTo>
                <a:cubicBezTo>
                  <a:pt x="538254" y="102533"/>
                  <a:pt x="543126" y="100662"/>
                  <a:pt x="557638" y="107717"/>
                </a:cubicBezTo>
                <a:cubicBezTo>
                  <a:pt x="572151" y="114773"/>
                  <a:pt x="582748" y="121928"/>
                  <a:pt x="589431" y="129184"/>
                </a:cubicBezTo>
                <a:cubicBezTo>
                  <a:pt x="596113" y="136441"/>
                  <a:pt x="598024" y="144862"/>
                  <a:pt x="595163" y="154448"/>
                </a:cubicBezTo>
                <a:cubicBezTo>
                  <a:pt x="592302" y="164035"/>
                  <a:pt x="587706" y="166795"/>
                  <a:pt x="581375" y="162730"/>
                </a:cubicBezTo>
                <a:cubicBezTo>
                  <a:pt x="575044" y="158664"/>
                  <a:pt x="569699" y="153498"/>
                  <a:pt x="565339" y="147232"/>
                </a:cubicBezTo>
                <a:cubicBezTo>
                  <a:pt x="512854" y="162289"/>
                  <a:pt x="481983" y="173252"/>
                  <a:pt x="472727" y="180121"/>
                </a:cubicBezTo>
                <a:cubicBezTo>
                  <a:pt x="463470" y="186990"/>
                  <a:pt x="457730" y="184308"/>
                  <a:pt x="455508" y="172076"/>
                </a:cubicBezTo>
                <a:cubicBezTo>
                  <a:pt x="453285" y="159844"/>
                  <a:pt x="455092" y="152735"/>
                  <a:pt x="460928" y="150749"/>
                </a:cubicBezTo>
                <a:cubicBezTo>
                  <a:pt x="466764" y="148762"/>
                  <a:pt x="473762" y="143690"/>
                  <a:pt x="481922" y="135530"/>
                </a:cubicBezTo>
                <a:cubicBezTo>
                  <a:pt x="490082" y="127370"/>
                  <a:pt x="495911" y="115525"/>
                  <a:pt x="499410" y="99995"/>
                </a:cubicBezTo>
                <a:cubicBezTo>
                  <a:pt x="489687" y="102691"/>
                  <a:pt x="481933" y="104491"/>
                  <a:pt x="476147" y="105394"/>
                </a:cubicBezTo>
                <a:cubicBezTo>
                  <a:pt x="470360" y="106297"/>
                  <a:pt x="463119" y="102902"/>
                  <a:pt x="454422" y="95209"/>
                </a:cubicBezTo>
                <a:cubicBezTo>
                  <a:pt x="445724" y="87515"/>
                  <a:pt x="447699" y="83669"/>
                  <a:pt x="460347" y="83669"/>
                </a:cubicBezTo>
                <a:cubicBezTo>
                  <a:pt x="469984" y="83669"/>
                  <a:pt x="481274" y="82374"/>
                  <a:pt x="494215" y="79786"/>
                </a:cubicBezTo>
                <a:cubicBezTo>
                  <a:pt x="507157" y="77198"/>
                  <a:pt x="521286" y="73817"/>
                  <a:pt x="536602" y="69644"/>
                </a:cubicBezTo>
                <a:cubicBezTo>
                  <a:pt x="551917" y="65471"/>
                  <a:pt x="564626" y="62036"/>
                  <a:pt x="574729" y="59340"/>
                </a:cubicBezTo>
                <a:cubicBezTo>
                  <a:pt x="577254" y="58666"/>
                  <a:pt x="579718" y="58348"/>
                  <a:pt x="582122" y="58385"/>
                </a:cubicBezTo>
                <a:close/>
                <a:moveTo>
                  <a:pt x="5656875" y="56802"/>
                </a:moveTo>
                <a:cubicBezTo>
                  <a:pt x="5633428" y="60402"/>
                  <a:pt x="5618586" y="62811"/>
                  <a:pt x="5612348" y="64030"/>
                </a:cubicBezTo>
                <a:cubicBezTo>
                  <a:pt x="5616838" y="89225"/>
                  <a:pt x="5621993" y="115554"/>
                  <a:pt x="5627814" y="143016"/>
                </a:cubicBezTo>
                <a:cubicBezTo>
                  <a:pt x="5636003" y="142141"/>
                  <a:pt x="5646988" y="140169"/>
                  <a:pt x="5660768" y="137100"/>
                </a:cubicBezTo>
                <a:lnTo>
                  <a:pt x="5660768" y="109438"/>
                </a:lnTo>
                <a:cubicBezTo>
                  <a:pt x="5656022" y="111202"/>
                  <a:pt x="5651598" y="112543"/>
                  <a:pt x="5647496" y="113460"/>
                </a:cubicBezTo>
                <a:cubicBezTo>
                  <a:pt x="5643396" y="114378"/>
                  <a:pt x="5637383" y="111930"/>
                  <a:pt x="5629460" y="106115"/>
                </a:cubicBezTo>
                <a:cubicBezTo>
                  <a:pt x="5621537" y="100300"/>
                  <a:pt x="5622240" y="96453"/>
                  <a:pt x="5631568" y="94574"/>
                </a:cubicBezTo>
                <a:cubicBezTo>
                  <a:pt x="5640896" y="92696"/>
                  <a:pt x="5650666" y="90659"/>
                  <a:pt x="5660876" y="88465"/>
                </a:cubicBezTo>
                <a:cubicBezTo>
                  <a:pt x="5661708" y="75975"/>
                  <a:pt x="5660374" y="65421"/>
                  <a:pt x="5656875" y="56802"/>
                </a:cubicBezTo>
                <a:close/>
                <a:moveTo>
                  <a:pt x="218825" y="53964"/>
                </a:moveTo>
                <a:cubicBezTo>
                  <a:pt x="227395" y="54314"/>
                  <a:pt x="235407" y="57749"/>
                  <a:pt x="242861" y="64266"/>
                </a:cubicBezTo>
                <a:cubicBezTo>
                  <a:pt x="252798" y="72956"/>
                  <a:pt x="254728" y="78610"/>
                  <a:pt x="248647" y="81227"/>
                </a:cubicBezTo>
                <a:cubicBezTo>
                  <a:pt x="242567" y="83844"/>
                  <a:pt x="229779" y="84927"/>
                  <a:pt x="210283" y="84475"/>
                </a:cubicBezTo>
                <a:cubicBezTo>
                  <a:pt x="190788" y="84024"/>
                  <a:pt x="169475" y="85131"/>
                  <a:pt x="146344" y="87799"/>
                </a:cubicBezTo>
                <a:cubicBezTo>
                  <a:pt x="123213" y="90466"/>
                  <a:pt x="104234" y="92940"/>
                  <a:pt x="89406" y="95220"/>
                </a:cubicBezTo>
                <a:cubicBezTo>
                  <a:pt x="74578" y="97500"/>
                  <a:pt x="61436" y="99765"/>
                  <a:pt x="49978" y="102017"/>
                </a:cubicBezTo>
                <a:cubicBezTo>
                  <a:pt x="38520" y="104268"/>
                  <a:pt x="27291" y="101404"/>
                  <a:pt x="16293" y="93424"/>
                </a:cubicBezTo>
                <a:cubicBezTo>
                  <a:pt x="5293" y="85443"/>
                  <a:pt x="6254" y="81152"/>
                  <a:pt x="19175" y="80550"/>
                </a:cubicBezTo>
                <a:cubicBezTo>
                  <a:pt x="32095" y="79947"/>
                  <a:pt x="47554" y="78750"/>
                  <a:pt x="65551" y="76957"/>
                </a:cubicBezTo>
                <a:cubicBezTo>
                  <a:pt x="83146" y="75194"/>
                  <a:pt x="108651" y="71601"/>
                  <a:pt x="142063" y="66181"/>
                </a:cubicBezTo>
                <a:cubicBezTo>
                  <a:pt x="175476" y="60760"/>
                  <a:pt x="198145" y="56913"/>
                  <a:pt x="210068" y="54640"/>
                </a:cubicBezTo>
                <a:cubicBezTo>
                  <a:pt x="213049" y="54072"/>
                  <a:pt x="215968" y="53847"/>
                  <a:pt x="218825" y="53964"/>
                </a:cubicBezTo>
                <a:close/>
                <a:moveTo>
                  <a:pt x="3865878" y="48782"/>
                </a:moveTo>
                <a:cubicBezTo>
                  <a:pt x="3868220" y="48679"/>
                  <a:pt x="3871266" y="49087"/>
                  <a:pt x="3875016" y="50005"/>
                </a:cubicBezTo>
                <a:cubicBezTo>
                  <a:pt x="3888912" y="51970"/>
                  <a:pt x="3898111" y="56257"/>
                  <a:pt x="3902614" y="62868"/>
                </a:cubicBezTo>
                <a:cubicBezTo>
                  <a:pt x="3907117" y="69479"/>
                  <a:pt x="3907930" y="77319"/>
                  <a:pt x="3905056" y="86390"/>
                </a:cubicBezTo>
                <a:cubicBezTo>
                  <a:pt x="3902180" y="95460"/>
                  <a:pt x="3896469" y="97070"/>
                  <a:pt x="3887922" y="91219"/>
                </a:cubicBezTo>
                <a:cubicBezTo>
                  <a:pt x="3879375" y="85368"/>
                  <a:pt x="3871338" y="76118"/>
                  <a:pt x="3863809" y="63470"/>
                </a:cubicBezTo>
                <a:cubicBezTo>
                  <a:pt x="3858163" y="53984"/>
                  <a:pt x="3858853" y="49088"/>
                  <a:pt x="3865878" y="48782"/>
                </a:cubicBezTo>
                <a:close/>
                <a:moveTo>
                  <a:pt x="3513453" y="48782"/>
                </a:moveTo>
                <a:cubicBezTo>
                  <a:pt x="3515795" y="48679"/>
                  <a:pt x="3518841" y="49087"/>
                  <a:pt x="3522591" y="50005"/>
                </a:cubicBezTo>
                <a:cubicBezTo>
                  <a:pt x="3536487" y="51970"/>
                  <a:pt x="3545686" y="56257"/>
                  <a:pt x="3550189" y="62868"/>
                </a:cubicBezTo>
                <a:cubicBezTo>
                  <a:pt x="3554692" y="69479"/>
                  <a:pt x="3555506" y="77319"/>
                  <a:pt x="3552630" y="86390"/>
                </a:cubicBezTo>
                <a:cubicBezTo>
                  <a:pt x="3549755" y="95460"/>
                  <a:pt x="3544044" y="97070"/>
                  <a:pt x="3535497" y="91219"/>
                </a:cubicBezTo>
                <a:cubicBezTo>
                  <a:pt x="3526950" y="85368"/>
                  <a:pt x="3518913" y="76118"/>
                  <a:pt x="3511384" y="63470"/>
                </a:cubicBezTo>
                <a:cubicBezTo>
                  <a:pt x="3505738" y="53984"/>
                  <a:pt x="3506428" y="49088"/>
                  <a:pt x="3513453" y="48782"/>
                </a:cubicBezTo>
                <a:close/>
                <a:moveTo>
                  <a:pt x="5728158" y="47757"/>
                </a:moveTo>
                <a:cubicBezTo>
                  <a:pt x="5725220" y="47252"/>
                  <a:pt x="5721234" y="47331"/>
                  <a:pt x="5716200" y="47994"/>
                </a:cubicBezTo>
                <a:cubicBezTo>
                  <a:pt x="5706134" y="49320"/>
                  <a:pt x="5694461" y="50944"/>
                  <a:pt x="5681182" y="52866"/>
                </a:cubicBezTo>
                <a:cubicBezTo>
                  <a:pt x="5687477" y="57068"/>
                  <a:pt x="5689933" y="60961"/>
                  <a:pt x="5688549" y="64546"/>
                </a:cubicBezTo>
                <a:cubicBezTo>
                  <a:pt x="5687165" y="68131"/>
                  <a:pt x="5686058" y="74491"/>
                  <a:pt x="5685226" y="83626"/>
                </a:cubicBezTo>
                <a:cubicBezTo>
                  <a:pt x="5690747" y="82837"/>
                  <a:pt x="5696314" y="81518"/>
                  <a:pt x="5701928" y="79668"/>
                </a:cubicBezTo>
                <a:cubicBezTo>
                  <a:pt x="5707543" y="77818"/>
                  <a:pt x="5713587" y="79657"/>
                  <a:pt x="5720062" y="85185"/>
                </a:cubicBezTo>
                <a:cubicBezTo>
                  <a:pt x="5726536" y="90713"/>
                  <a:pt x="5725840" y="95008"/>
                  <a:pt x="5717976" y="98070"/>
                </a:cubicBezTo>
                <a:cubicBezTo>
                  <a:pt x="5710110" y="101131"/>
                  <a:pt x="5699071" y="103845"/>
                  <a:pt x="5684860" y="106211"/>
                </a:cubicBezTo>
                <a:cubicBezTo>
                  <a:pt x="5684158" y="113926"/>
                  <a:pt x="5683383" y="122595"/>
                  <a:pt x="5682537" y="132217"/>
                </a:cubicBezTo>
                <a:cubicBezTo>
                  <a:pt x="5701266" y="130439"/>
                  <a:pt x="5714042" y="129550"/>
                  <a:pt x="5720868" y="129550"/>
                </a:cubicBezTo>
                <a:cubicBezTo>
                  <a:pt x="5724898" y="116013"/>
                  <a:pt x="5728486" y="100379"/>
                  <a:pt x="5731634" y="82647"/>
                </a:cubicBezTo>
                <a:cubicBezTo>
                  <a:pt x="5734782" y="64915"/>
                  <a:pt x="5735513" y="54375"/>
                  <a:pt x="5733828" y="51027"/>
                </a:cubicBezTo>
                <a:cubicBezTo>
                  <a:pt x="5732986" y="49352"/>
                  <a:pt x="5731096" y="48263"/>
                  <a:pt x="5728158" y="47757"/>
                </a:cubicBezTo>
                <a:close/>
                <a:moveTo>
                  <a:pt x="391973" y="44506"/>
                </a:moveTo>
                <a:cubicBezTo>
                  <a:pt x="393989" y="44480"/>
                  <a:pt x="396442" y="44764"/>
                  <a:pt x="399334" y="45359"/>
                </a:cubicBezTo>
                <a:cubicBezTo>
                  <a:pt x="410899" y="47739"/>
                  <a:pt x="419926" y="51461"/>
                  <a:pt x="426415" y="56523"/>
                </a:cubicBezTo>
                <a:cubicBezTo>
                  <a:pt x="432904" y="61585"/>
                  <a:pt x="435019" y="68744"/>
                  <a:pt x="432760" y="78001"/>
                </a:cubicBezTo>
                <a:cubicBezTo>
                  <a:pt x="430502" y="87257"/>
                  <a:pt x="425566" y="90190"/>
                  <a:pt x="417951" y="86798"/>
                </a:cubicBezTo>
                <a:cubicBezTo>
                  <a:pt x="410336" y="83407"/>
                  <a:pt x="403682" y="78872"/>
                  <a:pt x="397989" y="73193"/>
                </a:cubicBezTo>
                <a:cubicBezTo>
                  <a:pt x="392210" y="67400"/>
                  <a:pt x="388098" y="60717"/>
                  <a:pt x="385653" y="53145"/>
                </a:cubicBezTo>
                <a:cubicBezTo>
                  <a:pt x="383819" y="47467"/>
                  <a:pt x="385926" y="44587"/>
                  <a:pt x="391973" y="44506"/>
                </a:cubicBezTo>
                <a:close/>
                <a:moveTo>
                  <a:pt x="6668346" y="41810"/>
                </a:moveTo>
                <a:cubicBezTo>
                  <a:pt x="6689484" y="41810"/>
                  <a:pt x="6706029" y="47546"/>
                  <a:pt x="6717982" y="59018"/>
                </a:cubicBezTo>
                <a:cubicBezTo>
                  <a:pt x="6729934" y="70490"/>
                  <a:pt x="6735910" y="85024"/>
                  <a:pt x="6735910" y="102619"/>
                </a:cubicBezTo>
                <a:cubicBezTo>
                  <a:pt x="6735910" y="115009"/>
                  <a:pt x="6733068" y="126417"/>
                  <a:pt x="6727382" y="136842"/>
                </a:cubicBezTo>
                <a:cubicBezTo>
                  <a:pt x="6721696" y="147267"/>
                  <a:pt x="6714106" y="156280"/>
                  <a:pt x="6704613" y="163881"/>
                </a:cubicBezTo>
                <a:cubicBezTo>
                  <a:pt x="6696124" y="170707"/>
                  <a:pt x="6690219" y="177432"/>
                  <a:pt x="6686900" y="184057"/>
                </a:cubicBezTo>
                <a:cubicBezTo>
                  <a:pt x="6683580" y="190682"/>
                  <a:pt x="6681920" y="195028"/>
                  <a:pt x="6681920" y="197093"/>
                </a:cubicBezTo>
                <a:lnTo>
                  <a:pt x="6681920" y="210666"/>
                </a:lnTo>
                <a:lnTo>
                  <a:pt x="6649353" y="210666"/>
                </a:lnTo>
                <a:lnTo>
                  <a:pt x="6649353" y="193049"/>
                </a:lnTo>
                <a:cubicBezTo>
                  <a:pt x="6649353" y="184688"/>
                  <a:pt x="6651454" y="176536"/>
                  <a:pt x="6655656" y="168591"/>
                </a:cubicBezTo>
                <a:cubicBezTo>
                  <a:pt x="6659858" y="160647"/>
                  <a:pt x="6666991" y="152100"/>
                  <a:pt x="6677058" y="142951"/>
                </a:cubicBezTo>
                <a:cubicBezTo>
                  <a:pt x="6683999" y="136885"/>
                  <a:pt x="6688767" y="130615"/>
                  <a:pt x="6691362" y="124140"/>
                </a:cubicBezTo>
                <a:cubicBezTo>
                  <a:pt x="6693958" y="117666"/>
                  <a:pt x="6695256" y="111388"/>
                  <a:pt x="6695256" y="105308"/>
                </a:cubicBezTo>
                <a:cubicBezTo>
                  <a:pt x="6695256" y="94754"/>
                  <a:pt x="6692926" y="86956"/>
                  <a:pt x="6688265" y="81916"/>
                </a:cubicBezTo>
                <a:cubicBezTo>
                  <a:pt x="6683605" y="76875"/>
                  <a:pt x="6676965" y="74355"/>
                  <a:pt x="6668346" y="74355"/>
                </a:cubicBezTo>
                <a:cubicBezTo>
                  <a:pt x="6659656" y="74355"/>
                  <a:pt x="6652321" y="77743"/>
                  <a:pt x="6646342" y="84518"/>
                </a:cubicBezTo>
                <a:cubicBezTo>
                  <a:pt x="6640362" y="91294"/>
                  <a:pt x="6637372" y="104103"/>
                  <a:pt x="6637372" y="122946"/>
                </a:cubicBezTo>
                <a:lnTo>
                  <a:pt x="6598072" y="122946"/>
                </a:lnTo>
                <a:cubicBezTo>
                  <a:pt x="6598990" y="94452"/>
                  <a:pt x="6606085" y="73806"/>
                  <a:pt x="6619357" y="61008"/>
                </a:cubicBezTo>
                <a:cubicBezTo>
                  <a:pt x="6632629" y="48209"/>
                  <a:pt x="6648958" y="41810"/>
                  <a:pt x="6668346" y="41810"/>
                </a:cubicBezTo>
                <a:close/>
                <a:moveTo>
                  <a:pt x="1053740" y="41272"/>
                </a:moveTo>
                <a:cubicBezTo>
                  <a:pt x="1046096" y="42620"/>
                  <a:pt x="1021073" y="47581"/>
                  <a:pt x="978669" y="56157"/>
                </a:cubicBezTo>
                <a:cubicBezTo>
                  <a:pt x="977937" y="64876"/>
                  <a:pt x="977141" y="73587"/>
                  <a:pt x="976281" y="82292"/>
                </a:cubicBezTo>
                <a:cubicBezTo>
                  <a:pt x="1014842" y="74333"/>
                  <a:pt x="1042497" y="67851"/>
                  <a:pt x="1059247" y="62847"/>
                </a:cubicBezTo>
                <a:cubicBezTo>
                  <a:pt x="1062344" y="56652"/>
                  <a:pt x="1064111" y="51170"/>
                  <a:pt x="1064549" y="46402"/>
                </a:cubicBezTo>
                <a:cubicBezTo>
                  <a:pt x="1064986" y="41634"/>
                  <a:pt x="1061383" y="39924"/>
                  <a:pt x="1053740" y="41272"/>
                </a:cubicBezTo>
                <a:close/>
                <a:moveTo>
                  <a:pt x="1436442" y="38744"/>
                </a:moveTo>
                <a:cubicBezTo>
                  <a:pt x="1448579" y="37857"/>
                  <a:pt x="1458264" y="39793"/>
                  <a:pt x="1465497" y="44552"/>
                </a:cubicBezTo>
                <a:cubicBezTo>
                  <a:pt x="1475141" y="50898"/>
                  <a:pt x="1473101" y="56544"/>
                  <a:pt x="1459377" y="61491"/>
                </a:cubicBezTo>
                <a:cubicBezTo>
                  <a:pt x="1445653" y="66439"/>
                  <a:pt x="1425914" y="70691"/>
                  <a:pt x="1400159" y="74247"/>
                </a:cubicBezTo>
                <a:cubicBezTo>
                  <a:pt x="1372928" y="78807"/>
                  <a:pt x="1352399" y="77470"/>
                  <a:pt x="1338575" y="70235"/>
                </a:cubicBezTo>
                <a:cubicBezTo>
                  <a:pt x="1324751" y="63001"/>
                  <a:pt x="1325113" y="58494"/>
                  <a:pt x="1339661" y="56716"/>
                </a:cubicBezTo>
                <a:cubicBezTo>
                  <a:pt x="1354210" y="54938"/>
                  <a:pt x="1367227" y="52726"/>
                  <a:pt x="1378713" y="50080"/>
                </a:cubicBezTo>
                <a:cubicBezTo>
                  <a:pt x="1390200" y="47434"/>
                  <a:pt x="1405125" y="44265"/>
                  <a:pt x="1423487" y="40573"/>
                </a:cubicBezTo>
                <a:cubicBezTo>
                  <a:pt x="1428078" y="39650"/>
                  <a:pt x="1432396" y="39040"/>
                  <a:pt x="1436442" y="38744"/>
                </a:cubicBezTo>
                <a:close/>
                <a:moveTo>
                  <a:pt x="4634496" y="38536"/>
                </a:moveTo>
                <a:cubicBezTo>
                  <a:pt x="4633019" y="38230"/>
                  <a:pt x="4631295" y="38246"/>
                  <a:pt x="4629325" y="38583"/>
                </a:cubicBezTo>
                <a:cubicBezTo>
                  <a:pt x="4621445" y="39931"/>
                  <a:pt x="4604291" y="42634"/>
                  <a:pt x="4577861" y="46692"/>
                </a:cubicBezTo>
                <a:cubicBezTo>
                  <a:pt x="4578751" y="48843"/>
                  <a:pt x="4579948" y="55311"/>
                  <a:pt x="4581454" y="66095"/>
                </a:cubicBezTo>
                <a:cubicBezTo>
                  <a:pt x="4585412" y="66195"/>
                  <a:pt x="4595131" y="64420"/>
                  <a:pt x="4610611" y="60771"/>
                </a:cubicBezTo>
                <a:cubicBezTo>
                  <a:pt x="4626091" y="57121"/>
                  <a:pt x="4634401" y="59007"/>
                  <a:pt x="4635541" y="66428"/>
                </a:cubicBezTo>
                <a:cubicBezTo>
                  <a:pt x="4636681" y="73849"/>
                  <a:pt x="4630949" y="78825"/>
                  <a:pt x="4618344" y="81356"/>
                </a:cubicBezTo>
                <a:cubicBezTo>
                  <a:pt x="4605739" y="83887"/>
                  <a:pt x="4594045" y="84249"/>
                  <a:pt x="4583261" y="82443"/>
                </a:cubicBezTo>
                <a:lnTo>
                  <a:pt x="4586853" y="109287"/>
                </a:lnTo>
                <a:cubicBezTo>
                  <a:pt x="4593464" y="107481"/>
                  <a:pt x="4601845" y="105907"/>
                  <a:pt x="4611998" y="104566"/>
                </a:cubicBezTo>
                <a:cubicBezTo>
                  <a:pt x="4622151" y="103225"/>
                  <a:pt x="4629773" y="102555"/>
                  <a:pt x="4634864" y="102555"/>
                </a:cubicBezTo>
                <a:cubicBezTo>
                  <a:pt x="4639051" y="79108"/>
                  <a:pt x="4641145" y="61578"/>
                  <a:pt x="4641145" y="49962"/>
                </a:cubicBezTo>
                <a:cubicBezTo>
                  <a:pt x="4641145" y="43262"/>
                  <a:pt x="4638929" y="39453"/>
                  <a:pt x="4634496" y="38536"/>
                </a:cubicBezTo>
                <a:close/>
                <a:moveTo>
                  <a:pt x="3794568" y="37766"/>
                </a:moveTo>
                <a:cubicBezTo>
                  <a:pt x="3805997" y="37766"/>
                  <a:pt x="3816741" y="39788"/>
                  <a:pt x="3826801" y="43832"/>
                </a:cubicBezTo>
                <a:cubicBezTo>
                  <a:pt x="3836860" y="47875"/>
                  <a:pt x="3841073" y="56221"/>
                  <a:pt x="3839438" y="68870"/>
                </a:cubicBezTo>
                <a:cubicBezTo>
                  <a:pt x="3837803" y="81518"/>
                  <a:pt x="3831479" y="84977"/>
                  <a:pt x="3820466" y="79248"/>
                </a:cubicBezTo>
                <a:cubicBezTo>
                  <a:pt x="3809453" y="73519"/>
                  <a:pt x="3798995" y="65173"/>
                  <a:pt x="3789093" y="54210"/>
                </a:cubicBezTo>
                <a:cubicBezTo>
                  <a:pt x="3779191" y="43247"/>
                  <a:pt x="3781016" y="37766"/>
                  <a:pt x="3794568" y="37766"/>
                </a:cubicBezTo>
                <a:close/>
                <a:moveTo>
                  <a:pt x="3442143" y="37766"/>
                </a:moveTo>
                <a:cubicBezTo>
                  <a:pt x="3453572" y="37766"/>
                  <a:pt x="3464316" y="39788"/>
                  <a:pt x="3474376" y="43832"/>
                </a:cubicBezTo>
                <a:cubicBezTo>
                  <a:pt x="3484435" y="47875"/>
                  <a:pt x="3488648" y="56221"/>
                  <a:pt x="3487013" y="68870"/>
                </a:cubicBezTo>
                <a:cubicBezTo>
                  <a:pt x="3485378" y="81518"/>
                  <a:pt x="3479054" y="84977"/>
                  <a:pt x="3468041" y="79248"/>
                </a:cubicBezTo>
                <a:cubicBezTo>
                  <a:pt x="3457028" y="73519"/>
                  <a:pt x="3446570" y="65173"/>
                  <a:pt x="3436668" y="54210"/>
                </a:cubicBezTo>
                <a:cubicBezTo>
                  <a:pt x="3426766" y="43247"/>
                  <a:pt x="3428591" y="37766"/>
                  <a:pt x="3442143" y="37766"/>
                </a:cubicBezTo>
                <a:close/>
                <a:moveTo>
                  <a:pt x="5311521" y="32883"/>
                </a:moveTo>
                <a:cubicBezTo>
                  <a:pt x="5315012" y="33564"/>
                  <a:pt x="5320021" y="35328"/>
                  <a:pt x="5326545" y="38174"/>
                </a:cubicBezTo>
                <a:cubicBezTo>
                  <a:pt x="5338276" y="42089"/>
                  <a:pt x="5345615" y="47614"/>
                  <a:pt x="5348561" y="54748"/>
                </a:cubicBezTo>
                <a:cubicBezTo>
                  <a:pt x="5351508" y="61882"/>
                  <a:pt x="5350813" y="68507"/>
                  <a:pt x="5346475" y="74624"/>
                </a:cubicBezTo>
                <a:cubicBezTo>
                  <a:pt x="5342137" y="80740"/>
                  <a:pt x="5336372" y="80356"/>
                  <a:pt x="5329181" y="73473"/>
                </a:cubicBezTo>
                <a:cubicBezTo>
                  <a:pt x="5321989" y="66589"/>
                  <a:pt x="5316030" y="59046"/>
                  <a:pt x="5311306" y="50844"/>
                </a:cubicBezTo>
                <a:cubicBezTo>
                  <a:pt x="5306580" y="42641"/>
                  <a:pt x="5304677" y="37056"/>
                  <a:pt x="5305594" y="34087"/>
                </a:cubicBezTo>
                <a:cubicBezTo>
                  <a:pt x="5306054" y="32603"/>
                  <a:pt x="5308029" y="32202"/>
                  <a:pt x="5311521" y="32883"/>
                </a:cubicBezTo>
                <a:close/>
                <a:moveTo>
                  <a:pt x="3116671" y="32182"/>
                </a:moveTo>
                <a:cubicBezTo>
                  <a:pt x="3119077" y="32273"/>
                  <a:pt x="3122043" y="32915"/>
                  <a:pt x="3125569" y="34109"/>
                </a:cubicBezTo>
                <a:cubicBezTo>
                  <a:pt x="3139672" y="38884"/>
                  <a:pt x="3148922" y="44742"/>
                  <a:pt x="3153317" y="51683"/>
                </a:cubicBezTo>
                <a:cubicBezTo>
                  <a:pt x="3157712" y="58623"/>
                  <a:pt x="3158142" y="66837"/>
                  <a:pt x="3154607" y="76323"/>
                </a:cubicBezTo>
                <a:cubicBezTo>
                  <a:pt x="3151073" y="85809"/>
                  <a:pt x="3143981" y="85346"/>
                  <a:pt x="3133334" y="74935"/>
                </a:cubicBezTo>
                <a:cubicBezTo>
                  <a:pt x="3122686" y="64524"/>
                  <a:pt x="3114953" y="54967"/>
                  <a:pt x="3110135" y="46262"/>
                </a:cubicBezTo>
                <a:cubicBezTo>
                  <a:pt x="3107274" y="36604"/>
                  <a:pt x="3109453" y="31911"/>
                  <a:pt x="3116671" y="32182"/>
                </a:cubicBezTo>
                <a:close/>
                <a:moveTo>
                  <a:pt x="3963258" y="20805"/>
                </a:moveTo>
                <a:cubicBezTo>
                  <a:pt x="3965932" y="21174"/>
                  <a:pt x="3969070" y="21938"/>
                  <a:pt x="3972673" y="23096"/>
                </a:cubicBezTo>
                <a:cubicBezTo>
                  <a:pt x="3984532" y="27053"/>
                  <a:pt x="3992244" y="31520"/>
                  <a:pt x="3995808" y="36496"/>
                </a:cubicBezTo>
                <a:cubicBezTo>
                  <a:pt x="3999371" y="41473"/>
                  <a:pt x="3997682" y="45344"/>
                  <a:pt x="3990742" y="48112"/>
                </a:cubicBezTo>
                <a:cubicBezTo>
                  <a:pt x="3983801" y="50880"/>
                  <a:pt x="3974537" y="57609"/>
                  <a:pt x="3962950" y="68299"/>
                </a:cubicBezTo>
                <a:cubicBezTo>
                  <a:pt x="3951364" y="78990"/>
                  <a:pt x="3940859" y="86494"/>
                  <a:pt x="3931438" y="90810"/>
                </a:cubicBezTo>
                <a:cubicBezTo>
                  <a:pt x="3922016" y="95126"/>
                  <a:pt x="3920023" y="93108"/>
                  <a:pt x="3925458" y="84755"/>
                </a:cubicBezTo>
                <a:cubicBezTo>
                  <a:pt x="3930893" y="76402"/>
                  <a:pt x="3936743" y="66873"/>
                  <a:pt x="3943010" y="56168"/>
                </a:cubicBezTo>
                <a:cubicBezTo>
                  <a:pt x="3949277" y="45463"/>
                  <a:pt x="3952185" y="36116"/>
                  <a:pt x="3951733" y="28129"/>
                </a:cubicBezTo>
                <a:cubicBezTo>
                  <a:pt x="3951394" y="22138"/>
                  <a:pt x="3955236" y="19697"/>
                  <a:pt x="3963258" y="20805"/>
                </a:cubicBezTo>
                <a:close/>
                <a:moveTo>
                  <a:pt x="3610833" y="20805"/>
                </a:moveTo>
                <a:cubicBezTo>
                  <a:pt x="3613507" y="21174"/>
                  <a:pt x="3616645" y="21938"/>
                  <a:pt x="3620248" y="23096"/>
                </a:cubicBezTo>
                <a:cubicBezTo>
                  <a:pt x="3632107" y="27053"/>
                  <a:pt x="3639819" y="31520"/>
                  <a:pt x="3643382" y="36496"/>
                </a:cubicBezTo>
                <a:cubicBezTo>
                  <a:pt x="3646946" y="41473"/>
                  <a:pt x="3645257" y="45344"/>
                  <a:pt x="3638317" y="48112"/>
                </a:cubicBezTo>
                <a:cubicBezTo>
                  <a:pt x="3631376" y="50880"/>
                  <a:pt x="3622112" y="57609"/>
                  <a:pt x="3610525" y="68299"/>
                </a:cubicBezTo>
                <a:cubicBezTo>
                  <a:pt x="3598939" y="78990"/>
                  <a:pt x="3588434" y="86494"/>
                  <a:pt x="3579013" y="90810"/>
                </a:cubicBezTo>
                <a:cubicBezTo>
                  <a:pt x="3569591" y="95126"/>
                  <a:pt x="3567598" y="93108"/>
                  <a:pt x="3573033" y="84755"/>
                </a:cubicBezTo>
                <a:cubicBezTo>
                  <a:pt x="3578468" y="76402"/>
                  <a:pt x="3584319" y="66873"/>
                  <a:pt x="3590585" y="56168"/>
                </a:cubicBezTo>
                <a:cubicBezTo>
                  <a:pt x="3596852" y="45463"/>
                  <a:pt x="3599759" y="36116"/>
                  <a:pt x="3599308" y="28129"/>
                </a:cubicBezTo>
                <a:cubicBezTo>
                  <a:pt x="3598969" y="22138"/>
                  <a:pt x="3602811" y="19697"/>
                  <a:pt x="3610833" y="20805"/>
                </a:cubicBezTo>
                <a:close/>
                <a:moveTo>
                  <a:pt x="2381609" y="20337"/>
                </a:moveTo>
                <a:cubicBezTo>
                  <a:pt x="2384773" y="19763"/>
                  <a:pt x="2390081" y="21038"/>
                  <a:pt x="2397535" y="24160"/>
                </a:cubicBezTo>
                <a:cubicBezTo>
                  <a:pt x="2412441" y="30405"/>
                  <a:pt x="2417923" y="35399"/>
                  <a:pt x="2413979" y="39142"/>
                </a:cubicBezTo>
                <a:cubicBezTo>
                  <a:pt x="2410036" y="42885"/>
                  <a:pt x="2406157" y="46470"/>
                  <a:pt x="2402342" y="49897"/>
                </a:cubicBezTo>
                <a:cubicBezTo>
                  <a:pt x="2409627" y="49094"/>
                  <a:pt x="2419418" y="46642"/>
                  <a:pt x="2431714" y="42541"/>
                </a:cubicBezTo>
                <a:cubicBezTo>
                  <a:pt x="2444011" y="38440"/>
                  <a:pt x="2452314" y="40264"/>
                  <a:pt x="2456623" y="48015"/>
                </a:cubicBezTo>
                <a:cubicBezTo>
                  <a:pt x="2460933" y="55766"/>
                  <a:pt x="2453469" y="61642"/>
                  <a:pt x="2434231" y="65643"/>
                </a:cubicBezTo>
                <a:cubicBezTo>
                  <a:pt x="2414994" y="69644"/>
                  <a:pt x="2401955" y="68948"/>
                  <a:pt x="2395115" y="63556"/>
                </a:cubicBezTo>
                <a:cubicBezTo>
                  <a:pt x="2378294" y="87290"/>
                  <a:pt x="2359967" y="103569"/>
                  <a:pt x="2340134" y="112396"/>
                </a:cubicBezTo>
                <a:cubicBezTo>
                  <a:pt x="2320302" y="121222"/>
                  <a:pt x="2316555" y="119551"/>
                  <a:pt x="2328895" y="107384"/>
                </a:cubicBezTo>
                <a:cubicBezTo>
                  <a:pt x="2341235" y="95216"/>
                  <a:pt x="2353159" y="81012"/>
                  <a:pt x="2364667" y="64772"/>
                </a:cubicBezTo>
                <a:cubicBezTo>
                  <a:pt x="2376175" y="48532"/>
                  <a:pt x="2380803" y="36142"/>
                  <a:pt x="2378552" y="27602"/>
                </a:cubicBezTo>
                <a:cubicBezTo>
                  <a:pt x="2377426" y="23332"/>
                  <a:pt x="2378445" y="20911"/>
                  <a:pt x="2381609" y="20337"/>
                </a:cubicBezTo>
                <a:close/>
                <a:moveTo>
                  <a:pt x="5744075" y="19807"/>
                </a:moveTo>
                <a:cubicBezTo>
                  <a:pt x="5747583" y="19942"/>
                  <a:pt x="5751478" y="20844"/>
                  <a:pt x="5755758" y="22515"/>
                </a:cubicBezTo>
                <a:cubicBezTo>
                  <a:pt x="5764319" y="25856"/>
                  <a:pt x="5771801" y="30194"/>
                  <a:pt x="5778204" y="35529"/>
                </a:cubicBezTo>
                <a:cubicBezTo>
                  <a:pt x="5784606" y="40863"/>
                  <a:pt x="5784578" y="46775"/>
                  <a:pt x="5778118" y="53264"/>
                </a:cubicBezTo>
                <a:cubicBezTo>
                  <a:pt x="5771658" y="59753"/>
                  <a:pt x="5765983" y="72329"/>
                  <a:pt x="5761092" y="90993"/>
                </a:cubicBezTo>
                <a:cubicBezTo>
                  <a:pt x="5756202" y="109657"/>
                  <a:pt x="5749442" y="126847"/>
                  <a:pt x="5740808" y="142564"/>
                </a:cubicBezTo>
                <a:cubicBezTo>
                  <a:pt x="5732176" y="158281"/>
                  <a:pt x="5724884" y="160288"/>
                  <a:pt x="5718932" y="148587"/>
                </a:cubicBezTo>
                <a:cubicBezTo>
                  <a:pt x="5687154" y="153936"/>
                  <a:pt x="5657162" y="157901"/>
                  <a:pt x="5628954" y="160482"/>
                </a:cubicBezTo>
                <a:cubicBezTo>
                  <a:pt x="5623520" y="174148"/>
                  <a:pt x="5617586" y="173288"/>
                  <a:pt x="5611155" y="157901"/>
                </a:cubicBezTo>
                <a:cubicBezTo>
                  <a:pt x="5604724" y="142514"/>
                  <a:pt x="5598181" y="123061"/>
                  <a:pt x="5591527" y="99543"/>
                </a:cubicBezTo>
                <a:cubicBezTo>
                  <a:pt x="5584873" y="76025"/>
                  <a:pt x="5579226" y="60975"/>
                  <a:pt x="5574588" y="54393"/>
                </a:cubicBezTo>
                <a:cubicBezTo>
                  <a:pt x="5569949" y="47811"/>
                  <a:pt x="5571709" y="44520"/>
                  <a:pt x="5579868" y="44520"/>
                </a:cubicBezTo>
                <a:cubicBezTo>
                  <a:pt x="5586580" y="44520"/>
                  <a:pt x="5592563" y="44964"/>
                  <a:pt x="5597818" y="45853"/>
                </a:cubicBezTo>
                <a:cubicBezTo>
                  <a:pt x="5603074" y="46743"/>
                  <a:pt x="5616830" y="45617"/>
                  <a:pt x="5639086" y="42476"/>
                </a:cubicBezTo>
                <a:cubicBezTo>
                  <a:pt x="5661342" y="39336"/>
                  <a:pt x="5681476" y="35790"/>
                  <a:pt x="5699487" y="31840"/>
                </a:cubicBezTo>
                <a:cubicBezTo>
                  <a:pt x="5717498" y="27889"/>
                  <a:pt x="5729239" y="24512"/>
                  <a:pt x="5734710" y="21708"/>
                </a:cubicBezTo>
                <a:cubicBezTo>
                  <a:pt x="5737445" y="20306"/>
                  <a:pt x="5740567" y="19673"/>
                  <a:pt x="5744075" y="19807"/>
                </a:cubicBezTo>
                <a:close/>
                <a:moveTo>
                  <a:pt x="4188337" y="18861"/>
                </a:moveTo>
                <a:cubicBezTo>
                  <a:pt x="4191836" y="18665"/>
                  <a:pt x="4197423" y="21174"/>
                  <a:pt x="4205098" y="26387"/>
                </a:cubicBezTo>
                <a:cubicBezTo>
                  <a:pt x="4220450" y="36812"/>
                  <a:pt x="4226168" y="44247"/>
                  <a:pt x="4222253" y="48693"/>
                </a:cubicBezTo>
                <a:cubicBezTo>
                  <a:pt x="4218338" y="53138"/>
                  <a:pt x="4213581" y="59649"/>
                  <a:pt x="4207981" y="68224"/>
                </a:cubicBezTo>
                <a:cubicBezTo>
                  <a:pt x="4202381" y="76800"/>
                  <a:pt x="4193802" y="90918"/>
                  <a:pt x="4182244" y="110578"/>
                </a:cubicBezTo>
                <a:cubicBezTo>
                  <a:pt x="4193042" y="120286"/>
                  <a:pt x="4197315" y="128482"/>
                  <a:pt x="4195064" y="135164"/>
                </a:cubicBezTo>
                <a:cubicBezTo>
                  <a:pt x="4192813" y="141847"/>
                  <a:pt x="4191687" y="153491"/>
                  <a:pt x="4191687" y="170097"/>
                </a:cubicBezTo>
                <a:cubicBezTo>
                  <a:pt x="4191687" y="185312"/>
                  <a:pt x="4191224" y="205019"/>
                  <a:pt x="4190299" y="229218"/>
                </a:cubicBezTo>
                <a:cubicBezTo>
                  <a:pt x="4189374" y="253417"/>
                  <a:pt x="4186500" y="271224"/>
                  <a:pt x="4181674" y="282639"/>
                </a:cubicBezTo>
                <a:cubicBezTo>
                  <a:pt x="4176848" y="294054"/>
                  <a:pt x="4171209" y="293269"/>
                  <a:pt x="4164756" y="280284"/>
                </a:cubicBezTo>
                <a:cubicBezTo>
                  <a:pt x="4158303" y="267299"/>
                  <a:pt x="4156657" y="256655"/>
                  <a:pt x="4159819" y="248352"/>
                </a:cubicBezTo>
                <a:cubicBezTo>
                  <a:pt x="4162981" y="240049"/>
                  <a:pt x="4165233" y="227587"/>
                  <a:pt x="4166573" y="210967"/>
                </a:cubicBezTo>
                <a:cubicBezTo>
                  <a:pt x="4167915" y="194346"/>
                  <a:pt x="4168585" y="177576"/>
                  <a:pt x="4168585" y="160654"/>
                </a:cubicBezTo>
                <a:cubicBezTo>
                  <a:pt x="4168585" y="143173"/>
                  <a:pt x="4168377" y="131952"/>
                  <a:pt x="4167961" y="126990"/>
                </a:cubicBezTo>
                <a:cubicBezTo>
                  <a:pt x="4160432" y="139710"/>
                  <a:pt x="4152320" y="149963"/>
                  <a:pt x="4143622" y="157750"/>
                </a:cubicBezTo>
                <a:cubicBezTo>
                  <a:pt x="4134925" y="165537"/>
                  <a:pt x="4123639" y="172929"/>
                  <a:pt x="4109765" y="179927"/>
                </a:cubicBezTo>
                <a:cubicBezTo>
                  <a:pt x="4095891" y="186925"/>
                  <a:pt x="4095135" y="183426"/>
                  <a:pt x="4107495" y="169430"/>
                </a:cubicBezTo>
                <a:cubicBezTo>
                  <a:pt x="4119857" y="155434"/>
                  <a:pt x="4131580" y="140900"/>
                  <a:pt x="4142665" y="125829"/>
                </a:cubicBezTo>
                <a:cubicBezTo>
                  <a:pt x="4153750" y="110757"/>
                  <a:pt x="4163766" y="93413"/>
                  <a:pt x="4172715" y="73795"/>
                </a:cubicBezTo>
                <a:cubicBezTo>
                  <a:pt x="4181663" y="54178"/>
                  <a:pt x="4185460" y="38766"/>
                  <a:pt x="4184104" y="27559"/>
                </a:cubicBezTo>
                <a:cubicBezTo>
                  <a:pt x="4183427" y="21956"/>
                  <a:pt x="4184837" y="19056"/>
                  <a:pt x="4188337" y="18861"/>
                </a:cubicBezTo>
                <a:close/>
                <a:moveTo>
                  <a:pt x="1683262" y="18861"/>
                </a:moveTo>
                <a:cubicBezTo>
                  <a:pt x="1686761" y="18665"/>
                  <a:pt x="1692348" y="21174"/>
                  <a:pt x="1700024" y="26387"/>
                </a:cubicBezTo>
                <a:cubicBezTo>
                  <a:pt x="1715375" y="36812"/>
                  <a:pt x="1721093" y="44247"/>
                  <a:pt x="1717178" y="48693"/>
                </a:cubicBezTo>
                <a:cubicBezTo>
                  <a:pt x="1713263" y="53138"/>
                  <a:pt x="1708506" y="59649"/>
                  <a:pt x="1702906" y="68224"/>
                </a:cubicBezTo>
                <a:cubicBezTo>
                  <a:pt x="1697306" y="76800"/>
                  <a:pt x="1688727" y="90918"/>
                  <a:pt x="1677169" y="110578"/>
                </a:cubicBezTo>
                <a:cubicBezTo>
                  <a:pt x="1687967" y="120286"/>
                  <a:pt x="1692241" y="128482"/>
                  <a:pt x="1689989" y="135164"/>
                </a:cubicBezTo>
                <a:cubicBezTo>
                  <a:pt x="1687738" y="141847"/>
                  <a:pt x="1686612" y="153491"/>
                  <a:pt x="1686612" y="170097"/>
                </a:cubicBezTo>
                <a:cubicBezTo>
                  <a:pt x="1686612" y="185312"/>
                  <a:pt x="1686150" y="205019"/>
                  <a:pt x="1685225" y="229218"/>
                </a:cubicBezTo>
                <a:cubicBezTo>
                  <a:pt x="1684300" y="253417"/>
                  <a:pt x="1681425" y="271224"/>
                  <a:pt x="1676599" y="282639"/>
                </a:cubicBezTo>
                <a:cubicBezTo>
                  <a:pt x="1671774" y="294054"/>
                  <a:pt x="1666134" y="293269"/>
                  <a:pt x="1659681" y="280284"/>
                </a:cubicBezTo>
                <a:cubicBezTo>
                  <a:pt x="1653228" y="267299"/>
                  <a:pt x="1651582" y="256655"/>
                  <a:pt x="1654744" y="248352"/>
                </a:cubicBezTo>
                <a:cubicBezTo>
                  <a:pt x="1657906" y="240049"/>
                  <a:pt x="1660158" y="227587"/>
                  <a:pt x="1661499" y="210967"/>
                </a:cubicBezTo>
                <a:cubicBezTo>
                  <a:pt x="1662840" y="194346"/>
                  <a:pt x="1663510" y="177576"/>
                  <a:pt x="1663510" y="160654"/>
                </a:cubicBezTo>
                <a:cubicBezTo>
                  <a:pt x="1663510" y="143173"/>
                  <a:pt x="1663302" y="131952"/>
                  <a:pt x="1662886" y="126990"/>
                </a:cubicBezTo>
                <a:cubicBezTo>
                  <a:pt x="1655357" y="139710"/>
                  <a:pt x="1647245" y="149963"/>
                  <a:pt x="1638547" y="157750"/>
                </a:cubicBezTo>
                <a:cubicBezTo>
                  <a:pt x="1629850" y="165537"/>
                  <a:pt x="1618564" y="172929"/>
                  <a:pt x="1604690" y="179927"/>
                </a:cubicBezTo>
                <a:cubicBezTo>
                  <a:pt x="1590816" y="186925"/>
                  <a:pt x="1590059" y="183426"/>
                  <a:pt x="1602421" y="169430"/>
                </a:cubicBezTo>
                <a:cubicBezTo>
                  <a:pt x="1614782" y="155434"/>
                  <a:pt x="1626505" y="140900"/>
                  <a:pt x="1637590" y="125829"/>
                </a:cubicBezTo>
                <a:cubicBezTo>
                  <a:pt x="1648675" y="110757"/>
                  <a:pt x="1658692" y="93413"/>
                  <a:pt x="1667640" y="73795"/>
                </a:cubicBezTo>
                <a:cubicBezTo>
                  <a:pt x="1676588" y="54178"/>
                  <a:pt x="1680385" y="38766"/>
                  <a:pt x="1679030" y="27559"/>
                </a:cubicBezTo>
                <a:cubicBezTo>
                  <a:pt x="1678352" y="21956"/>
                  <a:pt x="1679763" y="19056"/>
                  <a:pt x="1683262" y="18861"/>
                </a:cubicBezTo>
                <a:close/>
                <a:moveTo>
                  <a:pt x="4643449" y="16220"/>
                </a:moveTo>
                <a:cubicBezTo>
                  <a:pt x="4646104" y="16007"/>
                  <a:pt x="4648759" y="16270"/>
                  <a:pt x="4651416" y="17008"/>
                </a:cubicBezTo>
                <a:cubicBezTo>
                  <a:pt x="4656729" y="18485"/>
                  <a:pt x="4663795" y="22070"/>
                  <a:pt x="4672614" y="27763"/>
                </a:cubicBezTo>
                <a:cubicBezTo>
                  <a:pt x="4681434" y="33456"/>
                  <a:pt x="4684155" y="38533"/>
                  <a:pt x="4680778" y="42993"/>
                </a:cubicBezTo>
                <a:cubicBezTo>
                  <a:pt x="4677400" y="47452"/>
                  <a:pt x="4674425" y="52679"/>
                  <a:pt x="4671851" y="58674"/>
                </a:cubicBezTo>
                <a:cubicBezTo>
                  <a:pt x="4669277" y="64668"/>
                  <a:pt x="4665703" y="76129"/>
                  <a:pt x="4661128" y="93058"/>
                </a:cubicBezTo>
                <a:cubicBezTo>
                  <a:pt x="4656554" y="109986"/>
                  <a:pt x="4651821" y="120100"/>
                  <a:pt x="4646931" y="123398"/>
                </a:cubicBezTo>
                <a:cubicBezTo>
                  <a:pt x="4642041" y="126696"/>
                  <a:pt x="4637940" y="125191"/>
                  <a:pt x="4634627" y="118881"/>
                </a:cubicBezTo>
                <a:cubicBezTo>
                  <a:pt x="4625005" y="120688"/>
                  <a:pt x="4608779" y="123219"/>
                  <a:pt x="4585949" y="126474"/>
                </a:cubicBezTo>
                <a:cubicBezTo>
                  <a:pt x="4585949" y="131020"/>
                  <a:pt x="4583669" y="134268"/>
                  <a:pt x="4579109" y="136218"/>
                </a:cubicBezTo>
                <a:cubicBezTo>
                  <a:pt x="4574549" y="138169"/>
                  <a:pt x="4570699" y="132346"/>
                  <a:pt x="4567558" y="118752"/>
                </a:cubicBezTo>
                <a:cubicBezTo>
                  <a:pt x="4564417" y="105157"/>
                  <a:pt x="4560879" y="90835"/>
                  <a:pt x="4556943" y="75785"/>
                </a:cubicBezTo>
                <a:cubicBezTo>
                  <a:pt x="4553006" y="60735"/>
                  <a:pt x="4548733" y="49281"/>
                  <a:pt x="4544123" y="41422"/>
                </a:cubicBezTo>
                <a:cubicBezTo>
                  <a:pt x="4539512" y="33564"/>
                  <a:pt x="4541186" y="30104"/>
                  <a:pt x="4549145" y="31044"/>
                </a:cubicBezTo>
                <a:cubicBezTo>
                  <a:pt x="4557104" y="31983"/>
                  <a:pt x="4562697" y="32435"/>
                  <a:pt x="4565923" y="32399"/>
                </a:cubicBezTo>
                <a:cubicBezTo>
                  <a:pt x="4569150" y="32363"/>
                  <a:pt x="4580224" y="30585"/>
                  <a:pt x="4599146" y="27064"/>
                </a:cubicBezTo>
                <a:cubicBezTo>
                  <a:pt x="4618068" y="23544"/>
                  <a:pt x="4630182" y="20618"/>
                  <a:pt x="4635488" y="18288"/>
                </a:cubicBezTo>
                <a:cubicBezTo>
                  <a:pt x="4638141" y="17123"/>
                  <a:pt x="4640795" y="16434"/>
                  <a:pt x="4643449" y="16220"/>
                </a:cubicBezTo>
                <a:close/>
                <a:moveTo>
                  <a:pt x="6438812" y="15909"/>
                </a:moveTo>
                <a:cubicBezTo>
                  <a:pt x="6440700" y="15851"/>
                  <a:pt x="6443035" y="16236"/>
                  <a:pt x="6445815" y="17062"/>
                </a:cubicBezTo>
                <a:cubicBezTo>
                  <a:pt x="6456936" y="20367"/>
                  <a:pt x="6465286" y="24214"/>
                  <a:pt x="6470864" y="28602"/>
                </a:cubicBezTo>
                <a:cubicBezTo>
                  <a:pt x="6476442" y="32990"/>
                  <a:pt x="6477099" y="37809"/>
                  <a:pt x="6472832" y="43057"/>
                </a:cubicBezTo>
                <a:cubicBezTo>
                  <a:pt x="6468566" y="48306"/>
                  <a:pt x="6463526" y="56738"/>
                  <a:pt x="6457710" y="68353"/>
                </a:cubicBezTo>
                <a:cubicBezTo>
                  <a:pt x="6451896" y="79969"/>
                  <a:pt x="6443324" y="91814"/>
                  <a:pt x="6431995" y="103888"/>
                </a:cubicBezTo>
                <a:cubicBezTo>
                  <a:pt x="6460346" y="103100"/>
                  <a:pt x="6477873" y="100203"/>
                  <a:pt x="6484577" y="95198"/>
                </a:cubicBezTo>
                <a:cubicBezTo>
                  <a:pt x="6491281" y="90193"/>
                  <a:pt x="6499050" y="89620"/>
                  <a:pt x="6507884" y="93477"/>
                </a:cubicBezTo>
                <a:cubicBezTo>
                  <a:pt x="6516718" y="97335"/>
                  <a:pt x="6523826" y="102157"/>
                  <a:pt x="6529212" y="107943"/>
                </a:cubicBezTo>
                <a:cubicBezTo>
                  <a:pt x="6534596" y="113729"/>
                  <a:pt x="6535001" y="119114"/>
                  <a:pt x="6530426" y="124097"/>
                </a:cubicBezTo>
                <a:cubicBezTo>
                  <a:pt x="6525852" y="129080"/>
                  <a:pt x="6522679" y="140897"/>
                  <a:pt x="6520908" y="159546"/>
                </a:cubicBezTo>
                <a:cubicBezTo>
                  <a:pt x="6519137" y="178196"/>
                  <a:pt x="6517578" y="196953"/>
                  <a:pt x="6516230" y="215817"/>
                </a:cubicBezTo>
                <a:cubicBezTo>
                  <a:pt x="6514882" y="234682"/>
                  <a:pt x="6510902" y="250954"/>
                  <a:pt x="6504292" y="264635"/>
                </a:cubicBezTo>
                <a:cubicBezTo>
                  <a:pt x="6497680" y="278315"/>
                  <a:pt x="6487424" y="288716"/>
                  <a:pt x="6473520" y="295836"/>
                </a:cubicBezTo>
                <a:cubicBezTo>
                  <a:pt x="6459618" y="302956"/>
                  <a:pt x="6452139" y="301167"/>
                  <a:pt x="6451085" y="290469"/>
                </a:cubicBezTo>
                <a:cubicBezTo>
                  <a:pt x="6450031" y="279771"/>
                  <a:pt x="6444310" y="267596"/>
                  <a:pt x="6433920" y="253944"/>
                </a:cubicBezTo>
                <a:cubicBezTo>
                  <a:pt x="6423530" y="240292"/>
                  <a:pt x="6424936" y="236664"/>
                  <a:pt x="6438136" y="243060"/>
                </a:cubicBezTo>
                <a:cubicBezTo>
                  <a:pt x="6451336" y="249456"/>
                  <a:pt x="6460554" y="253055"/>
                  <a:pt x="6465788" y="253858"/>
                </a:cubicBezTo>
                <a:cubicBezTo>
                  <a:pt x="6471022" y="254661"/>
                  <a:pt x="6475894" y="249854"/>
                  <a:pt x="6480404" y="239436"/>
                </a:cubicBezTo>
                <a:cubicBezTo>
                  <a:pt x="6484914" y="229017"/>
                  <a:pt x="6488069" y="213240"/>
                  <a:pt x="6489868" y="192102"/>
                </a:cubicBezTo>
                <a:cubicBezTo>
                  <a:pt x="6491668" y="170965"/>
                  <a:pt x="6492568" y="153283"/>
                  <a:pt x="6492568" y="139058"/>
                </a:cubicBezTo>
                <a:cubicBezTo>
                  <a:pt x="6492568" y="126223"/>
                  <a:pt x="6491331" y="118978"/>
                  <a:pt x="6488858" y="117322"/>
                </a:cubicBezTo>
                <a:cubicBezTo>
                  <a:pt x="6486384" y="115665"/>
                  <a:pt x="6480236" y="116070"/>
                  <a:pt x="6470412" y="118537"/>
                </a:cubicBezTo>
                <a:lnTo>
                  <a:pt x="6442277" y="125592"/>
                </a:lnTo>
                <a:cubicBezTo>
                  <a:pt x="6435452" y="126524"/>
                  <a:pt x="6429386" y="124287"/>
                  <a:pt x="6424080" y="118881"/>
                </a:cubicBezTo>
                <a:cubicBezTo>
                  <a:pt x="6410356" y="134469"/>
                  <a:pt x="6396070" y="146464"/>
                  <a:pt x="6381220" y="154868"/>
                </a:cubicBezTo>
                <a:cubicBezTo>
                  <a:pt x="6377507" y="156969"/>
                  <a:pt x="6374712" y="158247"/>
                  <a:pt x="6372835" y="158703"/>
                </a:cubicBezTo>
                <a:lnTo>
                  <a:pt x="6371172" y="158070"/>
                </a:lnTo>
                <a:lnTo>
                  <a:pt x="6370854" y="163633"/>
                </a:lnTo>
                <a:cubicBezTo>
                  <a:pt x="6370649" y="170965"/>
                  <a:pt x="6370770" y="180028"/>
                  <a:pt x="6371218" y="190822"/>
                </a:cubicBezTo>
                <a:cubicBezTo>
                  <a:pt x="6372114" y="212411"/>
                  <a:pt x="6371404" y="228759"/>
                  <a:pt x="6369088" y="239866"/>
                </a:cubicBezTo>
                <a:cubicBezTo>
                  <a:pt x="6366772" y="250972"/>
                  <a:pt x="6363660" y="259906"/>
                  <a:pt x="6359752" y="266668"/>
                </a:cubicBezTo>
                <a:cubicBezTo>
                  <a:pt x="6355845" y="273429"/>
                  <a:pt x="6351661" y="273529"/>
                  <a:pt x="6347202" y="266969"/>
                </a:cubicBezTo>
                <a:cubicBezTo>
                  <a:pt x="6342742" y="260408"/>
                  <a:pt x="6339328" y="254959"/>
                  <a:pt x="6336962" y="250621"/>
                </a:cubicBezTo>
                <a:cubicBezTo>
                  <a:pt x="6334596" y="246283"/>
                  <a:pt x="6332284" y="243938"/>
                  <a:pt x="6330025" y="243587"/>
                </a:cubicBezTo>
                <a:cubicBezTo>
                  <a:pt x="6327766" y="243236"/>
                  <a:pt x="6316542" y="244709"/>
                  <a:pt x="6296351" y="248007"/>
                </a:cubicBezTo>
                <a:cubicBezTo>
                  <a:pt x="6291648" y="268112"/>
                  <a:pt x="6286281" y="273612"/>
                  <a:pt x="6280250" y="264506"/>
                </a:cubicBezTo>
                <a:cubicBezTo>
                  <a:pt x="6274220" y="255400"/>
                  <a:pt x="6271206" y="243275"/>
                  <a:pt x="6271206" y="228132"/>
                </a:cubicBezTo>
                <a:cubicBezTo>
                  <a:pt x="6271206" y="213863"/>
                  <a:pt x="6270764" y="196135"/>
                  <a:pt x="6269882" y="174948"/>
                </a:cubicBezTo>
                <a:cubicBezTo>
                  <a:pt x="6269000" y="153760"/>
                  <a:pt x="6265853" y="138423"/>
                  <a:pt x="6260440" y="128937"/>
                </a:cubicBezTo>
                <a:cubicBezTo>
                  <a:pt x="6255026" y="119451"/>
                  <a:pt x="6255948" y="114708"/>
                  <a:pt x="6263204" y="114708"/>
                </a:cubicBezTo>
                <a:cubicBezTo>
                  <a:pt x="6267994" y="114708"/>
                  <a:pt x="6273593" y="115145"/>
                  <a:pt x="6280003" y="116020"/>
                </a:cubicBezTo>
                <a:cubicBezTo>
                  <a:pt x="6286886" y="107373"/>
                  <a:pt x="6294566" y="94001"/>
                  <a:pt x="6303041" y="75903"/>
                </a:cubicBezTo>
                <a:cubicBezTo>
                  <a:pt x="6311516" y="57806"/>
                  <a:pt x="6314180" y="43548"/>
                  <a:pt x="6311032" y="33130"/>
                </a:cubicBezTo>
                <a:cubicBezTo>
                  <a:pt x="6307884" y="22712"/>
                  <a:pt x="6315811" y="21626"/>
                  <a:pt x="6334812" y="29871"/>
                </a:cubicBezTo>
                <a:cubicBezTo>
                  <a:pt x="6351016" y="37701"/>
                  <a:pt x="6356024" y="44595"/>
                  <a:pt x="6349836" y="50553"/>
                </a:cubicBezTo>
                <a:cubicBezTo>
                  <a:pt x="6343649" y="56512"/>
                  <a:pt x="6336984" y="64847"/>
                  <a:pt x="6329842" y="75559"/>
                </a:cubicBezTo>
                <a:cubicBezTo>
                  <a:pt x="6322701" y="86271"/>
                  <a:pt x="6311760" y="99758"/>
                  <a:pt x="6297018" y="116020"/>
                </a:cubicBezTo>
                <a:cubicBezTo>
                  <a:pt x="6314370" y="113525"/>
                  <a:pt x="6326430" y="109302"/>
                  <a:pt x="6333198" y="103351"/>
                </a:cubicBezTo>
                <a:cubicBezTo>
                  <a:pt x="6339967" y="97399"/>
                  <a:pt x="6347294" y="96345"/>
                  <a:pt x="6355182" y="100189"/>
                </a:cubicBezTo>
                <a:cubicBezTo>
                  <a:pt x="6363069" y="104032"/>
                  <a:pt x="6369970" y="108033"/>
                  <a:pt x="6375885" y="112191"/>
                </a:cubicBezTo>
                <a:cubicBezTo>
                  <a:pt x="6381800" y="116350"/>
                  <a:pt x="6383138" y="121229"/>
                  <a:pt x="6379897" y="126829"/>
                </a:cubicBezTo>
                <a:cubicBezTo>
                  <a:pt x="6376656" y="132429"/>
                  <a:pt x="6374176" y="139097"/>
                  <a:pt x="6372454" y="146834"/>
                </a:cubicBezTo>
                <a:cubicBezTo>
                  <a:pt x="6372024" y="148768"/>
                  <a:pt x="6371676" y="151135"/>
                  <a:pt x="6371410" y="153935"/>
                </a:cubicBezTo>
                <a:lnTo>
                  <a:pt x="6371388" y="154306"/>
                </a:lnTo>
                <a:lnTo>
                  <a:pt x="6372576" y="151573"/>
                </a:lnTo>
                <a:cubicBezTo>
                  <a:pt x="6374368" y="148740"/>
                  <a:pt x="6377078" y="145084"/>
                  <a:pt x="6380704" y="140606"/>
                </a:cubicBezTo>
                <a:cubicBezTo>
                  <a:pt x="6395209" y="122696"/>
                  <a:pt x="6408481" y="102221"/>
                  <a:pt x="6420519" y="79184"/>
                </a:cubicBezTo>
                <a:cubicBezTo>
                  <a:pt x="6432558" y="56146"/>
                  <a:pt x="6437004" y="39207"/>
                  <a:pt x="6433856" y="28366"/>
                </a:cubicBezTo>
                <a:cubicBezTo>
                  <a:pt x="6431495" y="20235"/>
                  <a:pt x="6433147" y="16083"/>
                  <a:pt x="6438812" y="15909"/>
                </a:cubicBezTo>
                <a:close/>
                <a:moveTo>
                  <a:pt x="2152563" y="15909"/>
                </a:moveTo>
                <a:cubicBezTo>
                  <a:pt x="2154451" y="15851"/>
                  <a:pt x="2156786" y="16236"/>
                  <a:pt x="2159566" y="17062"/>
                </a:cubicBezTo>
                <a:cubicBezTo>
                  <a:pt x="2170687" y="20367"/>
                  <a:pt x="2179036" y="24214"/>
                  <a:pt x="2184615" y="28602"/>
                </a:cubicBezTo>
                <a:cubicBezTo>
                  <a:pt x="2190193" y="32990"/>
                  <a:pt x="2190849" y="37809"/>
                  <a:pt x="2186583" y="43057"/>
                </a:cubicBezTo>
                <a:cubicBezTo>
                  <a:pt x="2182317" y="48306"/>
                  <a:pt x="2177276" y="56738"/>
                  <a:pt x="2171461" y="68353"/>
                </a:cubicBezTo>
                <a:cubicBezTo>
                  <a:pt x="2165646" y="79969"/>
                  <a:pt x="2157074" y="91814"/>
                  <a:pt x="2145746" y="103888"/>
                </a:cubicBezTo>
                <a:cubicBezTo>
                  <a:pt x="2174096" y="103100"/>
                  <a:pt x="2191623" y="100203"/>
                  <a:pt x="2198328" y="95198"/>
                </a:cubicBezTo>
                <a:cubicBezTo>
                  <a:pt x="2205032" y="90193"/>
                  <a:pt x="2212800" y="89620"/>
                  <a:pt x="2221634" y="93477"/>
                </a:cubicBezTo>
                <a:cubicBezTo>
                  <a:pt x="2230468" y="97335"/>
                  <a:pt x="2237577" y="102157"/>
                  <a:pt x="2242961" y="107943"/>
                </a:cubicBezTo>
                <a:cubicBezTo>
                  <a:pt x="2248346" y="113729"/>
                  <a:pt x="2248751" y="119114"/>
                  <a:pt x="2244177" y="124097"/>
                </a:cubicBezTo>
                <a:cubicBezTo>
                  <a:pt x="2239602" y="129080"/>
                  <a:pt x="2236429" y="140897"/>
                  <a:pt x="2234659" y="159546"/>
                </a:cubicBezTo>
                <a:cubicBezTo>
                  <a:pt x="2232888" y="178196"/>
                  <a:pt x="2231328" y="196953"/>
                  <a:pt x="2229980" y="215817"/>
                </a:cubicBezTo>
                <a:cubicBezTo>
                  <a:pt x="2228632" y="234682"/>
                  <a:pt x="2224652" y="250954"/>
                  <a:pt x="2218042" y="264635"/>
                </a:cubicBezTo>
                <a:cubicBezTo>
                  <a:pt x="2211431" y="278315"/>
                  <a:pt x="2201174" y="288716"/>
                  <a:pt x="2187271" y="295836"/>
                </a:cubicBezTo>
                <a:cubicBezTo>
                  <a:pt x="2173368" y="302956"/>
                  <a:pt x="2165890" y="301167"/>
                  <a:pt x="2164836" y="290469"/>
                </a:cubicBezTo>
                <a:cubicBezTo>
                  <a:pt x="2163782" y="279771"/>
                  <a:pt x="2158060" y="267596"/>
                  <a:pt x="2147671" y="253944"/>
                </a:cubicBezTo>
                <a:cubicBezTo>
                  <a:pt x="2137281" y="240292"/>
                  <a:pt x="2138687" y="236664"/>
                  <a:pt x="2151887" y="243060"/>
                </a:cubicBezTo>
                <a:cubicBezTo>
                  <a:pt x="2165087" y="249456"/>
                  <a:pt x="2174304" y="253055"/>
                  <a:pt x="2179538" y="253858"/>
                </a:cubicBezTo>
                <a:cubicBezTo>
                  <a:pt x="2184773" y="254661"/>
                  <a:pt x="2189644" y="249854"/>
                  <a:pt x="2194155" y="239436"/>
                </a:cubicBezTo>
                <a:cubicBezTo>
                  <a:pt x="2198665" y="229017"/>
                  <a:pt x="2201819" y="213240"/>
                  <a:pt x="2203619" y="192102"/>
                </a:cubicBezTo>
                <a:cubicBezTo>
                  <a:pt x="2205419" y="170965"/>
                  <a:pt x="2206319" y="153283"/>
                  <a:pt x="2206319" y="139058"/>
                </a:cubicBezTo>
                <a:cubicBezTo>
                  <a:pt x="2206319" y="126223"/>
                  <a:pt x="2205082" y="118978"/>
                  <a:pt x="2202608" y="117322"/>
                </a:cubicBezTo>
                <a:cubicBezTo>
                  <a:pt x="2200134" y="115665"/>
                  <a:pt x="2193986" y="116070"/>
                  <a:pt x="2184163" y="118537"/>
                </a:cubicBezTo>
                <a:lnTo>
                  <a:pt x="2156028" y="125592"/>
                </a:lnTo>
                <a:cubicBezTo>
                  <a:pt x="2149202" y="126524"/>
                  <a:pt x="2143136" y="124287"/>
                  <a:pt x="2137830" y="118881"/>
                </a:cubicBezTo>
                <a:cubicBezTo>
                  <a:pt x="2124106" y="134469"/>
                  <a:pt x="2109820" y="146464"/>
                  <a:pt x="2094971" y="154868"/>
                </a:cubicBezTo>
                <a:cubicBezTo>
                  <a:pt x="2091258" y="156969"/>
                  <a:pt x="2088463" y="158247"/>
                  <a:pt x="2086585" y="158703"/>
                </a:cubicBezTo>
                <a:lnTo>
                  <a:pt x="2084923" y="158070"/>
                </a:lnTo>
                <a:lnTo>
                  <a:pt x="2084605" y="163633"/>
                </a:lnTo>
                <a:cubicBezTo>
                  <a:pt x="2084399" y="170965"/>
                  <a:pt x="2084520" y="180028"/>
                  <a:pt x="2084968" y="190822"/>
                </a:cubicBezTo>
                <a:cubicBezTo>
                  <a:pt x="2085865" y="212411"/>
                  <a:pt x="2085155" y="228759"/>
                  <a:pt x="2082839" y="239866"/>
                </a:cubicBezTo>
                <a:cubicBezTo>
                  <a:pt x="2080523" y="250972"/>
                  <a:pt x="2077411" y="259906"/>
                  <a:pt x="2073503" y="266668"/>
                </a:cubicBezTo>
                <a:cubicBezTo>
                  <a:pt x="2069596" y="273429"/>
                  <a:pt x="2065412" y="273529"/>
                  <a:pt x="2060952" y="266969"/>
                </a:cubicBezTo>
                <a:cubicBezTo>
                  <a:pt x="2056492" y="260408"/>
                  <a:pt x="2053079" y="254959"/>
                  <a:pt x="2050713" y="250621"/>
                </a:cubicBezTo>
                <a:cubicBezTo>
                  <a:pt x="2048347" y="246283"/>
                  <a:pt x="2046035" y="243938"/>
                  <a:pt x="2043776" y="243587"/>
                </a:cubicBezTo>
                <a:cubicBezTo>
                  <a:pt x="2041517" y="243236"/>
                  <a:pt x="2030293" y="244709"/>
                  <a:pt x="2010101" y="248007"/>
                </a:cubicBezTo>
                <a:cubicBezTo>
                  <a:pt x="2005398" y="268112"/>
                  <a:pt x="2000031" y="273612"/>
                  <a:pt x="1994001" y="264506"/>
                </a:cubicBezTo>
                <a:cubicBezTo>
                  <a:pt x="1987971" y="255400"/>
                  <a:pt x="1984956" y="243275"/>
                  <a:pt x="1984956" y="228132"/>
                </a:cubicBezTo>
                <a:cubicBezTo>
                  <a:pt x="1984956" y="213863"/>
                  <a:pt x="1984515" y="196135"/>
                  <a:pt x="1983633" y="174948"/>
                </a:cubicBezTo>
                <a:cubicBezTo>
                  <a:pt x="1982751" y="153760"/>
                  <a:pt x="1979603" y="138423"/>
                  <a:pt x="1974190" y="128937"/>
                </a:cubicBezTo>
                <a:cubicBezTo>
                  <a:pt x="1968777" y="119451"/>
                  <a:pt x="1969698" y="114708"/>
                  <a:pt x="1976954" y="114708"/>
                </a:cubicBezTo>
                <a:cubicBezTo>
                  <a:pt x="1981744" y="114708"/>
                  <a:pt x="1987344" y="115145"/>
                  <a:pt x="1993754" y="116020"/>
                </a:cubicBezTo>
                <a:cubicBezTo>
                  <a:pt x="2000637" y="107373"/>
                  <a:pt x="2008316" y="94001"/>
                  <a:pt x="2016791" y="75903"/>
                </a:cubicBezTo>
                <a:cubicBezTo>
                  <a:pt x="2025266" y="57806"/>
                  <a:pt x="2027930" y="43548"/>
                  <a:pt x="2024782" y="33130"/>
                </a:cubicBezTo>
                <a:cubicBezTo>
                  <a:pt x="2021635" y="22712"/>
                  <a:pt x="2029561" y="21626"/>
                  <a:pt x="2048562" y="29871"/>
                </a:cubicBezTo>
                <a:cubicBezTo>
                  <a:pt x="2064766" y="37701"/>
                  <a:pt x="2069775" y="44595"/>
                  <a:pt x="2063587" y="50553"/>
                </a:cubicBezTo>
                <a:cubicBezTo>
                  <a:pt x="2057399" y="56512"/>
                  <a:pt x="2050734" y="64847"/>
                  <a:pt x="2043593" y="75559"/>
                </a:cubicBezTo>
                <a:cubicBezTo>
                  <a:pt x="2036452" y="86271"/>
                  <a:pt x="2025510" y="99758"/>
                  <a:pt x="2010768" y="116020"/>
                </a:cubicBezTo>
                <a:cubicBezTo>
                  <a:pt x="2028120" y="113525"/>
                  <a:pt x="2040180" y="109302"/>
                  <a:pt x="2046949" y="103351"/>
                </a:cubicBezTo>
                <a:cubicBezTo>
                  <a:pt x="2053717" y="97399"/>
                  <a:pt x="2061045" y="96345"/>
                  <a:pt x="2068932" y="100189"/>
                </a:cubicBezTo>
                <a:cubicBezTo>
                  <a:pt x="2076820" y="104032"/>
                  <a:pt x="2083721" y="108033"/>
                  <a:pt x="2089636" y="112191"/>
                </a:cubicBezTo>
                <a:cubicBezTo>
                  <a:pt x="2095551" y="116350"/>
                  <a:pt x="2096889" y="121229"/>
                  <a:pt x="2093648" y="126829"/>
                </a:cubicBezTo>
                <a:cubicBezTo>
                  <a:pt x="2090407" y="132429"/>
                  <a:pt x="2087926" y="139097"/>
                  <a:pt x="2086205" y="146834"/>
                </a:cubicBezTo>
                <a:cubicBezTo>
                  <a:pt x="2085775" y="148768"/>
                  <a:pt x="2085426" y="151135"/>
                  <a:pt x="2085160" y="153935"/>
                </a:cubicBezTo>
                <a:lnTo>
                  <a:pt x="2085139" y="154307"/>
                </a:lnTo>
                <a:lnTo>
                  <a:pt x="2086327" y="151573"/>
                </a:lnTo>
                <a:cubicBezTo>
                  <a:pt x="2088119" y="148740"/>
                  <a:pt x="2090828" y="145084"/>
                  <a:pt x="2094454" y="140606"/>
                </a:cubicBezTo>
                <a:cubicBezTo>
                  <a:pt x="2108959" y="122696"/>
                  <a:pt x="2122231" y="102221"/>
                  <a:pt x="2134270" y="79184"/>
                </a:cubicBezTo>
                <a:cubicBezTo>
                  <a:pt x="2146309" y="56146"/>
                  <a:pt x="2150754" y="39207"/>
                  <a:pt x="2147606" y="28366"/>
                </a:cubicBezTo>
                <a:cubicBezTo>
                  <a:pt x="2145246" y="20235"/>
                  <a:pt x="2146898" y="16083"/>
                  <a:pt x="2152563" y="15909"/>
                </a:cubicBezTo>
                <a:close/>
                <a:moveTo>
                  <a:pt x="510423" y="15796"/>
                </a:moveTo>
                <a:cubicBezTo>
                  <a:pt x="512245" y="15643"/>
                  <a:pt x="514532" y="15804"/>
                  <a:pt x="517285" y="16277"/>
                </a:cubicBezTo>
                <a:cubicBezTo>
                  <a:pt x="528298" y="18170"/>
                  <a:pt x="537100" y="21421"/>
                  <a:pt x="543689" y="26032"/>
                </a:cubicBezTo>
                <a:cubicBezTo>
                  <a:pt x="550278" y="30642"/>
                  <a:pt x="552433" y="38049"/>
                  <a:pt x="550153" y="48252"/>
                </a:cubicBezTo>
                <a:cubicBezTo>
                  <a:pt x="547873" y="58455"/>
                  <a:pt x="543330" y="61578"/>
                  <a:pt x="536526" y="57620"/>
                </a:cubicBezTo>
                <a:cubicBezTo>
                  <a:pt x="529722" y="53662"/>
                  <a:pt x="524040" y="49403"/>
                  <a:pt x="519479" y="44842"/>
                </a:cubicBezTo>
                <a:cubicBezTo>
                  <a:pt x="514790" y="40153"/>
                  <a:pt x="510499" y="33747"/>
                  <a:pt x="506605" y="25623"/>
                </a:cubicBezTo>
                <a:cubicBezTo>
                  <a:pt x="503685" y="19530"/>
                  <a:pt x="504958" y="16255"/>
                  <a:pt x="510423" y="15796"/>
                </a:cubicBezTo>
                <a:close/>
                <a:moveTo>
                  <a:pt x="2483318" y="15567"/>
                </a:moveTo>
                <a:cubicBezTo>
                  <a:pt x="2491513" y="16987"/>
                  <a:pt x="2498737" y="19453"/>
                  <a:pt x="2504989" y="22967"/>
                </a:cubicBezTo>
                <a:cubicBezTo>
                  <a:pt x="2511242" y="26480"/>
                  <a:pt x="2512636" y="30061"/>
                  <a:pt x="2509173" y="33711"/>
                </a:cubicBezTo>
                <a:cubicBezTo>
                  <a:pt x="2505710" y="37361"/>
                  <a:pt x="2502494" y="40053"/>
                  <a:pt x="2499526" y="41788"/>
                </a:cubicBezTo>
                <a:cubicBezTo>
                  <a:pt x="2508675" y="41860"/>
                  <a:pt x="2519279" y="39852"/>
                  <a:pt x="2531339" y="35765"/>
                </a:cubicBezTo>
                <a:cubicBezTo>
                  <a:pt x="2543399" y="31678"/>
                  <a:pt x="2552585" y="33489"/>
                  <a:pt x="2558894" y="41197"/>
                </a:cubicBezTo>
                <a:cubicBezTo>
                  <a:pt x="2565204" y="48904"/>
                  <a:pt x="2559063" y="54558"/>
                  <a:pt x="2540471" y="58157"/>
                </a:cubicBezTo>
                <a:cubicBezTo>
                  <a:pt x="2521879" y="61757"/>
                  <a:pt x="2506380" y="61305"/>
                  <a:pt x="2493976" y="56802"/>
                </a:cubicBezTo>
                <a:cubicBezTo>
                  <a:pt x="2484110" y="68762"/>
                  <a:pt x="2471967" y="79399"/>
                  <a:pt x="2457548" y="88713"/>
                </a:cubicBezTo>
                <a:cubicBezTo>
                  <a:pt x="2443129" y="98027"/>
                  <a:pt x="2439114" y="97790"/>
                  <a:pt x="2445503" y="88003"/>
                </a:cubicBezTo>
                <a:cubicBezTo>
                  <a:pt x="2451891" y="78216"/>
                  <a:pt x="2457538" y="69088"/>
                  <a:pt x="2462442" y="60620"/>
                </a:cubicBezTo>
                <a:cubicBezTo>
                  <a:pt x="2467346" y="52152"/>
                  <a:pt x="2470903" y="44946"/>
                  <a:pt x="2473111" y="39002"/>
                </a:cubicBezTo>
                <a:cubicBezTo>
                  <a:pt x="2475319" y="33058"/>
                  <a:pt x="2475524" y="27312"/>
                  <a:pt x="2473724" y="21762"/>
                </a:cubicBezTo>
                <a:cubicBezTo>
                  <a:pt x="2471924" y="16212"/>
                  <a:pt x="2475122" y="14147"/>
                  <a:pt x="2483318" y="15567"/>
                </a:cubicBezTo>
                <a:close/>
                <a:moveTo>
                  <a:pt x="1078463" y="12222"/>
                </a:moveTo>
                <a:cubicBezTo>
                  <a:pt x="1082322" y="12014"/>
                  <a:pt x="1086163" y="12749"/>
                  <a:pt x="1089985" y="14427"/>
                </a:cubicBezTo>
                <a:cubicBezTo>
                  <a:pt x="1097628" y="17783"/>
                  <a:pt x="1105562" y="22250"/>
                  <a:pt x="1113786" y="27828"/>
                </a:cubicBezTo>
                <a:cubicBezTo>
                  <a:pt x="1122010" y="33406"/>
                  <a:pt x="1120669" y="38841"/>
                  <a:pt x="1109763" y="44133"/>
                </a:cubicBezTo>
                <a:cubicBezTo>
                  <a:pt x="1098858" y="49424"/>
                  <a:pt x="1090358" y="55569"/>
                  <a:pt x="1084263" y="62567"/>
                </a:cubicBezTo>
                <a:cubicBezTo>
                  <a:pt x="1090572" y="71644"/>
                  <a:pt x="1091626" y="77216"/>
                  <a:pt x="1087425" y="79281"/>
                </a:cubicBezTo>
                <a:cubicBezTo>
                  <a:pt x="1083223" y="81346"/>
                  <a:pt x="1076623" y="82830"/>
                  <a:pt x="1067625" y="83733"/>
                </a:cubicBezTo>
                <a:lnTo>
                  <a:pt x="1062530" y="84443"/>
                </a:lnTo>
                <a:lnTo>
                  <a:pt x="1070012" y="87411"/>
                </a:lnTo>
                <a:cubicBezTo>
                  <a:pt x="1083112" y="93535"/>
                  <a:pt x="1088472" y="98600"/>
                  <a:pt x="1086091" y="102608"/>
                </a:cubicBezTo>
                <a:cubicBezTo>
                  <a:pt x="1083711" y="106617"/>
                  <a:pt x="1081301" y="111087"/>
                  <a:pt x="1078864" y="116020"/>
                </a:cubicBezTo>
                <a:cubicBezTo>
                  <a:pt x="1085073" y="115274"/>
                  <a:pt x="1090670" y="114188"/>
                  <a:pt x="1095653" y="112761"/>
                </a:cubicBezTo>
                <a:cubicBezTo>
                  <a:pt x="1100636" y="111334"/>
                  <a:pt x="1105835" y="113604"/>
                  <a:pt x="1111248" y="119569"/>
                </a:cubicBezTo>
                <a:cubicBezTo>
                  <a:pt x="1116661" y="125535"/>
                  <a:pt x="1117274" y="129600"/>
                  <a:pt x="1113087" y="131766"/>
                </a:cubicBezTo>
                <a:cubicBezTo>
                  <a:pt x="1108899" y="133931"/>
                  <a:pt x="1096230" y="136290"/>
                  <a:pt x="1075078" y="138843"/>
                </a:cubicBezTo>
                <a:cubicBezTo>
                  <a:pt x="1074849" y="139545"/>
                  <a:pt x="1072963" y="149038"/>
                  <a:pt x="1069421" y="167322"/>
                </a:cubicBezTo>
                <a:cubicBezTo>
                  <a:pt x="1085195" y="164841"/>
                  <a:pt x="1098467" y="162196"/>
                  <a:pt x="1109236" y="159385"/>
                </a:cubicBezTo>
                <a:cubicBezTo>
                  <a:pt x="1120006" y="156574"/>
                  <a:pt x="1129334" y="157467"/>
                  <a:pt x="1137221" y="162063"/>
                </a:cubicBezTo>
                <a:cubicBezTo>
                  <a:pt x="1145108" y="166659"/>
                  <a:pt x="1148740" y="171388"/>
                  <a:pt x="1148116" y="176249"/>
                </a:cubicBezTo>
                <a:cubicBezTo>
                  <a:pt x="1147492" y="181110"/>
                  <a:pt x="1141022" y="183788"/>
                  <a:pt x="1128704" y="184283"/>
                </a:cubicBezTo>
                <a:lnTo>
                  <a:pt x="1104820" y="186087"/>
                </a:lnTo>
                <a:lnTo>
                  <a:pt x="1105951" y="186146"/>
                </a:lnTo>
                <a:cubicBezTo>
                  <a:pt x="1109421" y="187188"/>
                  <a:pt x="1114019" y="190008"/>
                  <a:pt x="1119744" y="194608"/>
                </a:cubicBezTo>
                <a:cubicBezTo>
                  <a:pt x="1131195" y="203807"/>
                  <a:pt x="1131518" y="210318"/>
                  <a:pt x="1120712" y="214139"/>
                </a:cubicBezTo>
                <a:cubicBezTo>
                  <a:pt x="1109907" y="217961"/>
                  <a:pt x="1093713" y="223608"/>
                  <a:pt x="1072131" y="231079"/>
                </a:cubicBezTo>
                <a:cubicBezTo>
                  <a:pt x="1089884" y="242981"/>
                  <a:pt x="1107189" y="252704"/>
                  <a:pt x="1124047" y="260247"/>
                </a:cubicBezTo>
                <a:cubicBezTo>
                  <a:pt x="1140904" y="267790"/>
                  <a:pt x="1158510" y="274096"/>
                  <a:pt x="1176865" y="279165"/>
                </a:cubicBezTo>
                <a:cubicBezTo>
                  <a:pt x="1195221" y="284234"/>
                  <a:pt x="1200275" y="288250"/>
                  <a:pt x="1192030" y="291211"/>
                </a:cubicBezTo>
                <a:cubicBezTo>
                  <a:pt x="1183784" y="294172"/>
                  <a:pt x="1171792" y="296338"/>
                  <a:pt x="1156054" y="297707"/>
                </a:cubicBezTo>
                <a:cubicBezTo>
                  <a:pt x="1140315" y="299077"/>
                  <a:pt x="1128108" y="298808"/>
                  <a:pt x="1119432" y="296900"/>
                </a:cubicBezTo>
                <a:cubicBezTo>
                  <a:pt x="1110756" y="294993"/>
                  <a:pt x="1103834" y="291688"/>
                  <a:pt x="1098664" y="286984"/>
                </a:cubicBezTo>
                <a:cubicBezTo>
                  <a:pt x="1093495" y="282281"/>
                  <a:pt x="1085001" y="274028"/>
                  <a:pt x="1073185" y="262226"/>
                </a:cubicBezTo>
                <a:lnTo>
                  <a:pt x="1037198" y="227551"/>
                </a:lnTo>
                <a:cubicBezTo>
                  <a:pt x="1025440" y="214889"/>
                  <a:pt x="1016362" y="205661"/>
                  <a:pt x="1009966" y="199867"/>
                </a:cubicBezTo>
                <a:lnTo>
                  <a:pt x="997878" y="201395"/>
                </a:lnTo>
                <a:cubicBezTo>
                  <a:pt x="1006883" y="207202"/>
                  <a:pt x="1010468" y="213473"/>
                  <a:pt x="1008633" y="220205"/>
                </a:cubicBezTo>
                <a:cubicBezTo>
                  <a:pt x="1006797" y="226938"/>
                  <a:pt x="1005431" y="235714"/>
                  <a:pt x="1004535" y="246534"/>
                </a:cubicBezTo>
                <a:cubicBezTo>
                  <a:pt x="1003638" y="257354"/>
                  <a:pt x="1002983" y="266427"/>
                  <a:pt x="1002567" y="273755"/>
                </a:cubicBezTo>
                <a:cubicBezTo>
                  <a:pt x="1002151" y="281083"/>
                  <a:pt x="1004280" y="283019"/>
                  <a:pt x="1008956" y="279563"/>
                </a:cubicBezTo>
                <a:cubicBezTo>
                  <a:pt x="1013630" y="276107"/>
                  <a:pt x="1023751" y="270708"/>
                  <a:pt x="1039317" y="263366"/>
                </a:cubicBezTo>
                <a:cubicBezTo>
                  <a:pt x="1054883" y="256024"/>
                  <a:pt x="1060408" y="255593"/>
                  <a:pt x="1055891" y="262075"/>
                </a:cubicBezTo>
                <a:cubicBezTo>
                  <a:pt x="1051374" y="268557"/>
                  <a:pt x="1041906" y="278108"/>
                  <a:pt x="1027486" y="290727"/>
                </a:cubicBezTo>
                <a:cubicBezTo>
                  <a:pt x="1013067" y="303346"/>
                  <a:pt x="1002631" y="313180"/>
                  <a:pt x="996178" y="320228"/>
                </a:cubicBezTo>
                <a:cubicBezTo>
                  <a:pt x="989725" y="327277"/>
                  <a:pt x="983419" y="326111"/>
                  <a:pt x="977260" y="316733"/>
                </a:cubicBezTo>
                <a:cubicBezTo>
                  <a:pt x="971101" y="307354"/>
                  <a:pt x="969824" y="300048"/>
                  <a:pt x="973431" y="294814"/>
                </a:cubicBezTo>
                <a:cubicBezTo>
                  <a:pt x="977037" y="289580"/>
                  <a:pt x="979737" y="275272"/>
                  <a:pt x="981530" y="251890"/>
                </a:cubicBezTo>
                <a:cubicBezTo>
                  <a:pt x="983322" y="228508"/>
                  <a:pt x="982476" y="212523"/>
                  <a:pt x="978991" y="203933"/>
                </a:cubicBezTo>
                <a:cubicBezTo>
                  <a:pt x="975077" y="204779"/>
                  <a:pt x="970039" y="205890"/>
                  <a:pt x="963880" y="207267"/>
                </a:cubicBezTo>
                <a:cubicBezTo>
                  <a:pt x="957721" y="208644"/>
                  <a:pt x="952893" y="206629"/>
                  <a:pt x="949393" y="201222"/>
                </a:cubicBezTo>
                <a:cubicBezTo>
                  <a:pt x="943571" y="218732"/>
                  <a:pt x="935146" y="235528"/>
                  <a:pt x="924118" y="251610"/>
                </a:cubicBezTo>
                <a:cubicBezTo>
                  <a:pt x="913091" y="267693"/>
                  <a:pt x="900106" y="280413"/>
                  <a:pt x="885163" y="289770"/>
                </a:cubicBezTo>
                <a:cubicBezTo>
                  <a:pt x="870221" y="299127"/>
                  <a:pt x="867966" y="296886"/>
                  <a:pt x="878398" y="283048"/>
                </a:cubicBezTo>
                <a:cubicBezTo>
                  <a:pt x="888831" y="269209"/>
                  <a:pt x="898744" y="253575"/>
                  <a:pt x="908136" y="236144"/>
                </a:cubicBezTo>
                <a:cubicBezTo>
                  <a:pt x="917529" y="218714"/>
                  <a:pt x="925155" y="200090"/>
                  <a:pt x="931013" y="180271"/>
                </a:cubicBezTo>
                <a:cubicBezTo>
                  <a:pt x="936871" y="160453"/>
                  <a:pt x="941355" y="142083"/>
                  <a:pt x="944467" y="125162"/>
                </a:cubicBezTo>
                <a:cubicBezTo>
                  <a:pt x="947579" y="108241"/>
                  <a:pt x="949584" y="92122"/>
                  <a:pt x="950480" y="76807"/>
                </a:cubicBezTo>
                <a:cubicBezTo>
                  <a:pt x="951376" y="61491"/>
                  <a:pt x="949576" y="49353"/>
                  <a:pt x="945080" y="40390"/>
                </a:cubicBezTo>
                <a:cubicBezTo>
                  <a:pt x="940585" y="31427"/>
                  <a:pt x="942944" y="27663"/>
                  <a:pt x="952158" y="29097"/>
                </a:cubicBezTo>
                <a:cubicBezTo>
                  <a:pt x="961371" y="30531"/>
                  <a:pt x="968089" y="32557"/>
                  <a:pt x="972312" y="35174"/>
                </a:cubicBezTo>
                <a:cubicBezTo>
                  <a:pt x="976536" y="37791"/>
                  <a:pt x="985706" y="37773"/>
                  <a:pt x="999824" y="35120"/>
                </a:cubicBezTo>
                <a:cubicBezTo>
                  <a:pt x="1013942" y="32467"/>
                  <a:pt x="1026690" y="29610"/>
                  <a:pt x="1038070" y="26548"/>
                </a:cubicBezTo>
                <a:cubicBezTo>
                  <a:pt x="1049448" y="23486"/>
                  <a:pt x="1059035" y="19862"/>
                  <a:pt x="1066829" y="15675"/>
                </a:cubicBezTo>
                <a:cubicBezTo>
                  <a:pt x="1070726" y="13581"/>
                  <a:pt x="1074604" y="12430"/>
                  <a:pt x="1078463" y="12222"/>
                </a:cubicBezTo>
                <a:close/>
                <a:moveTo>
                  <a:pt x="2812905" y="12179"/>
                </a:moveTo>
                <a:cubicBezTo>
                  <a:pt x="2822929" y="13133"/>
                  <a:pt x="2831279" y="15696"/>
                  <a:pt x="2837954" y="19869"/>
                </a:cubicBezTo>
                <a:cubicBezTo>
                  <a:pt x="2844629" y="24042"/>
                  <a:pt x="2846813" y="31015"/>
                  <a:pt x="2844504" y="40788"/>
                </a:cubicBezTo>
                <a:cubicBezTo>
                  <a:pt x="2843927" y="43231"/>
                  <a:pt x="2843199" y="45233"/>
                  <a:pt x="2842321" y="46795"/>
                </a:cubicBezTo>
                <a:lnTo>
                  <a:pt x="2841330" y="47875"/>
                </a:lnTo>
                <a:lnTo>
                  <a:pt x="2859271" y="44735"/>
                </a:lnTo>
                <a:cubicBezTo>
                  <a:pt x="2869273" y="42125"/>
                  <a:pt x="2876888" y="39408"/>
                  <a:pt x="2882115" y="36583"/>
                </a:cubicBezTo>
                <a:cubicBezTo>
                  <a:pt x="2887342" y="33758"/>
                  <a:pt x="2893329" y="34525"/>
                  <a:pt x="2900076" y="38884"/>
                </a:cubicBezTo>
                <a:cubicBezTo>
                  <a:pt x="2906823" y="43244"/>
                  <a:pt x="2913549" y="48761"/>
                  <a:pt x="2920253" y="55436"/>
                </a:cubicBezTo>
                <a:cubicBezTo>
                  <a:pt x="2926957" y="62112"/>
                  <a:pt x="2924713" y="66016"/>
                  <a:pt x="2913520" y="67149"/>
                </a:cubicBezTo>
                <a:cubicBezTo>
                  <a:pt x="2902328" y="68282"/>
                  <a:pt x="2891052" y="72688"/>
                  <a:pt x="2879695" y="80367"/>
                </a:cubicBezTo>
                <a:cubicBezTo>
                  <a:pt x="2868337" y="88046"/>
                  <a:pt x="2865358" y="86486"/>
                  <a:pt x="2870757" y="75688"/>
                </a:cubicBezTo>
                <a:cubicBezTo>
                  <a:pt x="2876156" y="64890"/>
                  <a:pt x="2875178" y="59713"/>
                  <a:pt x="2867821" y="60158"/>
                </a:cubicBezTo>
                <a:cubicBezTo>
                  <a:pt x="2860465" y="60602"/>
                  <a:pt x="2840353" y="62990"/>
                  <a:pt x="2807485" y="67321"/>
                </a:cubicBezTo>
                <a:cubicBezTo>
                  <a:pt x="2820979" y="72440"/>
                  <a:pt x="2826134" y="77796"/>
                  <a:pt x="2822951" y="83389"/>
                </a:cubicBezTo>
                <a:cubicBezTo>
                  <a:pt x="2819767" y="88982"/>
                  <a:pt x="2815064" y="95363"/>
                  <a:pt x="2808840" y="102533"/>
                </a:cubicBezTo>
                <a:lnTo>
                  <a:pt x="2837449" y="100253"/>
                </a:lnTo>
                <a:cubicBezTo>
                  <a:pt x="2838065" y="97428"/>
                  <a:pt x="2837922" y="93051"/>
                  <a:pt x="2837018" y="87121"/>
                </a:cubicBezTo>
                <a:cubicBezTo>
                  <a:pt x="2836115" y="81191"/>
                  <a:pt x="2840342" y="80238"/>
                  <a:pt x="2849699" y="84260"/>
                </a:cubicBezTo>
                <a:cubicBezTo>
                  <a:pt x="2859056" y="88283"/>
                  <a:pt x="2864487" y="92574"/>
                  <a:pt x="2865993" y="97134"/>
                </a:cubicBezTo>
                <a:cubicBezTo>
                  <a:pt x="2891619" y="94567"/>
                  <a:pt x="2913954" y="91674"/>
                  <a:pt x="2932997" y="88455"/>
                </a:cubicBezTo>
                <a:cubicBezTo>
                  <a:pt x="2952041" y="85235"/>
                  <a:pt x="2965804" y="88602"/>
                  <a:pt x="2974287" y="98554"/>
                </a:cubicBezTo>
                <a:cubicBezTo>
                  <a:pt x="2982769" y="108506"/>
                  <a:pt x="2978029" y="113260"/>
                  <a:pt x="2960068" y="112815"/>
                </a:cubicBezTo>
                <a:cubicBezTo>
                  <a:pt x="2942107" y="112371"/>
                  <a:pt x="2909709" y="113446"/>
                  <a:pt x="2862874" y="116042"/>
                </a:cubicBezTo>
                <a:cubicBezTo>
                  <a:pt x="2858859" y="126539"/>
                  <a:pt x="2854341" y="134146"/>
                  <a:pt x="2849322" y="138864"/>
                </a:cubicBezTo>
                <a:cubicBezTo>
                  <a:pt x="2870374" y="142765"/>
                  <a:pt x="2887335" y="148529"/>
                  <a:pt x="2900205" y="156158"/>
                </a:cubicBezTo>
                <a:cubicBezTo>
                  <a:pt x="2913075" y="163787"/>
                  <a:pt x="2919511" y="172485"/>
                  <a:pt x="2919511" y="182250"/>
                </a:cubicBezTo>
                <a:cubicBezTo>
                  <a:pt x="2919511" y="193106"/>
                  <a:pt x="2911562" y="193758"/>
                  <a:pt x="2895666" y="184208"/>
                </a:cubicBezTo>
                <a:cubicBezTo>
                  <a:pt x="2879770" y="174657"/>
                  <a:pt x="2859188" y="166383"/>
                  <a:pt x="2833921" y="159385"/>
                </a:cubicBezTo>
                <a:cubicBezTo>
                  <a:pt x="2827081" y="164648"/>
                  <a:pt x="2819540" y="169455"/>
                  <a:pt x="2811298" y="173808"/>
                </a:cubicBezTo>
                <a:lnTo>
                  <a:pt x="2809234" y="174707"/>
                </a:lnTo>
                <a:lnTo>
                  <a:pt x="2811314" y="175023"/>
                </a:lnTo>
                <a:cubicBezTo>
                  <a:pt x="2820276" y="177461"/>
                  <a:pt x="2827278" y="179468"/>
                  <a:pt x="2832318" y="181046"/>
                </a:cubicBezTo>
                <a:cubicBezTo>
                  <a:pt x="2837359" y="182623"/>
                  <a:pt x="2839410" y="185172"/>
                  <a:pt x="2838470" y="188693"/>
                </a:cubicBezTo>
                <a:cubicBezTo>
                  <a:pt x="2837531" y="192213"/>
                  <a:pt x="2836653" y="195888"/>
                  <a:pt x="2835835" y="199717"/>
                </a:cubicBezTo>
                <a:cubicBezTo>
                  <a:pt x="2857590" y="198010"/>
                  <a:pt x="2875353" y="195784"/>
                  <a:pt x="2889127" y="193038"/>
                </a:cubicBezTo>
                <a:cubicBezTo>
                  <a:pt x="2902901" y="190292"/>
                  <a:pt x="2913882" y="192701"/>
                  <a:pt x="2922070" y="200265"/>
                </a:cubicBezTo>
                <a:cubicBezTo>
                  <a:pt x="2930259" y="207830"/>
                  <a:pt x="2927871" y="211906"/>
                  <a:pt x="2914907" y="212494"/>
                </a:cubicBezTo>
                <a:cubicBezTo>
                  <a:pt x="2901944" y="213082"/>
                  <a:pt x="2884625" y="213128"/>
                  <a:pt x="2862949" y="212634"/>
                </a:cubicBezTo>
                <a:cubicBezTo>
                  <a:pt x="2841274" y="212139"/>
                  <a:pt x="2832415" y="211892"/>
                  <a:pt x="2836373" y="211892"/>
                </a:cubicBezTo>
                <a:cubicBezTo>
                  <a:pt x="2847860" y="222417"/>
                  <a:pt x="2859615" y="231470"/>
                  <a:pt x="2871639" y="239048"/>
                </a:cubicBezTo>
                <a:cubicBezTo>
                  <a:pt x="2883664" y="246627"/>
                  <a:pt x="2895563" y="253030"/>
                  <a:pt x="2907336" y="258257"/>
                </a:cubicBezTo>
                <a:cubicBezTo>
                  <a:pt x="2919109" y="263484"/>
                  <a:pt x="2934654" y="269095"/>
                  <a:pt x="2953970" y="275089"/>
                </a:cubicBezTo>
                <a:cubicBezTo>
                  <a:pt x="2973286" y="281083"/>
                  <a:pt x="2976287" y="285116"/>
                  <a:pt x="2962972" y="287188"/>
                </a:cubicBezTo>
                <a:cubicBezTo>
                  <a:pt x="2949657" y="289261"/>
                  <a:pt x="2935177" y="290748"/>
                  <a:pt x="2919532" y="291652"/>
                </a:cubicBezTo>
                <a:cubicBezTo>
                  <a:pt x="2903887" y="292555"/>
                  <a:pt x="2891293" y="288009"/>
                  <a:pt x="2881749" y="278014"/>
                </a:cubicBezTo>
                <a:cubicBezTo>
                  <a:pt x="2872206" y="268019"/>
                  <a:pt x="2856901" y="251420"/>
                  <a:pt x="2835835" y="228218"/>
                </a:cubicBezTo>
                <a:lnTo>
                  <a:pt x="2835835" y="265926"/>
                </a:lnTo>
                <a:cubicBezTo>
                  <a:pt x="2835835" y="275161"/>
                  <a:pt x="2834398" y="286934"/>
                  <a:pt x="2831523" y="301245"/>
                </a:cubicBezTo>
                <a:cubicBezTo>
                  <a:pt x="2828647" y="315557"/>
                  <a:pt x="2822994" y="317174"/>
                  <a:pt x="2814562" y="306096"/>
                </a:cubicBezTo>
                <a:cubicBezTo>
                  <a:pt x="2806130" y="295018"/>
                  <a:pt x="2803491" y="285722"/>
                  <a:pt x="2806646" y="278208"/>
                </a:cubicBezTo>
                <a:cubicBezTo>
                  <a:pt x="2809801" y="270694"/>
                  <a:pt x="2811823" y="254934"/>
                  <a:pt x="2812712" y="230928"/>
                </a:cubicBezTo>
                <a:cubicBezTo>
                  <a:pt x="2800150" y="249183"/>
                  <a:pt x="2786519" y="263366"/>
                  <a:pt x="2771821" y="273476"/>
                </a:cubicBezTo>
                <a:cubicBezTo>
                  <a:pt x="2757122" y="283585"/>
                  <a:pt x="2741366" y="290720"/>
                  <a:pt x="2724552" y="294878"/>
                </a:cubicBezTo>
                <a:cubicBezTo>
                  <a:pt x="2707738" y="299037"/>
                  <a:pt x="2705666" y="296477"/>
                  <a:pt x="2718335" y="287199"/>
                </a:cubicBezTo>
                <a:cubicBezTo>
                  <a:pt x="2731005" y="277921"/>
                  <a:pt x="2745066" y="267098"/>
                  <a:pt x="2760517" y="254729"/>
                </a:cubicBezTo>
                <a:cubicBezTo>
                  <a:pt x="2775969" y="242361"/>
                  <a:pt x="2787968" y="232176"/>
                  <a:pt x="2796515" y="224174"/>
                </a:cubicBezTo>
                <a:cubicBezTo>
                  <a:pt x="2771763" y="227773"/>
                  <a:pt x="2756043" y="230247"/>
                  <a:pt x="2749353" y="231595"/>
                </a:cubicBezTo>
                <a:cubicBezTo>
                  <a:pt x="2742663" y="232943"/>
                  <a:pt x="2734006" y="229996"/>
                  <a:pt x="2723379" y="222754"/>
                </a:cubicBezTo>
                <a:cubicBezTo>
                  <a:pt x="2712753" y="215513"/>
                  <a:pt x="2715564" y="211892"/>
                  <a:pt x="2731811" y="211892"/>
                </a:cubicBezTo>
                <a:cubicBezTo>
                  <a:pt x="2745148" y="211892"/>
                  <a:pt x="2771670" y="209368"/>
                  <a:pt x="2811378" y="204320"/>
                </a:cubicBezTo>
                <a:cubicBezTo>
                  <a:pt x="2810547" y="198641"/>
                  <a:pt x="2808087" y="191729"/>
                  <a:pt x="2804000" y="183584"/>
                </a:cubicBezTo>
                <a:cubicBezTo>
                  <a:pt x="2802978" y="181548"/>
                  <a:pt x="2802364" y="179842"/>
                  <a:pt x="2802158" y="178467"/>
                </a:cubicBezTo>
                <a:lnTo>
                  <a:pt x="2802301" y="177728"/>
                </a:lnTo>
                <a:lnTo>
                  <a:pt x="2784469" y="185498"/>
                </a:lnTo>
                <a:cubicBezTo>
                  <a:pt x="2765181" y="192382"/>
                  <a:pt x="2748080" y="195823"/>
                  <a:pt x="2733167" y="195823"/>
                </a:cubicBezTo>
                <a:cubicBezTo>
                  <a:pt x="2716016" y="195823"/>
                  <a:pt x="2714395" y="193138"/>
                  <a:pt x="2728305" y="187768"/>
                </a:cubicBezTo>
                <a:cubicBezTo>
                  <a:pt x="2742215" y="182397"/>
                  <a:pt x="2756409" y="176859"/>
                  <a:pt x="2770885" y="171151"/>
                </a:cubicBezTo>
                <a:cubicBezTo>
                  <a:pt x="2785361" y="165444"/>
                  <a:pt x="2799304" y="158632"/>
                  <a:pt x="2812712" y="150716"/>
                </a:cubicBezTo>
                <a:cubicBezTo>
                  <a:pt x="2796766" y="147447"/>
                  <a:pt x="2785806" y="145511"/>
                  <a:pt x="2779833" y="144908"/>
                </a:cubicBezTo>
                <a:cubicBezTo>
                  <a:pt x="2773861" y="144306"/>
                  <a:pt x="2771774" y="141782"/>
                  <a:pt x="2773574" y="137337"/>
                </a:cubicBezTo>
                <a:cubicBezTo>
                  <a:pt x="2775374" y="132891"/>
                  <a:pt x="2778073" y="128539"/>
                  <a:pt x="2781672" y="124280"/>
                </a:cubicBezTo>
                <a:cubicBezTo>
                  <a:pt x="2747199" y="127851"/>
                  <a:pt x="2726021" y="130769"/>
                  <a:pt x="2718142" y="133035"/>
                </a:cubicBezTo>
                <a:cubicBezTo>
                  <a:pt x="2710262" y="135301"/>
                  <a:pt x="2703927" y="135932"/>
                  <a:pt x="2699137" y="134928"/>
                </a:cubicBezTo>
                <a:cubicBezTo>
                  <a:pt x="2694348" y="133924"/>
                  <a:pt x="2689135" y="130077"/>
                  <a:pt x="2683499" y="123387"/>
                </a:cubicBezTo>
                <a:cubicBezTo>
                  <a:pt x="2677864" y="116698"/>
                  <a:pt x="2680918" y="113353"/>
                  <a:pt x="2692663" y="113353"/>
                </a:cubicBezTo>
                <a:cubicBezTo>
                  <a:pt x="2702644" y="113353"/>
                  <a:pt x="2715209" y="112686"/>
                  <a:pt x="2730360" y="111352"/>
                </a:cubicBezTo>
                <a:cubicBezTo>
                  <a:pt x="2745510" y="110019"/>
                  <a:pt x="2764213" y="108520"/>
                  <a:pt x="2786469" y="106857"/>
                </a:cubicBezTo>
                <a:cubicBezTo>
                  <a:pt x="2792277" y="90552"/>
                  <a:pt x="2794170" y="77918"/>
                  <a:pt x="2792148" y="68956"/>
                </a:cubicBezTo>
                <a:cubicBezTo>
                  <a:pt x="2784705" y="71637"/>
                  <a:pt x="2774244" y="73774"/>
                  <a:pt x="2760764" y="75366"/>
                </a:cubicBezTo>
                <a:cubicBezTo>
                  <a:pt x="2759330" y="81159"/>
                  <a:pt x="2755121" y="88738"/>
                  <a:pt x="2748138" y="98102"/>
                </a:cubicBezTo>
                <a:cubicBezTo>
                  <a:pt x="2741154" y="107466"/>
                  <a:pt x="2735551" y="107409"/>
                  <a:pt x="2731328" y="97930"/>
                </a:cubicBezTo>
                <a:cubicBezTo>
                  <a:pt x="2727105" y="88451"/>
                  <a:pt x="2727481" y="80005"/>
                  <a:pt x="2732457" y="72591"/>
                </a:cubicBezTo>
                <a:cubicBezTo>
                  <a:pt x="2737433" y="65177"/>
                  <a:pt x="2740914" y="57290"/>
                  <a:pt x="2742900" y="48929"/>
                </a:cubicBezTo>
                <a:cubicBezTo>
                  <a:pt x="2744886" y="40569"/>
                  <a:pt x="2748260" y="39257"/>
                  <a:pt x="2753021" y="44993"/>
                </a:cubicBezTo>
                <a:cubicBezTo>
                  <a:pt x="2757781" y="50729"/>
                  <a:pt x="2760470" y="55512"/>
                  <a:pt x="2761087" y="59340"/>
                </a:cubicBezTo>
                <a:cubicBezTo>
                  <a:pt x="2788814" y="55777"/>
                  <a:pt x="2810859" y="52778"/>
                  <a:pt x="2827223" y="50344"/>
                </a:cubicBezTo>
                <a:lnTo>
                  <a:pt x="2831837" y="49536"/>
                </a:lnTo>
                <a:lnTo>
                  <a:pt x="2830350" y="48951"/>
                </a:lnTo>
                <a:cubicBezTo>
                  <a:pt x="2823223" y="44620"/>
                  <a:pt x="2817279" y="40540"/>
                  <a:pt x="2812518" y="36712"/>
                </a:cubicBezTo>
                <a:cubicBezTo>
                  <a:pt x="2808589" y="31807"/>
                  <a:pt x="2805165" y="26254"/>
                  <a:pt x="2802247" y="20052"/>
                </a:cubicBezTo>
                <a:cubicBezTo>
                  <a:pt x="2799329" y="13850"/>
                  <a:pt x="2802882" y="11225"/>
                  <a:pt x="2812905" y="12179"/>
                </a:cubicBezTo>
                <a:close/>
                <a:moveTo>
                  <a:pt x="4273891" y="11058"/>
                </a:moveTo>
                <a:cubicBezTo>
                  <a:pt x="4277503" y="10586"/>
                  <a:pt x="4283371" y="12469"/>
                  <a:pt x="4291495" y="16707"/>
                </a:cubicBezTo>
                <a:cubicBezTo>
                  <a:pt x="4307742" y="25182"/>
                  <a:pt x="4313489" y="32356"/>
                  <a:pt x="4308735" y="38228"/>
                </a:cubicBezTo>
                <a:cubicBezTo>
                  <a:pt x="4303981" y="44100"/>
                  <a:pt x="4299034" y="51733"/>
                  <a:pt x="4293893" y="61126"/>
                </a:cubicBezTo>
                <a:cubicBezTo>
                  <a:pt x="4288752" y="70519"/>
                  <a:pt x="4279427" y="85232"/>
                  <a:pt x="4265919" y="105265"/>
                </a:cubicBezTo>
                <a:cubicBezTo>
                  <a:pt x="4268127" y="105265"/>
                  <a:pt x="4275631" y="103716"/>
                  <a:pt x="4288429" y="100619"/>
                </a:cubicBezTo>
                <a:cubicBezTo>
                  <a:pt x="4301228" y="97521"/>
                  <a:pt x="4311987" y="94449"/>
                  <a:pt x="4320706" y="91402"/>
                </a:cubicBezTo>
                <a:cubicBezTo>
                  <a:pt x="4329425" y="88354"/>
                  <a:pt x="4336526" y="84948"/>
                  <a:pt x="4342012" y="81184"/>
                </a:cubicBezTo>
                <a:cubicBezTo>
                  <a:pt x="4347497" y="77420"/>
                  <a:pt x="4354373" y="77223"/>
                  <a:pt x="4362640" y="80593"/>
                </a:cubicBezTo>
                <a:cubicBezTo>
                  <a:pt x="4370908" y="83963"/>
                  <a:pt x="4379350" y="89476"/>
                  <a:pt x="4387968" y="97134"/>
                </a:cubicBezTo>
                <a:cubicBezTo>
                  <a:pt x="4396587" y="104792"/>
                  <a:pt x="4394726" y="110707"/>
                  <a:pt x="4382386" y="114880"/>
                </a:cubicBezTo>
                <a:cubicBezTo>
                  <a:pt x="4370047" y="119053"/>
                  <a:pt x="4357198" y="127288"/>
                  <a:pt x="4343840" y="139585"/>
                </a:cubicBezTo>
                <a:cubicBezTo>
                  <a:pt x="4330482" y="151881"/>
                  <a:pt x="4326954" y="149544"/>
                  <a:pt x="4333257" y="132572"/>
                </a:cubicBezTo>
                <a:cubicBezTo>
                  <a:pt x="4339559" y="115601"/>
                  <a:pt x="4342568" y="106828"/>
                  <a:pt x="4342280" y="106254"/>
                </a:cubicBezTo>
                <a:cubicBezTo>
                  <a:pt x="4341994" y="105681"/>
                  <a:pt x="4339456" y="106057"/>
                  <a:pt x="4334666" y="107384"/>
                </a:cubicBezTo>
                <a:cubicBezTo>
                  <a:pt x="4329877" y="108710"/>
                  <a:pt x="4318053" y="111618"/>
                  <a:pt x="4299195" y="116106"/>
                </a:cubicBezTo>
                <a:lnTo>
                  <a:pt x="4288548" y="120107"/>
                </a:lnTo>
                <a:cubicBezTo>
                  <a:pt x="4282367" y="121871"/>
                  <a:pt x="4276882" y="123459"/>
                  <a:pt x="4272092" y="124872"/>
                </a:cubicBezTo>
                <a:cubicBezTo>
                  <a:pt x="4267303" y="126284"/>
                  <a:pt x="4262291" y="124287"/>
                  <a:pt x="4257057" y="118881"/>
                </a:cubicBezTo>
                <a:cubicBezTo>
                  <a:pt x="4248625" y="131658"/>
                  <a:pt x="4237845" y="142051"/>
                  <a:pt x="4224716" y="150060"/>
                </a:cubicBezTo>
                <a:cubicBezTo>
                  <a:pt x="4211588" y="158069"/>
                  <a:pt x="4208680" y="156273"/>
                  <a:pt x="4215993" y="144672"/>
                </a:cubicBezTo>
                <a:cubicBezTo>
                  <a:pt x="4223307" y="133071"/>
                  <a:pt x="4231646" y="119913"/>
                  <a:pt x="4241010" y="105200"/>
                </a:cubicBezTo>
                <a:cubicBezTo>
                  <a:pt x="4250374" y="90487"/>
                  <a:pt x="4257968" y="75122"/>
                  <a:pt x="4263789" y="59104"/>
                </a:cubicBezTo>
                <a:cubicBezTo>
                  <a:pt x="4269612" y="43086"/>
                  <a:pt x="4271623" y="29896"/>
                  <a:pt x="4269823" y="19536"/>
                </a:cubicBezTo>
                <a:cubicBezTo>
                  <a:pt x="4268923" y="14355"/>
                  <a:pt x="4270279" y="11529"/>
                  <a:pt x="4273891" y="11058"/>
                </a:cubicBezTo>
                <a:close/>
                <a:moveTo>
                  <a:pt x="1768816" y="11058"/>
                </a:moveTo>
                <a:cubicBezTo>
                  <a:pt x="1772428" y="10586"/>
                  <a:pt x="1778296" y="12469"/>
                  <a:pt x="1786420" y="16707"/>
                </a:cubicBezTo>
                <a:cubicBezTo>
                  <a:pt x="1802667" y="25182"/>
                  <a:pt x="1808414" y="32356"/>
                  <a:pt x="1803660" y="38228"/>
                </a:cubicBezTo>
                <a:cubicBezTo>
                  <a:pt x="1798907" y="44100"/>
                  <a:pt x="1793959" y="51733"/>
                  <a:pt x="1788818" y="61126"/>
                </a:cubicBezTo>
                <a:cubicBezTo>
                  <a:pt x="1783677" y="70519"/>
                  <a:pt x="1774353" y="85232"/>
                  <a:pt x="1760844" y="105265"/>
                </a:cubicBezTo>
                <a:cubicBezTo>
                  <a:pt x="1763053" y="105265"/>
                  <a:pt x="1770556" y="103716"/>
                  <a:pt x="1783355" y="100619"/>
                </a:cubicBezTo>
                <a:cubicBezTo>
                  <a:pt x="1796153" y="97521"/>
                  <a:pt x="1806912" y="94449"/>
                  <a:pt x="1815631" y="91402"/>
                </a:cubicBezTo>
                <a:cubicBezTo>
                  <a:pt x="1824350" y="88354"/>
                  <a:pt x="1831452" y="84948"/>
                  <a:pt x="1836937" y="81184"/>
                </a:cubicBezTo>
                <a:cubicBezTo>
                  <a:pt x="1842422" y="77420"/>
                  <a:pt x="1849298" y="77223"/>
                  <a:pt x="1857565" y="80593"/>
                </a:cubicBezTo>
                <a:cubicBezTo>
                  <a:pt x="1865832" y="83963"/>
                  <a:pt x="1874275" y="89476"/>
                  <a:pt x="1882894" y="97134"/>
                </a:cubicBezTo>
                <a:cubicBezTo>
                  <a:pt x="1891512" y="104792"/>
                  <a:pt x="1889651" y="110707"/>
                  <a:pt x="1877312" y="114880"/>
                </a:cubicBezTo>
                <a:cubicBezTo>
                  <a:pt x="1864972" y="119053"/>
                  <a:pt x="1852123" y="127288"/>
                  <a:pt x="1838765" y="139585"/>
                </a:cubicBezTo>
                <a:cubicBezTo>
                  <a:pt x="1825407" y="151881"/>
                  <a:pt x="1821880" y="149544"/>
                  <a:pt x="1828182" y="132572"/>
                </a:cubicBezTo>
                <a:cubicBezTo>
                  <a:pt x="1834485" y="115601"/>
                  <a:pt x="1837493" y="106828"/>
                  <a:pt x="1837206" y="106254"/>
                </a:cubicBezTo>
                <a:cubicBezTo>
                  <a:pt x="1836919" y="105681"/>
                  <a:pt x="1834381" y="106057"/>
                  <a:pt x="1829591" y="107384"/>
                </a:cubicBezTo>
                <a:cubicBezTo>
                  <a:pt x="1824802" y="108710"/>
                  <a:pt x="1812978" y="111618"/>
                  <a:pt x="1794121" y="116106"/>
                </a:cubicBezTo>
                <a:lnTo>
                  <a:pt x="1783473" y="120107"/>
                </a:lnTo>
                <a:cubicBezTo>
                  <a:pt x="1777292" y="121871"/>
                  <a:pt x="1771807" y="123459"/>
                  <a:pt x="1767018" y="124872"/>
                </a:cubicBezTo>
                <a:cubicBezTo>
                  <a:pt x="1762228" y="126284"/>
                  <a:pt x="1757216" y="124287"/>
                  <a:pt x="1751982" y="118881"/>
                </a:cubicBezTo>
                <a:cubicBezTo>
                  <a:pt x="1743550" y="131658"/>
                  <a:pt x="1732770" y="142051"/>
                  <a:pt x="1719641" y="150060"/>
                </a:cubicBezTo>
                <a:cubicBezTo>
                  <a:pt x="1706513" y="158069"/>
                  <a:pt x="1703605" y="156273"/>
                  <a:pt x="1710919" y="144672"/>
                </a:cubicBezTo>
                <a:cubicBezTo>
                  <a:pt x="1718232" y="133071"/>
                  <a:pt x="1726571" y="119913"/>
                  <a:pt x="1735935" y="105200"/>
                </a:cubicBezTo>
                <a:cubicBezTo>
                  <a:pt x="1745299" y="90487"/>
                  <a:pt x="1752893" y="75122"/>
                  <a:pt x="1758715" y="59104"/>
                </a:cubicBezTo>
                <a:cubicBezTo>
                  <a:pt x="1764537" y="43086"/>
                  <a:pt x="1766548" y="29896"/>
                  <a:pt x="1764748" y="19536"/>
                </a:cubicBezTo>
                <a:cubicBezTo>
                  <a:pt x="1763848" y="14355"/>
                  <a:pt x="1765204" y="11529"/>
                  <a:pt x="1768816" y="11058"/>
                </a:cubicBezTo>
                <a:close/>
                <a:moveTo>
                  <a:pt x="5226931" y="10415"/>
                </a:moveTo>
                <a:cubicBezTo>
                  <a:pt x="5228314" y="10266"/>
                  <a:pt x="5230095" y="10431"/>
                  <a:pt x="5232277" y="10910"/>
                </a:cubicBezTo>
                <a:cubicBezTo>
                  <a:pt x="5241002" y="12824"/>
                  <a:pt x="5248904" y="15617"/>
                  <a:pt x="5255981" y="19288"/>
                </a:cubicBezTo>
                <a:cubicBezTo>
                  <a:pt x="5263058" y="22959"/>
                  <a:pt x="5264797" y="28911"/>
                  <a:pt x="5261197" y="37142"/>
                </a:cubicBezTo>
                <a:cubicBezTo>
                  <a:pt x="5257598" y="45373"/>
                  <a:pt x="5255798" y="64023"/>
                  <a:pt x="5255798" y="93090"/>
                </a:cubicBezTo>
                <a:cubicBezTo>
                  <a:pt x="5259426" y="92287"/>
                  <a:pt x="5263768" y="90961"/>
                  <a:pt x="5268823" y="89111"/>
                </a:cubicBezTo>
                <a:cubicBezTo>
                  <a:pt x="5273878" y="87261"/>
                  <a:pt x="5279269" y="88014"/>
                  <a:pt x="5284999" y="91369"/>
                </a:cubicBezTo>
                <a:cubicBezTo>
                  <a:pt x="5290727" y="94725"/>
                  <a:pt x="5292713" y="98450"/>
                  <a:pt x="5290957" y="102544"/>
                </a:cubicBezTo>
                <a:cubicBezTo>
                  <a:pt x="5289200" y="106638"/>
                  <a:pt x="5277387" y="112629"/>
                  <a:pt x="5255518" y="120516"/>
                </a:cubicBezTo>
                <a:cubicBezTo>
                  <a:pt x="5254802" y="129106"/>
                  <a:pt x="5254443" y="137624"/>
                  <a:pt x="5254443" y="146070"/>
                </a:cubicBezTo>
                <a:cubicBezTo>
                  <a:pt x="5265155" y="146844"/>
                  <a:pt x="5274580" y="149013"/>
                  <a:pt x="5282718" y="152577"/>
                </a:cubicBezTo>
                <a:cubicBezTo>
                  <a:pt x="5290856" y="156140"/>
                  <a:pt x="5294632" y="162665"/>
                  <a:pt x="5294043" y="172151"/>
                </a:cubicBezTo>
                <a:cubicBezTo>
                  <a:pt x="5293456" y="181637"/>
                  <a:pt x="5287615" y="183778"/>
                  <a:pt x="5276523" y="178572"/>
                </a:cubicBezTo>
                <a:cubicBezTo>
                  <a:pt x="5265431" y="173367"/>
                  <a:pt x="5258071" y="166971"/>
                  <a:pt x="5254443" y="159385"/>
                </a:cubicBezTo>
                <a:cubicBezTo>
                  <a:pt x="5254443" y="188094"/>
                  <a:pt x="5254661" y="211515"/>
                  <a:pt x="5255099" y="229648"/>
                </a:cubicBezTo>
                <a:cubicBezTo>
                  <a:pt x="5255536" y="247782"/>
                  <a:pt x="5255042" y="263262"/>
                  <a:pt x="5253615" y="276089"/>
                </a:cubicBezTo>
                <a:cubicBezTo>
                  <a:pt x="5252188" y="288916"/>
                  <a:pt x="5249151" y="296517"/>
                  <a:pt x="5244505" y="298890"/>
                </a:cubicBezTo>
                <a:cubicBezTo>
                  <a:pt x="5239859" y="301263"/>
                  <a:pt x="5235890" y="298700"/>
                  <a:pt x="5232599" y="291200"/>
                </a:cubicBezTo>
                <a:cubicBezTo>
                  <a:pt x="5229308" y="283700"/>
                  <a:pt x="5226698" y="277918"/>
                  <a:pt x="5224770" y="273852"/>
                </a:cubicBezTo>
                <a:cubicBezTo>
                  <a:pt x="5222841" y="269787"/>
                  <a:pt x="5223458" y="263319"/>
                  <a:pt x="5226620" y="254450"/>
                </a:cubicBezTo>
                <a:cubicBezTo>
                  <a:pt x="5229782" y="245580"/>
                  <a:pt x="5231581" y="233355"/>
                  <a:pt x="5232019" y="217775"/>
                </a:cubicBezTo>
                <a:cubicBezTo>
                  <a:pt x="5232456" y="202194"/>
                  <a:pt x="5232674" y="182279"/>
                  <a:pt x="5232674" y="158030"/>
                </a:cubicBezTo>
                <a:cubicBezTo>
                  <a:pt x="5225046" y="178565"/>
                  <a:pt x="5216438" y="194540"/>
                  <a:pt x="5206852" y="205955"/>
                </a:cubicBezTo>
                <a:cubicBezTo>
                  <a:pt x="5197265" y="217370"/>
                  <a:pt x="5185001" y="227307"/>
                  <a:pt x="5170058" y="235768"/>
                </a:cubicBezTo>
                <a:cubicBezTo>
                  <a:pt x="5155116" y="244229"/>
                  <a:pt x="5153344" y="241719"/>
                  <a:pt x="5164745" y="228239"/>
                </a:cubicBezTo>
                <a:cubicBezTo>
                  <a:pt x="5176145" y="214760"/>
                  <a:pt x="5188087" y="196877"/>
                  <a:pt x="5200571" y="174593"/>
                </a:cubicBezTo>
                <a:cubicBezTo>
                  <a:pt x="5213053" y="152308"/>
                  <a:pt x="5221955" y="135989"/>
                  <a:pt x="5227275" y="125635"/>
                </a:cubicBezTo>
                <a:cubicBezTo>
                  <a:pt x="5222328" y="127442"/>
                  <a:pt x="5216061" y="128346"/>
                  <a:pt x="5208475" y="128346"/>
                </a:cubicBezTo>
                <a:cubicBezTo>
                  <a:pt x="5200804" y="128346"/>
                  <a:pt x="5193246" y="126775"/>
                  <a:pt x="5185803" y="123635"/>
                </a:cubicBezTo>
                <a:cubicBezTo>
                  <a:pt x="5178361" y="120494"/>
                  <a:pt x="5180662" y="117365"/>
                  <a:pt x="5192708" y="114246"/>
                </a:cubicBezTo>
                <a:cubicBezTo>
                  <a:pt x="5204754" y="111127"/>
                  <a:pt x="5218076" y="106319"/>
                  <a:pt x="5232674" y="99823"/>
                </a:cubicBezTo>
                <a:cubicBezTo>
                  <a:pt x="5232674" y="77510"/>
                  <a:pt x="5232459" y="60696"/>
                  <a:pt x="5232029" y="49381"/>
                </a:cubicBezTo>
                <a:cubicBezTo>
                  <a:pt x="5231599" y="38067"/>
                  <a:pt x="5229351" y="28348"/>
                  <a:pt x="5225286" y="20224"/>
                </a:cubicBezTo>
                <a:cubicBezTo>
                  <a:pt x="5222237" y="14131"/>
                  <a:pt x="5222785" y="10862"/>
                  <a:pt x="5226931" y="10415"/>
                </a:cubicBezTo>
                <a:close/>
                <a:moveTo>
                  <a:pt x="100804" y="9258"/>
                </a:moveTo>
                <a:cubicBezTo>
                  <a:pt x="103175" y="8771"/>
                  <a:pt x="106381" y="8881"/>
                  <a:pt x="110422" y="9587"/>
                </a:cubicBezTo>
                <a:cubicBezTo>
                  <a:pt x="126583" y="12412"/>
                  <a:pt x="137632" y="17069"/>
                  <a:pt x="143569" y="23558"/>
                </a:cubicBezTo>
                <a:cubicBezTo>
                  <a:pt x="149506" y="30047"/>
                  <a:pt x="151348" y="38336"/>
                  <a:pt x="149098" y="48424"/>
                </a:cubicBezTo>
                <a:cubicBezTo>
                  <a:pt x="146846" y="58512"/>
                  <a:pt x="140966" y="60914"/>
                  <a:pt x="131459" y="55630"/>
                </a:cubicBezTo>
                <a:cubicBezTo>
                  <a:pt x="121952" y="50346"/>
                  <a:pt x="112128" y="41716"/>
                  <a:pt x="101990" y="29742"/>
                </a:cubicBezTo>
                <a:cubicBezTo>
                  <a:pt x="94085" y="17546"/>
                  <a:pt x="93689" y="10718"/>
                  <a:pt x="100804" y="9258"/>
                </a:cubicBezTo>
                <a:close/>
                <a:moveTo>
                  <a:pt x="5400132" y="8081"/>
                </a:moveTo>
                <a:cubicBezTo>
                  <a:pt x="5405381" y="8081"/>
                  <a:pt x="5413139" y="10412"/>
                  <a:pt x="5423406" y="15072"/>
                </a:cubicBezTo>
                <a:cubicBezTo>
                  <a:pt x="5434936" y="21439"/>
                  <a:pt x="5437299" y="26917"/>
                  <a:pt x="5430494" y="31506"/>
                </a:cubicBezTo>
                <a:cubicBezTo>
                  <a:pt x="5423689" y="36095"/>
                  <a:pt x="5416950" y="41727"/>
                  <a:pt x="5410275" y="48402"/>
                </a:cubicBezTo>
                <a:cubicBezTo>
                  <a:pt x="5403599" y="55078"/>
                  <a:pt x="5393704" y="62872"/>
                  <a:pt x="5380590" y="71784"/>
                </a:cubicBezTo>
                <a:cubicBezTo>
                  <a:pt x="5367476" y="80697"/>
                  <a:pt x="5364329" y="79815"/>
                  <a:pt x="5371147" y="69138"/>
                </a:cubicBezTo>
                <a:cubicBezTo>
                  <a:pt x="5377966" y="58462"/>
                  <a:pt x="5383587" y="48338"/>
                  <a:pt x="5388011" y="38766"/>
                </a:cubicBezTo>
                <a:cubicBezTo>
                  <a:pt x="5392435" y="29194"/>
                  <a:pt x="5393973" y="21687"/>
                  <a:pt x="5392625" y="16245"/>
                </a:cubicBezTo>
                <a:cubicBezTo>
                  <a:pt x="5391277" y="10802"/>
                  <a:pt x="5393780" y="8081"/>
                  <a:pt x="5400132" y="8081"/>
                </a:cubicBezTo>
                <a:close/>
                <a:moveTo>
                  <a:pt x="3223451" y="6426"/>
                </a:moveTo>
                <a:cubicBezTo>
                  <a:pt x="3225272" y="6418"/>
                  <a:pt x="3227416" y="6834"/>
                  <a:pt x="3229883" y="7673"/>
                </a:cubicBezTo>
                <a:cubicBezTo>
                  <a:pt x="3239749" y="11028"/>
                  <a:pt x="3247980" y="15524"/>
                  <a:pt x="3254577" y="21160"/>
                </a:cubicBezTo>
                <a:cubicBezTo>
                  <a:pt x="3262550" y="27699"/>
                  <a:pt x="3263493" y="32496"/>
                  <a:pt x="3257405" y="35550"/>
                </a:cubicBezTo>
                <a:cubicBezTo>
                  <a:pt x="3251318" y="38605"/>
                  <a:pt x="3242050" y="45466"/>
                  <a:pt x="3229603" y="56135"/>
                </a:cubicBezTo>
                <a:cubicBezTo>
                  <a:pt x="3217156" y="66805"/>
                  <a:pt x="3204651" y="75656"/>
                  <a:pt x="3192089" y="82690"/>
                </a:cubicBezTo>
                <a:cubicBezTo>
                  <a:pt x="3179527" y="89724"/>
                  <a:pt x="3180445" y="83238"/>
                  <a:pt x="3194843" y="63234"/>
                </a:cubicBezTo>
                <a:cubicBezTo>
                  <a:pt x="3209240" y="43229"/>
                  <a:pt x="3216213" y="28129"/>
                  <a:pt x="3215761" y="17933"/>
                </a:cubicBezTo>
                <a:cubicBezTo>
                  <a:pt x="3215422" y="10286"/>
                  <a:pt x="3217986" y="6451"/>
                  <a:pt x="3223451" y="6426"/>
                </a:cubicBezTo>
                <a:close/>
                <a:moveTo>
                  <a:pt x="6008120" y="2727"/>
                </a:moveTo>
                <a:cubicBezTo>
                  <a:pt x="6009690" y="2634"/>
                  <a:pt x="6011672" y="2881"/>
                  <a:pt x="6014064" y="3467"/>
                </a:cubicBezTo>
                <a:cubicBezTo>
                  <a:pt x="6023636" y="5812"/>
                  <a:pt x="6031534" y="8379"/>
                  <a:pt x="6037758" y="11168"/>
                </a:cubicBezTo>
                <a:cubicBezTo>
                  <a:pt x="6043982" y="13957"/>
                  <a:pt x="6045720" y="17768"/>
                  <a:pt x="6042974" y="22601"/>
                </a:cubicBezTo>
                <a:cubicBezTo>
                  <a:pt x="6040228" y="27433"/>
                  <a:pt x="6038002" y="39228"/>
                  <a:pt x="6036296" y="57985"/>
                </a:cubicBezTo>
                <a:cubicBezTo>
                  <a:pt x="6045531" y="57168"/>
                  <a:pt x="6053852" y="55616"/>
                  <a:pt x="6061258" y="53328"/>
                </a:cubicBezTo>
                <a:cubicBezTo>
                  <a:pt x="6068665" y="51041"/>
                  <a:pt x="6076032" y="53246"/>
                  <a:pt x="6083360" y="59943"/>
                </a:cubicBezTo>
                <a:lnTo>
                  <a:pt x="6085151" y="64920"/>
                </a:lnTo>
                <a:lnTo>
                  <a:pt x="6088426" y="60685"/>
                </a:lnTo>
                <a:cubicBezTo>
                  <a:pt x="6096764" y="48976"/>
                  <a:pt x="6099808" y="39074"/>
                  <a:pt x="6097557" y="30979"/>
                </a:cubicBezTo>
                <a:cubicBezTo>
                  <a:pt x="6095306" y="22884"/>
                  <a:pt x="6098840" y="20267"/>
                  <a:pt x="6108162" y="23128"/>
                </a:cubicBezTo>
                <a:cubicBezTo>
                  <a:pt x="6117483" y="25989"/>
                  <a:pt x="6125832" y="30484"/>
                  <a:pt x="6133210" y="36615"/>
                </a:cubicBezTo>
                <a:cubicBezTo>
                  <a:pt x="6140588" y="42745"/>
                  <a:pt x="6140635" y="47746"/>
                  <a:pt x="6133350" y="51618"/>
                </a:cubicBezTo>
                <a:cubicBezTo>
                  <a:pt x="6126066" y="55490"/>
                  <a:pt x="6107666" y="72913"/>
                  <a:pt x="6078154" y="103888"/>
                </a:cubicBezTo>
                <a:cubicBezTo>
                  <a:pt x="6116515" y="99414"/>
                  <a:pt x="6140635" y="96044"/>
                  <a:pt x="6150515" y="93778"/>
                </a:cubicBezTo>
                <a:cubicBezTo>
                  <a:pt x="6160396" y="91513"/>
                  <a:pt x="6169476" y="92965"/>
                  <a:pt x="6177758" y="98134"/>
                </a:cubicBezTo>
                <a:cubicBezTo>
                  <a:pt x="6186039" y="103304"/>
                  <a:pt x="6189274" y="108266"/>
                  <a:pt x="6187459" y="113019"/>
                </a:cubicBezTo>
                <a:cubicBezTo>
                  <a:pt x="6185645" y="117773"/>
                  <a:pt x="6171358" y="120613"/>
                  <a:pt x="6144600" y="121538"/>
                </a:cubicBezTo>
                <a:cubicBezTo>
                  <a:pt x="6117841" y="122462"/>
                  <a:pt x="6090846" y="124682"/>
                  <a:pt x="6063614" y="128195"/>
                </a:cubicBezTo>
                <a:cubicBezTo>
                  <a:pt x="6044456" y="144485"/>
                  <a:pt x="6029054" y="156180"/>
                  <a:pt x="6017410" y="163278"/>
                </a:cubicBezTo>
                <a:cubicBezTo>
                  <a:pt x="6031148" y="163350"/>
                  <a:pt x="6045344" y="161834"/>
                  <a:pt x="6060000" y="158729"/>
                </a:cubicBezTo>
                <a:cubicBezTo>
                  <a:pt x="6074656" y="155624"/>
                  <a:pt x="6086404" y="152681"/>
                  <a:pt x="6095244" y="149899"/>
                </a:cubicBezTo>
                <a:cubicBezTo>
                  <a:pt x="6104085" y="147117"/>
                  <a:pt x="6113119" y="149318"/>
                  <a:pt x="6122347" y="156503"/>
                </a:cubicBezTo>
                <a:cubicBezTo>
                  <a:pt x="6131575" y="163687"/>
                  <a:pt x="6127363" y="168878"/>
                  <a:pt x="6109710" y="172076"/>
                </a:cubicBezTo>
                <a:cubicBezTo>
                  <a:pt x="6092058" y="175274"/>
                  <a:pt x="6066690" y="178379"/>
                  <a:pt x="6033606" y="181390"/>
                </a:cubicBezTo>
                <a:cubicBezTo>
                  <a:pt x="6040806" y="184660"/>
                  <a:pt x="6043074" y="188141"/>
                  <a:pt x="6040414" y="191833"/>
                </a:cubicBezTo>
                <a:cubicBezTo>
                  <a:pt x="6037754" y="195526"/>
                  <a:pt x="6036020" y="197777"/>
                  <a:pt x="6035209" y="198587"/>
                </a:cubicBezTo>
                <a:cubicBezTo>
                  <a:pt x="6034399" y="199398"/>
                  <a:pt x="6031614" y="201574"/>
                  <a:pt x="6026852" y="205116"/>
                </a:cubicBezTo>
                <a:cubicBezTo>
                  <a:pt x="6050012" y="202563"/>
                  <a:pt x="6064054" y="199900"/>
                  <a:pt x="6068980" y="197125"/>
                </a:cubicBezTo>
                <a:cubicBezTo>
                  <a:pt x="6073906" y="194350"/>
                  <a:pt x="6079761" y="194418"/>
                  <a:pt x="6086544" y="197329"/>
                </a:cubicBezTo>
                <a:cubicBezTo>
                  <a:pt x="6093327" y="200240"/>
                  <a:pt x="6099923" y="204345"/>
                  <a:pt x="6106333" y="209644"/>
                </a:cubicBezTo>
                <a:cubicBezTo>
                  <a:pt x="6112743" y="214942"/>
                  <a:pt x="6114102" y="219686"/>
                  <a:pt x="6110409" y="223873"/>
                </a:cubicBezTo>
                <a:cubicBezTo>
                  <a:pt x="6106716" y="228060"/>
                  <a:pt x="6104200" y="234166"/>
                  <a:pt x="6102859" y="242189"/>
                </a:cubicBezTo>
                <a:cubicBezTo>
                  <a:pt x="6101518" y="250212"/>
                  <a:pt x="6099944" y="260333"/>
                  <a:pt x="6098138" y="272551"/>
                </a:cubicBezTo>
                <a:cubicBezTo>
                  <a:pt x="6096330" y="284769"/>
                  <a:pt x="6091824" y="294480"/>
                  <a:pt x="6084618" y="301686"/>
                </a:cubicBezTo>
                <a:cubicBezTo>
                  <a:pt x="6077412" y="308892"/>
                  <a:pt x="6069540" y="314421"/>
                  <a:pt x="6061000" y="318271"/>
                </a:cubicBezTo>
                <a:cubicBezTo>
                  <a:pt x="6052460" y="322121"/>
                  <a:pt x="6047151" y="319709"/>
                  <a:pt x="6045072" y="311033"/>
                </a:cubicBezTo>
                <a:cubicBezTo>
                  <a:pt x="6042992" y="302357"/>
                  <a:pt x="6036486" y="292659"/>
                  <a:pt x="6025550" y="281940"/>
                </a:cubicBezTo>
                <a:cubicBezTo>
                  <a:pt x="6014616" y="271221"/>
                  <a:pt x="6017274" y="268335"/>
                  <a:pt x="6033520" y="273282"/>
                </a:cubicBezTo>
                <a:cubicBezTo>
                  <a:pt x="6049768" y="278229"/>
                  <a:pt x="6059247" y="279642"/>
                  <a:pt x="6061957" y="277520"/>
                </a:cubicBezTo>
                <a:cubicBezTo>
                  <a:pt x="6064668" y="275397"/>
                  <a:pt x="6067342" y="270177"/>
                  <a:pt x="6069980" y="261860"/>
                </a:cubicBezTo>
                <a:cubicBezTo>
                  <a:pt x="6072620" y="253543"/>
                  <a:pt x="6073731" y="244749"/>
                  <a:pt x="6073314" y="235478"/>
                </a:cubicBezTo>
                <a:cubicBezTo>
                  <a:pt x="6072899" y="226207"/>
                  <a:pt x="6071038" y="220879"/>
                  <a:pt x="6067732" y="219496"/>
                </a:cubicBezTo>
                <a:cubicBezTo>
                  <a:pt x="6064428" y="218112"/>
                  <a:pt x="6056358" y="218520"/>
                  <a:pt x="6043523" y="220722"/>
                </a:cubicBezTo>
                <a:cubicBezTo>
                  <a:pt x="6030689" y="222923"/>
                  <a:pt x="6021088" y="226296"/>
                  <a:pt x="6014720" y="230842"/>
                </a:cubicBezTo>
                <a:cubicBezTo>
                  <a:pt x="6008354" y="235388"/>
                  <a:pt x="6003044" y="236320"/>
                  <a:pt x="5998792" y="233639"/>
                </a:cubicBezTo>
                <a:cubicBezTo>
                  <a:pt x="5994540" y="230957"/>
                  <a:pt x="5991378" y="226970"/>
                  <a:pt x="5989306" y="221679"/>
                </a:cubicBezTo>
                <a:cubicBezTo>
                  <a:pt x="5987234" y="216387"/>
                  <a:pt x="5988604" y="212469"/>
                  <a:pt x="5993414" y="209923"/>
                </a:cubicBezTo>
                <a:cubicBezTo>
                  <a:pt x="5998226" y="207378"/>
                  <a:pt x="6002951" y="203155"/>
                  <a:pt x="6007590" y="197254"/>
                </a:cubicBezTo>
                <a:cubicBezTo>
                  <a:pt x="6012229" y="191353"/>
                  <a:pt x="6014548" y="187248"/>
                  <a:pt x="6014548" y="184939"/>
                </a:cubicBezTo>
                <a:cubicBezTo>
                  <a:pt x="6014548" y="182903"/>
                  <a:pt x="6013870" y="181480"/>
                  <a:pt x="6012516" y="180669"/>
                </a:cubicBezTo>
                <a:cubicBezTo>
                  <a:pt x="6011160" y="179859"/>
                  <a:pt x="6009408" y="178615"/>
                  <a:pt x="6007256" y="176937"/>
                </a:cubicBezTo>
                <a:cubicBezTo>
                  <a:pt x="5991468" y="192497"/>
                  <a:pt x="5974399" y="205783"/>
                  <a:pt x="5956051" y="216796"/>
                </a:cubicBezTo>
                <a:cubicBezTo>
                  <a:pt x="5937702" y="227809"/>
                  <a:pt x="5919018" y="236291"/>
                  <a:pt x="5899995" y="242243"/>
                </a:cubicBezTo>
                <a:cubicBezTo>
                  <a:pt x="5880973" y="248194"/>
                  <a:pt x="5881546" y="244103"/>
                  <a:pt x="5901716" y="229971"/>
                </a:cubicBezTo>
                <a:cubicBezTo>
                  <a:pt x="5921886" y="215839"/>
                  <a:pt x="5938912" y="203621"/>
                  <a:pt x="5952792" y="193317"/>
                </a:cubicBezTo>
                <a:cubicBezTo>
                  <a:pt x="5966674" y="183014"/>
                  <a:pt x="5993110" y="161801"/>
                  <a:pt x="6032101" y="129679"/>
                </a:cubicBezTo>
                <a:cubicBezTo>
                  <a:pt x="5990457" y="135946"/>
                  <a:pt x="5962773" y="140664"/>
                  <a:pt x="5949050" y="143833"/>
                </a:cubicBezTo>
                <a:cubicBezTo>
                  <a:pt x="5935326" y="147002"/>
                  <a:pt x="5924344" y="148114"/>
                  <a:pt x="5916106" y="147167"/>
                </a:cubicBezTo>
                <a:cubicBezTo>
                  <a:pt x="5907868" y="146221"/>
                  <a:pt x="5900619" y="142904"/>
                  <a:pt x="5894360" y="137219"/>
                </a:cubicBezTo>
                <a:cubicBezTo>
                  <a:pt x="5888100" y="131533"/>
                  <a:pt x="5890692" y="128399"/>
                  <a:pt x="5902136" y="127819"/>
                </a:cubicBezTo>
                <a:cubicBezTo>
                  <a:pt x="5913579" y="127238"/>
                  <a:pt x="5928116" y="125815"/>
                  <a:pt x="5945748" y="123549"/>
                </a:cubicBezTo>
                <a:cubicBezTo>
                  <a:pt x="5963379" y="121283"/>
                  <a:pt x="5984965" y="118501"/>
                  <a:pt x="6010504" y="115203"/>
                </a:cubicBezTo>
                <a:lnTo>
                  <a:pt x="6010504" y="85153"/>
                </a:lnTo>
                <a:cubicBezTo>
                  <a:pt x="6004582" y="86931"/>
                  <a:pt x="5997544" y="88050"/>
                  <a:pt x="5989392" y="88508"/>
                </a:cubicBezTo>
                <a:cubicBezTo>
                  <a:pt x="5981240" y="88967"/>
                  <a:pt x="5972596" y="85798"/>
                  <a:pt x="5963462" y="79001"/>
                </a:cubicBezTo>
                <a:cubicBezTo>
                  <a:pt x="5954327" y="72204"/>
                  <a:pt x="5955188" y="68805"/>
                  <a:pt x="5966042" y="68805"/>
                </a:cubicBezTo>
                <a:cubicBezTo>
                  <a:pt x="5974790" y="68805"/>
                  <a:pt x="5989611" y="67199"/>
                  <a:pt x="6010504" y="63987"/>
                </a:cubicBezTo>
                <a:cubicBezTo>
                  <a:pt x="6010504" y="38318"/>
                  <a:pt x="6008706" y="21228"/>
                  <a:pt x="6005106" y="12717"/>
                </a:cubicBezTo>
                <a:cubicBezTo>
                  <a:pt x="6002406" y="6334"/>
                  <a:pt x="6003411" y="3004"/>
                  <a:pt x="6008120" y="2727"/>
                </a:cubicBezTo>
                <a:close/>
                <a:moveTo>
                  <a:pt x="4927250" y="1"/>
                </a:moveTo>
                <a:cubicBezTo>
                  <a:pt x="4928582" y="-17"/>
                  <a:pt x="4930191" y="279"/>
                  <a:pt x="4932079" y="886"/>
                </a:cubicBezTo>
                <a:cubicBezTo>
                  <a:pt x="4939629" y="3317"/>
                  <a:pt x="4946630" y="7038"/>
                  <a:pt x="4953083" y="12050"/>
                </a:cubicBezTo>
                <a:cubicBezTo>
                  <a:pt x="4959536" y="17062"/>
                  <a:pt x="4960515" y="21332"/>
                  <a:pt x="4956020" y="24859"/>
                </a:cubicBezTo>
                <a:cubicBezTo>
                  <a:pt x="4951524" y="28387"/>
                  <a:pt x="4945942" y="34378"/>
                  <a:pt x="4939274" y="42831"/>
                </a:cubicBezTo>
                <a:cubicBezTo>
                  <a:pt x="4932605" y="51285"/>
                  <a:pt x="4924683" y="58588"/>
                  <a:pt x="4915505" y="64740"/>
                </a:cubicBezTo>
                <a:cubicBezTo>
                  <a:pt x="4931996" y="63019"/>
                  <a:pt x="4951349" y="59936"/>
                  <a:pt x="4973561" y="55490"/>
                </a:cubicBezTo>
                <a:cubicBezTo>
                  <a:pt x="4995774" y="51045"/>
                  <a:pt x="5010627" y="47424"/>
                  <a:pt x="5018120" y="44627"/>
                </a:cubicBezTo>
                <a:cubicBezTo>
                  <a:pt x="5025613" y="41831"/>
                  <a:pt x="5032962" y="40913"/>
                  <a:pt x="5040168" y="41874"/>
                </a:cubicBezTo>
                <a:cubicBezTo>
                  <a:pt x="5047374" y="42835"/>
                  <a:pt x="5054046" y="46208"/>
                  <a:pt x="5060183" y="51995"/>
                </a:cubicBezTo>
                <a:cubicBezTo>
                  <a:pt x="5066321" y="57781"/>
                  <a:pt x="5057466" y="62954"/>
                  <a:pt x="5033618" y="67514"/>
                </a:cubicBezTo>
                <a:cubicBezTo>
                  <a:pt x="5009771" y="72075"/>
                  <a:pt x="4984352" y="76004"/>
                  <a:pt x="4957364" y="79302"/>
                </a:cubicBezTo>
                <a:lnTo>
                  <a:pt x="4957364" y="103888"/>
                </a:lnTo>
                <a:cubicBezTo>
                  <a:pt x="4972507" y="100447"/>
                  <a:pt x="4985152" y="96661"/>
                  <a:pt x="4995298" y="92531"/>
                </a:cubicBezTo>
                <a:cubicBezTo>
                  <a:pt x="5005443" y="88401"/>
                  <a:pt x="5015377" y="90118"/>
                  <a:pt x="5025100" y="97683"/>
                </a:cubicBezTo>
                <a:cubicBezTo>
                  <a:pt x="5034823" y="105247"/>
                  <a:pt x="5029635" y="111119"/>
                  <a:pt x="5009537" y="115300"/>
                </a:cubicBezTo>
                <a:cubicBezTo>
                  <a:pt x="4989439" y="119480"/>
                  <a:pt x="4971926" y="121964"/>
                  <a:pt x="4956998" y="122753"/>
                </a:cubicBezTo>
                <a:cubicBezTo>
                  <a:pt x="4956310" y="130941"/>
                  <a:pt x="4956303" y="138599"/>
                  <a:pt x="4956977" y="145726"/>
                </a:cubicBezTo>
                <a:cubicBezTo>
                  <a:pt x="4968062" y="143130"/>
                  <a:pt x="4980405" y="139556"/>
                  <a:pt x="4994007" y="135003"/>
                </a:cubicBezTo>
                <a:cubicBezTo>
                  <a:pt x="5007608" y="130450"/>
                  <a:pt x="5019747" y="131687"/>
                  <a:pt x="5030424" y="138714"/>
                </a:cubicBezTo>
                <a:cubicBezTo>
                  <a:pt x="5041100" y="145740"/>
                  <a:pt x="5033367" y="152068"/>
                  <a:pt x="5007225" y="157696"/>
                </a:cubicBezTo>
                <a:cubicBezTo>
                  <a:pt x="4981083" y="163325"/>
                  <a:pt x="4964011" y="165236"/>
                  <a:pt x="4956009" y="163429"/>
                </a:cubicBezTo>
                <a:cubicBezTo>
                  <a:pt x="4956009" y="166139"/>
                  <a:pt x="4955719" y="169971"/>
                  <a:pt x="4955140" y="174923"/>
                </a:cubicBezTo>
                <a:lnTo>
                  <a:pt x="4953018" y="189765"/>
                </a:lnTo>
                <a:lnTo>
                  <a:pt x="4955127" y="189671"/>
                </a:lnTo>
                <a:cubicBezTo>
                  <a:pt x="4964548" y="191077"/>
                  <a:pt x="4971991" y="192690"/>
                  <a:pt x="4977454" y="194511"/>
                </a:cubicBezTo>
                <a:cubicBezTo>
                  <a:pt x="4983822" y="196634"/>
                  <a:pt x="4989264" y="199950"/>
                  <a:pt x="4993781" y="204460"/>
                </a:cubicBezTo>
                <a:cubicBezTo>
                  <a:pt x="4998298" y="208970"/>
                  <a:pt x="5000255" y="215857"/>
                  <a:pt x="4999653" y="225120"/>
                </a:cubicBezTo>
                <a:cubicBezTo>
                  <a:pt x="4999051" y="234384"/>
                  <a:pt x="4993641" y="236628"/>
                  <a:pt x="4983424" y="231853"/>
                </a:cubicBezTo>
                <a:cubicBezTo>
                  <a:pt x="4973206" y="227078"/>
                  <a:pt x="4963580" y="218502"/>
                  <a:pt x="4954546" y="206127"/>
                </a:cubicBezTo>
                <a:lnTo>
                  <a:pt x="4950661" y="199975"/>
                </a:lnTo>
                <a:lnTo>
                  <a:pt x="4950214" y="201602"/>
                </a:lnTo>
                <a:cubicBezTo>
                  <a:pt x="4947310" y="207721"/>
                  <a:pt x="4942656" y="206831"/>
                  <a:pt x="4936252" y="198932"/>
                </a:cubicBezTo>
                <a:cubicBezTo>
                  <a:pt x="4927712" y="188399"/>
                  <a:pt x="4925242" y="175751"/>
                  <a:pt x="4928841" y="160987"/>
                </a:cubicBezTo>
                <a:cubicBezTo>
                  <a:pt x="4932441" y="146224"/>
                  <a:pt x="4932986" y="120043"/>
                  <a:pt x="4930476" y="82443"/>
                </a:cubicBezTo>
                <a:cubicBezTo>
                  <a:pt x="4924525" y="83346"/>
                  <a:pt x="4917591" y="81998"/>
                  <a:pt x="4909675" y="78399"/>
                </a:cubicBezTo>
                <a:cubicBezTo>
                  <a:pt x="4901903" y="86659"/>
                  <a:pt x="4891338" y="96091"/>
                  <a:pt x="4877980" y="106695"/>
                </a:cubicBezTo>
                <a:cubicBezTo>
                  <a:pt x="4864622" y="117300"/>
                  <a:pt x="4853340" y="123782"/>
                  <a:pt x="4844134" y="126141"/>
                </a:cubicBezTo>
                <a:cubicBezTo>
                  <a:pt x="4834927" y="128500"/>
                  <a:pt x="4833924" y="125789"/>
                  <a:pt x="4841122" y="118010"/>
                </a:cubicBezTo>
                <a:cubicBezTo>
                  <a:pt x="4848321" y="110230"/>
                  <a:pt x="4857409" y="100773"/>
                  <a:pt x="4868387" y="89638"/>
                </a:cubicBezTo>
                <a:cubicBezTo>
                  <a:pt x="4879364" y="78503"/>
                  <a:pt x="4891510" y="64105"/>
                  <a:pt x="4904825" y="46445"/>
                </a:cubicBezTo>
                <a:cubicBezTo>
                  <a:pt x="4918140" y="28785"/>
                  <a:pt x="4924123" y="16169"/>
                  <a:pt x="4922775" y="8598"/>
                </a:cubicBezTo>
                <a:cubicBezTo>
                  <a:pt x="4921764" y="2919"/>
                  <a:pt x="4923256" y="53"/>
                  <a:pt x="492725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48342" y="2158478"/>
            <a:ext cx="10643557" cy="5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个小组，一共种多少棵树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再求一共要浇多少桶水。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487635" y="3020556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（25×5）×2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832121" y="5184995"/>
            <a:ext cx="4250350" cy="6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答：一共要浇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桶水。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340861" y="3594192"/>
            <a:ext cx="1878915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＝125×2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＝250（桶）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35000" y="2149704"/>
            <a:ext cx="1082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先求每组种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棵树要浇多少桶水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再求一共要浇多少桶水。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833847" y="3067308"/>
            <a:ext cx="2835554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5×2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05446" y="5305471"/>
            <a:ext cx="4250350" cy="6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答：一共要浇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桶水。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05446" y="3640944"/>
            <a:ext cx="1878915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＝25×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＝250（桶）</a:t>
            </a:r>
          </a:p>
        </p:txBody>
      </p:sp>
      <p:sp>
        <p:nvSpPr>
          <p:cNvPr id="7" name="文本框 24"/>
          <p:cNvSpPr txBox="1"/>
          <p:nvPr/>
        </p:nvSpPr>
        <p:spPr>
          <a:xfrm>
            <a:off x="812800" y="1350961"/>
            <a:ext cx="866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展示你的答案并说说你是怎样思考的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5162830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5162830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5162830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5162830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5162830"/>
  <p:tag name="MH_LIBRARY" val="GRAPHIC"/>
  <p:tag name="MH_TYPE" val="Other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5162830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whi243h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宽屏</PresentationFormat>
  <Paragraphs>183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FandolFang R</vt:lpstr>
      <vt:lpstr>思源黑体 CN Regular</vt:lpstr>
      <vt:lpstr>宋体</vt:lpstr>
      <vt:lpstr>Arial</vt:lpstr>
      <vt:lpstr>Calibri</vt:lpstr>
      <vt:lpstr>Wingdings 2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25</cp:revision>
  <dcterms:created xsi:type="dcterms:W3CDTF">2020-06-25T17:51:00Z</dcterms:created>
  <dcterms:modified xsi:type="dcterms:W3CDTF">2023-01-16T19:18:16Z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E82BC2156F474914AA30FF4996703665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