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7" r:id="rId2"/>
    <p:sldId id="289" r:id="rId3"/>
    <p:sldId id="256" r:id="rId4"/>
    <p:sldId id="293" r:id="rId5"/>
    <p:sldId id="294" r:id="rId6"/>
    <p:sldId id="299" r:id="rId7"/>
    <p:sldId id="273" r:id="rId8"/>
    <p:sldId id="297" r:id="rId9"/>
    <p:sldId id="262" r:id="rId10"/>
    <p:sldId id="298" r:id="rId11"/>
    <p:sldId id="295" r:id="rId12"/>
    <p:sldId id="296" r:id="rId13"/>
    <p:sldId id="263" r:id="rId14"/>
    <p:sldId id="288" r:id="rId15"/>
    <p:sldId id="272"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8AAAC-17E6-4A23-BAD0-32F95D81D12E}"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6303C-D597-4E84-AB3E-C6696CD759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56303C-D597-4E84-AB3E-C6696CD759A4}"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5" name="页脚占位符 4"/>
          <p:cNvSpPr>
            <a:spLocks noGrp="1"/>
          </p:cNvSpPr>
          <p:nvPr>
            <p:ph type="ftr" sz="quarter" idx="11"/>
          </p:nvPr>
        </p:nvSpPr>
        <p:spPr>
          <a:xfrm>
            <a:off x="3124200" y="6356352"/>
            <a:ext cx="2895600" cy="365125"/>
          </a:xfrm>
        </p:spPr>
        <p:txBody>
          <a:bodyPr/>
          <a:lstStyle/>
          <a:p>
            <a:endParaRPr lang="zh-CN" altLang="en-US"/>
          </a:p>
        </p:txBody>
      </p:sp>
      <p:sp>
        <p:nvSpPr>
          <p:cNvPr id="6" name="灯片编号占位符 5"/>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2"/>
            <a:ext cx="8229600" cy="45259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5" name="页脚占位符 4"/>
          <p:cNvSpPr>
            <a:spLocks noGrp="1"/>
          </p:cNvSpPr>
          <p:nvPr>
            <p:ph type="ftr" sz="quarter" idx="11"/>
          </p:nvPr>
        </p:nvSpPr>
        <p:spPr>
          <a:xfrm>
            <a:off x="3124200" y="6356352"/>
            <a:ext cx="2895600" cy="365125"/>
          </a:xfrm>
        </p:spPr>
        <p:txBody>
          <a:bodyPr/>
          <a:lstStyle/>
          <a:p>
            <a:endParaRPr lang="zh-CN" altLang="en-US"/>
          </a:p>
        </p:txBody>
      </p:sp>
      <p:sp>
        <p:nvSpPr>
          <p:cNvPr id="6" name="灯片编号占位符 5"/>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5" name="页脚占位符 4"/>
          <p:cNvSpPr>
            <a:spLocks noGrp="1"/>
          </p:cNvSpPr>
          <p:nvPr>
            <p:ph type="ftr" sz="quarter" idx="11"/>
          </p:nvPr>
        </p:nvSpPr>
        <p:spPr>
          <a:xfrm>
            <a:off x="3124200" y="6356352"/>
            <a:ext cx="2895600" cy="365125"/>
          </a:xfrm>
        </p:spPr>
        <p:txBody>
          <a:bodyPr/>
          <a:lstStyle/>
          <a:p>
            <a:endParaRPr lang="zh-CN" altLang="en-US"/>
          </a:p>
        </p:txBody>
      </p:sp>
      <p:sp>
        <p:nvSpPr>
          <p:cNvPr id="6" name="灯片编号占位符 5"/>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2"/>
            <a:ext cx="8229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5" name="页脚占位符 4"/>
          <p:cNvSpPr>
            <a:spLocks noGrp="1"/>
          </p:cNvSpPr>
          <p:nvPr>
            <p:ph type="ftr" sz="quarter" idx="11"/>
          </p:nvPr>
        </p:nvSpPr>
        <p:spPr>
          <a:xfrm>
            <a:off x="3124200" y="6356352"/>
            <a:ext cx="2895600" cy="365125"/>
          </a:xfrm>
        </p:spPr>
        <p:txBody>
          <a:bodyPr/>
          <a:lstStyle/>
          <a:p>
            <a:endParaRPr lang="zh-CN" altLang="en-US"/>
          </a:p>
        </p:txBody>
      </p:sp>
      <p:sp>
        <p:nvSpPr>
          <p:cNvPr id="6" name="灯片编号占位符 5"/>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5" name="页脚占位符 4"/>
          <p:cNvSpPr>
            <a:spLocks noGrp="1"/>
          </p:cNvSpPr>
          <p:nvPr>
            <p:ph type="ftr" sz="quarter" idx="11"/>
          </p:nvPr>
        </p:nvSpPr>
        <p:spPr>
          <a:xfrm>
            <a:off x="3124200" y="6356352"/>
            <a:ext cx="2895600" cy="365125"/>
          </a:xfrm>
        </p:spPr>
        <p:txBody>
          <a:bodyPr/>
          <a:lstStyle/>
          <a:p>
            <a:endParaRPr lang="zh-CN" altLang="en-US"/>
          </a:p>
        </p:txBody>
      </p:sp>
      <p:sp>
        <p:nvSpPr>
          <p:cNvPr id="6" name="灯片编号占位符 5"/>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6" name="页脚占位符 5"/>
          <p:cNvSpPr>
            <a:spLocks noGrp="1"/>
          </p:cNvSpPr>
          <p:nvPr>
            <p:ph type="ftr" sz="quarter" idx="11"/>
          </p:nvPr>
        </p:nvSpPr>
        <p:spPr>
          <a:xfrm>
            <a:off x="3124200" y="6356352"/>
            <a:ext cx="2895600" cy="365125"/>
          </a:xfrm>
        </p:spPr>
        <p:txBody>
          <a:bodyPr/>
          <a:lstStyle/>
          <a:p>
            <a:endParaRPr lang="zh-CN" altLang="en-US"/>
          </a:p>
        </p:txBody>
      </p:sp>
      <p:sp>
        <p:nvSpPr>
          <p:cNvPr id="7" name="灯片编号占位符 6"/>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8" name="页脚占位符 7"/>
          <p:cNvSpPr>
            <a:spLocks noGrp="1"/>
          </p:cNvSpPr>
          <p:nvPr>
            <p:ph type="ftr" sz="quarter" idx="11"/>
          </p:nvPr>
        </p:nvSpPr>
        <p:spPr>
          <a:xfrm>
            <a:off x="3124200" y="6356352"/>
            <a:ext cx="2895600" cy="365125"/>
          </a:xfrm>
        </p:spPr>
        <p:txBody>
          <a:bodyPr/>
          <a:lstStyle/>
          <a:p>
            <a:endParaRPr lang="zh-CN" altLang="en-US"/>
          </a:p>
        </p:txBody>
      </p:sp>
      <p:sp>
        <p:nvSpPr>
          <p:cNvPr id="9" name="灯片编号占位符 8"/>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4" name="页脚占位符 3"/>
          <p:cNvSpPr>
            <a:spLocks noGrp="1"/>
          </p:cNvSpPr>
          <p:nvPr>
            <p:ph type="ftr" sz="quarter" idx="11"/>
          </p:nvPr>
        </p:nvSpPr>
        <p:spPr>
          <a:xfrm>
            <a:off x="3124200" y="6356352"/>
            <a:ext cx="2895600" cy="365125"/>
          </a:xfrm>
        </p:spPr>
        <p:txBody>
          <a:bodyPr/>
          <a:lstStyle/>
          <a:p>
            <a:endParaRPr lang="zh-CN" altLang="en-US"/>
          </a:p>
        </p:txBody>
      </p:sp>
      <p:sp>
        <p:nvSpPr>
          <p:cNvPr id="5" name="灯片编号占位符 4"/>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3" name="页脚占位符 2"/>
          <p:cNvSpPr>
            <a:spLocks noGrp="1"/>
          </p:cNvSpPr>
          <p:nvPr>
            <p:ph type="ftr" sz="quarter" idx="11"/>
          </p:nvPr>
        </p:nvSpPr>
        <p:spPr>
          <a:xfrm>
            <a:off x="3124200" y="6356352"/>
            <a:ext cx="2895600" cy="365125"/>
          </a:xfrm>
        </p:spPr>
        <p:txBody>
          <a:bodyPr/>
          <a:lstStyle/>
          <a:p>
            <a:endParaRPr lang="zh-CN" altLang="en-US"/>
          </a:p>
        </p:txBody>
      </p:sp>
      <p:sp>
        <p:nvSpPr>
          <p:cNvPr id="4" name="灯片编号占位符 3"/>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6" name="页脚占位符 5"/>
          <p:cNvSpPr>
            <a:spLocks noGrp="1"/>
          </p:cNvSpPr>
          <p:nvPr>
            <p:ph type="ftr" sz="quarter" idx="11"/>
          </p:nvPr>
        </p:nvSpPr>
        <p:spPr>
          <a:xfrm>
            <a:off x="3124200" y="6356352"/>
            <a:ext cx="2895600" cy="365125"/>
          </a:xfrm>
        </p:spPr>
        <p:txBody>
          <a:bodyPr/>
          <a:lstStyle/>
          <a:p>
            <a:endParaRPr lang="zh-CN" altLang="en-US"/>
          </a:p>
        </p:txBody>
      </p:sp>
      <p:sp>
        <p:nvSpPr>
          <p:cNvPr id="7" name="灯片编号占位符 6"/>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2"/>
            <a:ext cx="2133600" cy="365125"/>
          </a:xfrm>
        </p:spPr>
        <p:txBody>
          <a:bodyPr/>
          <a:lstStyle/>
          <a:p>
            <a:fld id="{530820CF-B880-4189-942D-D702A7CBA730}" type="datetimeFigureOut">
              <a:rPr lang="zh-CN" altLang="en-US" smtClean="0"/>
              <a:t>2023-01-17</a:t>
            </a:fld>
            <a:endParaRPr lang="zh-CN" altLang="en-US"/>
          </a:p>
        </p:txBody>
      </p:sp>
      <p:sp>
        <p:nvSpPr>
          <p:cNvPr id="6" name="页脚占位符 5"/>
          <p:cNvSpPr>
            <a:spLocks noGrp="1"/>
          </p:cNvSpPr>
          <p:nvPr>
            <p:ph type="ftr" sz="quarter" idx="11"/>
          </p:nvPr>
        </p:nvSpPr>
        <p:spPr>
          <a:xfrm>
            <a:off x="3124200" y="6356352"/>
            <a:ext cx="2895600" cy="365125"/>
          </a:xfrm>
        </p:spPr>
        <p:txBody>
          <a:bodyPr/>
          <a:lstStyle/>
          <a:p>
            <a:endParaRPr lang="zh-CN" altLang="en-US"/>
          </a:p>
        </p:txBody>
      </p:sp>
      <p:sp>
        <p:nvSpPr>
          <p:cNvPr id="7" name="灯片编号占位符 6"/>
          <p:cNvSpPr>
            <a:spLocks noGrp="1"/>
          </p:cNvSpPr>
          <p:nvPr>
            <p:ph type="sldNum" sz="quarter" idx="12"/>
          </p:nvPr>
        </p:nvSpPr>
        <p:spPr>
          <a:xfrm>
            <a:off x="6553200" y="6356352"/>
            <a:ext cx="21336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2" name="图片 1" descr="2011051822463411"/>
          <p:cNvPicPr>
            <a:picLocks noChangeAspect="1"/>
          </p:cNvPicPr>
          <p:nvPr/>
        </p:nvPicPr>
        <p:blipFill>
          <a:blip r:embed="rId13"/>
          <a:stretch>
            <a:fillRect/>
          </a:stretch>
        </p:blipFill>
        <p:spPr>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UNIT%201_Lesson%203%20Making%20Breakfastpart2.mp3"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UNIT%201_Lesson%203%20Making%20Breakfastpart2.mp3"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20799;&#31461;&#27468;&#26354;-In%20The%20Living%20Room.mp3"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v.sohu.com/v/dXMvMzMzNzI2MjAyLzEwMzc4NjQ0My5zaHRtb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Administrator\Desktop\&#35838;&#20214;%20&#20864;&#25945;&#33521;&#35821;&#20845;&#24180;&#32423;&#19978;\Unit%204%20Christmas\Lesson%2020\Lesson%2020%20Christmas%20Tree%20-%20&#38083;&#22768;.mp3" TargetMode="External"/><Relationship Id="rId1" Type="http://schemas.microsoft.com/office/2007/relationships/media" Target="file:///C:\Users\Administrator\Desktop\&#35838;&#20214;%20&#20864;&#25945;&#33521;&#35821;&#20845;&#24180;&#32423;&#19978;\Unit%204%20Christmas\Lesson%2020\Lesson%2020%20Christmas%20Tree%20-%20&#38083;&#22768;.mp3" TargetMode="Externa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UNIT%201_Lesson%203%20Making%20Breakfastpart2.mp3"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a:spLocks noChangeArrowheads="1"/>
          </p:cNvSpPr>
          <p:nvPr/>
        </p:nvSpPr>
        <p:spPr bwMode="auto">
          <a:xfrm>
            <a:off x="-1" y="1340768"/>
            <a:ext cx="9144001" cy="9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fontAlgn="base">
              <a:lnSpc>
                <a:spcPct val="150000"/>
              </a:lnSpc>
              <a:spcBef>
                <a:spcPct val="0"/>
              </a:spcBef>
              <a:spcAft>
                <a:spcPct val="0"/>
              </a:spcAft>
              <a:defRPr/>
            </a:pPr>
            <a:r>
              <a:rPr lang="en-US" altLang="zh-CN" sz="4400" b="1" noProof="0" dirty="0" smtClean="0">
                <a:ln>
                  <a:noFill/>
                </a:ln>
                <a:solidFill>
                  <a:schemeClr val="tx1">
                    <a:lumMod val="85000"/>
                    <a:lumOff val="1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4400" b="1"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Unit 4  Christmas</a:t>
            </a:r>
            <a:endParaRPr kumimoji="0" lang="zh-CN" altLang="en-US" sz="4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2"/>
          <p:cNvSpPr txBox="1">
            <a:spLocks noChangeArrowheads="1"/>
          </p:cNvSpPr>
          <p:nvPr/>
        </p:nvSpPr>
        <p:spPr bwMode="auto">
          <a:xfrm>
            <a:off x="0" y="298921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800" i="0" u="none" strike="noStrike" kern="1200" cap="none" normalizeH="0" baseline="0" noProof="0" dirty="0" smtClean="0">
                <a:ln>
                  <a:noFill/>
                </a:ln>
                <a:solidFill>
                  <a:schemeClr val="tx1">
                    <a:lumMod val="85000"/>
                    <a:lumOff val="1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b="1" dirty="0" smtClean="0">
                <a:latin typeface="Times New Roman" panose="02020603050405020304" pitchFamily="18" charset="0"/>
                <a:ea typeface="微软雅黑" panose="020B0503020204020204" pitchFamily="34" charset="-122"/>
                <a:cs typeface="Times New Roman" panose="02020603050405020304" pitchFamily="18" charset="0"/>
              </a:rPr>
              <a:t>L</a:t>
            </a:r>
            <a:r>
              <a:rPr kumimoji="0" lang="en-US" altLang="zh-CN" sz="4800" b="1" i="0" u="none" strike="noStrike" kern="1200" cap="none"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esson 20 </a:t>
            </a:r>
            <a:r>
              <a:rPr kumimoji="0" lang="en-US" altLang="zh-CN" sz="4800" b="1" i="0" u="none" strike="noStrike" kern="1200" cap="none" normalizeH="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Christmas Tree</a:t>
            </a:r>
            <a:endParaRPr kumimoji="0" lang="en-US" altLang="zh-CN" sz="4800" b="1" i="0" u="none" strike="noStrike" kern="1200" cap="none"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2924753" y="5517232"/>
            <a:ext cx="3294492" cy="498598"/>
          </a:xfrm>
          <a:prstGeom prst="rect">
            <a:avLst/>
          </a:prstGeom>
        </p:spPr>
        <p:txBody>
          <a:bodyPr wrap="none">
            <a:spAutoFit/>
          </a:bodyPr>
          <a:lstStyle/>
          <a:p>
            <a:pPr marL="254000" indent="-2540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onsolidation</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nvGraphicFramePr>
        <p:xfrm>
          <a:off x="1503749" y="1268760"/>
          <a:ext cx="6096000" cy="307341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65491">
                <a:tc>
                  <a:txBody>
                    <a:bodyPr/>
                    <a:lstStyle/>
                    <a:p>
                      <a:endParaRPr lang="zh-CN" altLang="en-US" dirty="0"/>
                    </a:p>
                  </a:txBody>
                  <a:tcPr marL="77925" marR="77925"/>
                </a:tc>
                <a:tc>
                  <a:txBody>
                    <a:bodyPr/>
                    <a:lstStyle/>
                    <a:p>
                      <a:pPr algn="ctr"/>
                      <a:r>
                        <a:rPr lang="en-US" altLang="zh-CN" sz="2800" dirty="0" smtClean="0">
                          <a:latin typeface="Times New Roman" panose="02020603050405020304" pitchFamily="18" charset="0"/>
                          <a:cs typeface="Times New Roman" panose="02020603050405020304" pitchFamily="18" charset="0"/>
                        </a:rPr>
                        <a:t>How to do?</a:t>
                      </a:r>
                      <a:endParaRPr lang="zh-CN" altLang="en-US" sz="2800" dirty="0">
                        <a:latin typeface="Times New Roman" panose="02020603050405020304" pitchFamily="18" charset="0"/>
                        <a:cs typeface="Times New Roman" panose="02020603050405020304" pitchFamily="18" charset="0"/>
                      </a:endParaRPr>
                    </a:p>
                  </a:txBody>
                  <a:tcPr marL="77925" marR="77925"/>
                </a:tc>
                <a:extLst>
                  <a:ext uri="{0D108BD9-81ED-4DB2-BD59-A6C34878D82A}">
                    <a16:rowId xmlns:a16="http://schemas.microsoft.com/office/drawing/2014/main" val="10000"/>
                  </a:ext>
                </a:extLst>
              </a:tr>
              <a:tr h="456025">
                <a:tc>
                  <a:txBody>
                    <a:bodyPr/>
                    <a:lstStyle/>
                    <a:p>
                      <a:pPr algn="ctr"/>
                      <a:r>
                        <a:rPr lang="en-US" altLang="zh-CN" sz="2800" b="1" dirty="0" smtClean="0">
                          <a:latin typeface="Times New Roman" panose="02020603050405020304" pitchFamily="18" charset="0"/>
                          <a:cs typeface="Times New Roman" panose="02020603050405020304" pitchFamily="18" charset="0"/>
                        </a:rPr>
                        <a:t>Jenny’s Christmas</a:t>
                      </a:r>
                      <a:endParaRPr lang="zh-CN" altLang="en-US" sz="2800" b="1" dirty="0">
                        <a:latin typeface="Times New Roman" panose="02020603050405020304" pitchFamily="18" charset="0"/>
                        <a:cs typeface="Times New Roman" panose="02020603050405020304" pitchFamily="18" charset="0"/>
                      </a:endParaRPr>
                    </a:p>
                  </a:txBody>
                  <a:tcPr marL="77925" marR="77925"/>
                </a:tc>
                <a:tc>
                  <a:txBody>
                    <a:bodyPr/>
                    <a:lstStyle/>
                    <a:p>
                      <a:endParaRPr lang="zh-CN" altLang="en-US" dirty="0"/>
                    </a:p>
                  </a:txBody>
                  <a:tcPr marL="77925" marR="77925"/>
                </a:tc>
                <a:extLst>
                  <a:ext uri="{0D108BD9-81ED-4DB2-BD59-A6C34878D82A}">
                    <a16:rowId xmlns:a16="http://schemas.microsoft.com/office/drawing/2014/main" val="10001"/>
                  </a:ext>
                </a:extLst>
              </a:tr>
              <a:tr h="45340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dirty="0" smtClean="0">
                          <a:latin typeface="Times New Roman" panose="02020603050405020304" pitchFamily="18" charset="0"/>
                          <a:cs typeface="Times New Roman" panose="02020603050405020304" pitchFamily="18" charset="0"/>
                        </a:rPr>
                        <a:t>Your last Christmas</a:t>
                      </a:r>
                      <a:endParaRPr lang="zh-CN" altLang="en-US" sz="2800" b="1" dirty="0" smtClean="0">
                        <a:latin typeface="Times New Roman" panose="02020603050405020304" pitchFamily="18" charset="0"/>
                        <a:cs typeface="Times New Roman" panose="02020603050405020304" pitchFamily="18" charset="0"/>
                      </a:endParaRPr>
                    </a:p>
                  </a:txBody>
                  <a:tcPr marL="77925" marR="77925"/>
                </a:tc>
                <a:tc>
                  <a:txBody>
                    <a:bodyPr/>
                    <a:lstStyle/>
                    <a:p>
                      <a:endParaRPr lang="zh-CN" altLang="en-US" dirty="0"/>
                    </a:p>
                  </a:txBody>
                  <a:tcPr marL="77925" marR="77925"/>
                </a:tc>
                <a:extLst>
                  <a:ext uri="{0D108BD9-81ED-4DB2-BD59-A6C34878D82A}">
                    <a16:rowId xmlns:a16="http://schemas.microsoft.com/office/drawing/2014/main" val="10002"/>
                  </a:ext>
                </a:extLst>
              </a:tr>
              <a:tr h="665491">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dirty="0" smtClean="0">
                          <a:latin typeface="Times New Roman" panose="02020603050405020304" pitchFamily="18" charset="0"/>
                          <a:cs typeface="Times New Roman" panose="02020603050405020304" pitchFamily="18" charset="0"/>
                        </a:rPr>
                        <a:t>Your next Christmas</a:t>
                      </a:r>
                      <a:endParaRPr lang="zh-CN" altLang="en-US" sz="2800" b="1" dirty="0" smtClean="0">
                        <a:latin typeface="Times New Roman" panose="02020603050405020304" pitchFamily="18" charset="0"/>
                        <a:cs typeface="Times New Roman" panose="02020603050405020304" pitchFamily="18" charset="0"/>
                      </a:endParaRPr>
                    </a:p>
                  </a:txBody>
                  <a:tcPr marL="77925" marR="77925"/>
                </a:tc>
                <a:tc>
                  <a:txBody>
                    <a:bodyPr/>
                    <a:lstStyle/>
                    <a:p>
                      <a:endParaRPr lang="zh-CN" altLang="en-US" dirty="0"/>
                    </a:p>
                  </a:txBody>
                  <a:tcPr marL="77925" marR="77925"/>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Consolidation</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hlinkClick r:id="rId2" action="ppaction://hlinkfile"/>
          </p:cNvPr>
          <p:cNvSpPr txBox="1"/>
          <p:nvPr/>
        </p:nvSpPr>
        <p:spPr>
          <a:xfrm>
            <a:off x="1012830" y="764704"/>
            <a:ext cx="7072362" cy="523220"/>
          </a:xfrm>
          <a:prstGeom prst="rect">
            <a:avLst/>
          </a:prstGeom>
          <a:noFill/>
        </p:spPr>
        <p:txBody>
          <a:bodyPr wrap="square" rtlCol="0">
            <a:spAutoFit/>
          </a:bodyPr>
          <a:lstStyle/>
          <a:p>
            <a:r>
              <a:rPr lang="zh-CN" altLang="en-US" sz="2800" b="1" dirty="0" smtClean="0">
                <a:latin typeface="Times New Roman" panose="02020603050405020304" pitchFamily="18" charset="0"/>
                <a:cs typeface="Times New Roman" panose="02020603050405020304" pitchFamily="18" charset="0"/>
              </a:rPr>
              <a:t>感知一般过去时，现在时，将来时</a:t>
            </a:r>
            <a:endParaRPr lang="zh-CN" altLang="en-US" sz="2800" b="1" dirty="0">
              <a:latin typeface="Times New Roman" panose="02020603050405020304" pitchFamily="18" charset="0"/>
              <a:cs typeface="Times New Roman" panose="02020603050405020304" pitchFamily="18" charset="0"/>
            </a:endParaRPr>
          </a:p>
        </p:txBody>
      </p:sp>
      <p:pic>
        <p:nvPicPr>
          <p:cNvPr id="7" name="图片 6" descr="59 - 副本.jpg"/>
          <p:cNvPicPr>
            <a:picLocks noChangeAspect="1"/>
          </p:cNvPicPr>
          <p:nvPr/>
        </p:nvPicPr>
        <p:blipFill>
          <a:blip r:embed="rId3" cstate="email"/>
          <a:stretch>
            <a:fillRect/>
          </a:stretch>
        </p:blipFill>
        <p:spPr>
          <a:xfrm>
            <a:off x="432211" y="1340768"/>
            <a:ext cx="8036061" cy="5165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Consolidation</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hlinkClick r:id="rId2" action="ppaction://hlinkfile"/>
          </p:cNvPr>
          <p:cNvSpPr txBox="1"/>
          <p:nvPr/>
        </p:nvSpPr>
        <p:spPr>
          <a:xfrm>
            <a:off x="1142976" y="1405582"/>
            <a:ext cx="7072362" cy="523220"/>
          </a:xfrm>
          <a:prstGeom prst="rect">
            <a:avLst/>
          </a:prstGeom>
          <a:noFill/>
        </p:spPr>
        <p:txBody>
          <a:bodyPr wrap="square" rtlCol="0">
            <a:spAutoFit/>
          </a:bodyPr>
          <a:lstStyle/>
          <a:p>
            <a:r>
              <a:rPr lang="zh-CN" altLang="en-US" sz="2800" b="1" dirty="0" smtClean="0">
                <a:latin typeface="Times New Roman" panose="02020603050405020304" pitchFamily="18" charset="0"/>
                <a:cs typeface="Times New Roman" panose="02020603050405020304" pitchFamily="18" charset="0"/>
              </a:rPr>
              <a:t>我的昨天，今天，和明天</a:t>
            </a:r>
            <a:endParaRPr lang="zh-CN" altLang="en-US" sz="2800" b="1"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nvGraphicFramePr>
        <p:xfrm>
          <a:off x="890099" y="2276872"/>
          <a:ext cx="7215240" cy="1741812"/>
        </p:xfrm>
        <a:graphic>
          <a:graphicData uri="http://schemas.openxmlformats.org/drawingml/2006/table">
            <a:tbl>
              <a:tblPr firstRow="1" bandRow="1">
                <a:tableStyleId>{5C22544A-7EE6-4342-B048-85BDC9FD1C3A}</a:tableStyleId>
              </a:tblPr>
              <a:tblGrid>
                <a:gridCol w="1803810">
                  <a:extLst>
                    <a:ext uri="{9D8B030D-6E8A-4147-A177-3AD203B41FA5}">
                      <a16:colId xmlns:a16="http://schemas.microsoft.com/office/drawing/2014/main" val="20000"/>
                    </a:ext>
                  </a:extLst>
                </a:gridCol>
                <a:gridCol w="1803810">
                  <a:extLst>
                    <a:ext uri="{9D8B030D-6E8A-4147-A177-3AD203B41FA5}">
                      <a16:colId xmlns:a16="http://schemas.microsoft.com/office/drawing/2014/main" val="20001"/>
                    </a:ext>
                  </a:extLst>
                </a:gridCol>
                <a:gridCol w="1803810">
                  <a:extLst>
                    <a:ext uri="{9D8B030D-6E8A-4147-A177-3AD203B41FA5}">
                      <a16:colId xmlns:a16="http://schemas.microsoft.com/office/drawing/2014/main" val="20002"/>
                    </a:ext>
                  </a:extLst>
                </a:gridCol>
                <a:gridCol w="1803810">
                  <a:extLst>
                    <a:ext uri="{9D8B030D-6E8A-4147-A177-3AD203B41FA5}">
                      <a16:colId xmlns:a16="http://schemas.microsoft.com/office/drawing/2014/main" val="20003"/>
                    </a:ext>
                  </a:extLst>
                </a:gridCol>
              </a:tblGrid>
              <a:tr h="870906">
                <a:tc>
                  <a:txBody>
                    <a:bodyPr/>
                    <a:lstStyle/>
                    <a:p>
                      <a:endParaRPr lang="zh-CN" altLang="en-US" sz="2800" baseline="0" dirty="0">
                        <a:latin typeface="Times New Roman" panose="02020603050405020304" pitchFamily="18" charset="0"/>
                        <a:cs typeface="Times New Roman" panose="02020603050405020304" pitchFamily="18" charset="0"/>
                      </a:endParaRPr>
                    </a:p>
                  </a:txBody>
                  <a:tcPr/>
                </a:tc>
                <a:tc>
                  <a:txBody>
                    <a:bodyPr/>
                    <a:lstStyle/>
                    <a:p>
                      <a:r>
                        <a:rPr lang="en-US" altLang="zh-CN" sz="2800" baseline="0" dirty="0" smtClean="0">
                          <a:latin typeface="Times New Roman" panose="02020603050405020304" pitchFamily="18" charset="0"/>
                          <a:cs typeface="Times New Roman" panose="02020603050405020304" pitchFamily="18" charset="0"/>
                        </a:rPr>
                        <a:t>Yesterday</a:t>
                      </a:r>
                      <a:endParaRPr lang="zh-CN" altLang="en-US" sz="2800" baseline="0" dirty="0">
                        <a:latin typeface="Times New Roman" panose="02020603050405020304" pitchFamily="18" charset="0"/>
                        <a:cs typeface="Times New Roman" panose="02020603050405020304" pitchFamily="18" charset="0"/>
                      </a:endParaRPr>
                    </a:p>
                  </a:txBody>
                  <a:tcPr/>
                </a:tc>
                <a:tc>
                  <a:txBody>
                    <a:bodyPr/>
                    <a:lstStyle/>
                    <a:p>
                      <a:r>
                        <a:rPr lang="en-US" altLang="zh-CN" sz="2800" baseline="0" dirty="0" smtClean="0">
                          <a:latin typeface="Times New Roman" panose="02020603050405020304" pitchFamily="18" charset="0"/>
                          <a:cs typeface="Times New Roman" panose="02020603050405020304" pitchFamily="18" charset="0"/>
                        </a:rPr>
                        <a:t>Today</a:t>
                      </a:r>
                      <a:endParaRPr lang="zh-CN" altLang="en-US" sz="2800" baseline="0" dirty="0">
                        <a:latin typeface="Times New Roman" panose="02020603050405020304" pitchFamily="18" charset="0"/>
                        <a:cs typeface="Times New Roman" panose="02020603050405020304" pitchFamily="18" charset="0"/>
                      </a:endParaRPr>
                    </a:p>
                  </a:txBody>
                  <a:tcPr/>
                </a:tc>
                <a:tc>
                  <a:txBody>
                    <a:bodyPr/>
                    <a:lstStyle/>
                    <a:p>
                      <a:r>
                        <a:rPr lang="en-US" altLang="zh-CN" sz="2800" baseline="0" dirty="0" smtClean="0">
                          <a:latin typeface="Times New Roman" panose="02020603050405020304" pitchFamily="18" charset="0"/>
                          <a:cs typeface="Times New Roman" panose="02020603050405020304" pitchFamily="18" charset="0"/>
                        </a:rPr>
                        <a:t>Tomorrow</a:t>
                      </a:r>
                      <a:endParaRPr lang="zh-CN" altLang="en-US" sz="2800"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70906">
                <a:tc>
                  <a:txBody>
                    <a:bodyPr/>
                    <a:lstStyle/>
                    <a:p>
                      <a:pPr algn="ctr"/>
                      <a:r>
                        <a:rPr lang="en-US" altLang="zh-CN" sz="2800" b="1" baseline="0" dirty="0" smtClean="0">
                          <a:latin typeface="Times New Roman" panose="02020603050405020304" pitchFamily="18" charset="0"/>
                          <a:cs typeface="Times New Roman" panose="02020603050405020304" pitchFamily="18" charset="0"/>
                        </a:rPr>
                        <a:t>Me</a:t>
                      </a:r>
                      <a:endParaRPr lang="zh-CN" altLang="en-US" sz="2800" b="1" baseline="0" dirty="0">
                        <a:latin typeface="Times New Roman" panose="02020603050405020304" pitchFamily="18" charset="0"/>
                        <a:cs typeface="Times New Roman" panose="02020603050405020304" pitchFamily="18" charset="0"/>
                      </a:endParaRPr>
                    </a:p>
                  </a:txBody>
                  <a:tcPr/>
                </a:tc>
                <a:tc>
                  <a:txBody>
                    <a:bodyPr/>
                    <a:lstStyle/>
                    <a:p>
                      <a:endParaRPr lang="zh-CN" altLang="en-US" sz="2800" baseline="0">
                        <a:latin typeface="Times New Roman" panose="02020603050405020304" pitchFamily="18" charset="0"/>
                        <a:cs typeface="Times New Roman" panose="02020603050405020304" pitchFamily="18" charset="0"/>
                      </a:endParaRPr>
                    </a:p>
                  </a:txBody>
                  <a:tcPr/>
                </a:tc>
                <a:tc>
                  <a:txBody>
                    <a:bodyPr/>
                    <a:lstStyle/>
                    <a:p>
                      <a:endParaRPr lang="zh-CN" altLang="en-US" sz="2800" baseline="0">
                        <a:latin typeface="Times New Roman" panose="02020603050405020304" pitchFamily="18" charset="0"/>
                        <a:cs typeface="Times New Roman" panose="02020603050405020304" pitchFamily="18" charset="0"/>
                      </a:endParaRPr>
                    </a:p>
                  </a:txBody>
                  <a:tcPr/>
                </a:tc>
                <a:tc>
                  <a:txBody>
                    <a:bodyPr/>
                    <a:lstStyle/>
                    <a:p>
                      <a:endParaRPr lang="zh-CN" altLang="en-US" sz="2800"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Summing up</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810575" y="1196753"/>
            <a:ext cx="5574944" cy="4401205"/>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1.</a:t>
            </a:r>
            <a:r>
              <a:rPr lang="en-US" altLang="zh-CN" sz="2800" b="1" dirty="0" smtClean="0">
                <a:solidFill>
                  <a:srgbClr val="C00000"/>
                </a:solidFill>
                <a:latin typeface="Times New Roman" panose="02020603050405020304" pitchFamily="18" charset="0"/>
                <a:cs typeface="Times New Roman" panose="02020603050405020304" pitchFamily="18" charset="0"/>
              </a:rPr>
              <a:t>Words:</a:t>
            </a:r>
          </a:p>
          <a:p>
            <a:r>
              <a:rPr lang="en-US" altLang="zh-CN" sz="2800" b="1" dirty="0" smtClean="0">
                <a:latin typeface="Times New Roman" panose="02020603050405020304" pitchFamily="18" charset="0"/>
                <a:cs typeface="Times New Roman" panose="02020603050405020304" pitchFamily="18" charset="0"/>
              </a:rPr>
              <a:t> tomorrow, put…on…, put…under….</a:t>
            </a:r>
            <a:r>
              <a:rPr lang="zh-CN" altLang="en-US" sz="2800" b="1" dirty="0" smtClean="0">
                <a:latin typeface="Times New Roman" panose="02020603050405020304" pitchFamily="18" charset="0"/>
                <a:cs typeface="Times New Roman" panose="02020603050405020304" pitchFamily="18" charset="0"/>
              </a:rPr>
              <a:t>等。</a:t>
            </a:r>
            <a:r>
              <a:rPr lang="en-US" altLang="zh-CN" sz="2800" b="1" dirty="0" smtClean="0">
                <a:latin typeface="Times New Roman" panose="02020603050405020304" pitchFamily="18" charset="0"/>
                <a:cs typeface="Times New Roman" panose="02020603050405020304" pitchFamily="18" charset="0"/>
              </a:rPr>
              <a:t> </a:t>
            </a:r>
          </a:p>
          <a:p>
            <a:r>
              <a:rPr lang="en-US" altLang="zh-CN" sz="2800" b="1" dirty="0" smtClean="0">
                <a:latin typeface="Times New Roman" panose="02020603050405020304" pitchFamily="18" charset="0"/>
                <a:cs typeface="Times New Roman" panose="02020603050405020304" pitchFamily="18" charset="0"/>
              </a:rPr>
              <a:t>2. </a:t>
            </a:r>
            <a:r>
              <a:rPr lang="en-US" altLang="zh-CN" sz="2800" b="1" dirty="0" smtClean="0">
                <a:solidFill>
                  <a:srgbClr val="C00000"/>
                </a:solidFill>
                <a:latin typeface="Times New Roman" panose="02020603050405020304" pitchFamily="18" charset="0"/>
                <a:cs typeface="Times New Roman" panose="02020603050405020304" pitchFamily="18" charset="0"/>
              </a:rPr>
              <a:t>Sentences:</a:t>
            </a:r>
          </a:p>
          <a:p>
            <a:r>
              <a:rPr lang="en-US" altLang="zh-CN" sz="2800" b="1" dirty="0" smtClean="0">
                <a:latin typeface="Times New Roman" panose="02020603050405020304" pitchFamily="18" charset="0"/>
                <a:cs typeface="Times New Roman" panose="02020603050405020304" pitchFamily="18" charset="0"/>
              </a:rPr>
              <a:t> It’s fun to do…</a:t>
            </a:r>
          </a:p>
          <a:p>
            <a:r>
              <a:rPr lang="en-US" altLang="zh-CN" sz="2800" b="1" dirty="0" smtClean="0">
                <a:latin typeface="Times New Roman" panose="02020603050405020304" pitchFamily="18" charset="0"/>
                <a:cs typeface="Times New Roman" panose="02020603050405020304" pitchFamily="18" charset="0"/>
              </a:rPr>
              <a:t>3.</a:t>
            </a:r>
          </a:p>
          <a:p>
            <a:r>
              <a:rPr lang="zh-CN" altLang="en-US" sz="2800" b="1" dirty="0" smtClean="0">
                <a:latin typeface="Times New Roman" panose="02020603050405020304" pitchFamily="18" charset="0"/>
                <a:cs typeface="Times New Roman" panose="02020603050405020304" pitchFamily="18" charset="0"/>
              </a:rPr>
              <a:t>这节课我的收获是：</a:t>
            </a:r>
            <a:r>
              <a:rPr lang="en-US" altLang="zh-CN" sz="2800" b="1" dirty="0" smtClean="0">
                <a:latin typeface="Times New Roman" panose="02020603050405020304" pitchFamily="18" charset="0"/>
                <a:cs typeface="Times New Roman" panose="02020603050405020304" pitchFamily="18" charset="0"/>
              </a:rPr>
              <a:t>_____________</a:t>
            </a:r>
          </a:p>
          <a:p>
            <a:r>
              <a:rPr lang="zh-CN" altLang="en-US" sz="2800" b="1" dirty="0" smtClean="0">
                <a:latin typeface="Times New Roman" panose="02020603050405020304" pitchFamily="18" charset="0"/>
                <a:cs typeface="Times New Roman" panose="02020603050405020304" pitchFamily="18" charset="0"/>
              </a:rPr>
              <a:t>这节课我的不足是：</a:t>
            </a:r>
            <a:r>
              <a:rPr lang="en-US" altLang="zh-CN" sz="2800" b="1" dirty="0" smtClean="0">
                <a:latin typeface="Times New Roman" panose="02020603050405020304" pitchFamily="18" charset="0"/>
                <a:cs typeface="Times New Roman" panose="02020603050405020304" pitchFamily="18" charset="0"/>
              </a:rPr>
              <a:t>_____________</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Homework </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928662" y="1477022"/>
            <a:ext cx="7572428" cy="1384995"/>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1.</a:t>
            </a:r>
            <a:r>
              <a:rPr lang="zh-CN" altLang="en-US" sz="2800" b="1" dirty="0" smtClean="0">
                <a:latin typeface="Times New Roman" panose="02020603050405020304" pitchFamily="18" charset="0"/>
                <a:cs typeface="Times New Roman" panose="02020603050405020304" pitchFamily="18" charset="0"/>
              </a:rPr>
              <a:t>听录音，朗读本课的第一部分 </a:t>
            </a:r>
            <a:endParaRPr lang="en-US" altLang="zh-CN" sz="2800" b="1" dirty="0" smtClean="0">
              <a:latin typeface="Times New Roman" panose="02020603050405020304" pitchFamily="18" charset="0"/>
              <a:cs typeface="Times New Roman" panose="02020603050405020304" pitchFamily="18" charset="0"/>
            </a:endParaRPr>
          </a:p>
          <a:p>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2.</a:t>
            </a:r>
            <a:r>
              <a:rPr lang="zh-CN" altLang="en-US" sz="2800" b="1" dirty="0" smtClean="0">
                <a:latin typeface="Times New Roman" panose="02020603050405020304" pitchFamily="18" charset="0"/>
                <a:cs typeface="Times New Roman" panose="02020603050405020304" pitchFamily="18" charset="0"/>
              </a:rPr>
              <a:t>课后查找一些关于中西文化差异的其他信息</a:t>
            </a:r>
            <a:endParaRPr lang="en-US" altLang="zh-CN" sz="2800" dirty="0" smtClean="0">
              <a:latin typeface="Times New Roman" panose="02020603050405020304" pitchFamily="18" charset="0"/>
              <a:cs typeface="Times New Roman" panose="02020603050405020304" pitchFamily="18" charset="0"/>
            </a:endParaRPr>
          </a:p>
        </p:txBody>
      </p:sp>
      <p:pic>
        <p:nvPicPr>
          <p:cNvPr id="7" name="图片 6" descr="96211443090303.png"/>
          <p:cNvPicPr>
            <a:picLocks noChangeAspect="1"/>
          </p:cNvPicPr>
          <p:nvPr/>
        </p:nvPicPr>
        <p:blipFill>
          <a:blip r:embed="rId2" cstate="print"/>
          <a:stretch>
            <a:fillRect/>
          </a:stretch>
        </p:blipFill>
        <p:spPr>
          <a:xfrm>
            <a:off x="928662" y="3356992"/>
            <a:ext cx="7215238" cy="3371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thankyouxiaoqingxinzitisheji_8395173.jpg"/>
          <p:cNvPicPr>
            <a:picLocks noChangeAspect="1"/>
          </p:cNvPicPr>
          <p:nvPr/>
        </p:nvPicPr>
        <p:blipFill>
          <a:blip r:embed="rId2" cstate="print"/>
          <a:stretch>
            <a:fillRect/>
          </a:stretch>
        </p:blipFill>
        <p:spPr>
          <a:xfrm>
            <a:off x="2032000" y="889000"/>
            <a:ext cx="5080000" cy="50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Warming up</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hlinkClick r:id="rId2" action="ppaction://hlinkfile"/>
          </p:cNvPr>
          <p:cNvSpPr txBox="1"/>
          <p:nvPr/>
        </p:nvSpPr>
        <p:spPr>
          <a:xfrm>
            <a:off x="179512" y="764704"/>
            <a:ext cx="5851310" cy="1815882"/>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What do you usually do at Christmas?</a:t>
            </a:r>
          </a:p>
          <a:p>
            <a:r>
              <a:rPr lang="en-US" altLang="zh-CN" sz="2800" b="1" dirty="0" smtClean="0">
                <a:latin typeface="Times New Roman" panose="02020603050405020304" pitchFamily="18" charset="0"/>
                <a:cs typeface="Times New Roman" panose="02020603050405020304" pitchFamily="18" charset="0"/>
              </a:rPr>
              <a:t>I usually…</a:t>
            </a:r>
          </a:p>
          <a:p>
            <a:r>
              <a:rPr lang="en-US" altLang="zh-CN" sz="2800" b="1" dirty="0" smtClean="0">
                <a:latin typeface="Times New Roman" panose="02020603050405020304" pitchFamily="18" charset="0"/>
                <a:cs typeface="Times New Roman" panose="02020603050405020304" pitchFamily="18" charset="0"/>
              </a:rPr>
              <a:t>It’s fun to do… </a:t>
            </a:r>
          </a:p>
          <a:p>
            <a:endParaRPr lang="zh-CN" altLang="en-US" sz="2800" dirty="0">
              <a:latin typeface="Times New Roman" panose="02020603050405020304" pitchFamily="18" charset="0"/>
              <a:cs typeface="Times New Roman" panose="02020603050405020304" pitchFamily="18" charset="0"/>
            </a:endParaRPr>
          </a:p>
        </p:txBody>
      </p:sp>
      <p:grpSp>
        <p:nvGrpSpPr>
          <p:cNvPr id="20" name="组合 19"/>
          <p:cNvGrpSpPr/>
          <p:nvPr/>
        </p:nvGrpSpPr>
        <p:grpSpPr>
          <a:xfrm>
            <a:off x="674701" y="944038"/>
            <a:ext cx="8070765" cy="5908257"/>
            <a:chOff x="644639" y="785794"/>
            <a:chExt cx="8070765" cy="5908257"/>
          </a:xfrm>
        </p:grpSpPr>
        <p:pic>
          <p:nvPicPr>
            <p:cNvPr id="15" name="图片 14" descr="2186428_123617087167_2.jpg"/>
            <p:cNvPicPr>
              <a:picLocks noChangeAspect="1"/>
            </p:cNvPicPr>
            <p:nvPr/>
          </p:nvPicPr>
          <p:blipFill>
            <a:blip r:embed="rId3" cstate="email"/>
            <a:srcRect/>
            <a:stretch>
              <a:fillRect/>
            </a:stretch>
          </p:blipFill>
          <p:spPr>
            <a:xfrm>
              <a:off x="928662" y="4643446"/>
              <a:ext cx="3283867" cy="2044892"/>
            </a:xfrm>
            <a:prstGeom prst="rect">
              <a:avLst/>
            </a:prstGeom>
          </p:spPr>
        </p:pic>
        <p:pic>
          <p:nvPicPr>
            <p:cNvPr id="16" name="图片 15" descr="ec5cdd4cf4beb83f0841e94f9389d2e96aaade2c31cbe-IsthGa_fw580 (1).jpg"/>
            <p:cNvPicPr>
              <a:picLocks noChangeAspect="1"/>
            </p:cNvPicPr>
            <p:nvPr/>
          </p:nvPicPr>
          <p:blipFill>
            <a:blip r:embed="rId4" cstate="email"/>
            <a:stretch>
              <a:fillRect/>
            </a:stretch>
          </p:blipFill>
          <p:spPr>
            <a:xfrm>
              <a:off x="644639" y="2348879"/>
              <a:ext cx="2357454" cy="2239582"/>
            </a:xfrm>
            <a:prstGeom prst="rect">
              <a:avLst/>
            </a:prstGeom>
          </p:spPr>
        </p:pic>
        <p:pic>
          <p:nvPicPr>
            <p:cNvPr id="17" name="图片 16" descr="185d709020973a32e0cd9bf8c524a67df54a4ca0da420-4xu7Ij_fw658.gif"/>
            <p:cNvPicPr>
              <a:picLocks noChangeAspect="1"/>
            </p:cNvPicPr>
            <p:nvPr/>
          </p:nvPicPr>
          <p:blipFill>
            <a:blip r:embed="rId5" cstate="email"/>
            <a:stretch>
              <a:fillRect/>
            </a:stretch>
          </p:blipFill>
          <p:spPr>
            <a:xfrm>
              <a:off x="6000760" y="785794"/>
              <a:ext cx="2714644" cy="2714644"/>
            </a:xfrm>
            <a:prstGeom prst="rect">
              <a:avLst/>
            </a:prstGeom>
          </p:spPr>
        </p:pic>
        <p:pic>
          <p:nvPicPr>
            <p:cNvPr id="18" name="图片 17" descr="t01ccd6a2666d1589b2.jpg"/>
            <p:cNvPicPr>
              <a:picLocks noChangeAspect="1"/>
            </p:cNvPicPr>
            <p:nvPr/>
          </p:nvPicPr>
          <p:blipFill>
            <a:blip r:embed="rId6" cstate="print"/>
            <a:stretch>
              <a:fillRect/>
            </a:stretch>
          </p:blipFill>
          <p:spPr>
            <a:xfrm>
              <a:off x="3160604" y="2060847"/>
              <a:ext cx="2540000" cy="1905000"/>
            </a:xfrm>
            <a:prstGeom prst="rect">
              <a:avLst/>
            </a:prstGeom>
          </p:spPr>
        </p:pic>
        <p:pic>
          <p:nvPicPr>
            <p:cNvPr id="19" name="图片 18" descr="111924oqlnvjnqlnqt7kqn.jpg"/>
            <p:cNvPicPr>
              <a:picLocks noChangeAspect="1"/>
            </p:cNvPicPr>
            <p:nvPr/>
          </p:nvPicPr>
          <p:blipFill>
            <a:blip r:embed="rId7" cstate="email"/>
            <a:stretch>
              <a:fillRect/>
            </a:stretch>
          </p:blipFill>
          <p:spPr>
            <a:xfrm>
              <a:off x="4357686" y="4286256"/>
              <a:ext cx="4280524" cy="2407795"/>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Presentation</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928662" y="928670"/>
            <a:ext cx="3714776"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1.A Western holiday</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857224" y="1238221"/>
            <a:ext cx="7858180" cy="5012580"/>
            <a:chOff x="857224" y="1238221"/>
            <a:chExt cx="7858180" cy="5012580"/>
          </a:xfrm>
        </p:grpSpPr>
        <p:pic>
          <p:nvPicPr>
            <p:cNvPr id="7" name="图片 6" descr="0b27108ad63c4db2bd4e83fd61dab142_th.jpeg"/>
            <p:cNvPicPr>
              <a:picLocks noChangeAspect="1"/>
            </p:cNvPicPr>
            <p:nvPr/>
          </p:nvPicPr>
          <p:blipFill>
            <a:blip r:embed="rId2" cstate="email"/>
            <a:stretch>
              <a:fillRect/>
            </a:stretch>
          </p:blipFill>
          <p:spPr>
            <a:xfrm>
              <a:off x="5214942" y="1238221"/>
              <a:ext cx="3500462" cy="2333642"/>
            </a:xfrm>
            <a:prstGeom prst="rect">
              <a:avLst/>
            </a:prstGeom>
          </p:spPr>
        </p:pic>
        <p:pic>
          <p:nvPicPr>
            <p:cNvPr id="10" name="图片 9" descr="t0195fa96a416aae6b3.jpg"/>
            <p:cNvPicPr>
              <a:picLocks noChangeAspect="1"/>
            </p:cNvPicPr>
            <p:nvPr/>
          </p:nvPicPr>
          <p:blipFill>
            <a:blip r:embed="rId3" cstate="print"/>
            <a:stretch>
              <a:fillRect/>
            </a:stretch>
          </p:blipFill>
          <p:spPr>
            <a:xfrm>
              <a:off x="1285852" y="1571612"/>
              <a:ext cx="3810000" cy="2952750"/>
            </a:xfrm>
            <a:prstGeom prst="rect">
              <a:avLst/>
            </a:prstGeom>
          </p:spPr>
        </p:pic>
        <p:pic>
          <p:nvPicPr>
            <p:cNvPr id="8" name="图片 7" descr="d2aed91119334228992b5ccdf72d6289_th.jpg"/>
            <p:cNvPicPr>
              <a:picLocks noChangeAspect="1"/>
            </p:cNvPicPr>
            <p:nvPr/>
          </p:nvPicPr>
          <p:blipFill>
            <a:blip r:embed="rId4" cstate="email"/>
            <a:stretch>
              <a:fillRect/>
            </a:stretch>
          </p:blipFill>
          <p:spPr>
            <a:xfrm>
              <a:off x="857224" y="4214818"/>
              <a:ext cx="4071966" cy="2035983"/>
            </a:xfrm>
            <a:prstGeom prst="rect">
              <a:avLst/>
            </a:prstGeom>
          </p:spPr>
        </p:pic>
        <p:pic>
          <p:nvPicPr>
            <p:cNvPr id="13" name="图片 12" descr="t01803fdd8e245536ee.jpg"/>
            <p:cNvPicPr>
              <a:picLocks noChangeAspect="1"/>
            </p:cNvPicPr>
            <p:nvPr/>
          </p:nvPicPr>
          <p:blipFill>
            <a:blip r:embed="rId5" cstate="print"/>
            <a:stretch>
              <a:fillRect/>
            </a:stretch>
          </p:blipFill>
          <p:spPr>
            <a:xfrm>
              <a:off x="5214942" y="3786190"/>
              <a:ext cx="3429024" cy="2143140"/>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Presentation</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图片 12" descr="6619196338654045305.gif"/>
          <p:cNvPicPr>
            <a:picLocks noChangeAspect="1"/>
          </p:cNvPicPr>
          <p:nvPr/>
        </p:nvPicPr>
        <p:blipFill>
          <a:blip r:embed="rId3" cstate="print"/>
          <a:stretch>
            <a:fillRect/>
          </a:stretch>
        </p:blipFill>
        <p:spPr>
          <a:xfrm>
            <a:off x="1588916" y="2143116"/>
            <a:ext cx="5113857" cy="3876682"/>
          </a:xfrm>
          <a:prstGeom prst="rect">
            <a:avLst/>
          </a:prstGeom>
        </p:spPr>
      </p:pic>
      <p:sp>
        <p:nvSpPr>
          <p:cNvPr id="8" name="TextBox 7"/>
          <p:cNvSpPr txBox="1"/>
          <p:nvPr/>
        </p:nvSpPr>
        <p:spPr>
          <a:xfrm>
            <a:off x="1649795" y="1214423"/>
            <a:ext cx="3348359"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hlinkClick r:id="rId4"/>
              </a:rPr>
              <a:t>The origin of Christmas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Presentation</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413366" y="2060848"/>
            <a:ext cx="4879784" cy="3970318"/>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First , I’m going to put the lights on the tree.</a:t>
            </a:r>
          </a:p>
          <a:p>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Then I’m going to put Christmas things on the tree.</a:t>
            </a:r>
          </a:p>
          <a:p>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The star always goes on top.</a:t>
            </a:r>
          </a:p>
          <a:p>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We put our gifts under the tree.</a:t>
            </a:r>
          </a:p>
        </p:txBody>
      </p:sp>
      <p:pic>
        <p:nvPicPr>
          <p:cNvPr id="8" name="图片 7" descr="20081118_d736eced55ad1bf2d8476eOWKtMqb2KU.gif"/>
          <p:cNvPicPr>
            <a:picLocks noChangeAspect="1"/>
          </p:cNvPicPr>
          <p:nvPr/>
        </p:nvPicPr>
        <p:blipFill>
          <a:blip r:embed="rId2" cstate="print"/>
          <a:stretch>
            <a:fillRect/>
          </a:stretch>
        </p:blipFill>
        <p:spPr>
          <a:xfrm>
            <a:off x="5308380" y="2276872"/>
            <a:ext cx="3176890" cy="3857652"/>
          </a:xfrm>
          <a:prstGeom prst="rect">
            <a:avLst/>
          </a:prstGeom>
        </p:spPr>
      </p:pic>
      <p:pic>
        <p:nvPicPr>
          <p:cNvPr id="9" name="图片 8" descr="20081218213152482_2.jpg"/>
          <p:cNvPicPr>
            <a:picLocks noChangeAspect="1"/>
          </p:cNvPicPr>
          <p:nvPr/>
        </p:nvPicPr>
        <p:blipFill>
          <a:blip r:embed="rId3" cstate="email"/>
          <a:stretch>
            <a:fillRect/>
          </a:stretch>
        </p:blipFill>
        <p:spPr>
          <a:xfrm>
            <a:off x="6929454" y="1928802"/>
            <a:ext cx="747225" cy="714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7084"/>
            <a:ext cx="8955306" cy="6863417"/>
          </a:xfrm>
          <a:prstGeom prst="rect">
            <a:avLst/>
          </a:prstGeom>
          <a:noFill/>
        </p:spPr>
        <p:txBody>
          <a:bodyPr wrap="square" rtlCol="0">
            <a:spAutoFit/>
          </a:bodyPr>
          <a:lstStyle/>
          <a:p>
            <a:r>
              <a:rPr lang="en-US" altLang="zh-CN" sz="2000" b="1" dirty="0" smtClean="0">
                <a:solidFill>
                  <a:srgbClr val="FF0000"/>
                </a:solidFill>
                <a:latin typeface="Times New Roman" panose="02020603050405020304" pitchFamily="18" charset="0"/>
                <a:cs typeface="Times New Roman" panose="02020603050405020304" pitchFamily="18" charset="0"/>
              </a:rPr>
              <a:t>The Origin of Christmas</a:t>
            </a:r>
          </a:p>
          <a:p>
            <a:r>
              <a:rPr lang="en-US" altLang="zh-CN" sz="2000" b="1" dirty="0" smtClean="0">
                <a:latin typeface="Times New Roman" panose="02020603050405020304" pitchFamily="18" charset="0"/>
                <a:cs typeface="Times New Roman" panose="02020603050405020304" pitchFamily="18" charset="0"/>
              </a:rPr>
              <a:t>Christmas Day December 25-which celebrates the birth of Jesus Christ, the founder of the Christian religion, is the biggest and best-loved holiday in the United States.</a:t>
            </a:r>
          </a:p>
          <a:p>
            <a:r>
              <a:rPr lang="en-US" altLang="zh-CN" sz="2000" b="1" dirty="0" smtClean="0">
                <a:latin typeface="Times New Roman" panose="02020603050405020304" pitchFamily="18" charset="0"/>
                <a:cs typeface="Times New Roman" panose="02020603050405020304" pitchFamily="18" charset="0"/>
              </a:rPr>
              <a:t>According to the Bible, holy book of Christians, God decided to allow his only son, Jesus Christ, to be born to a human mother and live on earth so that people could understand God better and learn to love God and each other more.“Christmas” meaning “celebration of Christ ” honors the time when Jesus was born to a young Jewish woman Mary.</a:t>
            </a:r>
          </a:p>
          <a:p>
            <a:r>
              <a:rPr lang="en-US" altLang="zh-CN" sz="2000" b="1" dirty="0" smtClean="0">
                <a:latin typeface="Times New Roman" panose="02020603050405020304" pitchFamily="18" charset="0"/>
                <a:cs typeface="Times New Roman" panose="02020603050405020304" pitchFamily="18" charset="0"/>
              </a:rPr>
              <a:t>Mary was engaged to be married to Joseph, a carpenter, but before they came together, she was found to be with child. Because Joseph, her husband, was a righteous man and did not want to expose her to public disgrace, he had in mind to divorce her quietly. But after he had considered this, an angel of the Lord appeared to him in a dream and said, “Do not be afraid to take Mary home as your wife, because what is conceived in her is from the Holy Spirit. She will give birth to a son, and you are to give him the name Jesus</a:t>
            </a:r>
            <a:r>
              <a:rPr lang="zh-CN" altLang="en-US" sz="2000" b="1" dirty="0" smtClean="0">
                <a:latin typeface="Times New Roman" panose="02020603050405020304" pitchFamily="18" charset="0"/>
                <a:cs typeface="Times New Roman" panose="02020603050405020304" pitchFamily="18" charset="0"/>
              </a:rPr>
              <a:t>，</a:t>
            </a:r>
            <a:r>
              <a:rPr lang="en-US" altLang="zh-CN" sz="2000" b="1" dirty="0" smtClean="0">
                <a:latin typeface="Times New Roman" panose="02020603050405020304" pitchFamily="18" charset="0"/>
                <a:cs typeface="Times New Roman" panose="02020603050405020304" pitchFamily="18" charset="0"/>
              </a:rPr>
              <a:t>because he will save his people from their sins."</a:t>
            </a:r>
          </a:p>
          <a:p>
            <a:r>
              <a:rPr lang="en-US" altLang="zh-CN" sz="2000" b="1" dirty="0" smtClean="0">
                <a:latin typeface="Times New Roman" panose="02020603050405020304" pitchFamily="18" charset="0"/>
                <a:cs typeface="Times New Roman" panose="02020603050405020304" pitchFamily="18" charset="0"/>
              </a:rPr>
              <a:t>Although the exact date of the birth of Jesus nearly 2000 years ago is not known</a:t>
            </a:r>
            <a:r>
              <a:rPr lang="zh-CN" altLang="en-US" sz="2000" b="1" dirty="0" smtClean="0">
                <a:latin typeface="Times New Roman" panose="02020603050405020304" pitchFamily="18" charset="0"/>
                <a:cs typeface="Times New Roman" panose="02020603050405020304" pitchFamily="18" charset="0"/>
              </a:rPr>
              <a:t>，</a:t>
            </a:r>
            <a:r>
              <a:rPr lang="en-US" altLang="zh-CN" sz="2000" b="1" dirty="0" smtClean="0">
                <a:latin typeface="Times New Roman" panose="02020603050405020304" pitchFamily="18" charset="0"/>
                <a:cs typeface="Times New Roman" panose="02020603050405020304" pitchFamily="18" charset="0"/>
              </a:rPr>
              <a:t>the calendar on the supposed date divides all time into B.C.(Before Christ)and A.D.( a Latin phrase, Anno Domini,</a:t>
            </a:r>
            <a:r>
              <a:rPr lang="zh-CN" altLang="en-US" sz="2000" b="1" dirty="0" smtClean="0">
                <a:latin typeface="Times New Roman" panose="02020603050405020304" pitchFamily="18" charset="0"/>
                <a:cs typeface="Times New Roman" panose="02020603050405020304" pitchFamily="18" charset="0"/>
              </a:rPr>
              <a:t>“</a:t>
            </a:r>
            <a:r>
              <a:rPr lang="en-US" altLang="zh-CN" sz="2000" b="1" dirty="0" smtClean="0">
                <a:latin typeface="Times New Roman" panose="02020603050405020304" pitchFamily="18" charset="0"/>
                <a:cs typeface="Times New Roman" panose="02020603050405020304" pitchFamily="18" charset="0"/>
              </a:rPr>
              <a:t>in the year of our Lord.”)For the first 300 years, Jesus‘ birthday was celebrated on different dates. Finally, in the year 354, church leaders chose December 25 as his birthday.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Practice</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图片 11" descr="QQ图片20180803101736.jpg"/>
          <p:cNvPicPr>
            <a:picLocks noChangeAspect="1"/>
          </p:cNvPicPr>
          <p:nvPr/>
        </p:nvPicPr>
        <p:blipFill>
          <a:blip r:embed="rId4" cstate="email"/>
          <a:stretch>
            <a:fillRect/>
          </a:stretch>
        </p:blipFill>
        <p:spPr>
          <a:xfrm>
            <a:off x="1565114" y="908721"/>
            <a:ext cx="6046585" cy="3669595"/>
          </a:xfrm>
          <a:prstGeom prst="rect">
            <a:avLst/>
          </a:prstGeom>
        </p:spPr>
      </p:pic>
      <p:pic>
        <p:nvPicPr>
          <p:cNvPr id="13" name="图片 12" descr="QQ图片20180803101740.jpg"/>
          <p:cNvPicPr>
            <a:picLocks noChangeAspect="1"/>
          </p:cNvPicPr>
          <p:nvPr/>
        </p:nvPicPr>
        <p:blipFill>
          <a:blip r:embed="rId5" cstate="email"/>
          <a:stretch>
            <a:fillRect/>
          </a:stretch>
        </p:blipFill>
        <p:spPr>
          <a:xfrm>
            <a:off x="1565115" y="4230149"/>
            <a:ext cx="6013770" cy="1889373"/>
          </a:xfrm>
          <a:prstGeom prst="rect">
            <a:avLst/>
          </a:prstGeom>
        </p:spPr>
      </p:pic>
      <p:sp>
        <p:nvSpPr>
          <p:cNvPr id="14" name="TextBox 13"/>
          <p:cNvSpPr txBox="1"/>
          <p:nvPr/>
        </p:nvSpPr>
        <p:spPr>
          <a:xfrm>
            <a:off x="2117399" y="1124744"/>
            <a:ext cx="306825"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F</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56034" y="2420888"/>
            <a:ext cx="306825"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056034" y="1988840"/>
            <a:ext cx="306825"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056034" y="1556792"/>
            <a:ext cx="306825"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871940" y="3645025"/>
            <a:ext cx="417282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They bought a Christmas tree.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731050" y="4725145"/>
            <a:ext cx="1534125" cy="830997"/>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on the tree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835620" y="5229201"/>
            <a:ext cx="1534125" cy="830997"/>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on the tree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915145" y="5589241"/>
            <a:ext cx="2393235" cy="830997"/>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on top of the tree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553840" y="5229201"/>
            <a:ext cx="208641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under the tree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5" name="Lesson 20 Christmas Tree - 铃声.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951465" y="1052737"/>
            <a:ext cx="498741" cy="585241"/>
          </a:xfrm>
          <a:prstGeom prst="rect">
            <a:avLst/>
          </a:prstGeom>
        </p:spPr>
      </p:pic>
      <p:sp>
        <p:nvSpPr>
          <p:cNvPr id="16" name="TextBox 15"/>
          <p:cNvSpPr txBox="1"/>
          <p:nvPr/>
        </p:nvSpPr>
        <p:spPr>
          <a:xfrm>
            <a:off x="1832433" y="785795"/>
            <a:ext cx="487034" cy="461665"/>
          </a:xfrm>
          <a:prstGeom prst="rect">
            <a:avLst/>
          </a:prstGeom>
          <a:noFill/>
        </p:spPr>
        <p:txBody>
          <a:bodyPr wrap="square" rtlCol="0">
            <a:spAutoFit/>
          </a:bodyPr>
          <a:lstStyle/>
          <a:p>
            <a:r>
              <a:rPr lang="en-US" altLang="zh-CN" sz="2400" b="1" dirty="0" smtClean="0">
                <a:latin typeface="+mn-ea"/>
              </a:rPr>
              <a:t>1</a:t>
            </a:r>
            <a:endParaRPr lang="zh-CN" altLang="en-US" sz="2400" b="1" dirty="0">
              <a:latin typeface="+mn-ea"/>
            </a:endParaRPr>
          </a:p>
        </p:txBody>
      </p:sp>
      <p:sp>
        <p:nvSpPr>
          <p:cNvPr id="26" name="TextBox 25"/>
          <p:cNvSpPr txBox="1"/>
          <p:nvPr/>
        </p:nvSpPr>
        <p:spPr>
          <a:xfrm>
            <a:off x="1771554" y="2786059"/>
            <a:ext cx="304396" cy="461665"/>
          </a:xfrm>
          <a:prstGeom prst="rect">
            <a:avLst/>
          </a:prstGeom>
          <a:noFill/>
        </p:spPr>
        <p:txBody>
          <a:bodyPr wrap="square" rtlCol="0">
            <a:spAutoFit/>
          </a:bodyPr>
          <a:lstStyle/>
          <a:p>
            <a:r>
              <a:rPr lang="en-US" altLang="zh-CN" sz="2400" b="1" dirty="0" smtClean="0">
                <a:latin typeface="+mn-ea"/>
              </a:rPr>
              <a:t>2</a:t>
            </a:r>
            <a:endParaRPr lang="zh-CN" altLang="en-US" sz="24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80">
                                          <p:stCondLst>
                                            <p:cond delay="0"/>
                                          </p:stCondLst>
                                        </p:cTn>
                                        <p:tgtEl>
                                          <p:spTgt spid="14"/>
                                        </p:tgtEl>
                                      </p:cBhvr>
                                    </p:animEffect>
                                    <p:anim calcmode="lin" valueType="num">
                                      <p:cBhvr>
                                        <p:cTn id="1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 dur="26">
                                          <p:stCondLst>
                                            <p:cond delay="650"/>
                                          </p:stCondLst>
                                        </p:cTn>
                                        <p:tgtEl>
                                          <p:spTgt spid="14"/>
                                        </p:tgtEl>
                                      </p:cBhvr>
                                      <p:to x="100000" y="60000"/>
                                    </p:animScale>
                                    <p:animScale>
                                      <p:cBhvr>
                                        <p:cTn id="18" dur="166" decel="50000">
                                          <p:stCondLst>
                                            <p:cond delay="676"/>
                                          </p:stCondLst>
                                        </p:cTn>
                                        <p:tgtEl>
                                          <p:spTgt spid="14"/>
                                        </p:tgtEl>
                                      </p:cBhvr>
                                      <p:to x="100000" y="100000"/>
                                    </p:animScale>
                                    <p:animScale>
                                      <p:cBhvr>
                                        <p:cTn id="19" dur="26">
                                          <p:stCondLst>
                                            <p:cond delay="1312"/>
                                          </p:stCondLst>
                                        </p:cTn>
                                        <p:tgtEl>
                                          <p:spTgt spid="14"/>
                                        </p:tgtEl>
                                      </p:cBhvr>
                                      <p:to x="100000" y="80000"/>
                                    </p:animScale>
                                    <p:animScale>
                                      <p:cBhvr>
                                        <p:cTn id="20" dur="166" decel="50000">
                                          <p:stCondLst>
                                            <p:cond delay="1338"/>
                                          </p:stCondLst>
                                        </p:cTn>
                                        <p:tgtEl>
                                          <p:spTgt spid="14"/>
                                        </p:tgtEl>
                                      </p:cBhvr>
                                      <p:to x="100000" y="100000"/>
                                    </p:animScale>
                                    <p:animScale>
                                      <p:cBhvr>
                                        <p:cTn id="21" dur="26">
                                          <p:stCondLst>
                                            <p:cond delay="1642"/>
                                          </p:stCondLst>
                                        </p:cTn>
                                        <p:tgtEl>
                                          <p:spTgt spid="14"/>
                                        </p:tgtEl>
                                      </p:cBhvr>
                                      <p:to x="100000" y="90000"/>
                                    </p:animScale>
                                    <p:animScale>
                                      <p:cBhvr>
                                        <p:cTn id="22" dur="166" decel="50000">
                                          <p:stCondLst>
                                            <p:cond delay="1668"/>
                                          </p:stCondLst>
                                        </p:cTn>
                                        <p:tgtEl>
                                          <p:spTgt spid="14"/>
                                        </p:tgtEl>
                                      </p:cBhvr>
                                      <p:to x="100000" y="100000"/>
                                    </p:animScale>
                                    <p:animScale>
                                      <p:cBhvr>
                                        <p:cTn id="23" dur="26">
                                          <p:stCondLst>
                                            <p:cond delay="1808"/>
                                          </p:stCondLst>
                                        </p:cTn>
                                        <p:tgtEl>
                                          <p:spTgt spid="14"/>
                                        </p:tgtEl>
                                      </p:cBhvr>
                                      <p:to x="100000" y="95000"/>
                                    </p:animScale>
                                    <p:animScale>
                                      <p:cBhvr>
                                        <p:cTn id="24" dur="166" decel="50000">
                                          <p:stCondLst>
                                            <p:cond delay="1834"/>
                                          </p:stCondLst>
                                        </p:cTn>
                                        <p:tgtEl>
                                          <p:spTgt spid="1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80">
                                          <p:stCondLst>
                                            <p:cond delay="0"/>
                                          </p:stCondLst>
                                        </p:cTn>
                                        <p:tgtEl>
                                          <p:spTgt spid="19"/>
                                        </p:tgtEl>
                                      </p:cBhvr>
                                    </p:animEffect>
                                    <p:anim calcmode="lin" valueType="num">
                                      <p:cBhvr>
                                        <p:cTn id="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5" dur="26">
                                          <p:stCondLst>
                                            <p:cond delay="650"/>
                                          </p:stCondLst>
                                        </p:cTn>
                                        <p:tgtEl>
                                          <p:spTgt spid="19"/>
                                        </p:tgtEl>
                                      </p:cBhvr>
                                      <p:to x="100000" y="60000"/>
                                    </p:animScale>
                                    <p:animScale>
                                      <p:cBhvr>
                                        <p:cTn id="36" dur="166" decel="50000">
                                          <p:stCondLst>
                                            <p:cond delay="676"/>
                                          </p:stCondLst>
                                        </p:cTn>
                                        <p:tgtEl>
                                          <p:spTgt spid="19"/>
                                        </p:tgtEl>
                                      </p:cBhvr>
                                      <p:to x="100000" y="100000"/>
                                    </p:animScale>
                                    <p:animScale>
                                      <p:cBhvr>
                                        <p:cTn id="37" dur="26">
                                          <p:stCondLst>
                                            <p:cond delay="1312"/>
                                          </p:stCondLst>
                                        </p:cTn>
                                        <p:tgtEl>
                                          <p:spTgt spid="19"/>
                                        </p:tgtEl>
                                      </p:cBhvr>
                                      <p:to x="100000" y="80000"/>
                                    </p:animScale>
                                    <p:animScale>
                                      <p:cBhvr>
                                        <p:cTn id="38" dur="166" decel="50000">
                                          <p:stCondLst>
                                            <p:cond delay="1338"/>
                                          </p:stCondLst>
                                        </p:cTn>
                                        <p:tgtEl>
                                          <p:spTgt spid="19"/>
                                        </p:tgtEl>
                                      </p:cBhvr>
                                      <p:to x="100000" y="100000"/>
                                    </p:animScale>
                                    <p:animScale>
                                      <p:cBhvr>
                                        <p:cTn id="39" dur="26">
                                          <p:stCondLst>
                                            <p:cond delay="1642"/>
                                          </p:stCondLst>
                                        </p:cTn>
                                        <p:tgtEl>
                                          <p:spTgt spid="19"/>
                                        </p:tgtEl>
                                      </p:cBhvr>
                                      <p:to x="100000" y="90000"/>
                                    </p:animScale>
                                    <p:animScale>
                                      <p:cBhvr>
                                        <p:cTn id="40" dur="166" decel="50000">
                                          <p:stCondLst>
                                            <p:cond delay="1668"/>
                                          </p:stCondLst>
                                        </p:cTn>
                                        <p:tgtEl>
                                          <p:spTgt spid="19"/>
                                        </p:tgtEl>
                                      </p:cBhvr>
                                      <p:to x="100000" y="100000"/>
                                    </p:animScale>
                                    <p:animScale>
                                      <p:cBhvr>
                                        <p:cTn id="41" dur="26">
                                          <p:stCondLst>
                                            <p:cond delay="1808"/>
                                          </p:stCondLst>
                                        </p:cTn>
                                        <p:tgtEl>
                                          <p:spTgt spid="19"/>
                                        </p:tgtEl>
                                      </p:cBhvr>
                                      <p:to x="100000" y="95000"/>
                                    </p:animScale>
                                    <p:animScale>
                                      <p:cBhvr>
                                        <p:cTn id="42" dur="166" decel="50000">
                                          <p:stCondLst>
                                            <p:cond delay="1834"/>
                                          </p:stCondLst>
                                        </p:cTn>
                                        <p:tgtEl>
                                          <p:spTgt spid="1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80">
                                          <p:stCondLst>
                                            <p:cond delay="0"/>
                                          </p:stCondLst>
                                        </p:cTn>
                                        <p:tgtEl>
                                          <p:spTgt spid="18"/>
                                        </p:tgtEl>
                                      </p:cBhvr>
                                    </p:animEffect>
                                    <p:anim calcmode="lin" valueType="num">
                                      <p:cBhvr>
                                        <p:cTn id="4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3" dur="26">
                                          <p:stCondLst>
                                            <p:cond delay="650"/>
                                          </p:stCondLst>
                                        </p:cTn>
                                        <p:tgtEl>
                                          <p:spTgt spid="18"/>
                                        </p:tgtEl>
                                      </p:cBhvr>
                                      <p:to x="100000" y="60000"/>
                                    </p:animScale>
                                    <p:animScale>
                                      <p:cBhvr>
                                        <p:cTn id="54" dur="166" decel="50000">
                                          <p:stCondLst>
                                            <p:cond delay="676"/>
                                          </p:stCondLst>
                                        </p:cTn>
                                        <p:tgtEl>
                                          <p:spTgt spid="18"/>
                                        </p:tgtEl>
                                      </p:cBhvr>
                                      <p:to x="100000" y="100000"/>
                                    </p:animScale>
                                    <p:animScale>
                                      <p:cBhvr>
                                        <p:cTn id="55" dur="26">
                                          <p:stCondLst>
                                            <p:cond delay="1312"/>
                                          </p:stCondLst>
                                        </p:cTn>
                                        <p:tgtEl>
                                          <p:spTgt spid="18"/>
                                        </p:tgtEl>
                                      </p:cBhvr>
                                      <p:to x="100000" y="80000"/>
                                    </p:animScale>
                                    <p:animScale>
                                      <p:cBhvr>
                                        <p:cTn id="56" dur="166" decel="50000">
                                          <p:stCondLst>
                                            <p:cond delay="1338"/>
                                          </p:stCondLst>
                                        </p:cTn>
                                        <p:tgtEl>
                                          <p:spTgt spid="18"/>
                                        </p:tgtEl>
                                      </p:cBhvr>
                                      <p:to x="100000" y="100000"/>
                                    </p:animScale>
                                    <p:animScale>
                                      <p:cBhvr>
                                        <p:cTn id="57" dur="26">
                                          <p:stCondLst>
                                            <p:cond delay="1642"/>
                                          </p:stCondLst>
                                        </p:cTn>
                                        <p:tgtEl>
                                          <p:spTgt spid="18"/>
                                        </p:tgtEl>
                                      </p:cBhvr>
                                      <p:to x="100000" y="90000"/>
                                    </p:animScale>
                                    <p:animScale>
                                      <p:cBhvr>
                                        <p:cTn id="58" dur="166" decel="50000">
                                          <p:stCondLst>
                                            <p:cond delay="1668"/>
                                          </p:stCondLst>
                                        </p:cTn>
                                        <p:tgtEl>
                                          <p:spTgt spid="18"/>
                                        </p:tgtEl>
                                      </p:cBhvr>
                                      <p:to x="100000" y="100000"/>
                                    </p:animScale>
                                    <p:animScale>
                                      <p:cBhvr>
                                        <p:cTn id="59" dur="26">
                                          <p:stCondLst>
                                            <p:cond delay="1808"/>
                                          </p:stCondLst>
                                        </p:cTn>
                                        <p:tgtEl>
                                          <p:spTgt spid="18"/>
                                        </p:tgtEl>
                                      </p:cBhvr>
                                      <p:to x="100000" y="95000"/>
                                    </p:animScale>
                                    <p:animScale>
                                      <p:cBhvr>
                                        <p:cTn id="60" dur="166" decel="50000">
                                          <p:stCondLst>
                                            <p:cond delay="1834"/>
                                          </p:stCondLst>
                                        </p:cTn>
                                        <p:tgtEl>
                                          <p:spTgt spid="18"/>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80">
                                          <p:stCondLst>
                                            <p:cond delay="0"/>
                                          </p:stCondLst>
                                        </p:cTn>
                                        <p:tgtEl>
                                          <p:spTgt spid="17"/>
                                        </p:tgtEl>
                                      </p:cBhvr>
                                    </p:animEffect>
                                    <p:anim calcmode="lin" valueType="num">
                                      <p:cBhvr>
                                        <p:cTn id="6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1" dur="26">
                                          <p:stCondLst>
                                            <p:cond delay="650"/>
                                          </p:stCondLst>
                                        </p:cTn>
                                        <p:tgtEl>
                                          <p:spTgt spid="17"/>
                                        </p:tgtEl>
                                      </p:cBhvr>
                                      <p:to x="100000" y="60000"/>
                                    </p:animScale>
                                    <p:animScale>
                                      <p:cBhvr>
                                        <p:cTn id="72" dur="166" decel="50000">
                                          <p:stCondLst>
                                            <p:cond delay="676"/>
                                          </p:stCondLst>
                                        </p:cTn>
                                        <p:tgtEl>
                                          <p:spTgt spid="17"/>
                                        </p:tgtEl>
                                      </p:cBhvr>
                                      <p:to x="100000" y="100000"/>
                                    </p:animScale>
                                    <p:animScale>
                                      <p:cBhvr>
                                        <p:cTn id="73" dur="26">
                                          <p:stCondLst>
                                            <p:cond delay="1312"/>
                                          </p:stCondLst>
                                        </p:cTn>
                                        <p:tgtEl>
                                          <p:spTgt spid="17"/>
                                        </p:tgtEl>
                                      </p:cBhvr>
                                      <p:to x="100000" y="80000"/>
                                    </p:animScale>
                                    <p:animScale>
                                      <p:cBhvr>
                                        <p:cTn id="74" dur="166" decel="50000">
                                          <p:stCondLst>
                                            <p:cond delay="1338"/>
                                          </p:stCondLst>
                                        </p:cTn>
                                        <p:tgtEl>
                                          <p:spTgt spid="17"/>
                                        </p:tgtEl>
                                      </p:cBhvr>
                                      <p:to x="100000" y="100000"/>
                                    </p:animScale>
                                    <p:animScale>
                                      <p:cBhvr>
                                        <p:cTn id="75" dur="26">
                                          <p:stCondLst>
                                            <p:cond delay="1642"/>
                                          </p:stCondLst>
                                        </p:cTn>
                                        <p:tgtEl>
                                          <p:spTgt spid="17"/>
                                        </p:tgtEl>
                                      </p:cBhvr>
                                      <p:to x="100000" y="90000"/>
                                    </p:animScale>
                                    <p:animScale>
                                      <p:cBhvr>
                                        <p:cTn id="76" dur="166" decel="50000">
                                          <p:stCondLst>
                                            <p:cond delay="1668"/>
                                          </p:stCondLst>
                                        </p:cTn>
                                        <p:tgtEl>
                                          <p:spTgt spid="17"/>
                                        </p:tgtEl>
                                      </p:cBhvr>
                                      <p:to x="100000" y="100000"/>
                                    </p:animScale>
                                    <p:animScale>
                                      <p:cBhvr>
                                        <p:cTn id="77" dur="26">
                                          <p:stCondLst>
                                            <p:cond delay="1808"/>
                                          </p:stCondLst>
                                        </p:cTn>
                                        <p:tgtEl>
                                          <p:spTgt spid="17"/>
                                        </p:tgtEl>
                                      </p:cBhvr>
                                      <p:to x="100000" y="95000"/>
                                    </p:animScale>
                                    <p:animScale>
                                      <p:cBhvr>
                                        <p:cTn id="78" dur="166" decel="50000">
                                          <p:stCondLst>
                                            <p:cond delay="1834"/>
                                          </p:stCondLst>
                                        </p:cTn>
                                        <p:tgtEl>
                                          <p:spTgt spid="17"/>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0">
                                            <p:txEl>
                                              <p:pRg st="0" end="0"/>
                                            </p:txEl>
                                          </p:spTgt>
                                        </p:tgtEl>
                                        <p:attrNameLst>
                                          <p:attrName>style.visibility</p:attrName>
                                        </p:attrNameLst>
                                      </p:cBhvr>
                                      <p:to>
                                        <p:strVal val="visible"/>
                                      </p:to>
                                    </p:set>
                                    <p:animEffect transition="in" filter="wipe(left)">
                                      <p:cBhvr>
                                        <p:cTn id="83" dur="500"/>
                                        <p:tgtEl>
                                          <p:spTgt spid="20">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left)">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left)">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4"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14" grpId="0"/>
      <p:bldP spid="17" grpId="0"/>
      <p:bldP spid="18" grpId="0"/>
      <p:bldP spid="19"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Practice</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706004" y="692696"/>
            <a:ext cx="4725105" cy="523220"/>
          </a:xfrm>
          <a:prstGeom prst="rect">
            <a:avLst/>
          </a:prstGeom>
          <a:noFill/>
        </p:spPr>
        <p:txBody>
          <a:bodyPr wrap="square" rtlCol="0">
            <a:spAutoFit/>
          </a:bodyPr>
          <a:lstStyle/>
          <a:p>
            <a:r>
              <a:rPr lang="en-US" altLang="zh-CN"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Put up your Christmas tree.</a:t>
            </a:r>
            <a:endParaRPr lang="zh-CN"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图片 13" descr="2755185_213536163248_2.jpg"/>
          <p:cNvPicPr>
            <a:picLocks noChangeAspect="1"/>
          </p:cNvPicPr>
          <p:nvPr/>
        </p:nvPicPr>
        <p:blipFill>
          <a:blip r:embed="rId2" cstate="email"/>
          <a:stretch>
            <a:fillRect/>
          </a:stretch>
        </p:blipFill>
        <p:spPr>
          <a:xfrm>
            <a:off x="399179" y="1196752"/>
            <a:ext cx="3093100" cy="2420888"/>
          </a:xfrm>
          <a:prstGeom prst="rect">
            <a:avLst/>
          </a:prstGeom>
        </p:spPr>
      </p:pic>
      <p:pic>
        <p:nvPicPr>
          <p:cNvPr id="15" name="图片 14" descr="christmas_gift_paper_box.jpg"/>
          <p:cNvPicPr>
            <a:picLocks noChangeAspect="1"/>
          </p:cNvPicPr>
          <p:nvPr/>
        </p:nvPicPr>
        <p:blipFill>
          <a:blip r:embed="rId3" cstate="email"/>
          <a:stretch>
            <a:fillRect/>
          </a:stretch>
        </p:blipFill>
        <p:spPr>
          <a:xfrm>
            <a:off x="3896985" y="1124744"/>
            <a:ext cx="2435153" cy="2857500"/>
          </a:xfrm>
          <a:prstGeom prst="rect">
            <a:avLst/>
          </a:prstGeom>
        </p:spPr>
      </p:pic>
      <p:pic>
        <p:nvPicPr>
          <p:cNvPr id="16" name="图片 15" descr="_font_b_Christmas_b_font_font.jpg"/>
          <p:cNvPicPr>
            <a:picLocks noChangeAspect="1"/>
          </p:cNvPicPr>
          <p:nvPr/>
        </p:nvPicPr>
        <p:blipFill>
          <a:blip r:embed="rId4" cstate="email"/>
          <a:stretch>
            <a:fillRect/>
          </a:stretch>
        </p:blipFill>
        <p:spPr>
          <a:xfrm>
            <a:off x="6719775" y="1052736"/>
            <a:ext cx="2090916" cy="3068960"/>
          </a:xfrm>
          <a:prstGeom prst="rect">
            <a:avLst/>
          </a:prstGeom>
        </p:spPr>
      </p:pic>
      <p:pic>
        <p:nvPicPr>
          <p:cNvPr id="19" name="图片 18" descr="Redocn_2010112012550675.jpg"/>
          <p:cNvPicPr>
            <a:picLocks noChangeAspect="1"/>
          </p:cNvPicPr>
          <p:nvPr/>
        </p:nvPicPr>
        <p:blipFill>
          <a:blip r:embed="rId5" cstate="email"/>
          <a:stretch>
            <a:fillRect/>
          </a:stretch>
        </p:blipFill>
        <p:spPr>
          <a:xfrm>
            <a:off x="583275" y="3933056"/>
            <a:ext cx="2723640" cy="2492896"/>
          </a:xfrm>
          <a:prstGeom prst="rect">
            <a:avLst/>
          </a:prstGeom>
        </p:spPr>
      </p:pic>
      <p:pic>
        <p:nvPicPr>
          <p:cNvPr id="20" name="图片 19" descr="sy_49687376882.jpg"/>
          <p:cNvPicPr>
            <a:picLocks noChangeAspect="1"/>
          </p:cNvPicPr>
          <p:nvPr/>
        </p:nvPicPr>
        <p:blipFill>
          <a:blip r:embed="rId6" cstate="email"/>
          <a:stretch>
            <a:fillRect/>
          </a:stretch>
        </p:blipFill>
        <p:spPr>
          <a:xfrm>
            <a:off x="4817459" y="3140968"/>
            <a:ext cx="3167644" cy="3717032"/>
          </a:xfrm>
          <a:prstGeom prst="rect">
            <a:avLst/>
          </a:prstGeom>
        </p:spPr>
      </p:pic>
      <p:pic>
        <p:nvPicPr>
          <p:cNvPr id="18" name="图片 17" descr="2531170_122458775000_2.jpg"/>
          <p:cNvPicPr>
            <a:picLocks noChangeAspect="1"/>
          </p:cNvPicPr>
          <p:nvPr/>
        </p:nvPicPr>
        <p:blipFill>
          <a:blip r:embed="rId7" cstate="email"/>
          <a:stretch>
            <a:fillRect/>
          </a:stretch>
        </p:blipFill>
        <p:spPr>
          <a:xfrm>
            <a:off x="1565114" y="1556792"/>
            <a:ext cx="3044914" cy="3573016"/>
          </a:xfrm>
          <a:prstGeom prst="rect">
            <a:avLst/>
          </a:prstGeom>
        </p:spPr>
      </p:pic>
      <p:pic>
        <p:nvPicPr>
          <p:cNvPr id="17" name="图片 16" descr="20101119020443875.jpg"/>
          <p:cNvPicPr>
            <a:picLocks noChangeAspect="1"/>
          </p:cNvPicPr>
          <p:nvPr/>
        </p:nvPicPr>
        <p:blipFill>
          <a:blip r:embed="rId8" cstate="email"/>
          <a:stretch>
            <a:fillRect/>
          </a:stretch>
        </p:blipFill>
        <p:spPr>
          <a:xfrm>
            <a:off x="4756095" y="1700808"/>
            <a:ext cx="2428180" cy="3789040"/>
          </a:xfrm>
          <a:prstGeom prst="rect">
            <a:avLst/>
          </a:prstGeom>
        </p:spPr>
      </p:pic>
      <p:sp>
        <p:nvSpPr>
          <p:cNvPr id="12" name="矩形 11"/>
          <p:cNvSpPr/>
          <p:nvPr/>
        </p:nvSpPr>
        <p:spPr>
          <a:xfrm>
            <a:off x="3528795" y="2132856"/>
            <a:ext cx="1779586" cy="680370"/>
          </a:xfrm>
          <a:prstGeom prst="rect">
            <a:avLst/>
          </a:prstGeom>
          <a:solidFill>
            <a:srgbClr val="7030A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800" dirty="0" smtClean="0">
                <a:latin typeface="Times New Roman" panose="02020603050405020304" pitchFamily="18" charset="0"/>
                <a:cs typeface="Times New Roman" panose="02020603050405020304" pitchFamily="18" charset="0"/>
              </a:rPr>
              <a:t>bells</a:t>
            </a:r>
            <a:endParaRPr lang="zh-CN" altLang="en-US" sz="4800" dirty="0"/>
          </a:p>
        </p:txBody>
      </p:sp>
      <p:sp>
        <p:nvSpPr>
          <p:cNvPr id="13" name="矩形 12"/>
          <p:cNvSpPr/>
          <p:nvPr/>
        </p:nvSpPr>
        <p:spPr>
          <a:xfrm>
            <a:off x="3160605" y="5085185"/>
            <a:ext cx="2700061" cy="1584175"/>
          </a:xfrm>
          <a:prstGeom prst="rect">
            <a:avLst/>
          </a:prstGeom>
          <a:solidFill>
            <a:srgbClr val="7030A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800" dirty="0" smtClean="0">
                <a:latin typeface="Times New Roman" panose="02020603050405020304" pitchFamily="18" charset="0"/>
                <a:cs typeface="Times New Roman" panose="02020603050405020304" pitchFamily="18" charset="0"/>
              </a:rPr>
              <a:t>Christmas trees</a:t>
            </a:r>
            <a:endParaRPr lang="zh-CN" altLang="en-US" sz="4800" dirty="0"/>
          </a:p>
        </p:txBody>
      </p:sp>
      <p:sp>
        <p:nvSpPr>
          <p:cNvPr id="21" name="矩形 20"/>
          <p:cNvSpPr/>
          <p:nvPr/>
        </p:nvSpPr>
        <p:spPr>
          <a:xfrm>
            <a:off x="4387905" y="3789040"/>
            <a:ext cx="1779586" cy="680370"/>
          </a:xfrm>
          <a:prstGeom prst="rect">
            <a:avLst/>
          </a:prstGeom>
          <a:solidFill>
            <a:srgbClr val="7030A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800" dirty="0" smtClean="0">
                <a:latin typeface="Times New Roman" panose="02020603050405020304" pitchFamily="18" charset="0"/>
                <a:cs typeface="Times New Roman" panose="02020603050405020304" pitchFamily="18" charset="0"/>
              </a:rPr>
              <a:t>gifts</a:t>
            </a:r>
            <a:endParaRPr lang="zh-CN" altLang="en-US" sz="4800" dirty="0"/>
          </a:p>
        </p:txBody>
      </p:sp>
      <p:sp>
        <p:nvSpPr>
          <p:cNvPr id="22" name="矩形 21"/>
          <p:cNvSpPr/>
          <p:nvPr/>
        </p:nvSpPr>
        <p:spPr>
          <a:xfrm>
            <a:off x="4940190" y="2348880"/>
            <a:ext cx="1779586" cy="680370"/>
          </a:xfrm>
          <a:prstGeom prst="rect">
            <a:avLst/>
          </a:prstGeom>
          <a:solidFill>
            <a:srgbClr val="7030A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800" dirty="0" smtClean="0">
                <a:latin typeface="Times New Roman" panose="02020603050405020304" pitchFamily="18" charset="0"/>
                <a:cs typeface="Times New Roman" panose="02020603050405020304" pitchFamily="18" charset="0"/>
              </a:rPr>
              <a:t>stars</a:t>
            </a:r>
            <a:endParaRPr lang="zh-CN" altLang="en-US" sz="4800" dirty="0"/>
          </a:p>
        </p:txBody>
      </p:sp>
      <p:sp>
        <p:nvSpPr>
          <p:cNvPr id="23" name="矩形 22"/>
          <p:cNvSpPr/>
          <p:nvPr/>
        </p:nvSpPr>
        <p:spPr>
          <a:xfrm>
            <a:off x="3528795" y="4653136"/>
            <a:ext cx="1779586" cy="680370"/>
          </a:xfrm>
          <a:prstGeom prst="rect">
            <a:avLst/>
          </a:prstGeom>
          <a:solidFill>
            <a:srgbClr val="7030A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800" dirty="0" smtClean="0">
                <a:latin typeface="Times New Roman" panose="02020603050405020304" pitchFamily="18" charset="0"/>
                <a:cs typeface="Times New Roman" panose="02020603050405020304" pitchFamily="18" charset="0"/>
              </a:rPr>
              <a:t>lights</a:t>
            </a:r>
            <a:endParaRPr lang="zh-CN" altLang="en-US" sz="4800" dirty="0"/>
          </a:p>
        </p:txBody>
      </p:sp>
      <p:sp>
        <p:nvSpPr>
          <p:cNvPr id="24" name="矩形 23"/>
          <p:cNvSpPr/>
          <p:nvPr/>
        </p:nvSpPr>
        <p:spPr>
          <a:xfrm>
            <a:off x="5431110" y="1556792"/>
            <a:ext cx="2270505" cy="1328442"/>
          </a:xfrm>
          <a:prstGeom prst="rect">
            <a:avLst/>
          </a:prstGeom>
          <a:solidFill>
            <a:srgbClr val="7030A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800" dirty="0" smtClean="0">
                <a:latin typeface="Times New Roman" panose="02020603050405020304" pitchFamily="18" charset="0"/>
                <a:cs typeface="Times New Roman" panose="02020603050405020304" pitchFamily="18" charset="0"/>
              </a:rPr>
              <a:t>Christmas things</a:t>
            </a:r>
            <a:endParaRPr lang="zh-CN"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par>
                                <p:cTn id="16" presetID="31" presetClass="entr" presetSubtype="0" fill="hold" grpId="0" nodeType="withEffect">
                                  <p:stCondLst>
                                    <p:cond delay="0"/>
                                  </p:stCondLst>
                                  <p:iterate type="lt">
                                    <p:tmPct val="5000"/>
                                  </p:iterate>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iterate type="lt">
                                    <p:tmAbs val="0"/>
                                  </p:iterate>
                                  <p:childTnLst>
                                    <p:set>
                                      <p:cBhvr>
                                        <p:cTn id="25" dur="1" fill="hold">
                                          <p:stCondLst>
                                            <p:cond delay="0"/>
                                          </p:stCondLst>
                                        </p:cTn>
                                        <p:tgtEl>
                                          <p:spTgt spid="14"/>
                                        </p:tgtEl>
                                        <p:attrNameLst>
                                          <p:attrName>style.visibility</p:attrName>
                                        </p:attrNameLst>
                                      </p:cBhvr>
                                      <p:to>
                                        <p:strVal val="hidden"/>
                                      </p:to>
                                    </p:set>
                                  </p:childTnLst>
                                </p:cTn>
                              </p:par>
                              <p:par>
                                <p:cTn id="26" presetID="1" presetClass="exit" presetSubtype="0" fill="hold" grpId="1" nodeType="withEffect">
                                  <p:stCondLst>
                                    <p:cond delay="0"/>
                                  </p:stCondLst>
                                  <p:iterate type="lt">
                                    <p:tmAbs val="0"/>
                                  </p:iterate>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5"/>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childTnLst>
                                </p:cTn>
                              </p:par>
                              <p:par>
                                <p:cTn id="56" presetID="39" presetClass="entr" presetSubtype="0" accel="10000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6"/>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style.rotation</p:attrName>
                                        </p:attrNameLst>
                                      </p:cBhvr>
                                      <p:tavLst>
                                        <p:tav tm="0">
                                          <p:val>
                                            <p:fltVal val="360"/>
                                          </p:val>
                                        </p:tav>
                                        <p:tav tm="100000">
                                          <p:val>
                                            <p:fltVal val="0"/>
                                          </p:val>
                                        </p:tav>
                                      </p:tavLst>
                                    </p:anim>
                                    <p:animEffect transition="in" filter="fade">
                                      <p:cBhvr>
                                        <p:cTn id="75" dur="500"/>
                                        <p:tgtEl>
                                          <p:spTgt spid="19"/>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 calcmode="lin" valueType="num">
                                      <p:cBhvr>
                                        <p:cTn id="80" dur="500" fill="hold"/>
                                        <p:tgtEl>
                                          <p:spTgt spid="23"/>
                                        </p:tgtEl>
                                        <p:attrNameLst>
                                          <p:attrName>style.rotation</p:attrName>
                                        </p:attrNameLst>
                                      </p:cBhvr>
                                      <p:tavLst>
                                        <p:tav tm="0">
                                          <p:val>
                                            <p:fltVal val="360"/>
                                          </p:val>
                                        </p:tav>
                                        <p:tav tm="100000">
                                          <p:val>
                                            <p:fltVal val="0"/>
                                          </p:val>
                                        </p:tav>
                                      </p:tavLst>
                                    </p:anim>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circle(in)">
                                      <p:cBhvr>
                                        <p:cTn id="92" dur="2000"/>
                                        <p:tgtEl>
                                          <p:spTgt spid="20"/>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circle(in)">
                                      <p:cBhvr>
                                        <p:cTn id="95" dur="20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20"/>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2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down)">
                                      <p:cBhvr>
                                        <p:cTn id="106" dur="580">
                                          <p:stCondLst>
                                            <p:cond delay="0"/>
                                          </p:stCondLst>
                                        </p:cTn>
                                        <p:tgtEl>
                                          <p:spTgt spid="13"/>
                                        </p:tgtEl>
                                      </p:cBhvr>
                                    </p:animEffect>
                                    <p:anim calcmode="lin" valueType="num">
                                      <p:cBhvr>
                                        <p:cTn id="10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2" dur="26">
                                          <p:stCondLst>
                                            <p:cond delay="650"/>
                                          </p:stCondLst>
                                        </p:cTn>
                                        <p:tgtEl>
                                          <p:spTgt spid="13"/>
                                        </p:tgtEl>
                                      </p:cBhvr>
                                      <p:to x="100000" y="60000"/>
                                    </p:animScale>
                                    <p:animScale>
                                      <p:cBhvr>
                                        <p:cTn id="113" dur="166" decel="50000">
                                          <p:stCondLst>
                                            <p:cond delay="676"/>
                                          </p:stCondLst>
                                        </p:cTn>
                                        <p:tgtEl>
                                          <p:spTgt spid="13"/>
                                        </p:tgtEl>
                                      </p:cBhvr>
                                      <p:to x="100000" y="100000"/>
                                    </p:animScale>
                                    <p:animScale>
                                      <p:cBhvr>
                                        <p:cTn id="114" dur="26">
                                          <p:stCondLst>
                                            <p:cond delay="1312"/>
                                          </p:stCondLst>
                                        </p:cTn>
                                        <p:tgtEl>
                                          <p:spTgt spid="13"/>
                                        </p:tgtEl>
                                      </p:cBhvr>
                                      <p:to x="100000" y="80000"/>
                                    </p:animScale>
                                    <p:animScale>
                                      <p:cBhvr>
                                        <p:cTn id="115" dur="166" decel="50000">
                                          <p:stCondLst>
                                            <p:cond delay="1338"/>
                                          </p:stCondLst>
                                        </p:cTn>
                                        <p:tgtEl>
                                          <p:spTgt spid="13"/>
                                        </p:tgtEl>
                                      </p:cBhvr>
                                      <p:to x="100000" y="100000"/>
                                    </p:animScale>
                                    <p:animScale>
                                      <p:cBhvr>
                                        <p:cTn id="116" dur="26">
                                          <p:stCondLst>
                                            <p:cond delay="1642"/>
                                          </p:stCondLst>
                                        </p:cTn>
                                        <p:tgtEl>
                                          <p:spTgt spid="13"/>
                                        </p:tgtEl>
                                      </p:cBhvr>
                                      <p:to x="100000" y="90000"/>
                                    </p:animScale>
                                    <p:animScale>
                                      <p:cBhvr>
                                        <p:cTn id="117" dur="166" decel="50000">
                                          <p:stCondLst>
                                            <p:cond delay="1668"/>
                                          </p:stCondLst>
                                        </p:cTn>
                                        <p:tgtEl>
                                          <p:spTgt spid="13"/>
                                        </p:tgtEl>
                                      </p:cBhvr>
                                      <p:to x="100000" y="100000"/>
                                    </p:animScale>
                                    <p:animScale>
                                      <p:cBhvr>
                                        <p:cTn id="118" dur="26">
                                          <p:stCondLst>
                                            <p:cond delay="1808"/>
                                          </p:stCondLst>
                                        </p:cTn>
                                        <p:tgtEl>
                                          <p:spTgt spid="13"/>
                                        </p:tgtEl>
                                      </p:cBhvr>
                                      <p:to x="100000" y="95000"/>
                                    </p:animScale>
                                    <p:animScale>
                                      <p:cBhvr>
                                        <p:cTn id="119" dur="166" decel="50000">
                                          <p:stCondLst>
                                            <p:cond delay="1834"/>
                                          </p:stCondLst>
                                        </p:cTn>
                                        <p:tgtEl>
                                          <p:spTgt spid="13"/>
                                        </p:tgtEl>
                                      </p:cBhvr>
                                      <p:to x="100000" y="100000"/>
                                    </p:animScale>
                                  </p:childTnLst>
                                </p:cTn>
                              </p:par>
                              <p:par>
                                <p:cTn id="120" presetID="26" presetClass="entr" presetSubtype="0" fill="hold"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80">
                                          <p:stCondLst>
                                            <p:cond delay="0"/>
                                          </p:stCondLst>
                                        </p:cTn>
                                        <p:tgtEl>
                                          <p:spTgt spid="18"/>
                                        </p:tgtEl>
                                      </p:cBhvr>
                                    </p:animEffect>
                                    <p:anim calcmode="lin" valueType="num">
                                      <p:cBhvr>
                                        <p:cTn id="1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8" dur="26">
                                          <p:stCondLst>
                                            <p:cond delay="650"/>
                                          </p:stCondLst>
                                        </p:cTn>
                                        <p:tgtEl>
                                          <p:spTgt spid="18"/>
                                        </p:tgtEl>
                                      </p:cBhvr>
                                      <p:to x="100000" y="60000"/>
                                    </p:animScale>
                                    <p:animScale>
                                      <p:cBhvr>
                                        <p:cTn id="129" dur="166" decel="50000">
                                          <p:stCondLst>
                                            <p:cond delay="676"/>
                                          </p:stCondLst>
                                        </p:cTn>
                                        <p:tgtEl>
                                          <p:spTgt spid="18"/>
                                        </p:tgtEl>
                                      </p:cBhvr>
                                      <p:to x="100000" y="100000"/>
                                    </p:animScale>
                                    <p:animScale>
                                      <p:cBhvr>
                                        <p:cTn id="130" dur="26">
                                          <p:stCondLst>
                                            <p:cond delay="1312"/>
                                          </p:stCondLst>
                                        </p:cTn>
                                        <p:tgtEl>
                                          <p:spTgt spid="18"/>
                                        </p:tgtEl>
                                      </p:cBhvr>
                                      <p:to x="100000" y="80000"/>
                                    </p:animScale>
                                    <p:animScale>
                                      <p:cBhvr>
                                        <p:cTn id="131" dur="166" decel="50000">
                                          <p:stCondLst>
                                            <p:cond delay="1338"/>
                                          </p:stCondLst>
                                        </p:cTn>
                                        <p:tgtEl>
                                          <p:spTgt spid="18"/>
                                        </p:tgtEl>
                                      </p:cBhvr>
                                      <p:to x="100000" y="100000"/>
                                    </p:animScale>
                                    <p:animScale>
                                      <p:cBhvr>
                                        <p:cTn id="132" dur="26">
                                          <p:stCondLst>
                                            <p:cond delay="1642"/>
                                          </p:stCondLst>
                                        </p:cTn>
                                        <p:tgtEl>
                                          <p:spTgt spid="18"/>
                                        </p:tgtEl>
                                      </p:cBhvr>
                                      <p:to x="100000" y="90000"/>
                                    </p:animScale>
                                    <p:animScale>
                                      <p:cBhvr>
                                        <p:cTn id="133" dur="166" decel="50000">
                                          <p:stCondLst>
                                            <p:cond delay="1668"/>
                                          </p:stCondLst>
                                        </p:cTn>
                                        <p:tgtEl>
                                          <p:spTgt spid="18"/>
                                        </p:tgtEl>
                                      </p:cBhvr>
                                      <p:to x="100000" y="100000"/>
                                    </p:animScale>
                                    <p:animScale>
                                      <p:cBhvr>
                                        <p:cTn id="134" dur="26">
                                          <p:stCondLst>
                                            <p:cond delay="1808"/>
                                          </p:stCondLst>
                                        </p:cTn>
                                        <p:tgtEl>
                                          <p:spTgt spid="18"/>
                                        </p:tgtEl>
                                      </p:cBhvr>
                                      <p:to x="100000" y="95000"/>
                                    </p:animScale>
                                    <p:animScale>
                                      <p:cBhvr>
                                        <p:cTn id="135" dur="166" decel="50000">
                                          <p:stCondLst>
                                            <p:cond delay="1834"/>
                                          </p:stCondLst>
                                        </p:cTn>
                                        <p:tgtEl>
                                          <p:spTgt spid="18"/>
                                        </p:tgtEl>
                                      </p:cBhvr>
                                      <p:to x="100000" y="100000"/>
                                    </p:animScale>
                                  </p:childTnLst>
                                </p:cTn>
                              </p:par>
                              <p:par>
                                <p:cTn id="136" presetID="26" presetClass="entr" presetSubtype="0" fill="hold" nodeType="withEffect">
                                  <p:stCondLst>
                                    <p:cond delay="0"/>
                                  </p:stCondLst>
                                  <p:childTnLst>
                                    <p:set>
                                      <p:cBhvr>
                                        <p:cTn id="137" dur="1" fill="hold">
                                          <p:stCondLst>
                                            <p:cond delay="0"/>
                                          </p:stCondLst>
                                        </p:cTn>
                                        <p:tgtEl>
                                          <p:spTgt spid="17"/>
                                        </p:tgtEl>
                                        <p:attrNameLst>
                                          <p:attrName>style.visibility</p:attrName>
                                        </p:attrNameLst>
                                      </p:cBhvr>
                                      <p:to>
                                        <p:strVal val="visible"/>
                                      </p:to>
                                    </p:set>
                                    <p:animEffect transition="in" filter="wipe(down)">
                                      <p:cBhvr>
                                        <p:cTn id="138" dur="580">
                                          <p:stCondLst>
                                            <p:cond delay="0"/>
                                          </p:stCondLst>
                                        </p:cTn>
                                        <p:tgtEl>
                                          <p:spTgt spid="17"/>
                                        </p:tgtEl>
                                      </p:cBhvr>
                                    </p:animEffect>
                                    <p:anim calcmode="lin" valueType="num">
                                      <p:cBhvr>
                                        <p:cTn id="13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44" dur="26">
                                          <p:stCondLst>
                                            <p:cond delay="650"/>
                                          </p:stCondLst>
                                        </p:cTn>
                                        <p:tgtEl>
                                          <p:spTgt spid="17"/>
                                        </p:tgtEl>
                                      </p:cBhvr>
                                      <p:to x="100000" y="60000"/>
                                    </p:animScale>
                                    <p:animScale>
                                      <p:cBhvr>
                                        <p:cTn id="145" dur="166" decel="50000">
                                          <p:stCondLst>
                                            <p:cond delay="676"/>
                                          </p:stCondLst>
                                        </p:cTn>
                                        <p:tgtEl>
                                          <p:spTgt spid="17"/>
                                        </p:tgtEl>
                                      </p:cBhvr>
                                      <p:to x="100000" y="100000"/>
                                    </p:animScale>
                                    <p:animScale>
                                      <p:cBhvr>
                                        <p:cTn id="146" dur="26">
                                          <p:stCondLst>
                                            <p:cond delay="1312"/>
                                          </p:stCondLst>
                                        </p:cTn>
                                        <p:tgtEl>
                                          <p:spTgt spid="17"/>
                                        </p:tgtEl>
                                      </p:cBhvr>
                                      <p:to x="100000" y="80000"/>
                                    </p:animScale>
                                    <p:animScale>
                                      <p:cBhvr>
                                        <p:cTn id="147" dur="166" decel="50000">
                                          <p:stCondLst>
                                            <p:cond delay="1338"/>
                                          </p:stCondLst>
                                        </p:cTn>
                                        <p:tgtEl>
                                          <p:spTgt spid="17"/>
                                        </p:tgtEl>
                                      </p:cBhvr>
                                      <p:to x="100000" y="100000"/>
                                    </p:animScale>
                                    <p:animScale>
                                      <p:cBhvr>
                                        <p:cTn id="148" dur="26">
                                          <p:stCondLst>
                                            <p:cond delay="1642"/>
                                          </p:stCondLst>
                                        </p:cTn>
                                        <p:tgtEl>
                                          <p:spTgt spid="17"/>
                                        </p:tgtEl>
                                      </p:cBhvr>
                                      <p:to x="100000" y="90000"/>
                                    </p:animScale>
                                    <p:animScale>
                                      <p:cBhvr>
                                        <p:cTn id="149" dur="166" decel="50000">
                                          <p:stCondLst>
                                            <p:cond delay="1668"/>
                                          </p:stCondLst>
                                        </p:cTn>
                                        <p:tgtEl>
                                          <p:spTgt spid="17"/>
                                        </p:tgtEl>
                                      </p:cBhvr>
                                      <p:to x="100000" y="100000"/>
                                    </p:animScale>
                                    <p:animScale>
                                      <p:cBhvr>
                                        <p:cTn id="150" dur="26">
                                          <p:stCondLst>
                                            <p:cond delay="1808"/>
                                          </p:stCondLst>
                                        </p:cTn>
                                        <p:tgtEl>
                                          <p:spTgt spid="17"/>
                                        </p:tgtEl>
                                      </p:cBhvr>
                                      <p:to x="100000" y="95000"/>
                                    </p:animScale>
                                    <p:animScale>
                                      <p:cBhvr>
                                        <p:cTn id="151" dur="166" decel="50000">
                                          <p:stCondLst>
                                            <p:cond delay="1834"/>
                                          </p:stCondLst>
                                        </p:cTn>
                                        <p:tgtEl>
                                          <p:spTgt spid="17"/>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13"/>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18"/>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2" grpId="1" animBg="1"/>
      <p:bldP spid="13" grpId="0" animBg="1"/>
      <p:bldP spid="13"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42900"/>
            <a:ext cx="9144000" cy="923330"/>
          </a:xfrm>
          <a:prstGeom prst="rect">
            <a:avLst/>
          </a:prstGeom>
          <a:noFill/>
        </p:spPr>
        <p:txBody>
          <a:bodyPr wrap="square" lIns="91440" tIns="45720" rIns="91440" bIns="45720">
            <a:spAutoFit/>
          </a:bodyPr>
          <a:lstStyle/>
          <a:p>
            <a:pPr algn="ctr"/>
            <a:r>
              <a:rPr lang="en-US" altLang="zh-C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onsolidation</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hlinkClick r:id="rId2" action="ppaction://hlinkfile"/>
          </p:cNvPr>
          <p:cNvSpPr txBox="1"/>
          <p:nvPr/>
        </p:nvSpPr>
        <p:spPr>
          <a:xfrm>
            <a:off x="767370" y="1340769"/>
            <a:ext cx="7072362" cy="954107"/>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What did you do last Christmas?</a:t>
            </a:r>
          </a:p>
          <a:p>
            <a:r>
              <a:rPr lang="en-US" altLang="zh-CN" sz="2800" b="1" dirty="0" smtClean="0">
                <a:latin typeface="Times New Roman" panose="02020603050405020304" pitchFamily="18" charset="0"/>
                <a:cs typeface="Times New Roman" panose="02020603050405020304" pitchFamily="18" charset="0"/>
              </a:rPr>
              <a:t>What are you going to do next Christmas?</a:t>
            </a:r>
            <a:endParaRPr lang="zh-CN" altLang="en-US" sz="2800" b="1" dirty="0">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583275" y="2924945"/>
            <a:ext cx="7858180" cy="2678925"/>
            <a:chOff x="714348" y="3786190"/>
            <a:chExt cx="7858180" cy="2678925"/>
          </a:xfrm>
        </p:grpSpPr>
        <p:pic>
          <p:nvPicPr>
            <p:cNvPr id="12" name="图片 11" descr="t01920802f68bb62e2e.jpg"/>
            <p:cNvPicPr>
              <a:picLocks noChangeAspect="1"/>
            </p:cNvPicPr>
            <p:nvPr/>
          </p:nvPicPr>
          <p:blipFill>
            <a:blip r:embed="rId3" cstate="print"/>
            <a:stretch>
              <a:fillRect/>
            </a:stretch>
          </p:blipFill>
          <p:spPr>
            <a:xfrm>
              <a:off x="5000628" y="3786190"/>
              <a:ext cx="3571900" cy="2678925"/>
            </a:xfrm>
            <a:prstGeom prst="rect">
              <a:avLst/>
            </a:prstGeom>
          </p:spPr>
        </p:pic>
        <p:pic>
          <p:nvPicPr>
            <p:cNvPr id="17" name="图片 16" descr="F93924095157E859D59C539457D84E0F.jpg"/>
            <p:cNvPicPr>
              <a:picLocks noChangeAspect="1"/>
            </p:cNvPicPr>
            <p:nvPr/>
          </p:nvPicPr>
          <p:blipFill>
            <a:blip r:embed="rId4" cstate="email"/>
            <a:stretch>
              <a:fillRect/>
            </a:stretch>
          </p:blipFill>
          <p:spPr>
            <a:xfrm>
              <a:off x="714348" y="3786190"/>
              <a:ext cx="4038232" cy="2643206"/>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全屏显示(4:3)</PresentationFormat>
  <Paragraphs>73</Paragraphs>
  <Slides>15</Slides>
  <Notes>1</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2018-07-22T08:10:00Z</dcterms:created>
  <dcterms:modified xsi:type="dcterms:W3CDTF">2023-01-16T19:18:21Z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B08857A167924CD99D6DEC15790A8218</vt:lpwstr>
  </property>
  <property fmtid="{A09F084E-AD41-489F-8076-AA5BE3082BCA}" pid="100">
    <vt:ui4>5</vt:ui4>
  </property>
  <property fmtid="{64440492-4C8B-11D1-8B70-080036B11A03}" pid="11">
    <vt:lpwstr>www.2ppt.com-爱PPT提供资源下载</vt:lpwstr>
  </property>
</Properties>
</file>