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271" r:id="rId6"/>
    <p:sldId id="341" r:id="rId7"/>
    <p:sldId id="342" r:id="rId8"/>
    <p:sldId id="277" r:id="rId9"/>
    <p:sldId id="303" r:id="rId10"/>
    <p:sldId id="337" r:id="rId11"/>
    <p:sldId id="338" r:id="rId12"/>
    <p:sldId id="306" r:id="rId13"/>
    <p:sldId id="315" r:id="rId14"/>
    <p:sldId id="340" r:id="rId1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7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3" d="100"/>
        <a:sy n="12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42A87-36E0-4062-83AD-EABA5623334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BE831-7FD1-46EB-8D4E-D9BA76E52D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33521;&#35821;&#20864;&#25945;&#19971;&#19978;&#23398;&#32451;&#32771;word\Unit%205%20%20Family%20and%20Home\JJ09.EPS" TargetMode="Externa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33521;&#35821;&#20864;&#25945;&#19971;&#19978;&#23398;&#32451;&#32771;word\Unit%205%20%20Family%20and%20Home\UU7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017145" y="1743200"/>
            <a:ext cx="7489392" cy="2208656"/>
            <a:chOff x="3963" y="1553"/>
            <a:chExt cx="11246" cy="3213"/>
          </a:xfrm>
        </p:grpSpPr>
        <p:sp>
          <p:nvSpPr>
            <p:cNvPr id="3" name="Rectangle 5"/>
            <p:cNvSpPr/>
            <p:nvPr/>
          </p:nvSpPr>
          <p:spPr>
            <a:xfrm>
              <a:off x="4092" y="373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27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Danny at Home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84171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2365" y="1231418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on, over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三者都表示“在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上”，但位置关系有所不同：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75564" y="2674962"/>
          <a:ext cx="7687101" cy="3845823"/>
        </p:xfrm>
        <a:graphic>
          <a:graphicData uri="http://schemas.openxmlformats.org/drawingml/2006/table">
            <a:tbl>
              <a:tblPr/>
              <a:tblGrid>
                <a:gridCol w="80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5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0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on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指某物在另一物的表面上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两者为接触关系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The dictionary is on the desk.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词典在书桌上</a:t>
                      </a:r>
                      <a:r>
                        <a:rPr lang="zh-CN" sz="18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over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指某物在另一物的正上方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强调垂直关系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The bridge is over the river.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桥在河上面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5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above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指悬在上方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但不一定在垂直的上方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Our plane is flying above the clouds.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我们的飞机正在云层上飞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4945" y="1513302"/>
            <a:ext cx="807725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图解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 descr="JJ09.EPS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50325" y="2607797"/>
            <a:ext cx="4984846" cy="270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7" y="2407287"/>
            <a:ext cx="8272764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above, over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(1)The pens are ________ the desk.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(2)Mother holds a large umbrella ________ the child.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(3)There is a photo of my family ________ my bed in my room. 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686721" y="3031115"/>
            <a:ext cx="5100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707972" y="3483835"/>
            <a:ext cx="7649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4576612" y="4141202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above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2030194"/>
            <a:ext cx="8299235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—How old is he?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他多大了？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—He is thirty.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他三十岁了。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14607" y="3743193"/>
            <a:ext cx="838082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“How old are 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？”是询问对方年龄的常用句型，相当于“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your age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为名词，意为“年龄，年纪”。回答时可用“主语＋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＋基数词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years old)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．”句型。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3372" y="136523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8347" y="154511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5" y="2911406"/>
            <a:ext cx="806663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“你多大了？”“我十三岁了。”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—______________________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1154462" y="3464462"/>
            <a:ext cx="24954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old are you?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064046" y="4094534"/>
            <a:ext cx="31069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I'm thirteen years old.</a:t>
            </a:r>
          </a:p>
        </p:txBody>
      </p:sp>
      <p:sp>
        <p:nvSpPr>
          <p:cNvPr id="10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4217158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卧室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bebrʊm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．字典；词典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dɪkʃənrɪ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．前面；正面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frʌnt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之上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ə'bʌv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．三十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ɜːtɪ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17185" y="2599602"/>
            <a:ext cx="13588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bedroom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451732" y="3160028"/>
            <a:ext cx="1534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dictionary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930146" y="3940349"/>
            <a:ext cx="845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974678" y="4483285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above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60159" y="5132871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thirty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在家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前面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在门后面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above the bed________________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82572" y="2168411"/>
            <a:ext cx="12362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at home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82797" y="2827485"/>
            <a:ext cx="18205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front of…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3931584" y="3588787"/>
            <a:ext cx="22717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behind the door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699079" y="4154590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在床上方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52976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它在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上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上方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旁边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后面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前面。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 _____ on/above/beside/behind/in front of…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．“他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她多大了？”“他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她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岁。”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—________  ________ is he/she?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—He/She ________…________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．你呢？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________ you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25977" y="2455571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           is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954407" y="4157040"/>
            <a:ext cx="20569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old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988788" y="474911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5373540" y="4755868"/>
            <a:ext cx="2270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year(s)          old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472064" y="5453947"/>
            <a:ext cx="29899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How/What        about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425721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front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0715" y="3401003"/>
            <a:ext cx="824855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chair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desk.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椅子在书桌的前面。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tall tree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classroom.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教室前面有一棵大树。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desk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front of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classroom.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在教室的前面有一张书桌。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1422" y="2091224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作名词，意为“前面；正面”。常用短语为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front of…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前面”，指某一范围之外的前面。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2365" y="1241026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front of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front of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(1)in front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指在某范围外部的前面。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(2)in the front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指在某范围内部的前面。</a:t>
            </a:r>
          </a:p>
        </p:txBody>
      </p:sp>
      <p:pic>
        <p:nvPicPr>
          <p:cNvPr id="5" name="图片 4" descr="UU7.TIF"/>
          <p:cNvPicPr/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456597" y="3179930"/>
            <a:ext cx="3183340" cy="302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505" y="2939553"/>
            <a:ext cx="8066630" cy="19538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(1)Lily sits ____________(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Jim.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(2)The driver's seat is ____________(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bus.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363576" y="3092599"/>
            <a:ext cx="15127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front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876362" y="3759494"/>
            <a:ext cx="20000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front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553" y="1743313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above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之上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9661" y="3041263"/>
            <a:ext cx="807725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picture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bed.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图画在床的上方。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64848" y="97401"/>
            <a:ext cx="58544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27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Danny at Home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全屏显示(4:3)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MingLiU_HKSCS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283</cp:revision>
  <dcterms:created xsi:type="dcterms:W3CDTF">2018-02-07T00:47:00Z</dcterms:created>
  <dcterms:modified xsi:type="dcterms:W3CDTF">2023-01-16T19:18:26Z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13D2584670A6459D9FB2039AFC0A0C87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