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88" r:id="rId3"/>
  </p:sldMasterIdLst>
  <p:notesMasterIdLst>
    <p:notesMasterId r:id="rId34"/>
  </p:notesMasterIdLst>
  <p:handoutMasterIdLst>
    <p:handoutMasterId r:id="rId35"/>
  </p:handoutMasterIdLst>
  <p:sldIdLst>
    <p:sldId id="459" r:id="rId4"/>
    <p:sldId id="456" r:id="rId5"/>
    <p:sldId id="457" r:id="rId6"/>
    <p:sldId id="257" r:id="rId7"/>
    <p:sldId id="376" r:id="rId8"/>
    <p:sldId id="379" r:id="rId9"/>
    <p:sldId id="295" r:id="rId10"/>
    <p:sldId id="265" r:id="rId11"/>
    <p:sldId id="363" r:id="rId12"/>
    <p:sldId id="449" r:id="rId13"/>
    <p:sldId id="364" r:id="rId14"/>
    <p:sldId id="365" r:id="rId15"/>
    <p:sldId id="366" r:id="rId16"/>
    <p:sldId id="277" r:id="rId17"/>
    <p:sldId id="439" r:id="rId18"/>
    <p:sldId id="278" r:id="rId19"/>
    <p:sldId id="280" r:id="rId20"/>
    <p:sldId id="283" r:id="rId21"/>
    <p:sldId id="284" r:id="rId22"/>
    <p:sldId id="290" r:id="rId23"/>
    <p:sldId id="286" r:id="rId24"/>
    <p:sldId id="433" r:id="rId25"/>
    <p:sldId id="333" r:id="rId26"/>
    <p:sldId id="460" r:id="rId27"/>
    <p:sldId id="298" r:id="rId28"/>
    <p:sldId id="307" r:id="rId29"/>
    <p:sldId id="345" r:id="rId30"/>
    <p:sldId id="438" r:id="rId31"/>
    <p:sldId id="436" r:id="rId32"/>
    <p:sldId id="3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125"/>
    <a:srgbClr val="B8B8B8"/>
    <a:srgbClr val="222222"/>
    <a:srgbClr val="F1D300"/>
    <a:srgbClr val="F3D500"/>
    <a:srgbClr val="282828"/>
    <a:srgbClr val="FFFFFF"/>
    <a:srgbClr val="5D5D5D"/>
    <a:srgbClr val="F9D021"/>
    <a:srgbClr val="D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63591" autoAdjust="0"/>
  </p:normalViewPr>
  <p:slideViewPr>
    <p:cSldViewPr snapToGrid="0">
      <p:cViewPr varScale="1">
        <p:scale>
          <a:sx n="102" d="100"/>
          <a:sy n="102" d="100"/>
        </p:scale>
        <p:origin x="894" y="102"/>
      </p:cViewPr>
      <p:guideLst/>
    </p:cSldViewPr>
  </p:slideViewPr>
  <p:outlineViewPr>
    <p:cViewPr>
      <p:scale>
        <a:sx n="33" d="100"/>
        <a:sy n="33" d="100"/>
      </p:scale>
      <p:origin x="0" y="-12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742" y="66"/>
      </p:cViewPr>
      <p:guideLst/>
    </p:cSldViewPr>
  </p:notesViewPr>
  <p:gridSpacing cx="76200" cy="76200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10.xml.rels><?xml version='1.0' encoding='UTF-8' standalone='yes'?>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package" Target="../embeddings/Workbook10.xlsx"/></Relationships>
</file>

<file path=ppt/charts/_rels/chart2.xml.rels><?xml version='1.0' encoding='UTF-8' standalone='yes'?>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'1.0' encoding='UTF-8' standalone='yes'?>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'1.0' encoding='UTF-8' standalone='yes'?>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'1.0' encoding='UTF-8' standalone='yes'?>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'1.0' encoding='UTF-8' standalone='yes'?>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'1.0' encoding='UTF-8' standalone='yes'?>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_rels/chart8.xml.rels><?xml version='1.0' encoding='UTF-8' standalone='yes'?>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Workbook8.xlsx"/></Relationships>
</file>

<file path=ppt/charts/_rels/chart9.xml.rels><?xml version='1.0' encoding='UTF-8' standalone='yes'?>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80982164101"/>
          <c:y val="0.166669535584271"/>
          <c:w val="0.602378198818898"/>
          <c:h val="0.7161033611370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3D50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3D500">
                  <a:alpha val="85000"/>
                </a:srgbClr>
              </a:solidFill>
              <a:ln w="9525" cap="flat" cmpd="sng" algn="ctr">
                <a:noFill/>
                <a:round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3D500">
                  <a:alpha val="85000"/>
                </a:srgbClr>
              </a:solidFill>
              <a:ln w="9525" cap="flat" cmpd="sng" algn="ctr">
                <a:noFill/>
                <a:round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3D500">
                  <a:alpha val="85000"/>
                </a:srgbClr>
              </a:solidFill>
              <a:ln w="9525" cap="flat" cmpd="sng" algn="ctr">
                <a:noFill/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rgbClr val="282828"/>
                    </a:solidFill>
                    <a:latin typeface="Source Sans Pro" charset="0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Munka1!$B$2:$D$2</c:f>
              <c:numCache>
                <c:formatCode>General</c:formatCode>
                <c:ptCount val="3"/>
                <c:pt idx="0">
                  <c:v>80</c:v>
                </c:pt>
                <c:pt idx="1">
                  <c:v>30</c:v>
                </c:pt>
                <c:pt idx="2">
                  <c:v>52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Munka1!$A$2</c15:sqref>
                        </c15:formulaRef>
                      </c:ext>
                    </c:extLst>
                    <c:strCache>
                      <c:ptCount val="1"/>
                      <c:pt idx="0">
                        <c:v>Kategória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Munka1!$B$1:$D$1</c15:sqref>
                        </c15:formulaRef>
                      </c:ext>
                    </c:extLst>
                    <c:strCache>
                      <c:ptCount val="3"/>
                      <c:pt idx="0">
                        <c:v>EPS</c:v>
                      </c:pt>
                      <c:pt idx="1">
                        <c:v>PSD</c:v>
                      </c:pt>
                      <c:pt idx="2">
                        <c:v>InDesign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0"/>
        <c:axId val="173802320"/>
        <c:axId val="172167264"/>
      </c:barChart>
      <c:catAx>
        <c:axId val="17380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cap="all" baseline="0">
                <a:solidFill>
                  <a:schemeClr val="bg1"/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172167264"/>
        <c:crosses val="autoZero"/>
        <c:auto val="1"/>
        <c:lblAlgn val="ctr"/>
        <c:lblOffset val="100"/>
        <c:noMultiLvlLbl val="0"/>
      </c:catAx>
      <c:valAx>
        <c:axId val="172167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738023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dLbls>
            <c:delete val="1"/>
          </c:dLbls>
          <c:val>
            <c:numRef>
              <c:f>Munka1!$B$2:$B$6</c:f>
              <c:numCache>
                <c:formatCode>General</c:formatCode>
                <c:ptCount val="5"/>
                <c:pt idx="0">
                  <c:v>56</c:v>
                </c:pt>
                <c:pt idx="1">
                  <c:v>55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1.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Munka1!$A$2:$A$6</c15:sqref>
                        </c15:formulaRef>
                      </c:ext>
                    </c:extLst>
                    <c:numCache>
                      <c:formatCode>yyyy/m/d</c:formatCode>
                      <c:ptCount val="5"/>
                      <c:pt idx="0" c:formatCode="yyyy/m/d">
                        <c:v>37261</c:v>
                      </c:pt>
                      <c:pt idx="1" c:formatCode="yyyy/m/d">
                        <c:v>37262</c:v>
                      </c:pt>
                      <c:pt idx="2" c:formatCode="yyyy/m/d">
                        <c:v>37263</c:v>
                      </c:pt>
                      <c:pt idx="3" c:formatCode="yyyy/m/d">
                        <c:v>37264</c:v>
                      </c:pt>
                      <c:pt idx="4" c:formatCode="yyyy/m/d">
                        <c:v>37265</c:v>
                      </c:pt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dLbls>
            <c:delete val="1"/>
          </c:dLbls>
          <c:val>
            <c:numRef>
              <c:f>Munka1!$C$2:$C$6</c:f>
              <c:numCache>
                <c:formatCode>General</c:formatCode>
                <c:ptCount val="5"/>
                <c:pt idx="0">
                  <c:v>12</c:v>
                </c:pt>
                <c:pt idx="1">
                  <c:v>20</c:v>
                </c:pt>
                <c:pt idx="2">
                  <c:v>20</c:v>
                </c:pt>
                <c:pt idx="3">
                  <c:v>55</c:v>
                </c:pt>
                <c:pt idx="4">
                  <c:v>28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2.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Munka1!$A$2:$A$6</c15:sqref>
                        </c15:formulaRef>
                      </c:ext>
                    </c:extLst>
                    <c:numCache>
                      <c:formatCode>yyyy/m/d</c:formatCode>
                      <c:ptCount val="5"/>
                      <c:pt idx="0" c:formatCode="yyyy/m/d">
                        <c:v>37261</c:v>
                      </c:pt>
                      <c:pt idx="1" c:formatCode="yyyy/m/d">
                        <c:v>37262</c:v>
                      </c:pt>
                      <c:pt idx="2" c:formatCode="yyyy/m/d">
                        <c:v>37263</c:v>
                      </c:pt>
                      <c:pt idx="3" c:formatCode="yyyy/m/d">
                        <c:v>37264</c:v>
                      </c:pt>
                      <c:pt idx="4" c:formatCode="yyyy/m/d">
                        <c:v>37265</c:v>
                      </c:pt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572368"/>
        <c:axId val="244572928"/>
      </c:areaChart>
      <c:catAx>
        <c:axId val="24457236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44572928"/>
        <c:crosses val="autoZero"/>
        <c:auto val="1"/>
        <c:lblAlgn val="ctr"/>
        <c:lblOffset val="100"/>
        <c:noMultiLvlLbl val="1"/>
      </c:catAx>
      <c:valAx>
        <c:axId val="24457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445723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Source Sans Pro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FC000">
                  <a:alpha val="50000"/>
                </a:srgb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Lbls>
            <c:delete val="1"/>
          </c:dLbls>
          <c:val>
            <c:numRef>
              <c:f>Munka1!$B$2:$B$5</c:f>
              <c:numCache>
                <c:formatCode>General</c:formatCode>
                <c:ptCount val="4"/>
                <c:pt idx="0">
                  <c:v>3.7</c:v>
                </c:pt>
                <c:pt idx="1">
                  <c:v>5.7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Értékesítés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2"/>
                      <c:pt idx="0">
                        <c:v>1. negyedév</c:v>
                      </c:pt>
                      <c:pt idx="1">
                        <c:v>2. negyedév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FC000">
                  <a:alpha val="50000"/>
                </a:srgb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Lbls>
            <c:delete val="1"/>
          </c:dLbls>
          <c:val>
            <c:numRef>
              <c:f>Munka1!$B$2:$B$5</c:f>
              <c:numCache>
                <c:formatCode>General</c:formatCode>
                <c:ptCount val="4"/>
                <c:pt idx="0">
                  <c:v>3.7</c:v>
                </c:pt>
                <c:pt idx="1">
                  <c:v>5.7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Értékesítés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2"/>
                      <c:pt idx="0">
                        <c:v>1. negyedév</c:v>
                      </c:pt>
                      <c:pt idx="1">
                        <c:v>2. negyedév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dLbls>
            <c:delete val="1"/>
          </c:dLbls>
          <c:val>
            <c:numRef>
              <c:f>Munka1!$B$2:$B$6</c:f>
              <c:numCache>
                <c:formatCode>General</c:formatCode>
                <c:ptCount val="5"/>
                <c:pt idx="0">
                  <c:v>56</c:v>
                </c:pt>
                <c:pt idx="1">
                  <c:v>55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1.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Munka1!$A$2:$A$6</c15:sqref>
                        </c15:formulaRef>
                      </c:ext>
                    </c:extLst>
                    <c:numCache>
                      <c:formatCode>yyyy/m/d</c:formatCode>
                      <c:ptCount val="5"/>
                      <c:pt idx="0" c:formatCode="yyyy/m/d">
                        <c:v>37261</c:v>
                      </c:pt>
                      <c:pt idx="1" c:formatCode="yyyy/m/d">
                        <c:v>37262</c:v>
                      </c:pt>
                      <c:pt idx="2" c:formatCode="yyyy/m/d">
                        <c:v>37263</c:v>
                      </c:pt>
                      <c:pt idx="3" c:formatCode="yyyy/m/d">
                        <c:v>37264</c:v>
                      </c:pt>
                      <c:pt idx="4" c:formatCode="yyyy/m/d">
                        <c:v>37265</c:v>
                      </c:pt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dLbls>
            <c:delete val="1"/>
          </c:dLbls>
          <c:val>
            <c:numRef>
              <c:f>Munka1!$C$2:$C$6</c:f>
              <c:numCache>
                <c:formatCode>General</c:formatCode>
                <c:ptCount val="5"/>
                <c:pt idx="0">
                  <c:v>12</c:v>
                </c:pt>
                <c:pt idx="1">
                  <c:v>20</c:v>
                </c:pt>
                <c:pt idx="2">
                  <c:v>20</c:v>
                </c:pt>
                <c:pt idx="3">
                  <c:v>55</c:v>
                </c:pt>
                <c:pt idx="4">
                  <c:v>28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2.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Munka1!$A$2:$A$6</c15:sqref>
                        </c15:formulaRef>
                      </c:ext>
                    </c:extLst>
                    <c:numCache>
                      <c:formatCode>yyyy/m/d</c:formatCode>
                      <c:ptCount val="5"/>
                      <c:pt idx="0" c:formatCode="yyyy/m/d">
                        <c:v>37261</c:v>
                      </c:pt>
                      <c:pt idx="1" c:formatCode="yyyy/m/d">
                        <c:v>37262</c:v>
                      </c:pt>
                      <c:pt idx="2" c:formatCode="yyyy/m/d">
                        <c:v>37263</c:v>
                      </c:pt>
                      <c:pt idx="3" c:formatCode="yyyy/m/d">
                        <c:v>37264</c:v>
                      </c:pt>
                      <c:pt idx="4" c:formatCode="yyyy/m/d">
                        <c:v>37265</c:v>
                      </c:pt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924576"/>
        <c:axId val="222862448"/>
      </c:areaChart>
      <c:catAx>
        <c:axId val="22192457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2862448"/>
        <c:crosses val="autoZero"/>
        <c:auto val="1"/>
        <c:lblAlgn val="ctr"/>
        <c:lblOffset val="100"/>
        <c:noMultiLvlLbl val="1"/>
      </c:catAx>
      <c:valAx>
        <c:axId val="22286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21924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dLbls>
            <c:delete val="1"/>
          </c:dLbls>
          <c:val>
            <c:numRef>
              <c:f>Munka1!$B$2:$B$6</c:f>
              <c:numCache>
                <c:formatCode>General</c:formatCode>
                <c:ptCount val="5"/>
                <c:pt idx="0">
                  <c:v>56</c:v>
                </c:pt>
                <c:pt idx="1">
                  <c:v>55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1.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Munka1!$A$2:$A$6</c15:sqref>
                        </c15:formulaRef>
                      </c:ext>
                    </c:extLst>
                    <c:numCache>
                      <c:formatCode>yyyy/m/d</c:formatCode>
                      <c:ptCount val="5"/>
                      <c:pt idx="0" c:formatCode="yyyy/m/d">
                        <c:v>37261</c:v>
                      </c:pt>
                      <c:pt idx="1" c:formatCode="yyyy/m/d">
                        <c:v>37262</c:v>
                      </c:pt>
                      <c:pt idx="2" c:formatCode="yyyy/m/d">
                        <c:v>37263</c:v>
                      </c:pt>
                      <c:pt idx="3" c:formatCode="yyyy/m/d">
                        <c:v>37264</c:v>
                      </c:pt>
                      <c:pt idx="4" c:formatCode="yyyy/m/d">
                        <c:v>37265</c:v>
                      </c:pt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dLbls>
            <c:delete val="1"/>
          </c:dLbls>
          <c:val>
            <c:numRef>
              <c:f>Munka1!$C$2:$C$6</c:f>
              <c:numCache>
                <c:formatCode>General</c:formatCode>
                <c:ptCount val="5"/>
                <c:pt idx="0">
                  <c:v>12</c:v>
                </c:pt>
                <c:pt idx="1">
                  <c:v>20</c:v>
                </c:pt>
                <c:pt idx="2">
                  <c:v>20</c:v>
                </c:pt>
                <c:pt idx="3">
                  <c:v>55</c:v>
                </c:pt>
                <c:pt idx="4">
                  <c:v>28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2.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Munka1!$A$2:$A$6</c15:sqref>
                        </c15:formulaRef>
                      </c:ext>
                    </c:extLst>
                    <c:numCache>
                      <c:formatCode>yyyy/m/d</c:formatCode>
                      <c:ptCount val="5"/>
                      <c:pt idx="0" c:formatCode="yyyy/m/d">
                        <c:v>37261</c:v>
                      </c:pt>
                      <c:pt idx="1" c:formatCode="yyyy/m/d">
                        <c:v>37262</c:v>
                      </c:pt>
                      <c:pt idx="2" c:formatCode="yyyy/m/d">
                        <c:v>37263</c:v>
                      </c:pt>
                      <c:pt idx="3" c:formatCode="yyyy/m/d">
                        <c:v>37264</c:v>
                      </c:pt>
                      <c:pt idx="4" c:formatCode="yyyy/m/d">
                        <c:v>37265</c:v>
                      </c:pt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2865248"/>
        <c:axId val="222865808"/>
      </c:areaChart>
      <c:catAx>
        <c:axId val="22286524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2865808"/>
        <c:crosses val="autoZero"/>
        <c:auto val="1"/>
        <c:lblAlgn val="ctr"/>
        <c:lblOffset val="100"/>
        <c:noMultiLvlLbl val="1"/>
      </c:catAx>
      <c:valAx>
        <c:axId val="22286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22865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B8B8B8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Munka1!$B$2:$B$5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Part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3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</c:strCache>
                  </c:strRef>
                </c15:cat>
              </c15:filteredCategoryTitle>
            </c:ext>
            <c:shape val="pyramid"/>
          </c:extLst>
        </c:ser>
        <c:ser>
          <c:idx val="1"/>
          <c:order val="1"/>
          <c:spPr>
            <a:solidFill>
              <a:srgbClr val="282828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Munka1!$C$2:$C$5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Part2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3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</c:strCache>
                  </c:strRef>
                </c15:cat>
              </c15:filteredCategoryTitle>
            </c:ext>
            <c:shape val="pyramid"/>
          </c:extLst>
        </c:ser>
        <c:ser>
          <c:idx val="2"/>
          <c:order val="2"/>
          <c:spPr>
            <a:solidFill>
              <a:srgbClr val="F9D02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h="0"/>
            </a:sp3d>
          </c:spPr>
          <c:invertIfNegative val="0"/>
          <c:dLbls>
            <c:delete val="1"/>
          </c:dLbls>
          <c:val>
            <c:numRef>
              <c:f>Munka1!$D$2:$D$5</c:f>
              <c:numCache>
                <c:formatCode>General</c:formatCode>
                <c:ptCount val="4"/>
                <c:pt idx="0">
                  <c:v>13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Munka1!$D$1</c15:sqref>
                        </c15:formulaRef>
                      </c:ext>
                    </c:extLst>
                    <c:strCache>
                      <c:ptCount val="1"/>
                      <c:pt idx="0">
                        <c:v>Part3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3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</c:strCache>
                  </c:strRef>
                </c15:cat>
              </c15:filteredCategoryTitle>
            </c:ext>
            <c:shape val="pyramid"/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2062432"/>
        <c:axId val="222062992"/>
      </c:barChart>
      <c:catAx>
        <c:axId val="22206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22062992"/>
        <c:crosses val="autoZero"/>
        <c:auto val="1"/>
        <c:lblAlgn val="ctr"/>
        <c:lblOffset val="100"/>
        <c:noMultiLvlLbl val="0"/>
      </c:catAx>
      <c:valAx>
        <c:axId val="22206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2206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38207462874"/>
          <c:y val="0.00889381477118334"/>
          <c:w val="0.0849344295413632"/>
          <c:h val="0.987834782543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charset="0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val>
            <c:numRef>
              <c:f>Munka1!$B$2:$B$5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1.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4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  <c:pt idx="3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val>
            <c:numRef>
              <c:f>Munka1!$C$2:$C$5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2.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4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  <c:pt idx="3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val>
            <c:numRef>
              <c:f>Munka1!$D$2:$D$5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Munka1!$D$1</c15:sqref>
                        </c15:formulaRef>
                      </c:ext>
                    </c:extLst>
                    <c:strCache>
                      <c:ptCount val="1"/>
                      <c:pt idx="0">
                        <c:v>3.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4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  <c:pt idx="3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82768"/>
        <c:axId val="176383328"/>
      </c:lineChart>
      <c:catAx>
        <c:axId val="17638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176383328"/>
        <c:crosses val="autoZero"/>
        <c:auto val="1"/>
        <c:lblAlgn val="ctr"/>
        <c:lblOffset val="100"/>
        <c:noMultiLvlLbl val="0"/>
      </c:catAx>
      <c:valAx>
        <c:axId val="17638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176382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B8B8B8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Munka1!$B$2:$B$5</c:f>
              <c:numCache>
                <c:formatCode>General</c:formatCode>
                <c:ptCount val="4"/>
                <c:pt idx="0">
                  <c:v>4</c:v>
                </c:pt>
                <c:pt idx="1">
                  <c:v>2.5</c:v>
                </c:pt>
                <c:pt idx="2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Part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3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282828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Munka1!$C$2:$C$5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Part2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3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solidFill>
              <a:srgbClr val="F9D02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h="0"/>
            </a:sp3d>
          </c:spPr>
          <c:invertIfNegative val="0"/>
          <c:dLbls>
            <c:delete val="1"/>
          </c:dLbls>
          <c:val>
            <c:numRef>
              <c:f>Munka1!$D$2:$D$5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Munka1!$D$1</c15:sqref>
                        </c15:formulaRef>
                      </c:ext>
                    </c:extLst>
                    <c:strCache>
                      <c:ptCount val="1"/>
                      <c:pt idx="0">
                        <c:v>Part3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3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72991920"/>
        <c:axId val="172992480"/>
      </c:barChart>
      <c:catAx>
        <c:axId val="172991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172992480"/>
        <c:crosses val="autoZero"/>
        <c:auto val="1"/>
        <c:lblAlgn val="ctr"/>
        <c:lblOffset val="100"/>
        <c:noMultiLvlLbl val="0"/>
      </c:catAx>
      <c:valAx>
        <c:axId val="17299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17299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1549504305425"/>
          <c:y val="0.00889381477118334"/>
          <c:w val="0.127205671523339"/>
          <c:h val="0.954100310029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charset="0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val>
            <c:numRef>
              <c:f>Munka1!$B$2:$B$5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Munka1!$B$1</c15:sqref>
                        </c15:formulaRef>
                      </c:ext>
                    </c:extLst>
                    <c:strCache>
                      <c:ptCount val="1"/>
                      <c:pt idx="0">
                        <c:v>1.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4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  <c:pt idx="3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val>
            <c:numRef>
              <c:f>Munka1!$C$2:$C$5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Munka1!$C$1</c15:sqref>
                        </c15:formulaRef>
                      </c:ext>
                    </c:extLst>
                    <c:strCache>
                      <c:ptCount val="1"/>
                      <c:pt idx="0">
                        <c:v>2.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4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  <c:pt idx="3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val>
            <c:numRef>
              <c:f>Munka1!$D$2:$D$5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Munka1!$D$1</c15:sqref>
                        </c15:formulaRef>
                      </c:ext>
                    </c:extLst>
                    <c:strCache>
                      <c:ptCount val="1"/>
                      <c:pt idx="0">
                        <c:v>3. adatsor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Munka1!$A$2:$A$5</c15:sqref>
                        </c15:formulaRef>
                      </c:ext>
                    </c:extLst>
                    <c:strCache>
                      <c:ptCount val="4"/>
                      <c:pt idx="0">
                        <c:v>Example</c:v>
                      </c:pt>
                      <c:pt idx="1">
                        <c:v>Example</c:v>
                      </c:pt>
                      <c:pt idx="2">
                        <c:v>Example</c:v>
                      </c:pt>
                      <c:pt idx="3">
                        <c:v>Example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724336"/>
        <c:axId val="244569568"/>
      </c:lineChart>
      <c:catAx>
        <c:axId val="2287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44569568"/>
        <c:crosses val="autoZero"/>
        <c:auto val="1"/>
        <c:lblAlgn val="ctr"/>
        <c:lblOffset val="100"/>
        <c:noMultiLvlLbl val="0"/>
      </c:catAx>
      <c:valAx>
        <c:axId val="24456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+mn-ea"/>
                <a:cs typeface="+mn-cs"/>
              </a:defRPr>
            </a:pPr>
          </a:p>
        </c:txPr>
        <c:crossAx val="2287243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Source Sans Pro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defRPr sz="1195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5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C5E2F-E5F1-4058-9381-24B27A7AEF2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36EEC-AFC1-46B6-9B73-94C31F58C1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05406-5D97-4471-99DD-EB157832D162}" type="datetimeFigureOut">
              <a:rPr lang="en-US" smtClean="0"/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  <a:endParaRPr lang="hu-HU"/>
          </a:p>
          <a:p>
            <a:pPr lvl="1"/>
            <a:r>
              <a:rPr lang="hu-HU"/>
              <a:t>Második szint</a:t>
            </a:r>
            <a:endParaRPr lang="hu-HU"/>
          </a:p>
          <a:p>
            <a:pPr lvl="2"/>
            <a:r>
              <a:rPr lang="hu-HU"/>
              <a:t>Harmadik szint</a:t>
            </a:r>
            <a:endParaRPr lang="hu-HU"/>
          </a:p>
          <a:p>
            <a:pPr lvl="3"/>
            <a:r>
              <a:rPr lang="hu-HU"/>
              <a:t>Negyedik szint</a:t>
            </a:r>
            <a:endParaRPr lang="hu-HU"/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E64CB-B568-48E3-904E-76B76952674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5159093" y="685800"/>
            <a:ext cx="1873815" cy="18738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ép helye 14"/>
          <p:cNvSpPr>
            <a:spLocks noGrp="1"/>
          </p:cNvSpPr>
          <p:nvPr>
            <p:ph type="pic" sz="quarter" idx="13"/>
          </p:nvPr>
        </p:nvSpPr>
        <p:spPr>
          <a:xfrm>
            <a:off x="4371975" y="2614613"/>
            <a:ext cx="1743075" cy="3090862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829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6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72978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4"/>
          </p:nvPr>
        </p:nvSpPr>
        <p:spPr>
          <a:xfrm>
            <a:off x="8610600" y="3741820"/>
            <a:ext cx="2085474" cy="20332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 rot="21480000">
            <a:off x="1894180" y="2155488"/>
            <a:ext cx="1845125" cy="32027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Kép helye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0194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50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1602704"/>
            <a:ext cx="12192000" cy="4673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2209800" y="0"/>
            <a:ext cx="99822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3492500" cy="4292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e 7"/>
          <p:cNvSpPr>
            <a:spLocks noGrp="1"/>
          </p:cNvSpPr>
          <p:nvPr>
            <p:ph type="pic" sz="quarter" idx="14"/>
          </p:nvPr>
        </p:nvSpPr>
        <p:spPr>
          <a:xfrm>
            <a:off x="5867400" y="1865313"/>
            <a:ext cx="2743200" cy="31035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-12032" y="1865313"/>
            <a:ext cx="2743200" cy="310356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83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11" name="Kép helye 10"/>
          <p:cNvSpPr>
            <a:spLocks noGrp="1"/>
          </p:cNvSpPr>
          <p:nvPr>
            <p:ph type="pic" sz="quarter" idx="14"/>
          </p:nvPr>
        </p:nvSpPr>
        <p:spPr>
          <a:xfrm>
            <a:off x="1896456" y="2124075"/>
            <a:ext cx="1303944" cy="226504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Kép helye 10"/>
          <p:cNvSpPr>
            <a:spLocks noGrp="1"/>
          </p:cNvSpPr>
          <p:nvPr>
            <p:ph type="pic" sz="quarter" idx="15"/>
          </p:nvPr>
        </p:nvSpPr>
        <p:spPr>
          <a:xfrm>
            <a:off x="2871952" y="1803400"/>
            <a:ext cx="1265844" cy="22383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Kép helye 10"/>
          <p:cNvSpPr>
            <a:spLocks noGrp="1"/>
          </p:cNvSpPr>
          <p:nvPr>
            <p:ph type="pic" sz="quarter" idx="16"/>
          </p:nvPr>
        </p:nvSpPr>
        <p:spPr>
          <a:xfrm>
            <a:off x="845531" y="1806576"/>
            <a:ext cx="1265844" cy="2235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1104900" y="1612900"/>
            <a:ext cx="45847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Kép helye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4673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4645006" y="385927"/>
            <a:ext cx="6648900" cy="2398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Kép helye 6"/>
          <p:cNvSpPr>
            <a:spLocks noGrp="1"/>
          </p:cNvSpPr>
          <p:nvPr>
            <p:ph type="pic" sz="quarter" idx="16"/>
          </p:nvPr>
        </p:nvSpPr>
        <p:spPr>
          <a:xfrm>
            <a:off x="875244" y="2800754"/>
            <a:ext cx="3721100" cy="370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Kép helye 6"/>
          <p:cNvSpPr>
            <a:spLocks noGrp="1"/>
          </p:cNvSpPr>
          <p:nvPr>
            <p:ph type="pic" sz="quarter" idx="17"/>
          </p:nvPr>
        </p:nvSpPr>
        <p:spPr>
          <a:xfrm>
            <a:off x="4609835" y="2801075"/>
            <a:ext cx="2382837" cy="370768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Kép helye 6"/>
          <p:cNvSpPr>
            <a:spLocks noGrp="1"/>
          </p:cNvSpPr>
          <p:nvPr>
            <p:ph type="pic" sz="quarter" idx="19"/>
          </p:nvPr>
        </p:nvSpPr>
        <p:spPr>
          <a:xfrm>
            <a:off x="7010503" y="2799087"/>
            <a:ext cx="1851819" cy="185181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Kép helye 6"/>
          <p:cNvSpPr>
            <a:spLocks noGrp="1"/>
          </p:cNvSpPr>
          <p:nvPr>
            <p:ph type="pic" sz="quarter" idx="20"/>
          </p:nvPr>
        </p:nvSpPr>
        <p:spPr>
          <a:xfrm>
            <a:off x="7016417" y="4637886"/>
            <a:ext cx="1851819" cy="187086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Kép helye 6"/>
          <p:cNvSpPr>
            <a:spLocks noGrp="1"/>
          </p:cNvSpPr>
          <p:nvPr>
            <p:ph type="pic" sz="quarter" idx="21"/>
          </p:nvPr>
        </p:nvSpPr>
        <p:spPr>
          <a:xfrm>
            <a:off x="8875578" y="2799087"/>
            <a:ext cx="2418327" cy="37096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Kép helye 6"/>
          <p:cNvSpPr>
            <a:spLocks noGrp="1"/>
          </p:cNvSpPr>
          <p:nvPr>
            <p:ph type="pic" sz="quarter" idx="22"/>
          </p:nvPr>
        </p:nvSpPr>
        <p:spPr>
          <a:xfrm>
            <a:off x="875680" y="385927"/>
            <a:ext cx="3750823" cy="2396171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1516063"/>
            <a:ext cx="12192000" cy="53419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419100" y="1231900"/>
            <a:ext cx="3784600" cy="4394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Kép helye 6"/>
          <p:cNvSpPr>
            <a:spLocks noGrp="1"/>
          </p:cNvSpPr>
          <p:nvPr>
            <p:ph type="pic" sz="quarter" idx="14"/>
          </p:nvPr>
        </p:nvSpPr>
        <p:spPr>
          <a:xfrm>
            <a:off x="4203700" y="1231900"/>
            <a:ext cx="3784600" cy="4394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Kép helye 6"/>
          <p:cNvSpPr>
            <a:spLocks noGrp="1"/>
          </p:cNvSpPr>
          <p:nvPr>
            <p:ph type="pic" sz="quarter" idx="15"/>
          </p:nvPr>
        </p:nvSpPr>
        <p:spPr>
          <a:xfrm>
            <a:off x="7988300" y="1231900"/>
            <a:ext cx="3784600" cy="4394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6" name="Kép helye 6"/>
          <p:cNvSpPr>
            <a:spLocks noGrp="1"/>
          </p:cNvSpPr>
          <p:nvPr>
            <p:ph type="pic" sz="quarter" idx="13"/>
          </p:nvPr>
        </p:nvSpPr>
        <p:spPr>
          <a:xfrm>
            <a:off x="695830" y="1231900"/>
            <a:ext cx="2721142" cy="4394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4"/>
          </p:nvPr>
        </p:nvSpPr>
        <p:spPr>
          <a:xfrm>
            <a:off x="3426498" y="1231900"/>
            <a:ext cx="2721142" cy="4394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Kép helye 6"/>
          <p:cNvSpPr>
            <a:spLocks noGrp="1"/>
          </p:cNvSpPr>
          <p:nvPr>
            <p:ph type="pic" sz="quarter" idx="15"/>
          </p:nvPr>
        </p:nvSpPr>
        <p:spPr>
          <a:xfrm>
            <a:off x="6157166" y="1231900"/>
            <a:ext cx="2721142" cy="4394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Kép helye 6"/>
          <p:cNvSpPr>
            <a:spLocks noGrp="1"/>
          </p:cNvSpPr>
          <p:nvPr>
            <p:ph type="pic" sz="quarter" idx="16"/>
          </p:nvPr>
        </p:nvSpPr>
        <p:spPr>
          <a:xfrm>
            <a:off x="8885659" y="1231900"/>
            <a:ext cx="2721142" cy="4394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1824831"/>
            <a:ext cx="12192000" cy="32083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Kép helye 9"/>
          <p:cNvSpPr>
            <a:spLocks noGrp="1"/>
          </p:cNvSpPr>
          <p:nvPr>
            <p:ph type="pic" sz="quarter" idx="14"/>
          </p:nvPr>
        </p:nvSpPr>
        <p:spPr>
          <a:xfrm>
            <a:off x="1352550" y="2844800"/>
            <a:ext cx="1657350" cy="2959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1824831"/>
            <a:ext cx="12192000" cy="32083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25" name="Kép helye 24"/>
          <p:cNvSpPr>
            <a:spLocks noGrp="1"/>
          </p:cNvSpPr>
          <p:nvPr>
            <p:ph type="pic" sz="quarter" idx="13"/>
          </p:nvPr>
        </p:nvSpPr>
        <p:spPr>
          <a:xfrm>
            <a:off x="5918156" y="2502906"/>
            <a:ext cx="1035050" cy="10334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Kép helye 24"/>
          <p:cNvSpPr>
            <a:spLocks noGrp="1"/>
          </p:cNvSpPr>
          <p:nvPr>
            <p:ph type="pic" sz="quarter" idx="14"/>
          </p:nvPr>
        </p:nvSpPr>
        <p:spPr>
          <a:xfrm>
            <a:off x="1308521" y="2606253"/>
            <a:ext cx="1035050" cy="10334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Kép helye 24"/>
          <p:cNvSpPr>
            <a:spLocks noGrp="1"/>
          </p:cNvSpPr>
          <p:nvPr>
            <p:ph type="pic" sz="quarter" idx="15"/>
          </p:nvPr>
        </p:nvSpPr>
        <p:spPr>
          <a:xfrm>
            <a:off x="8093743" y="866458"/>
            <a:ext cx="1602582" cy="16001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Kép helye 24"/>
          <p:cNvSpPr>
            <a:spLocks noGrp="1"/>
          </p:cNvSpPr>
          <p:nvPr>
            <p:ph type="pic" sz="quarter" idx="16"/>
          </p:nvPr>
        </p:nvSpPr>
        <p:spPr>
          <a:xfrm>
            <a:off x="3237309" y="866458"/>
            <a:ext cx="1602582" cy="16001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4404135" y="2698955"/>
            <a:ext cx="3383730" cy="213851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sz="quarter" idx="13"/>
          </p:nvPr>
        </p:nvSpPr>
        <p:spPr>
          <a:xfrm>
            <a:off x="4927600" y="2247900"/>
            <a:ext cx="2336800" cy="35433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11" name="Kép helye 10"/>
          <p:cNvSpPr>
            <a:spLocks noGrp="1"/>
          </p:cNvSpPr>
          <p:nvPr>
            <p:ph type="pic" sz="quarter" idx="13"/>
          </p:nvPr>
        </p:nvSpPr>
        <p:spPr>
          <a:xfrm>
            <a:off x="990600" y="1716344"/>
            <a:ext cx="4267200" cy="24257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11" name="Kép helye 10"/>
          <p:cNvSpPr>
            <a:spLocks noGrp="1"/>
          </p:cNvSpPr>
          <p:nvPr>
            <p:ph type="pic" sz="quarter" idx="14"/>
          </p:nvPr>
        </p:nvSpPr>
        <p:spPr>
          <a:xfrm>
            <a:off x="1896456" y="2746375"/>
            <a:ext cx="1303944" cy="22650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Kép helye 10"/>
          <p:cNvSpPr>
            <a:spLocks noGrp="1"/>
          </p:cNvSpPr>
          <p:nvPr>
            <p:ph type="pic" sz="quarter" idx="15"/>
          </p:nvPr>
        </p:nvSpPr>
        <p:spPr>
          <a:xfrm>
            <a:off x="2871952" y="2425700"/>
            <a:ext cx="1265844" cy="22383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Kép helye 10"/>
          <p:cNvSpPr>
            <a:spLocks noGrp="1"/>
          </p:cNvSpPr>
          <p:nvPr>
            <p:ph type="pic" sz="quarter" idx="16"/>
          </p:nvPr>
        </p:nvSpPr>
        <p:spPr>
          <a:xfrm>
            <a:off x="845531" y="2428876"/>
            <a:ext cx="1265844" cy="2235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1889542" y="1973931"/>
            <a:ext cx="2659062" cy="35718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1989138" y="1158240"/>
            <a:ext cx="1241425" cy="1889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4371975" y="2614613"/>
            <a:ext cx="1743075" cy="30908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0" y="240633"/>
            <a:ext cx="3825875" cy="58236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Kép helye 5"/>
          <p:cNvSpPr>
            <a:spLocks noGrp="1"/>
          </p:cNvSpPr>
          <p:nvPr>
            <p:ph type="pic" sz="quarter" idx="14"/>
          </p:nvPr>
        </p:nvSpPr>
        <p:spPr>
          <a:xfrm>
            <a:off x="4127500" y="3695700"/>
            <a:ext cx="1397000" cy="1397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Kép helye 5"/>
          <p:cNvSpPr>
            <a:spLocks noGrp="1"/>
          </p:cNvSpPr>
          <p:nvPr>
            <p:ph type="pic" sz="quarter" idx="15"/>
          </p:nvPr>
        </p:nvSpPr>
        <p:spPr>
          <a:xfrm>
            <a:off x="5749925" y="3695700"/>
            <a:ext cx="1397000" cy="1397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Kép helye 5"/>
          <p:cNvSpPr>
            <a:spLocks noGrp="1"/>
          </p:cNvSpPr>
          <p:nvPr>
            <p:ph type="pic" sz="quarter" idx="16"/>
          </p:nvPr>
        </p:nvSpPr>
        <p:spPr>
          <a:xfrm>
            <a:off x="7372350" y="3695700"/>
            <a:ext cx="1397000" cy="1397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3136900" y="1574800"/>
            <a:ext cx="1612900" cy="24257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2184400" y="1663337"/>
            <a:ext cx="2006600" cy="35944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0" y="1460500"/>
            <a:ext cx="5473700" cy="3327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1320800" y="1943100"/>
            <a:ext cx="3378200" cy="21463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7"/>
          <p:cNvSpPr>
            <a:spLocks noGrp="1"/>
          </p:cNvSpPr>
          <p:nvPr>
            <p:ph type="pic" sz="quarter" idx="13"/>
          </p:nvPr>
        </p:nvSpPr>
        <p:spPr>
          <a:xfrm>
            <a:off x="-8021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5B3DF9-8CBE-4788-9A10-5BB3A2FE9A72}" type="datetimeFigureOut">
              <a:rPr lang="en-US" smtClean="0"/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163A26-9E48-441C-A96B-2FE4E73CD96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0"/>
            <a:ext cx="1144842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1"/>
            <a:ext cx="11448422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7835900" y="0"/>
            <a:ext cx="4356100" cy="3886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9" name="Kép helye 8"/>
          <p:cNvSpPr>
            <a:spLocks noGrp="1"/>
          </p:cNvSpPr>
          <p:nvPr>
            <p:ph type="pic" sz="quarter" idx="13"/>
          </p:nvPr>
        </p:nvSpPr>
        <p:spPr>
          <a:xfrm>
            <a:off x="1772665" y="3332163"/>
            <a:ext cx="2660973" cy="221439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Kép helye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3216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Kép helye 8"/>
          <p:cNvSpPr>
            <a:spLocks noGrp="1"/>
          </p:cNvSpPr>
          <p:nvPr>
            <p:ph type="pic" sz="quarter" idx="18"/>
          </p:nvPr>
        </p:nvSpPr>
        <p:spPr>
          <a:xfrm>
            <a:off x="4765514" y="3332163"/>
            <a:ext cx="2660973" cy="221439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Kép helye 8"/>
          <p:cNvSpPr>
            <a:spLocks noGrp="1"/>
          </p:cNvSpPr>
          <p:nvPr>
            <p:ph type="pic" sz="quarter" idx="19"/>
          </p:nvPr>
        </p:nvSpPr>
        <p:spPr>
          <a:xfrm>
            <a:off x="7758363" y="3332163"/>
            <a:ext cx="2660973" cy="221439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11" name="Kép helye 10"/>
          <p:cNvSpPr>
            <a:spLocks noGrp="1"/>
          </p:cNvSpPr>
          <p:nvPr>
            <p:ph type="pic" sz="quarter" idx="13"/>
          </p:nvPr>
        </p:nvSpPr>
        <p:spPr>
          <a:xfrm>
            <a:off x="-4014" y="1555142"/>
            <a:ext cx="1953660" cy="234827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838200" y="2011884"/>
            <a:ext cx="2292303" cy="229230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Kép helye 6"/>
          <p:cNvSpPr>
            <a:spLocks noGrp="1"/>
          </p:cNvSpPr>
          <p:nvPr>
            <p:ph type="pic" sz="quarter" idx="14"/>
          </p:nvPr>
        </p:nvSpPr>
        <p:spPr>
          <a:xfrm>
            <a:off x="3587703" y="2011884"/>
            <a:ext cx="2292303" cy="229230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Kép helye 6"/>
          <p:cNvSpPr>
            <a:spLocks noGrp="1"/>
          </p:cNvSpPr>
          <p:nvPr>
            <p:ph type="pic" sz="quarter" idx="15"/>
          </p:nvPr>
        </p:nvSpPr>
        <p:spPr>
          <a:xfrm>
            <a:off x="6337206" y="2011884"/>
            <a:ext cx="2292303" cy="229230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Kép helye 6"/>
          <p:cNvSpPr>
            <a:spLocks noGrp="1"/>
          </p:cNvSpPr>
          <p:nvPr>
            <p:ph type="pic" sz="quarter" idx="16"/>
          </p:nvPr>
        </p:nvSpPr>
        <p:spPr>
          <a:xfrm>
            <a:off x="9086709" y="2011884"/>
            <a:ext cx="2292303" cy="229230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617DB-DA0F-4704-9FBD-18602FEEB992}" type="slidenum">
              <a:rPr lang="en-US" smtClean="0"/>
            </a:fld>
            <a:endParaRPr lang="en-US"/>
          </a:p>
        </p:txBody>
      </p:sp>
      <p:sp>
        <p:nvSpPr>
          <p:cNvPr id="7" name="Kép helye 6"/>
          <p:cNvSpPr>
            <a:spLocks noGrp="1"/>
          </p:cNvSpPr>
          <p:nvPr>
            <p:ph type="pic" sz="quarter" idx="13"/>
          </p:nvPr>
        </p:nvSpPr>
        <p:spPr>
          <a:xfrm>
            <a:off x="4949849" y="1338120"/>
            <a:ext cx="2292303" cy="229230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'1.0' encoding='UTF-8' standalone='yes'?>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  <a:endParaRPr lang="hu-HU"/>
          </a:p>
          <a:p>
            <a:pPr lvl="1"/>
            <a:r>
              <a:rPr lang="hu-HU"/>
              <a:t>Második szint</a:t>
            </a:r>
            <a:endParaRPr lang="hu-HU"/>
          </a:p>
          <a:p>
            <a:pPr lvl="2"/>
            <a:r>
              <a:rPr lang="hu-HU"/>
              <a:t>Harmadik szint</a:t>
            </a:r>
            <a:endParaRPr lang="hu-HU"/>
          </a:p>
          <a:p>
            <a:pPr lvl="3"/>
            <a:r>
              <a:rPr lang="hu-HU"/>
              <a:t>Negyedik szint</a:t>
            </a:r>
            <a:endParaRPr lang="hu-HU"/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6409E-FE37-407F-AECD-56A536342A42}" type="datetimeFigureOut">
              <a:rPr lang="en-US" smtClean="0"/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617DB-DA0F-4704-9FBD-18602FEEB99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2034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eworthy Light" charset="0"/>
          <a:ea typeface="Noteworthy Light" charset="0"/>
          <a:cs typeface="Noteworthy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image" Target="../media/image1.jpe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10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chart" Target="../charts/chart5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6.xml"/></Relationships>
</file>

<file path=ppt/slides/_rels/slide12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chart" Target="../charts/chart7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8.xml"/></Relationships>
</file>

<file path=ppt/slides/_rels/slide14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emf"/><Relationship Id="rId1" Type="http://schemas.openxmlformats.org/officeDocument/2006/relationships/image" Target="../media/image22.jpeg"/></Relationships>
</file>

<file path=ppt/slides/_rels/slide17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jpeg"/></Relationships>
</file>

<file path=ppt/slides/_rels/slide18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jpeg"/></Relationships>
</file>

<file path=ppt/slides/_rels/slide19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41.emf"/><Relationship Id="rId7" Type="http://schemas.openxmlformats.org/officeDocument/2006/relationships/image" Target="../media/image40.emf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emf"/><Relationship Id="rId1" Type="http://schemas.openxmlformats.org/officeDocument/2006/relationships/image" Target="../media/image42.jpeg"/></Relationships>
</file>

<file path=ppt/slides/_rels/slide21.xml.rels><?xml version='1.0' encoding='UTF-8' standalone='yes'?>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44.jpeg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emf"/><Relationship Id="rId1" Type="http://schemas.openxmlformats.org/officeDocument/2006/relationships/image" Target="../media/image53.jpeg"/></Relationships>
</file>

<file path=ppt/slides/_rels/slide23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57.jpeg"/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24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emf"/><Relationship Id="rId1" Type="http://schemas.openxmlformats.org/officeDocument/2006/relationships/image" Target="../media/image42.jpeg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8.jpeg"/></Relationships>
</file>

<file path=ppt/slides/_rels/slide26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3.emf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46.emf"/><Relationship Id="rId3" Type="http://schemas.openxmlformats.org/officeDocument/2006/relationships/image" Target="../media/image47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slides/_rels/slide27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8.emf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23.emf"/><Relationship Id="rId3" Type="http://schemas.openxmlformats.org/officeDocument/2006/relationships/image" Target="../media/image64.emf"/><Relationship Id="rId2" Type="http://schemas.openxmlformats.org/officeDocument/2006/relationships/chart" Target="../charts/chart10.xml"/><Relationship Id="rId1" Type="http://schemas.openxmlformats.org/officeDocument/2006/relationships/chart" Target="../charts/chart9.xml"/></Relationships>
</file>

<file path=ppt/slides/_rels/slide28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slides/_rels/slide29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9.jpeg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2.png"/></Relationships>
</file>

<file path=ppt/slides/_rels/slide30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0.jpe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6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emf"/><Relationship Id="rId1" Type="http://schemas.openxmlformats.org/officeDocument/2006/relationships/image" Target="../media/image8.jpeg"/></Relationships>
</file>

<file path=ppt/slides/_rels/slide9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A_图片 3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544" y="0"/>
            <a:ext cx="12359425" cy="6891238"/>
          </a:xfrm>
          <a:prstGeom prst="rect">
            <a:avLst/>
          </a:prstGeom>
        </p:spPr>
      </p:pic>
      <p:sp>
        <p:nvSpPr>
          <p:cNvPr id="30" name="PA_Téglalap 8"/>
          <p:cNvSpPr/>
          <p:nvPr>
            <p:custDataLst>
              <p:tags r:id="rId3"/>
            </p:custDataLst>
          </p:nvPr>
        </p:nvSpPr>
        <p:spPr>
          <a:xfrm>
            <a:off x="-8021" y="0"/>
            <a:ext cx="12200021" cy="6858000"/>
          </a:xfrm>
          <a:prstGeom prst="rect">
            <a:avLst/>
          </a:prstGeom>
          <a:solidFill>
            <a:srgbClr val="222222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E2E4F"/>
              </a:solidFill>
              <a:effectLst/>
              <a:uLnTx/>
              <a:uFillTx/>
            </a:endParaRPr>
          </a:p>
        </p:txBody>
      </p:sp>
      <p:sp>
        <p:nvSpPr>
          <p:cNvPr id="3" name="PA_椭圆 2"/>
          <p:cNvSpPr/>
          <p:nvPr>
            <p:custDataLst>
              <p:tags r:id="rId4"/>
            </p:custDataLst>
          </p:nvPr>
        </p:nvSpPr>
        <p:spPr>
          <a:xfrm>
            <a:off x="3583886" y="907874"/>
            <a:ext cx="5042252" cy="5042252"/>
          </a:xfrm>
          <a:prstGeom prst="ellipse">
            <a:avLst/>
          </a:prstGeom>
          <a:solidFill>
            <a:srgbClr val="343440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PA_椭圆 3"/>
          <p:cNvSpPr/>
          <p:nvPr>
            <p:custDataLst>
              <p:tags r:id="rId5"/>
            </p:custDataLst>
          </p:nvPr>
        </p:nvSpPr>
        <p:spPr>
          <a:xfrm>
            <a:off x="4064000" y="1397000"/>
            <a:ext cx="4064000" cy="4064000"/>
          </a:xfrm>
          <a:prstGeom prst="ellipse">
            <a:avLst/>
          </a:prstGeom>
          <a:noFill/>
          <a:ln w="6350" cap="flat" cmpd="sng" algn="ctr">
            <a:solidFill>
              <a:schemeClr val="accent4">
                <a:alpha val="78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PA_等腰三角形 4"/>
          <p:cNvSpPr/>
          <p:nvPr>
            <p:custDataLst>
              <p:tags r:id="rId6"/>
            </p:custDataLst>
          </p:nvPr>
        </p:nvSpPr>
        <p:spPr>
          <a:xfrm>
            <a:off x="4513788" y="1797335"/>
            <a:ext cx="3164115" cy="2727685"/>
          </a:xfrm>
          <a:prstGeom prst="triangle">
            <a:avLst/>
          </a:prstGeom>
          <a:noFill/>
          <a:ln w="12700" cap="flat" cmpd="sng" algn="ctr">
            <a:solidFill>
              <a:srgbClr val="F9D1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PA_文本框 9"/>
          <p:cNvSpPr txBox="1"/>
          <p:nvPr>
            <p:custDataLst>
              <p:tags r:id="rId7"/>
            </p:custDataLst>
          </p:nvPr>
        </p:nvSpPr>
        <p:spPr>
          <a:xfrm>
            <a:off x="5175882" y="3073187"/>
            <a:ext cx="2070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9D1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PA_文本框 12"/>
          <p:cNvSpPr txBox="1"/>
          <p:nvPr>
            <p:custDataLst>
              <p:tags r:id="rId8"/>
            </p:custDataLst>
          </p:nvPr>
        </p:nvSpPr>
        <p:spPr>
          <a:xfrm>
            <a:off x="2182549" y="3813909"/>
            <a:ext cx="9352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高端定制大气商务演示模板</a:t>
            </a:r>
            <a:endParaRPr kumimoji="0" lang="zh-CN" altLang="en-US" sz="4400" b="1" i="0" u="none" strike="noStrike" kern="0" cap="none" spc="600" normalizeH="0" baseline="0" noProof="0" dirty="0">
              <a:ln>
                <a:noFill/>
              </a:ln>
              <a:solidFill>
                <a:srgbClr val="F9D1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椭圆 17"/>
          <p:cNvSpPr/>
          <p:nvPr>
            <p:custDataLst>
              <p:tags r:id="rId9"/>
            </p:custDataLst>
          </p:nvPr>
        </p:nvSpPr>
        <p:spPr>
          <a:xfrm>
            <a:off x="7767888" y="1537055"/>
            <a:ext cx="64582" cy="64582"/>
          </a:xfrm>
          <a:prstGeom prst="ellipse">
            <a:avLst/>
          </a:prstGeom>
          <a:noFill/>
          <a:ln w="12700" cap="flat" cmpd="sng" algn="ctr">
            <a:solidFill>
              <a:srgbClr val="3FB56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PA_弧形 18"/>
          <p:cNvSpPr/>
          <p:nvPr>
            <p:custDataLst>
              <p:tags r:id="rId10"/>
            </p:custDataLst>
          </p:nvPr>
        </p:nvSpPr>
        <p:spPr>
          <a:xfrm rot="14636723">
            <a:off x="3548325" y="885016"/>
            <a:ext cx="5042252" cy="5042248"/>
          </a:xfrm>
          <a:prstGeom prst="arc">
            <a:avLst>
              <a:gd name="adj1" fmla="val 9952445"/>
              <a:gd name="adj2" fmla="val 14150321"/>
            </a:avLst>
          </a:prstGeom>
          <a:noFill/>
          <a:ln w="1016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PA_弧形 19"/>
          <p:cNvSpPr/>
          <p:nvPr>
            <p:custDataLst>
              <p:tags r:id="rId11"/>
            </p:custDataLst>
          </p:nvPr>
        </p:nvSpPr>
        <p:spPr>
          <a:xfrm rot="3600000">
            <a:off x="3609679" y="926192"/>
            <a:ext cx="5042252" cy="5042248"/>
          </a:xfrm>
          <a:prstGeom prst="arc">
            <a:avLst>
              <a:gd name="adj1" fmla="val 6905055"/>
              <a:gd name="adj2" fmla="val 18338230"/>
            </a:avLst>
          </a:prstGeom>
          <a:noFill/>
          <a:ln w="101600" cap="flat" cmpd="sng" algn="ctr">
            <a:solidFill>
              <a:srgbClr val="F9D1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2" name="PA_直接连接符 21"/>
          <p:cNvCxnSpPr/>
          <p:nvPr>
            <p:custDataLst>
              <p:tags r:id="rId12"/>
            </p:custDataLst>
          </p:nvPr>
        </p:nvCxnSpPr>
        <p:spPr>
          <a:xfrm flipV="1">
            <a:off x="4040627" y="5403865"/>
            <a:ext cx="479545" cy="853345"/>
          </a:xfrm>
          <a:prstGeom prst="line">
            <a:avLst/>
          </a:prstGeom>
          <a:noFill/>
          <a:ln w="15875" cap="flat" cmpd="sng" algn="ctr">
            <a:solidFill>
              <a:srgbClr val="F9D125"/>
            </a:solidFill>
            <a:prstDash val="solid"/>
            <a:miter lim="800000"/>
          </a:ln>
          <a:effectLst/>
        </p:spPr>
      </p:cxnSp>
      <p:cxnSp>
        <p:nvCxnSpPr>
          <p:cNvPr id="23" name="PA_直接连接符 22"/>
          <p:cNvCxnSpPr/>
          <p:nvPr>
            <p:custDataLst>
              <p:tags r:id="rId13"/>
            </p:custDataLst>
          </p:nvPr>
        </p:nvCxnSpPr>
        <p:spPr>
          <a:xfrm flipV="1">
            <a:off x="4305729" y="5430137"/>
            <a:ext cx="172445" cy="306863"/>
          </a:xfrm>
          <a:prstGeom prst="line">
            <a:avLst/>
          </a:prstGeom>
          <a:noFill/>
          <a:ln w="15875" cap="flat" cmpd="sng" algn="ctr">
            <a:solidFill>
              <a:srgbClr val="F9D125"/>
            </a:solidFill>
            <a:prstDash val="solid"/>
            <a:miter lim="800000"/>
          </a:ln>
          <a:effectLst/>
        </p:spPr>
      </p:cxnSp>
      <p:cxnSp>
        <p:nvCxnSpPr>
          <p:cNvPr id="24" name="PA_直接连接符 23"/>
          <p:cNvCxnSpPr/>
          <p:nvPr>
            <p:custDataLst>
              <p:tags r:id="rId14"/>
            </p:custDataLst>
          </p:nvPr>
        </p:nvCxnSpPr>
        <p:spPr>
          <a:xfrm flipV="1">
            <a:off x="7828614" y="748187"/>
            <a:ext cx="479545" cy="853345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25" name="PA_直接连接符 24"/>
          <p:cNvCxnSpPr/>
          <p:nvPr>
            <p:custDataLst>
              <p:tags r:id="rId15"/>
            </p:custDataLst>
          </p:nvPr>
        </p:nvCxnSpPr>
        <p:spPr>
          <a:xfrm flipV="1">
            <a:off x="7742391" y="1217144"/>
            <a:ext cx="172445" cy="306863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26" name="PA_直接连接符 25"/>
          <p:cNvCxnSpPr/>
          <p:nvPr>
            <p:custDataLst>
              <p:tags r:id="rId16"/>
            </p:custDataLst>
          </p:nvPr>
        </p:nvCxnSpPr>
        <p:spPr>
          <a:xfrm flipV="1">
            <a:off x="8402320" y="157580"/>
            <a:ext cx="172445" cy="306863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27" name="PA_直接连接符 26"/>
          <p:cNvCxnSpPr/>
          <p:nvPr>
            <p:custDataLst>
              <p:tags r:id="rId17"/>
            </p:custDataLst>
          </p:nvPr>
        </p:nvCxnSpPr>
        <p:spPr>
          <a:xfrm flipV="1">
            <a:off x="4708967" y="5912075"/>
            <a:ext cx="172445" cy="306863"/>
          </a:xfrm>
          <a:prstGeom prst="line">
            <a:avLst/>
          </a:prstGeom>
          <a:noFill/>
          <a:ln w="15875" cap="flat" cmpd="sng" algn="ctr">
            <a:solidFill>
              <a:srgbClr val="F9D125"/>
            </a:solidFill>
            <a:prstDash val="solid"/>
            <a:miter lim="800000"/>
          </a:ln>
          <a:effectLst/>
        </p:spPr>
      </p:cxnSp>
      <p:cxnSp>
        <p:nvCxnSpPr>
          <p:cNvPr id="28" name="PA_直接连接符 27"/>
          <p:cNvCxnSpPr/>
          <p:nvPr>
            <p:custDataLst>
              <p:tags r:id="rId18"/>
            </p:custDataLst>
          </p:nvPr>
        </p:nvCxnSpPr>
        <p:spPr>
          <a:xfrm flipV="1">
            <a:off x="3466684" y="5532612"/>
            <a:ext cx="625459" cy="1112999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33" name="PA_文本框 32"/>
          <p:cNvSpPr txBox="1"/>
          <p:nvPr>
            <p:custDataLst>
              <p:tags r:id="rId19"/>
            </p:custDataLst>
          </p:nvPr>
        </p:nvSpPr>
        <p:spPr>
          <a:xfrm>
            <a:off x="2573612" y="4541398"/>
            <a:ext cx="7001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60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presentation template customization atmosphere</a:t>
            </a:r>
            <a:endParaRPr kumimoji="0" lang="zh-CN" altLang="en-US" sz="1000" b="1" i="0" u="none" strike="noStrike" kern="0" cap="none" spc="600" normalizeH="0" baseline="0" noProof="0" dirty="0">
              <a:ln>
                <a:noFill/>
              </a:ln>
              <a:solidFill>
                <a:srgbClr val="F9D1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PA_椭圆 33"/>
          <p:cNvSpPr/>
          <p:nvPr>
            <p:custDataLst>
              <p:tags r:id="rId20"/>
            </p:custDataLst>
          </p:nvPr>
        </p:nvSpPr>
        <p:spPr>
          <a:xfrm>
            <a:off x="4040627" y="407766"/>
            <a:ext cx="332276" cy="332274"/>
          </a:xfrm>
          <a:prstGeom prst="ellipse">
            <a:avLst/>
          </a:prstGeom>
          <a:solidFill>
            <a:srgbClr val="F9D12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PA_椭圆 34"/>
          <p:cNvSpPr/>
          <p:nvPr>
            <p:custDataLst>
              <p:tags r:id="rId21"/>
            </p:custDataLst>
          </p:nvPr>
        </p:nvSpPr>
        <p:spPr>
          <a:xfrm>
            <a:off x="8932193" y="1397000"/>
            <a:ext cx="800674" cy="800670"/>
          </a:xfrm>
          <a:prstGeom prst="ellipse">
            <a:avLst/>
          </a:prstGeom>
          <a:solidFill>
            <a:schemeClr val="accent4">
              <a:lumMod val="60000"/>
              <a:lumOff val="4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PA_椭圆 35"/>
          <p:cNvSpPr/>
          <p:nvPr>
            <p:custDataLst>
              <p:tags r:id="rId22"/>
            </p:custDataLst>
          </p:nvPr>
        </p:nvSpPr>
        <p:spPr>
          <a:xfrm flipH="1" flipV="1">
            <a:off x="1871305" y="1890226"/>
            <a:ext cx="140662" cy="140662"/>
          </a:xfrm>
          <a:prstGeom prst="ellipse">
            <a:avLst/>
          </a:prstGeom>
          <a:solidFill>
            <a:srgbClr val="F9D12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PA_椭圆 36"/>
          <p:cNvSpPr/>
          <p:nvPr>
            <p:custDataLst>
              <p:tags r:id="rId23"/>
            </p:custDataLst>
          </p:nvPr>
        </p:nvSpPr>
        <p:spPr>
          <a:xfrm flipH="1" flipV="1">
            <a:off x="1976368" y="4787619"/>
            <a:ext cx="253008" cy="253008"/>
          </a:xfrm>
          <a:prstGeom prst="ellipse">
            <a:avLst/>
          </a:prstGeom>
          <a:solidFill>
            <a:srgbClr val="F9D12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PA_椭圆 37"/>
          <p:cNvSpPr/>
          <p:nvPr>
            <p:custDataLst>
              <p:tags r:id="rId24"/>
            </p:custDataLst>
          </p:nvPr>
        </p:nvSpPr>
        <p:spPr>
          <a:xfrm flipH="1" flipV="1">
            <a:off x="7585789" y="4822157"/>
            <a:ext cx="313204" cy="313204"/>
          </a:xfrm>
          <a:prstGeom prst="ellipse">
            <a:avLst/>
          </a:prstGeom>
          <a:solidFill>
            <a:srgbClr val="F9D12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PA_椭圆 38"/>
          <p:cNvSpPr/>
          <p:nvPr>
            <p:custDataLst>
              <p:tags r:id="rId25"/>
            </p:custDataLst>
          </p:nvPr>
        </p:nvSpPr>
        <p:spPr>
          <a:xfrm flipH="1" flipV="1">
            <a:off x="10084964" y="6191561"/>
            <a:ext cx="313204" cy="313204"/>
          </a:xfrm>
          <a:prstGeom prst="ellipse">
            <a:avLst/>
          </a:prstGeom>
          <a:solidFill>
            <a:srgbClr val="F9D12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/>
      <p:bldP spid="13" grpId="0"/>
      <p:bldP spid="18" grpId="0" animBg="1"/>
      <p:bldP spid="19" grpId="0" animBg="1"/>
      <p:bldP spid="2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12032" y="4812632"/>
            <a:ext cx="12200021" cy="2045368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6336965" y="1426527"/>
          <a:ext cx="4988427" cy="332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289384" y="169108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商业</a:t>
            </a:r>
            <a:r>
              <a:rPr lang="zh-CN" alt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ource Sans Pro Light" panose="020B0403030403020204" pitchFamily="34" charset="0"/>
              </a:rPr>
              <a:t>计划</a:t>
            </a:r>
            <a:endParaRPr lang="en-US" altLang="zh-CN" sz="4000" b="1" dirty="0">
              <a:solidFill>
                <a:prstClr val="black">
                  <a:lumMod val="85000"/>
                  <a:lumOff val="15000"/>
                </a:prst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06253" y="819470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0" y="1426527"/>
            <a:ext cx="4633976" cy="3697250"/>
          </a:xfrm>
          <a:prstGeom prst="rect">
            <a:avLst/>
          </a:prstGeom>
        </p:spPr>
      </p:pic>
      <p:pic>
        <p:nvPicPr>
          <p:cNvPr id="9" name="Kép helye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2" y="1617919"/>
            <a:ext cx="4345784" cy="2419350"/>
          </a:xfrm>
        </p:spPr>
      </p:pic>
      <p:sp>
        <p:nvSpPr>
          <p:cNvPr id="10" name="Szövegdoboz 9"/>
          <p:cNvSpPr txBox="1"/>
          <p:nvPr/>
        </p:nvSpPr>
        <p:spPr>
          <a:xfrm>
            <a:off x="6565000" y="5257562"/>
            <a:ext cx="50320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Conclusion</a:t>
            </a:r>
            <a:endParaRPr lang="en-US" sz="1400" b="1" dirty="0">
              <a:solidFill>
                <a:schemeClr val="bg1"/>
              </a:solidFill>
              <a:latin typeface="Source Sans Pro" charset="0"/>
            </a:endParaRPr>
          </a:p>
          <a:p>
            <a:endParaRPr lang="en-US" sz="1400" b="1" dirty="0">
              <a:solidFill>
                <a:schemeClr val="bg1"/>
              </a:solidFill>
              <a:latin typeface="Source Sans Pro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/>
              </a:solidFill>
              <a:latin typeface="Source Sans Pro" charset="0"/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73273" y="5647150"/>
            <a:ext cx="240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Source Sans Pro" charset="0"/>
              </a:rPr>
              <a:t>Analitycs</a:t>
            </a:r>
            <a:endParaRPr lang="en-US" sz="1200" b="1" dirty="0">
              <a:solidFill>
                <a:schemeClr val="bg1"/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72650" y="5261137"/>
            <a:ext cx="350252" cy="35025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557508" y="5667863"/>
            <a:ext cx="240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Source Sans Pro" charset="0"/>
              </a:rPr>
              <a:t>Analitycs</a:t>
            </a:r>
            <a:endParaRPr lang="en-US" sz="1200" b="1" dirty="0">
              <a:solidFill>
                <a:schemeClr val="bg1"/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642257" y="5265310"/>
            <a:ext cx="360947" cy="36094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Sub>
          <a:bldChart bld="series"/>
        </p:bldSub>
      </p:bldGraphic>
      <p:bldP spid="5" grpId="0"/>
      <p:bldP spid="6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35548" y="1713830"/>
          <a:ext cx="6776451" cy="4517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289384" y="169108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商业</a:t>
            </a:r>
            <a:r>
              <a:rPr lang="zh-CN" alt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ource Sans Pro Light" panose="020B0403030403020204" pitchFamily="34" charset="0"/>
              </a:rPr>
              <a:t>计划</a:t>
            </a:r>
            <a:endParaRPr lang="en-US" altLang="zh-CN" sz="4000" b="1" dirty="0">
              <a:solidFill>
                <a:prstClr val="black">
                  <a:lumMod val="85000"/>
                  <a:lumOff val="15000"/>
                </a:prst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906253" y="819470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298064" y="1992984"/>
            <a:ext cx="34399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molestie.Dolor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8498091" y="1370905"/>
            <a:ext cx="240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508117" y="2547045"/>
            <a:ext cx="240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498091" y="3728862"/>
            <a:ext cx="240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510122" y="4909272"/>
            <a:ext cx="240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5" name="Diagram 14"/>
          <p:cNvGraphicFramePr/>
          <p:nvPr/>
        </p:nvGraphicFramePr>
        <p:xfrm>
          <a:off x="508696" y="1421957"/>
          <a:ext cx="5510463" cy="367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6" name="Szövegdoboz 15"/>
          <p:cNvSpPr txBox="1"/>
          <p:nvPr/>
        </p:nvSpPr>
        <p:spPr>
          <a:xfrm>
            <a:off x="475492" y="5258357"/>
            <a:ext cx="5458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Source Sans Pro" charset="0"/>
              </a:rPr>
              <a:t>Lorem</a:t>
            </a:r>
            <a:r>
              <a:rPr lang="en-US" sz="1400" b="1" dirty="0">
                <a:latin typeface="Source Sans Pro" charset="0"/>
              </a:rPr>
              <a:t> </a:t>
            </a:r>
            <a:r>
              <a:rPr lang="en-US" sz="1400" b="1" dirty="0" err="1">
                <a:latin typeface="Source Sans Pro" charset="0"/>
              </a:rPr>
              <a:t>ipsum</a:t>
            </a:r>
            <a:r>
              <a:rPr lang="en-US" sz="1400" b="1" dirty="0">
                <a:latin typeface="Source Sans Pro" charset="0"/>
              </a:rPr>
              <a:t> dolor sit </a:t>
            </a:r>
            <a:r>
              <a:rPr lang="en-US" sz="1400" b="1" dirty="0" err="1">
                <a:latin typeface="Source Sans Pro" charset="0"/>
              </a:rPr>
              <a:t>amet</a:t>
            </a:r>
            <a:r>
              <a:rPr lang="en-US" sz="1400" b="1" dirty="0">
                <a:latin typeface="Source Sans Pro" charset="0"/>
              </a:rPr>
              <a:t>.</a:t>
            </a:r>
            <a:endParaRPr lang="en-US" sz="1400" b="1" dirty="0">
              <a:latin typeface="Source Sans Pro" charset="0"/>
            </a:endParaRPr>
          </a:p>
          <a:p>
            <a:r>
              <a:rPr lang="en-US" sz="1400" dirty="0" err="1">
                <a:latin typeface="Source Sans Pro" charset="0"/>
              </a:rPr>
              <a:t>Consectetur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adipiscing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elit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Mauris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tincidunt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tortor</a:t>
            </a:r>
            <a:r>
              <a:rPr lang="en-US" sz="1400" dirty="0">
                <a:latin typeface="Source Sans Pro" charset="0"/>
              </a:rPr>
              <a:t> ac </a:t>
            </a:r>
            <a:r>
              <a:rPr lang="en-US" sz="1400" dirty="0" err="1">
                <a:latin typeface="Source Sans Pro" charset="0"/>
              </a:rPr>
              <a:t>massa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dapibus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efficitur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Sed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molestie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dirty="0">
              <a:latin typeface="Source Sans Pro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289384" y="169108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全年</a:t>
            </a: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销售业绩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906253" y="819470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496" y="1372431"/>
            <a:ext cx="350252" cy="35025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496" y="2552841"/>
            <a:ext cx="350252" cy="35025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496" y="3728862"/>
            <a:ext cx="350252" cy="35025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496" y="4909272"/>
            <a:ext cx="350252" cy="3502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Graphic spid="15" grpId="0">
        <p:bldSub>
          <a:bldChart bld="series"/>
        </p:bldSub>
      </p:bldGraphic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35548" y="1713830"/>
          <a:ext cx="6776451" cy="4517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289384" y="169108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全年</a:t>
            </a: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销售业绩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906253" y="819470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298064" y="1992984"/>
            <a:ext cx="34399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molestie.Dolor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helye 9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Téglalap 20"/>
          <p:cNvSpPr/>
          <p:nvPr/>
        </p:nvSpPr>
        <p:spPr>
          <a:xfrm>
            <a:off x="-8021" y="0"/>
            <a:ext cx="12200021" cy="3019425"/>
          </a:xfrm>
          <a:prstGeom prst="rect">
            <a:avLst/>
          </a:prstGeom>
          <a:solidFill>
            <a:srgbClr val="22222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E4F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20" y="1010652"/>
            <a:ext cx="6752967" cy="585937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807331" y="1094213"/>
            <a:ext cx="690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最棒的商业销售</a:t>
            </a:r>
            <a:r>
              <a:rPr lang="zh-CN" altLang="en-US" sz="4800" b="1" dirty="0">
                <a:solidFill>
                  <a:srgbClr val="F9D021"/>
                </a:solidFill>
                <a:latin typeface="Source Sans Pro Semibold" panose="020B0603030403020204" pitchFamily="34" charset="0"/>
              </a:rPr>
              <a:t>计划</a:t>
            </a:r>
            <a:endParaRPr lang="en-US" sz="4800" b="1" dirty="0">
              <a:solidFill>
                <a:srgbClr val="F9D02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445000" y="1880541"/>
            <a:ext cx="774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finibus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a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indum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dolor.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vitae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ultrices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leo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feugiat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id,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Etiam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rhoncus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est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ullamcorper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ex. </a:t>
            </a:r>
            <a:endParaRPr lang="en-US" sz="1200" dirty="0">
              <a:solidFill>
                <a:schemeClr val="bg1"/>
              </a:solidFill>
              <a:latin typeface="Source Sans Pro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078965" y="3496889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PLAN A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078968" y="4236902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PLAN B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078967" y="4977716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PLAN C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078966" y="5718530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PLAN D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45" y="3496889"/>
            <a:ext cx="342920" cy="34292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45" y="4241255"/>
            <a:ext cx="342920" cy="34292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45" y="5738193"/>
            <a:ext cx="342920" cy="34292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045" y="4977716"/>
            <a:ext cx="342920" cy="342920"/>
          </a:xfrm>
          <a:prstGeom prst="rect">
            <a:avLst/>
          </a:prstGeom>
        </p:spPr>
      </p:pic>
      <p:sp>
        <p:nvSpPr>
          <p:cNvPr id="2" name="图片占位符 1"/>
          <p:cNvSpPr>
            <a:spLocks noGrp="1"/>
          </p:cNvSpPr>
          <p:nvPr>
            <p:ph type="pic" sz="quarter" idx="13"/>
          </p:nvPr>
        </p:nvSpPr>
        <p:spPr/>
        <p:txBody>
          <a:bodyPr/>
          <a:p/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17" y="3759201"/>
            <a:ext cx="12200021" cy="3098799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305943" y="266351"/>
            <a:ext cx="961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我们的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服务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72859" y="2112924"/>
            <a:ext cx="9279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ource Sans Pro" charset="0"/>
              </a:rPr>
              <a:t>Next Year Business </a:t>
            </a:r>
            <a:r>
              <a:rPr lang="hu-HU" sz="1400" b="1" dirty="0" err="1">
                <a:latin typeface="Source Sans Pro" charset="0"/>
              </a:rPr>
              <a:t>Services</a:t>
            </a:r>
            <a:endParaRPr lang="hu-HU" sz="1400" b="1" dirty="0">
              <a:latin typeface="Source Sans Pro" charset="0"/>
            </a:endParaRPr>
          </a:p>
          <a:p>
            <a:pPr algn="ctr"/>
            <a:endParaRPr lang="en-US" sz="1400" b="1" dirty="0">
              <a:latin typeface="Source Sans Pro" charset="0"/>
            </a:endParaRPr>
          </a:p>
          <a:p>
            <a:pPr algn="ctr"/>
            <a:r>
              <a:rPr lang="en-US" sz="1400" dirty="0" err="1">
                <a:latin typeface="Source Sans Pro" charset="0"/>
              </a:rPr>
              <a:t>Consectetur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adipiscing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elit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Mauris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tincidunt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tortor</a:t>
            </a:r>
            <a:r>
              <a:rPr lang="en-US" sz="1400" dirty="0">
                <a:latin typeface="Source Sans Pro" charset="0"/>
              </a:rPr>
              <a:t> ac </a:t>
            </a:r>
            <a:r>
              <a:rPr lang="en-US" sz="1400" dirty="0" err="1">
                <a:latin typeface="Source Sans Pro" charset="0"/>
              </a:rPr>
              <a:t>massa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dapibus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efficitur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Sed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molestie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Consectetur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adipiscing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elit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Mauris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tincidunt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tortor</a:t>
            </a:r>
            <a:r>
              <a:rPr lang="en-US" sz="1400" dirty="0">
                <a:latin typeface="Source Sans Pro" charset="0"/>
              </a:rPr>
              <a:t> ac </a:t>
            </a:r>
            <a:r>
              <a:rPr lang="en-US" sz="1400" dirty="0" err="1">
                <a:latin typeface="Source Sans Pro" charset="0"/>
              </a:rPr>
              <a:t>massa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dapibus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efficitur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Sed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molestie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50938" y="4714618"/>
            <a:ext cx="2335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Sale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dolor sit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nibh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maximus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accumsan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487999" y="4714618"/>
            <a:ext cx="2335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Sale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dolor sit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nibh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maximus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accumsan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350284" y="4714618"/>
            <a:ext cx="2335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Sale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dolor sit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nibh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maximus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accumsan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13877" y="4714618"/>
            <a:ext cx="2335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Sale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dolor sit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nibh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maximus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accumsan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-94349" y="3975300"/>
            <a:ext cx="320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Our </a:t>
            </a:r>
            <a:r>
              <a:rPr lang="hu-HU" sz="1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Service </a:t>
            </a:r>
            <a:r>
              <a:rPr lang="hu-HU" sz="1400" dirty="0">
                <a:solidFill>
                  <a:srgbClr val="F1D300"/>
                </a:solidFill>
                <a:latin typeface="Source Sans Pro Semibold" panose="020B0603030403020204" pitchFamily="34" charset="0"/>
              </a:rPr>
              <a:t>01</a:t>
            </a:r>
            <a:endParaRPr lang="en-US" sz="1400" dirty="0">
              <a:solidFill>
                <a:srgbClr val="F1D300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797471" y="3975300"/>
            <a:ext cx="320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Our </a:t>
            </a:r>
            <a:r>
              <a:rPr lang="hu-HU" sz="1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Service </a:t>
            </a:r>
            <a:r>
              <a:rPr lang="hu-HU" sz="1400" dirty="0">
                <a:solidFill>
                  <a:srgbClr val="F1D300"/>
                </a:solidFill>
                <a:latin typeface="Source Sans Pro Semibold" panose="020B0603030403020204" pitchFamily="34" charset="0"/>
              </a:rPr>
              <a:t>02</a:t>
            </a:r>
            <a:endParaRPr lang="en-US" sz="1400" dirty="0">
              <a:solidFill>
                <a:srgbClr val="F1D300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763435" y="3975300"/>
            <a:ext cx="320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Our </a:t>
            </a:r>
            <a:r>
              <a:rPr lang="hu-HU" sz="1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Service </a:t>
            </a:r>
            <a:r>
              <a:rPr lang="hu-HU" sz="1400" dirty="0">
                <a:solidFill>
                  <a:srgbClr val="F1D300"/>
                </a:solidFill>
                <a:latin typeface="Source Sans Pro Semibold" panose="020B0603030403020204" pitchFamily="34" charset="0"/>
              </a:rPr>
              <a:t>03</a:t>
            </a:r>
            <a:endParaRPr lang="en-US" sz="1400" dirty="0">
              <a:solidFill>
                <a:srgbClr val="F1D300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655255" y="3975300"/>
            <a:ext cx="320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Our </a:t>
            </a:r>
            <a:r>
              <a:rPr lang="hu-HU" sz="1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Service </a:t>
            </a:r>
            <a:r>
              <a:rPr lang="hu-HU" sz="1400" dirty="0">
                <a:solidFill>
                  <a:srgbClr val="F1D300"/>
                </a:solidFill>
                <a:latin typeface="Source Sans Pro Semibold" panose="020B0603030403020204" pitchFamily="34" charset="0"/>
              </a:rPr>
              <a:t>04</a:t>
            </a:r>
            <a:endParaRPr lang="en-US" sz="1400" dirty="0">
              <a:solidFill>
                <a:srgbClr val="F1D300"/>
              </a:solidFill>
              <a:latin typeface="Source Sans Pro Semibold" panose="020B0603030403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5797439" y="1318936"/>
            <a:ext cx="630238" cy="631825"/>
            <a:chOff x="1528763" y="3111501"/>
            <a:chExt cx="630238" cy="631825"/>
          </a:xfrm>
        </p:grpSpPr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1528763" y="3111501"/>
              <a:ext cx="630238" cy="631825"/>
            </a:xfrm>
            <a:custGeom>
              <a:avLst/>
              <a:gdLst>
                <a:gd name="T0" fmla="*/ 397 w 397"/>
                <a:gd name="T1" fmla="*/ 0 h 398"/>
                <a:gd name="T2" fmla="*/ 0 w 397"/>
                <a:gd name="T3" fmla="*/ 0 h 398"/>
                <a:gd name="T4" fmla="*/ 0 w 397"/>
                <a:gd name="T5" fmla="*/ 398 h 398"/>
                <a:gd name="T6" fmla="*/ 397 w 397"/>
                <a:gd name="T7" fmla="*/ 398 h 398"/>
                <a:gd name="T8" fmla="*/ 397 w 397"/>
                <a:gd name="T9" fmla="*/ 0 h 398"/>
                <a:gd name="T10" fmla="*/ 378 w 397"/>
                <a:gd name="T11" fmla="*/ 379 h 398"/>
                <a:gd name="T12" fmla="*/ 19 w 397"/>
                <a:gd name="T13" fmla="*/ 379 h 398"/>
                <a:gd name="T14" fmla="*/ 19 w 397"/>
                <a:gd name="T15" fmla="*/ 19 h 398"/>
                <a:gd name="T16" fmla="*/ 378 w 397"/>
                <a:gd name="T17" fmla="*/ 19 h 398"/>
                <a:gd name="T18" fmla="*/ 378 w 397"/>
                <a:gd name="T19" fmla="*/ 37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7" h="398">
                  <a:moveTo>
                    <a:pt x="397" y="0"/>
                  </a:moveTo>
                  <a:lnTo>
                    <a:pt x="0" y="0"/>
                  </a:lnTo>
                  <a:lnTo>
                    <a:pt x="0" y="398"/>
                  </a:lnTo>
                  <a:lnTo>
                    <a:pt x="397" y="398"/>
                  </a:lnTo>
                  <a:lnTo>
                    <a:pt x="397" y="0"/>
                  </a:lnTo>
                  <a:close/>
                  <a:moveTo>
                    <a:pt x="378" y="379"/>
                  </a:moveTo>
                  <a:lnTo>
                    <a:pt x="19" y="379"/>
                  </a:lnTo>
                  <a:lnTo>
                    <a:pt x="19" y="19"/>
                  </a:lnTo>
                  <a:lnTo>
                    <a:pt x="378" y="19"/>
                  </a:lnTo>
                  <a:lnTo>
                    <a:pt x="378" y="3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49"/>
            <p:cNvSpPr/>
            <p:nvPr/>
          </p:nvSpPr>
          <p:spPr bwMode="auto">
            <a:xfrm>
              <a:off x="1660526" y="3408363"/>
              <a:ext cx="349250" cy="188913"/>
            </a:xfrm>
            <a:custGeom>
              <a:avLst/>
              <a:gdLst>
                <a:gd name="T0" fmla="*/ 51 w 93"/>
                <a:gd name="T1" fmla="*/ 50 h 50"/>
                <a:gd name="T2" fmla="*/ 92 w 93"/>
                <a:gd name="T3" fmla="*/ 20 h 50"/>
                <a:gd name="T4" fmla="*/ 93 w 93"/>
                <a:gd name="T5" fmla="*/ 17 h 50"/>
                <a:gd name="T6" fmla="*/ 84 w 93"/>
                <a:gd name="T7" fmla="*/ 17 h 50"/>
                <a:gd name="T8" fmla="*/ 84 w 93"/>
                <a:gd name="T9" fmla="*/ 19 h 50"/>
                <a:gd name="T10" fmla="*/ 51 w 93"/>
                <a:gd name="T11" fmla="*/ 42 h 50"/>
                <a:gd name="T12" fmla="*/ 19 w 93"/>
                <a:gd name="T13" fmla="*/ 21 h 50"/>
                <a:gd name="T14" fmla="*/ 27 w 93"/>
                <a:gd name="T15" fmla="*/ 21 h 50"/>
                <a:gd name="T16" fmla="*/ 14 w 93"/>
                <a:gd name="T17" fmla="*/ 0 h 50"/>
                <a:gd name="T18" fmla="*/ 0 w 93"/>
                <a:gd name="T19" fmla="*/ 21 h 50"/>
                <a:gd name="T20" fmla="*/ 10 w 93"/>
                <a:gd name="T21" fmla="*/ 21 h 50"/>
                <a:gd name="T22" fmla="*/ 51 w 93"/>
                <a:gd name="T2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50">
                  <a:moveTo>
                    <a:pt x="51" y="50"/>
                  </a:moveTo>
                  <a:cubicBezTo>
                    <a:pt x="71" y="50"/>
                    <a:pt x="88" y="38"/>
                    <a:pt x="92" y="20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0" y="32"/>
                    <a:pt x="66" y="42"/>
                    <a:pt x="51" y="42"/>
                  </a:cubicBezTo>
                  <a:cubicBezTo>
                    <a:pt x="37" y="42"/>
                    <a:pt x="24" y="34"/>
                    <a:pt x="19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5" y="38"/>
                    <a:pt x="32" y="50"/>
                    <a:pt x="51" y="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0"/>
            <p:cNvSpPr/>
            <p:nvPr/>
          </p:nvSpPr>
          <p:spPr bwMode="auto">
            <a:xfrm>
              <a:off x="1693863" y="3257551"/>
              <a:ext cx="349250" cy="192088"/>
            </a:xfrm>
            <a:custGeom>
              <a:avLst/>
              <a:gdLst>
                <a:gd name="T0" fmla="*/ 9 w 93"/>
                <a:gd name="T1" fmla="*/ 32 h 51"/>
                <a:gd name="T2" fmla="*/ 42 w 93"/>
                <a:gd name="T3" fmla="*/ 9 h 51"/>
                <a:gd name="T4" fmla="*/ 74 w 93"/>
                <a:gd name="T5" fmla="*/ 29 h 51"/>
                <a:gd name="T6" fmla="*/ 65 w 93"/>
                <a:gd name="T7" fmla="*/ 29 h 51"/>
                <a:gd name="T8" fmla="*/ 79 w 93"/>
                <a:gd name="T9" fmla="*/ 51 h 51"/>
                <a:gd name="T10" fmla="*/ 93 w 93"/>
                <a:gd name="T11" fmla="*/ 29 h 51"/>
                <a:gd name="T12" fmla="*/ 83 w 93"/>
                <a:gd name="T13" fmla="*/ 29 h 51"/>
                <a:gd name="T14" fmla="*/ 42 w 93"/>
                <a:gd name="T15" fmla="*/ 0 h 51"/>
                <a:gd name="T16" fmla="*/ 1 w 93"/>
                <a:gd name="T17" fmla="*/ 31 h 51"/>
                <a:gd name="T18" fmla="*/ 0 w 93"/>
                <a:gd name="T19" fmla="*/ 33 h 51"/>
                <a:gd name="T20" fmla="*/ 9 w 93"/>
                <a:gd name="T21" fmla="*/ 33 h 51"/>
                <a:gd name="T22" fmla="*/ 9 w 93"/>
                <a:gd name="T23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51">
                  <a:moveTo>
                    <a:pt x="9" y="32"/>
                  </a:moveTo>
                  <a:cubicBezTo>
                    <a:pt x="13" y="18"/>
                    <a:pt x="26" y="9"/>
                    <a:pt x="42" y="9"/>
                  </a:cubicBezTo>
                  <a:cubicBezTo>
                    <a:pt x="56" y="9"/>
                    <a:pt x="69" y="17"/>
                    <a:pt x="74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78" y="13"/>
                    <a:pt x="61" y="0"/>
                    <a:pt x="42" y="0"/>
                  </a:cubicBezTo>
                  <a:cubicBezTo>
                    <a:pt x="22" y="0"/>
                    <a:pt x="5" y="13"/>
                    <a:pt x="1" y="3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9" y="33"/>
                    <a:pt x="9" y="33"/>
                    <a:pt x="9" y="33"/>
                  </a:cubicBezTo>
                  <a:lnTo>
                    <a:pt x="9" y="3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21" name="Egyenes összekötő 20"/>
          <p:cNvCxnSpPr/>
          <p:nvPr/>
        </p:nvCxnSpPr>
        <p:spPr>
          <a:xfrm>
            <a:off x="3113840" y="4597400"/>
            <a:ext cx="0" cy="19331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6103827" y="4597400"/>
            <a:ext cx="0" cy="19331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8971624" y="4597400"/>
            <a:ext cx="0" cy="19331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églalap 7"/>
          <p:cNvSpPr/>
          <p:nvPr/>
        </p:nvSpPr>
        <p:spPr>
          <a:xfrm>
            <a:off x="-8021" y="0"/>
            <a:ext cx="12200021" cy="6858000"/>
          </a:xfrm>
          <a:prstGeom prst="rect">
            <a:avLst/>
          </a:prstGeom>
          <a:solidFill>
            <a:srgbClr val="222222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875868" y="3013502"/>
            <a:ext cx="844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9D125"/>
                </a:solidFill>
                <a:latin typeface="Source Sans Pro Semibold" panose="020B0603030403020204" pitchFamily="34" charset="0"/>
              </a:rPr>
              <a:t>第三部分</a:t>
            </a:r>
            <a:endParaRPr lang="en-US" sz="4800" b="1" dirty="0">
              <a:solidFill>
                <a:srgbClr val="F9D125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95350" y="3976092"/>
            <a:ext cx="700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Insert Your Subtitles Here</a:t>
            </a:r>
            <a:endParaRPr lang="en-US" sz="1600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5628068" y="3892171"/>
            <a:ext cx="935865" cy="0"/>
          </a:xfrm>
          <a:prstGeom prst="line">
            <a:avLst/>
          </a:prstGeom>
          <a:ln w="12700">
            <a:solidFill>
              <a:srgbClr val="F9D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375" y="2372252"/>
            <a:ext cx="641250" cy="641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716946" y="1074198"/>
            <a:ext cx="45110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/>
        </p:txBody>
      </p:sp>
      <p:sp>
        <p:nvSpPr>
          <p:cNvPr id="11" name="Szövegdoboz 10"/>
          <p:cNvSpPr txBox="1"/>
          <p:nvPr/>
        </p:nvSpPr>
        <p:spPr>
          <a:xfrm>
            <a:off x="71437" y="408301"/>
            <a:ext cx="39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我们的</a:t>
            </a: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服务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2" y="0"/>
            <a:ext cx="6255657" cy="6858000"/>
          </a:xfr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03" y="5711875"/>
            <a:ext cx="641250" cy="6412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836" y="5711875"/>
            <a:ext cx="641250" cy="6412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469" y="5711875"/>
            <a:ext cx="641250" cy="6412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102" y="5711875"/>
            <a:ext cx="641250" cy="641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églalap 32"/>
          <p:cNvSpPr/>
          <p:nvPr/>
        </p:nvSpPr>
        <p:spPr>
          <a:xfrm>
            <a:off x="2734692" y="3757576"/>
            <a:ext cx="939800" cy="939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églalap 33"/>
          <p:cNvSpPr/>
          <p:nvPr/>
        </p:nvSpPr>
        <p:spPr>
          <a:xfrm>
            <a:off x="2743698" y="5275704"/>
            <a:ext cx="939800" cy="939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églalap 31"/>
          <p:cNvSpPr/>
          <p:nvPr/>
        </p:nvSpPr>
        <p:spPr>
          <a:xfrm>
            <a:off x="2734692" y="2298290"/>
            <a:ext cx="939800" cy="939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églalap 30"/>
          <p:cNvSpPr/>
          <p:nvPr/>
        </p:nvSpPr>
        <p:spPr>
          <a:xfrm>
            <a:off x="2734692" y="701787"/>
            <a:ext cx="939800" cy="939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églalap 8"/>
          <p:cNvSpPr/>
          <p:nvPr/>
        </p:nvSpPr>
        <p:spPr>
          <a:xfrm>
            <a:off x="-1" y="0"/>
            <a:ext cx="2752209" cy="6858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zövegdoboz 26"/>
          <p:cNvSpPr txBox="1"/>
          <p:nvPr/>
        </p:nvSpPr>
        <p:spPr>
          <a:xfrm>
            <a:off x="440389" y="698539"/>
            <a:ext cx="25631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Service A 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439441" y="2298290"/>
            <a:ext cx="2330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Service B 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439441" y="3715155"/>
            <a:ext cx="21182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Service C 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443280" y="5275704"/>
            <a:ext cx="21182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Service D 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32" y="2583524"/>
            <a:ext cx="369332" cy="369332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332" y="991113"/>
            <a:ext cx="369332" cy="36933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84" y="4039996"/>
            <a:ext cx="369332" cy="3693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774" y="5580028"/>
            <a:ext cx="331152" cy="3311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289384" y="457200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我们的</a:t>
            </a: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服务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06253" y="1094862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960871" y="2082223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A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960870" y="2967115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B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960870" y="3932992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C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960869" y="4897238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D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557595" y="2040301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E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557594" y="2967116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F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557594" y="3984187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G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585655" y="4833349"/>
            <a:ext cx="26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Service H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5" name="Egyenes összekötő 24"/>
          <p:cNvCxnSpPr/>
          <p:nvPr/>
        </p:nvCxnSpPr>
        <p:spPr>
          <a:xfrm>
            <a:off x="6088509" y="2040301"/>
            <a:ext cx="14982" cy="3776299"/>
          </a:xfrm>
          <a:prstGeom prst="line">
            <a:avLst/>
          </a:prstGeom>
          <a:ln w="19050">
            <a:solidFill>
              <a:srgbClr val="F9D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5433" y="3053557"/>
            <a:ext cx="330813" cy="3308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886" y="5073822"/>
            <a:ext cx="330813" cy="330813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86" y="4053726"/>
            <a:ext cx="330813" cy="33081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00" y="4053726"/>
            <a:ext cx="330813" cy="330813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840" y="2091922"/>
            <a:ext cx="330813" cy="330813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932" y="5064731"/>
            <a:ext cx="330813" cy="330813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300" y="2091921"/>
            <a:ext cx="330813" cy="330813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947" y="3068278"/>
            <a:ext cx="330813" cy="3308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9D125"/>
                </a:solidFill>
              </a:rPr>
              <a:t>目      录</a:t>
            </a:r>
            <a:endParaRPr lang="en-US" dirty="0">
              <a:solidFill>
                <a:srgbClr val="F9D12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5033" y="1307285"/>
            <a:ext cx="21419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M A R K  0 3   P R E S E N T A T I O N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0602" y="3054521"/>
            <a:ext cx="30411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Lorem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Ipsum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 is simply dummy text of the printing and typesetting.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7070601" y="2297559"/>
            <a:ext cx="3034261" cy="815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START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 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第一部分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2" y="2226833"/>
            <a:ext cx="1479176" cy="1479176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5494606" y="2823063"/>
            <a:ext cx="1202786" cy="36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09:00 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2" y="4291482"/>
            <a:ext cx="1479176" cy="1479176"/>
          </a:xfrm>
          <a:prstGeom prst="rect">
            <a:avLst/>
          </a:prstGeom>
        </p:spPr>
      </p:pic>
      <p:sp>
        <p:nvSpPr>
          <p:cNvPr id="11" name="Title 1"/>
          <p:cNvSpPr txBox="1"/>
          <p:nvPr/>
        </p:nvSpPr>
        <p:spPr>
          <a:xfrm>
            <a:off x="5494606" y="4887712"/>
            <a:ext cx="1202786" cy="36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09:30 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8469" y="5059201"/>
            <a:ext cx="30411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Lorem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Ipsum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 is simply dummy text of the printing and typesetting.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048468" y="4302239"/>
            <a:ext cx="3034261" cy="815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COMPANY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D125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第二部分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88829" y="3738283"/>
            <a:ext cx="0" cy="478716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88829" y="5846782"/>
            <a:ext cx="0" cy="1124173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2" grpId="0"/>
          <p:bldP spid="1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2000" cy="6858000"/>
          </a:xfrm>
        </p:spPr>
      </p:pic>
      <p:sp>
        <p:nvSpPr>
          <p:cNvPr id="3" name="Téglalap 2"/>
          <p:cNvSpPr/>
          <p:nvPr/>
        </p:nvSpPr>
        <p:spPr>
          <a:xfrm rot="5400000">
            <a:off x="4825616" y="-493865"/>
            <a:ext cx="6887035" cy="7845736"/>
          </a:xfrm>
          <a:custGeom>
            <a:avLst/>
            <a:gdLst>
              <a:gd name="connsiteX0" fmla="*/ 0 w 6858000"/>
              <a:gd name="connsiteY0" fmla="*/ 0 h 6089507"/>
              <a:gd name="connsiteX1" fmla="*/ 6858000 w 6858000"/>
              <a:gd name="connsiteY1" fmla="*/ 0 h 6089507"/>
              <a:gd name="connsiteX2" fmla="*/ 6858000 w 6858000"/>
              <a:gd name="connsiteY2" fmla="*/ 6089507 h 6089507"/>
              <a:gd name="connsiteX3" fmla="*/ 0 w 6858000"/>
              <a:gd name="connsiteY3" fmla="*/ 6089507 h 6089507"/>
              <a:gd name="connsiteX4" fmla="*/ 0 w 6858000"/>
              <a:gd name="connsiteY4" fmla="*/ 0 h 6089507"/>
              <a:gd name="connsiteX0-1" fmla="*/ 0 w 6872517"/>
              <a:gd name="connsiteY0-2" fmla="*/ 0 h 8629507"/>
              <a:gd name="connsiteX1-3" fmla="*/ 6858000 w 6872517"/>
              <a:gd name="connsiteY1-4" fmla="*/ 0 h 8629507"/>
              <a:gd name="connsiteX2-5" fmla="*/ 6872517 w 6872517"/>
              <a:gd name="connsiteY2-6" fmla="*/ 8629507 h 8629507"/>
              <a:gd name="connsiteX3-7" fmla="*/ 0 w 6872517"/>
              <a:gd name="connsiteY3-8" fmla="*/ 6089507 h 8629507"/>
              <a:gd name="connsiteX4-9" fmla="*/ 0 w 6872517"/>
              <a:gd name="connsiteY4-10" fmla="*/ 0 h 8629507"/>
              <a:gd name="connsiteX0-11" fmla="*/ 14515 w 6887032"/>
              <a:gd name="connsiteY0-12" fmla="*/ 0 h 8629507"/>
              <a:gd name="connsiteX1-13" fmla="*/ 6872515 w 6887032"/>
              <a:gd name="connsiteY1-14" fmla="*/ 0 h 8629507"/>
              <a:gd name="connsiteX2-15" fmla="*/ 6887032 w 6887032"/>
              <a:gd name="connsiteY2-16" fmla="*/ 8629507 h 8629507"/>
              <a:gd name="connsiteX3-17" fmla="*/ 0 w 6887032"/>
              <a:gd name="connsiteY3-18" fmla="*/ 4913850 h 8629507"/>
              <a:gd name="connsiteX4-19" fmla="*/ 14515 w 6887032"/>
              <a:gd name="connsiteY4-20" fmla="*/ 0 h 8629507"/>
              <a:gd name="connsiteX0-21" fmla="*/ 14515 w 6887035"/>
              <a:gd name="connsiteY0-22" fmla="*/ 0 h 7845736"/>
              <a:gd name="connsiteX1-23" fmla="*/ 6872515 w 6887035"/>
              <a:gd name="connsiteY1-24" fmla="*/ 0 h 7845736"/>
              <a:gd name="connsiteX2-25" fmla="*/ 6887035 w 6887035"/>
              <a:gd name="connsiteY2-26" fmla="*/ 7845736 h 7845736"/>
              <a:gd name="connsiteX3-27" fmla="*/ 0 w 6887035"/>
              <a:gd name="connsiteY3-28" fmla="*/ 4913850 h 7845736"/>
              <a:gd name="connsiteX4-29" fmla="*/ 14515 w 6887035"/>
              <a:gd name="connsiteY4-30" fmla="*/ 0 h 7845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87035" h="7845736">
                <a:moveTo>
                  <a:pt x="14515" y="0"/>
                </a:moveTo>
                <a:lnTo>
                  <a:pt x="6872515" y="0"/>
                </a:lnTo>
                <a:lnTo>
                  <a:pt x="6887035" y="7845736"/>
                </a:lnTo>
                <a:lnTo>
                  <a:pt x="0" y="4913850"/>
                </a:lnTo>
                <a:cubicBezTo>
                  <a:pt x="4838" y="3275900"/>
                  <a:pt x="9677" y="1637950"/>
                  <a:pt x="14515" y="0"/>
                </a:cubicBezTo>
                <a:close/>
              </a:path>
            </a:pathLst>
          </a:custGeom>
          <a:solidFill>
            <a:srgbClr val="2828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/>
          <p:cNvSpPr txBox="1"/>
          <p:nvPr/>
        </p:nvSpPr>
        <p:spPr>
          <a:xfrm>
            <a:off x="6793884" y="1350979"/>
            <a:ext cx="5324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9D125"/>
                </a:solidFill>
                <a:latin typeface="Source Sans Pro Semibold" panose="020B0603030403020204" pitchFamily="34" charset="0"/>
              </a:rPr>
              <a:t>第四部分</a:t>
            </a:r>
            <a:endParaRPr lang="en-US" sz="4800" b="1" dirty="0">
              <a:solidFill>
                <a:srgbClr val="F9D125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236317" y="2300439"/>
            <a:ext cx="23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Insert Your Subtitles Here</a:t>
            </a:r>
            <a:endParaRPr lang="en-US" sz="1600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8941104" y="2203799"/>
            <a:ext cx="935865" cy="0"/>
          </a:xfrm>
          <a:prstGeom prst="line">
            <a:avLst/>
          </a:prstGeom>
          <a:ln w="12700">
            <a:solidFill>
              <a:srgbClr val="F9D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412" y="613090"/>
            <a:ext cx="641250" cy="641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73"/>
            <a:ext cx="12192000" cy="5283200"/>
          </a:xfrm>
        </p:spPr>
      </p:pic>
      <p:sp>
        <p:nvSpPr>
          <p:cNvPr id="5" name="Téglalap 4"/>
          <p:cNvSpPr/>
          <p:nvPr/>
        </p:nvSpPr>
        <p:spPr>
          <a:xfrm>
            <a:off x="-12026" y="-4740"/>
            <a:ext cx="12192000" cy="6248400"/>
          </a:xfrm>
          <a:custGeom>
            <a:avLst/>
            <a:gdLst>
              <a:gd name="connsiteX0" fmla="*/ 0 w 12192000"/>
              <a:gd name="connsiteY0" fmla="*/ 0 h 2882900"/>
              <a:gd name="connsiteX1" fmla="*/ 12192000 w 12192000"/>
              <a:gd name="connsiteY1" fmla="*/ 0 h 2882900"/>
              <a:gd name="connsiteX2" fmla="*/ 12192000 w 12192000"/>
              <a:gd name="connsiteY2" fmla="*/ 2882900 h 2882900"/>
              <a:gd name="connsiteX3" fmla="*/ 0 w 12192000"/>
              <a:gd name="connsiteY3" fmla="*/ 2882900 h 2882900"/>
              <a:gd name="connsiteX4" fmla="*/ 0 w 12192000"/>
              <a:gd name="connsiteY4" fmla="*/ 0 h 2882900"/>
              <a:gd name="connsiteX0-1" fmla="*/ 0 w 12192000"/>
              <a:gd name="connsiteY0-2" fmla="*/ 0 h 6248400"/>
              <a:gd name="connsiteX1-3" fmla="*/ 12192000 w 12192000"/>
              <a:gd name="connsiteY1-4" fmla="*/ 0 h 6248400"/>
              <a:gd name="connsiteX2-5" fmla="*/ 12192000 w 12192000"/>
              <a:gd name="connsiteY2-6" fmla="*/ 6248400 h 6248400"/>
              <a:gd name="connsiteX3-7" fmla="*/ 0 w 12192000"/>
              <a:gd name="connsiteY3-8" fmla="*/ 2882900 h 6248400"/>
              <a:gd name="connsiteX4-9" fmla="*/ 0 w 12192000"/>
              <a:gd name="connsiteY4-10" fmla="*/ 0 h 6248400"/>
              <a:gd name="connsiteX0-11" fmla="*/ 0 w 12192000"/>
              <a:gd name="connsiteY0-12" fmla="*/ 0 h 6248400"/>
              <a:gd name="connsiteX1-13" fmla="*/ 12192000 w 12192000"/>
              <a:gd name="connsiteY1-14" fmla="*/ 0 h 6248400"/>
              <a:gd name="connsiteX2-15" fmla="*/ 12192000 w 12192000"/>
              <a:gd name="connsiteY2-16" fmla="*/ 6248400 h 6248400"/>
              <a:gd name="connsiteX3-17" fmla="*/ 0 w 12192000"/>
              <a:gd name="connsiteY3-18" fmla="*/ 2273300 h 6248400"/>
              <a:gd name="connsiteX4-19" fmla="*/ 0 w 12192000"/>
              <a:gd name="connsiteY4-20" fmla="*/ 0 h 6248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6248400">
                <a:moveTo>
                  <a:pt x="0" y="0"/>
                </a:moveTo>
                <a:lnTo>
                  <a:pt x="12192000" y="0"/>
                </a:lnTo>
                <a:lnTo>
                  <a:pt x="12192000" y="6248400"/>
                </a:lnTo>
                <a:lnTo>
                  <a:pt x="0" y="2273300"/>
                </a:lnTo>
                <a:lnTo>
                  <a:pt x="0" y="0"/>
                </a:lnTo>
                <a:close/>
              </a:path>
            </a:pathLst>
          </a:custGeom>
          <a:solidFill>
            <a:srgbClr val="2828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US" dirty="0"/>
          </a:p>
        </p:txBody>
      </p:sp>
      <p:sp>
        <p:nvSpPr>
          <p:cNvPr id="38" name="Téglalap 37"/>
          <p:cNvSpPr/>
          <p:nvPr/>
        </p:nvSpPr>
        <p:spPr>
          <a:xfrm>
            <a:off x="0" y="2260600"/>
            <a:ext cx="12192000" cy="4597400"/>
          </a:xfrm>
          <a:custGeom>
            <a:avLst/>
            <a:gdLst>
              <a:gd name="connsiteX0" fmla="*/ 0 w 12192000"/>
              <a:gd name="connsiteY0" fmla="*/ 0 h 4597400"/>
              <a:gd name="connsiteX1" fmla="*/ 12192000 w 12192000"/>
              <a:gd name="connsiteY1" fmla="*/ 0 h 4597400"/>
              <a:gd name="connsiteX2" fmla="*/ 12192000 w 12192000"/>
              <a:gd name="connsiteY2" fmla="*/ 4597400 h 4597400"/>
              <a:gd name="connsiteX3" fmla="*/ 0 w 12192000"/>
              <a:gd name="connsiteY3" fmla="*/ 4597400 h 4597400"/>
              <a:gd name="connsiteX4" fmla="*/ 0 w 12192000"/>
              <a:gd name="connsiteY4" fmla="*/ 0 h 4597400"/>
              <a:gd name="connsiteX0-1" fmla="*/ 0 w 12192000"/>
              <a:gd name="connsiteY0-2" fmla="*/ 0 h 4597400"/>
              <a:gd name="connsiteX1-3" fmla="*/ 12179300 w 12192000"/>
              <a:gd name="connsiteY1-4" fmla="*/ 3975100 h 4597400"/>
              <a:gd name="connsiteX2-5" fmla="*/ 12192000 w 12192000"/>
              <a:gd name="connsiteY2-6" fmla="*/ 4597400 h 4597400"/>
              <a:gd name="connsiteX3-7" fmla="*/ 0 w 12192000"/>
              <a:gd name="connsiteY3-8" fmla="*/ 4597400 h 4597400"/>
              <a:gd name="connsiteX4-9" fmla="*/ 0 w 12192000"/>
              <a:gd name="connsiteY4-10" fmla="*/ 0 h 4597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4597400">
                <a:moveTo>
                  <a:pt x="0" y="0"/>
                </a:moveTo>
                <a:lnTo>
                  <a:pt x="12179300" y="3975100"/>
                </a:lnTo>
                <a:lnTo>
                  <a:pt x="12192000" y="4597400"/>
                </a:lnTo>
                <a:lnTo>
                  <a:pt x="0" y="4597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8" y="1180252"/>
            <a:ext cx="1954493" cy="35441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53" y="1180252"/>
            <a:ext cx="1954493" cy="3544148"/>
          </a:xfrm>
          <a:prstGeom prst="rect">
            <a:avLst/>
          </a:prstGeom>
        </p:spPr>
      </p:pic>
      <p:sp>
        <p:nvSpPr>
          <p:cNvPr id="41" name="Szövegdoboz 40"/>
          <p:cNvSpPr txBox="1"/>
          <p:nvPr/>
        </p:nvSpPr>
        <p:spPr>
          <a:xfrm>
            <a:off x="462265" y="4890869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PLAN A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455175" y="5597329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PLAN B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1289384" y="241300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我们的</a:t>
            </a:r>
            <a:r>
              <a:rPr lang="zh-CN" altLang="en-US" sz="4000" b="1" dirty="0">
                <a:solidFill>
                  <a:schemeClr val="bg1"/>
                </a:solidFill>
                <a:latin typeface="Source Sans Pro Light" panose="020B0403030403020204" pitchFamily="34" charset="0"/>
              </a:rPr>
              <a:t>服务</a:t>
            </a:r>
            <a:endParaRPr lang="en-US" altLang="zh-CN" sz="4000" b="1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3906253" y="891662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9F9F9"/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rgbClr val="F9F9F9"/>
              </a:solidFill>
              <a:latin typeface="Source Sans Pro" charset="0"/>
            </a:endParaRPr>
          </a:p>
        </p:txBody>
      </p:sp>
      <p:pic>
        <p:nvPicPr>
          <p:cNvPr id="58" name="Kép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945" y="1780165"/>
            <a:ext cx="131413" cy="352186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250" y="2262565"/>
            <a:ext cx="170337" cy="345836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727" y="1818354"/>
            <a:ext cx="397870" cy="307445"/>
          </a:xfrm>
          <a:prstGeom prst="rect">
            <a:avLst/>
          </a:prstGeom>
        </p:spPr>
      </p:pic>
      <p:sp>
        <p:nvSpPr>
          <p:cNvPr id="64" name="Szövegdoboz 63"/>
          <p:cNvSpPr txBox="1"/>
          <p:nvPr/>
        </p:nvSpPr>
        <p:spPr>
          <a:xfrm>
            <a:off x="6083974" y="1826250"/>
            <a:ext cx="440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Semibold" panose="020B0603030403020204" pitchFamily="34" charset="0"/>
              </a:rPr>
              <a:t>43%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70" name="Kép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437" y="2279166"/>
            <a:ext cx="397870" cy="307445"/>
          </a:xfrm>
          <a:prstGeom prst="rect">
            <a:avLst/>
          </a:prstGeom>
        </p:spPr>
      </p:pic>
      <p:sp>
        <p:nvSpPr>
          <p:cNvPr id="71" name="Szövegdoboz 70"/>
          <p:cNvSpPr txBox="1"/>
          <p:nvPr/>
        </p:nvSpPr>
        <p:spPr>
          <a:xfrm>
            <a:off x="6119018" y="2287062"/>
            <a:ext cx="440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Semibold" panose="020B0603030403020204" pitchFamily="34" charset="0"/>
              </a:rPr>
              <a:t>53%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6990728" y="1199439"/>
            <a:ext cx="4939902" cy="2431952"/>
          </a:xfrm>
          <a:prstGeom prst="rect">
            <a:avLst/>
          </a:prstGeom>
        </p:spPr>
      </p:pic>
      <p:pic>
        <p:nvPicPr>
          <p:cNvPr id="10" name="Kép helye 9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1818355"/>
            <a:ext cx="1260707" cy="2237934"/>
          </a:xfrm>
        </p:spPr>
      </p:pic>
      <p:pic>
        <p:nvPicPr>
          <p:cNvPr id="12" name="Kép helye 11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50" y="1826250"/>
            <a:ext cx="1262498" cy="223003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07" y="1497752"/>
            <a:ext cx="1954493" cy="3544148"/>
          </a:xfrm>
          <a:prstGeom prst="rect">
            <a:avLst/>
          </a:prstGeom>
        </p:spPr>
      </p:pic>
      <p:pic>
        <p:nvPicPr>
          <p:cNvPr id="3" name="Kép helye 2"/>
          <p:cNvPicPr>
            <a:picLocks noGrp="1" noChangeAspect="1"/>
          </p:cNvPicPr>
          <p:nvPr>
            <p:ph type="pic" sz="quarter" idx="1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09" y="2109363"/>
            <a:ext cx="1272872" cy="226442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51" grpId="0"/>
      <p:bldP spid="52" grpId="0"/>
      <p:bldP spid="64" grpId="0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églalap 4"/>
          <p:cNvSpPr/>
          <p:nvPr/>
        </p:nvSpPr>
        <p:spPr>
          <a:xfrm>
            <a:off x="-16042" y="4860758"/>
            <a:ext cx="12200021" cy="1997242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356054" y="3976503"/>
            <a:ext cx="1455821" cy="884255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641048" y="5621877"/>
            <a:ext cx="6885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Portfolio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Lorem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ipsum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dolor sit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nibh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maximus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accumsan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risus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justo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finibus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enim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a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interdum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nisl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urna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scelerisque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dolor.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vitae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ultrices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leo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407566" y="4943210"/>
            <a:ext cx="335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我们的业务</a:t>
            </a:r>
            <a:r>
              <a:rPr lang="zh-CN" altLang="en-US" sz="3200" b="1" dirty="0">
                <a:solidFill>
                  <a:srgbClr val="F9D125"/>
                </a:solidFill>
                <a:latin typeface="Source Sans Pro Semibold" panose="020B0603030403020204" pitchFamily="34" charset="0"/>
              </a:rPr>
              <a:t>组合</a:t>
            </a:r>
            <a:endParaRPr lang="en-US" altLang="zh-CN" sz="3200" b="1" dirty="0">
              <a:solidFill>
                <a:srgbClr val="F9D125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165" y="4225268"/>
            <a:ext cx="541598" cy="541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Kép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0" y="2033336"/>
            <a:ext cx="2567769" cy="4656221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8563429" y="3308684"/>
            <a:ext cx="3628571" cy="1724485"/>
          </a:xfrm>
          <a:prstGeom prst="rect">
            <a:avLst/>
          </a:prstGeom>
          <a:solidFill>
            <a:srgbClr val="28282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églalap 19"/>
          <p:cNvSpPr/>
          <p:nvPr/>
        </p:nvSpPr>
        <p:spPr>
          <a:xfrm>
            <a:off x="7112000" y="3308684"/>
            <a:ext cx="1451429" cy="1724485"/>
          </a:xfrm>
          <a:prstGeom prst="rect">
            <a:avLst/>
          </a:prstGeom>
          <a:solidFill>
            <a:srgbClr val="F9D02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645539" y="3975100"/>
            <a:ext cx="381147" cy="335926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8781598" y="3478428"/>
            <a:ext cx="319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ource Sans Pro" charset="0"/>
              </a:rPr>
              <a:t>Portfolio 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289384" y="120980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Source Sans Pro Semibold" panose="020B0603030403020204" pitchFamily="34" charset="0"/>
              </a:rPr>
              <a:t>我们的业务</a:t>
            </a:r>
            <a:r>
              <a:rPr lang="zh-CN" altLang="en-US" sz="4000" b="1" dirty="0">
                <a:solidFill>
                  <a:srgbClr val="F9D125"/>
                </a:solidFill>
                <a:latin typeface="Source Sans Pro Semibold" panose="020B0603030403020204" pitchFamily="34" charset="0"/>
              </a:rPr>
              <a:t>组合</a:t>
            </a:r>
            <a:endParaRPr lang="en-US" altLang="zh-CN" sz="4000" b="1" dirty="0">
              <a:solidFill>
                <a:srgbClr val="F9D125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906253" y="771342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19" y="2844799"/>
            <a:ext cx="1695450" cy="2934081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2000" cy="6858000"/>
          </a:xfrm>
        </p:spPr>
      </p:pic>
      <p:sp>
        <p:nvSpPr>
          <p:cNvPr id="3" name="Téglalap 2"/>
          <p:cNvSpPr/>
          <p:nvPr/>
        </p:nvSpPr>
        <p:spPr>
          <a:xfrm rot="5400000">
            <a:off x="4825616" y="-493865"/>
            <a:ext cx="6887035" cy="7845736"/>
          </a:xfrm>
          <a:custGeom>
            <a:avLst/>
            <a:gdLst>
              <a:gd name="connsiteX0" fmla="*/ 0 w 6858000"/>
              <a:gd name="connsiteY0" fmla="*/ 0 h 6089507"/>
              <a:gd name="connsiteX1" fmla="*/ 6858000 w 6858000"/>
              <a:gd name="connsiteY1" fmla="*/ 0 h 6089507"/>
              <a:gd name="connsiteX2" fmla="*/ 6858000 w 6858000"/>
              <a:gd name="connsiteY2" fmla="*/ 6089507 h 6089507"/>
              <a:gd name="connsiteX3" fmla="*/ 0 w 6858000"/>
              <a:gd name="connsiteY3" fmla="*/ 6089507 h 6089507"/>
              <a:gd name="connsiteX4" fmla="*/ 0 w 6858000"/>
              <a:gd name="connsiteY4" fmla="*/ 0 h 6089507"/>
              <a:gd name="connsiteX0-1" fmla="*/ 0 w 6872517"/>
              <a:gd name="connsiteY0-2" fmla="*/ 0 h 8629507"/>
              <a:gd name="connsiteX1-3" fmla="*/ 6858000 w 6872517"/>
              <a:gd name="connsiteY1-4" fmla="*/ 0 h 8629507"/>
              <a:gd name="connsiteX2-5" fmla="*/ 6872517 w 6872517"/>
              <a:gd name="connsiteY2-6" fmla="*/ 8629507 h 8629507"/>
              <a:gd name="connsiteX3-7" fmla="*/ 0 w 6872517"/>
              <a:gd name="connsiteY3-8" fmla="*/ 6089507 h 8629507"/>
              <a:gd name="connsiteX4-9" fmla="*/ 0 w 6872517"/>
              <a:gd name="connsiteY4-10" fmla="*/ 0 h 8629507"/>
              <a:gd name="connsiteX0-11" fmla="*/ 14515 w 6887032"/>
              <a:gd name="connsiteY0-12" fmla="*/ 0 h 8629507"/>
              <a:gd name="connsiteX1-13" fmla="*/ 6872515 w 6887032"/>
              <a:gd name="connsiteY1-14" fmla="*/ 0 h 8629507"/>
              <a:gd name="connsiteX2-15" fmla="*/ 6887032 w 6887032"/>
              <a:gd name="connsiteY2-16" fmla="*/ 8629507 h 8629507"/>
              <a:gd name="connsiteX3-17" fmla="*/ 0 w 6887032"/>
              <a:gd name="connsiteY3-18" fmla="*/ 4913850 h 8629507"/>
              <a:gd name="connsiteX4-19" fmla="*/ 14515 w 6887032"/>
              <a:gd name="connsiteY4-20" fmla="*/ 0 h 8629507"/>
              <a:gd name="connsiteX0-21" fmla="*/ 14515 w 6887035"/>
              <a:gd name="connsiteY0-22" fmla="*/ 0 h 7845736"/>
              <a:gd name="connsiteX1-23" fmla="*/ 6872515 w 6887035"/>
              <a:gd name="connsiteY1-24" fmla="*/ 0 h 7845736"/>
              <a:gd name="connsiteX2-25" fmla="*/ 6887035 w 6887035"/>
              <a:gd name="connsiteY2-26" fmla="*/ 7845736 h 7845736"/>
              <a:gd name="connsiteX3-27" fmla="*/ 0 w 6887035"/>
              <a:gd name="connsiteY3-28" fmla="*/ 4913850 h 7845736"/>
              <a:gd name="connsiteX4-29" fmla="*/ 14515 w 6887035"/>
              <a:gd name="connsiteY4-30" fmla="*/ 0 h 7845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87035" h="7845736">
                <a:moveTo>
                  <a:pt x="14515" y="0"/>
                </a:moveTo>
                <a:lnTo>
                  <a:pt x="6872515" y="0"/>
                </a:lnTo>
                <a:lnTo>
                  <a:pt x="6887035" y="7845736"/>
                </a:lnTo>
                <a:lnTo>
                  <a:pt x="0" y="4913850"/>
                </a:lnTo>
                <a:cubicBezTo>
                  <a:pt x="4838" y="3275900"/>
                  <a:pt x="9677" y="1637950"/>
                  <a:pt x="14515" y="0"/>
                </a:cubicBezTo>
                <a:close/>
              </a:path>
            </a:pathLst>
          </a:custGeom>
          <a:solidFill>
            <a:srgbClr val="2828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/>
          <p:cNvSpPr txBox="1"/>
          <p:nvPr/>
        </p:nvSpPr>
        <p:spPr>
          <a:xfrm>
            <a:off x="6793884" y="1350979"/>
            <a:ext cx="5324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F9D125"/>
                </a:solidFill>
                <a:latin typeface="Source Sans Pro Semibold" panose="020B0603030403020204" pitchFamily="34" charset="0"/>
              </a:rPr>
              <a:t>第五部分</a:t>
            </a:r>
            <a:endParaRPr lang="en-US" sz="4800" b="1" dirty="0">
              <a:solidFill>
                <a:srgbClr val="F9D125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236317" y="2300439"/>
            <a:ext cx="23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Insert Your Subtitles Here</a:t>
            </a:r>
            <a:endParaRPr lang="en-US" sz="1600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8941104" y="2203799"/>
            <a:ext cx="935865" cy="0"/>
          </a:xfrm>
          <a:prstGeom prst="line">
            <a:avLst/>
          </a:prstGeom>
          <a:ln w="12700">
            <a:solidFill>
              <a:srgbClr val="F9D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412" y="613090"/>
            <a:ext cx="641250" cy="641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Szövegdoboz 7"/>
          <p:cNvSpPr txBox="1"/>
          <p:nvPr/>
        </p:nvSpPr>
        <p:spPr>
          <a:xfrm>
            <a:off x="1289384" y="120980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Source Sans Pro Semibold" panose="020B0603030403020204" pitchFamily="34" charset="0"/>
              </a:rPr>
              <a:t>我们的业务</a:t>
            </a:r>
            <a:r>
              <a:rPr lang="zh-CN" altLang="en-US" sz="4000" b="1" dirty="0">
                <a:solidFill>
                  <a:srgbClr val="F9D125"/>
                </a:solidFill>
                <a:latin typeface="Source Sans Pro Semibold" panose="020B0603030403020204" pitchFamily="34" charset="0"/>
              </a:rPr>
              <a:t>组合</a:t>
            </a:r>
            <a:endParaRPr lang="en-US" altLang="zh-CN" sz="4000" b="1" dirty="0">
              <a:solidFill>
                <a:srgbClr val="F9D125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906253" y="771342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0" name="Téglalap 9"/>
          <p:cNvSpPr/>
          <p:nvPr/>
        </p:nvSpPr>
        <p:spPr>
          <a:xfrm flipH="1">
            <a:off x="0" y="1516063"/>
            <a:ext cx="12192000" cy="5341937"/>
          </a:xfrm>
          <a:custGeom>
            <a:avLst/>
            <a:gdLst>
              <a:gd name="connsiteX0" fmla="*/ 0 w 12192000"/>
              <a:gd name="connsiteY0" fmla="*/ 0 h 5341937"/>
              <a:gd name="connsiteX1" fmla="*/ 12192000 w 12192000"/>
              <a:gd name="connsiteY1" fmla="*/ 0 h 5341937"/>
              <a:gd name="connsiteX2" fmla="*/ 12192000 w 12192000"/>
              <a:gd name="connsiteY2" fmla="*/ 5341937 h 5341937"/>
              <a:gd name="connsiteX3" fmla="*/ 0 w 12192000"/>
              <a:gd name="connsiteY3" fmla="*/ 5341937 h 5341937"/>
              <a:gd name="connsiteX4" fmla="*/ 0 w 12192000"/>
              <a:gd name="connsiteY4" fmla="*/ 0 h 5341937"/>
              <a:gd name="connsiteX0-1" fmla="*/ 4439653 w 12192000"/>
              <a:gd name="connsiteY0-2" fmla="*/ 2382252 h 5341937"/>
              <a:gd name="connsiteX1-3" fmla="*/ 12192000 w 12192000"/>
              <a:gd name="connsiteY1-4" fmla="*/ 0 h 5341937"/>
              <a:gd name="connsiteX2-5" fmla="*/ 12192000 w 12192000"/>
              <a:gd name="connsiteY2-6" fmla="*/ 5341937 h 5341937"/>
              <a:gd name="connsiteX3-7" fmla="*/ 0 w 12192000"/>
              <a:gd name="connsiteY3-8" fmla="*/ 5341937 h 5341937"/>
              <a:gd name="connsiteX4-9" fmla="*/ 4439653 w 12192000"/>
              <a:gd name="connsiteY4-10" fmla="*/ 2382252 h 53419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5341937">
                <a:moveTo>
                  <a:pt x="4439653" y="2382252"/>
                </a:moveTo>
                <a:lnTo>
                  <a:pt x="12192000" y="0"/>
                </a:lnTo>
                <a:lnTo>
                  <a:pt x="12192000" y="5341937"/>
                </a:lnTo>
                <a:lnTo>
                  <a:pt x="0" y="5341937"/>
                </a:lnTo>
                <a:lnTo>
                  <a:pt x="4439653" y="2382252"/>
                </a:lnTo>
                <a:close/>
              </a:path>
            </a:pathLst>
          </a:custGeom>
          <a:solidFill>
            <a:srgbClr val="28282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13221" y="4033459"/>
            <a:ext cx="56552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/>
        </p:txBody>
      </p:sp>
      <p:sp>
        <p:nvSpPr>
          <p:cNvPr id="12" name="Szövegdoboz 11"/>
          <p:cNvSpPr txBox="1"/>
          <p:nvPr/>
        </p:nvSpPr>
        <p:spPr>
          <a:xfrm>
            <a:off x="613221" y="3459906"/>
            <a:ext cx="294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Work </a:t>
            </a:r>
            <a:r>
              <a:rPr lang="en-US" sz="2400" dirty="0">
                <a:solidFill>
                  <a:srgbClr val="F9D021"/>
                </a:solidFill>
                <a:latin typeface="Source Sans Pro Semibold" panose="020B0603030403020204" pitchFamily="34" charset="0"/>
              </a:rPr>
              <a:t>Example</a:t>
            </a:r>
            <a:endParaRPr lang="en-US" sz="2400" dirty="0">
              <a:solidFill>
                <a:srgbClr val="F9D021"/>
              </a:solidFill>
              <a:latin typeface="Source Sans Pro Semibold" panose="020B0603030403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4750" y="1578375"/>
            <a:ext cx="6322501" cy="370125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55167" y="217235"/>
            <a:ext cx="430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2B2B2B"/>
                </a:solidFill>
                <a:latin typeface="Arial" panose="020B0604020202020204" pitchFamily="34" charset="0"/>
              </a:rPr>
              <a:t>新项目单一的</a:t>
            </a:r>
            <a:r>
              <a:rPr lang="zh-CN" altLang="en-US" sz="4000" b="1" dirty="0">
                <a:solidFill>
                  <a:srgbClr val="F9D125"/>
                </a:solidFill>
                <a:latin typeface="Arial" panose="020B0604020202020204" pitchFamily="34" charset="0"/>
              </a:rPr>
              <a:t>图表</a:t>
            </a:r>
            <a:endParaRPr lang="en-US" altLang="zh-CN" sz="4000" dirty="0">
              <a:solidFill>
                <a:srgbClr val="F9D125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76220" y="874125"/>
            <a:ext cx="2322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125" y="3299625"/>
            <a:ext cx="1473750" cy="198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67" y="1843298"/>
            <a:ext cx="170337" cy="34583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40" y="2679314"/>
            <a:ext cx="131413" cy="352186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894722" y="4289625"/>
            <a:ext cx="204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674052" y="2276941"/>
            <a:ext cx="204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693514" y="2276941"/>
            <a:ext cx="204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9497935" y="4230886"/>
            <a:ext cx="204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359125" y="371123"/>
            <a:ext cx="204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036308" y="5544548"/>
            <a:ext cx="407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Source Sans Pro" charset="0"/>
              </a:rPr>
              <a:t>Lorem</a:t>
            </a:r>
            <a:r>
              <a:rPr lang="en-US" sz="1400" b="1" dirty="0">
                <a:latin typeface="Source Sans Pro" charset="0"/>
              </a:rPr>
              <a:t> </a:t>
            </a:r>
            <a:r>
              <a:rPr lang="en-US" sz="1400" b="1" dirty="0" err="1">
                <a:latin typeface="Source Sans Pro" charset="0"/>
              </a:rPr>
              <a:t>ipsum</a:t>
            </a:r>
            <a:r>
              <a:rPr lang="en-US" sz="1400" b="1" dirty="0">
                <a:latin typeface="Source Sans Pro" charset="0"/>
              </a:rPr>
              <a:t> dolor sit </a:t>
            </a:r>
            <a:r>
              <a:rPr lang="en-US" sz="1400" b="1" dirty="0" err="1">
                <a:latin typeface="Source Sans Pro" charset="0"/>
              </a:rPr>
              <a:t>amet</a:t>
            </a:r>
            <a:r>
              <a:rPr lang="en-US" sz="1400" b="1" dirty="0">
                <a:latin typeface="Source Sans Pro" charset="0"/>
              </a:rPr>
              <a:t>.</a:t>
            </a:r>
            <a:endParaRPr lang="en-US" sz="1400" b="1" dirty="0">
              <a:latin typeface="Source Sans Pro" charset="0"/>
            </a:endParaRPr>
          </a:p>
          <a:p>
            <a:pPr algn="ctr"/>
            <a:r>
              <a:rPr lang="en-US" sz="1400" dirty="0" err="1">
                <a:latin typeface="Source Sans Pro" charset="0"/>
              </a:rPr>
              <a:t>Consectetur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adipiscing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elit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Mauris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tincidunt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tortor</a:t>
            </a:r>
            <a:r>
              <a:rPr lang="en-US" sz="1400" dirty="0">
                <a:latin typeface="Source Sans Pro" charset="0"/>
              </a:rPr>
              <a:t> ac </a:t>
            </a:r>
            <a:r>
              <a:rPr lang="en-US" sz="1400" dirty="0" err="1">
                <a:latin typeface="Source Sans Pro" charset="0"/>
              </a:rPr>
              <a:t>massa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dapibus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efficitur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Sed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molestie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400" dirty="0">
              <a:latin typeface="Source Sans Pro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540" y="2679314"/>
            <a:ext cx="315000" cy="3262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368" y="4678665"/>
            <a:ext cx="168750" cy="3262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314" y="4665965"/>
            <a:ext cx="360000" cy="337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20" y="1872291"/>
            <a:ext cx="6964614" cy="451493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437052" y="2073869"/>
            <a:ext cx="4897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molestiemaximus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06104" y="5471769"/>
            <a:ext cx="4897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Sale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719804" y="4294555"/>
            <a:ext cx="4897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Sale 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maximus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accumsan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719805" y="3212642"/>
            <a:ext cx="4897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charset="0"/>
              </a:rPr>
              <a:t>Sale 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a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maximus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charset="0"/>
              </a:rPr>
              <a:t>accumsan</a:t>
            </a:r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5167" y="217235"/>
            <a:ext cx="591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2B2B2B"/>
                </a:solidFill>
                <a:latin typeface="Arial" panose="020B0604020202020204" pitchFamily="34" charset="0"/>
              </a:rPr>
              <a:t>网络</a:t>
            </a:r>
            <a:r>
              <a:rPr lang="zh-CN" altLang="en-US" sz="4000" b="1" dirty="0">
                <a:solidFill>
                  <a:srgbClr val="F9D125"/>
                </a:solidFill>
                <a:latin typeface="Arial" panose="020B0604020202020204" pitchFamily="34" charset="0"/>
              </a:rPr>
              <a:t>营销</a:t>
            </a:r>
            <a:endParaRPr lang="en-US" altLang="zh-CN" sz="4000" dirty="0">
              <a:solidFill>
                <a:srgbClr val="F9D125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76220" y="874125"/>
            <a:ext cx="2322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graphicFrame>
        <p:nvGraphicFramePr>
          <p:cNvPr id="20" name="Diagram 19"/>
          <p:cNvGraphicFramePr/>
          <p:nvPr/>
        </p:nvGraphicFramePr>
        <p:xfrm>
          <a:off x="7911649" y="1431881"/>
          <a:ext cx="3362987" cy="224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1" name="Diagram 20"/>
          <p:cNvGraphicFramePr/>
          <p:nvPr/>
        </p:nvGraphicFramePr>
        <p:xfrm>
          <a:off x="7843300" y="4426266"/>
          <a:ext cx="3380465" cy="2253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Szövegdoboz 21"/>
          <p:cNvSpPr txBox="1"/>
          <p:nvPr/>
        </p:nvSpPr>
        <p:spPr>
          <a:xfrm>
            <a:off x="7913638" y="925121"/>
            <a:ext cx="204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Januar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7913637" y="3991260"/>
            <a:ext cx="204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June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044" y="3298936"/>
            <a:ext cx="355860" cy="35586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044" y="4380849"/>
            <a:ext cx="355860" cy="35586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391" y="2132621"/>
            <a:ext cx="409846" cy="409846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391" y="5522111"/>
            <a:ext cx="409846" cy="4098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Graphic spid="20" grpId="0">
        <p:bldAsOne/>
      </p:bldGraphic>
      <p:bldGraphic spid="21" grpId="0">
        <p:bldAsOne/>
      </p:bldGraphic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81" y="1354216"/>
            <a:ext cx="2794319" cy="5529184"/>
          </a:xfrm>
          <a:prstGeom prst="rect">
            <a:avLst/>
          </a:prstGeom>
        </p:spPr>
      </p:pic>
      <p:pic>
        <p:nvPicPr>
          <p:cNvPr id="17" name="Kép helye 1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40" y="2247900"/>
            <a:ext cx="2362200" cy="3543300"/>
          </a:xfrm>
        </p:spPr>
      </p:pic>
      <p:sp>
        <p:nvSpPr>
          <p:cNvPr id="3" name="Szövegdoboz 2"/>
          <p:cNvSpPr txBox="1"/>
          <p:nvPr/>
        </p:nvSpPr>
        <p:spPr>
          <a:xfrm>
            <a:off x="3523127" y="262016"/>
            <a:ext cx="5145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Source Sans Pro Light" panose="020B0403030403020204" pitchFamily="34" charset="0"/>
              </a:rPr>
              <a:t>我们的</a:t>
            </a:r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优势</a:t>
            </a:r>
            <a:endParaRPr lang="en-US" altLang="zh-CN" sz="4000" b="1" dirty="0">
              <a:solidFill>
                <a:srgbClr val="F9D125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725095" y="2069677"/>
            <a:ext cx="37465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05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33400" y="2069677"/>
            <a:ext cx="37465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01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pPr algn="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725095" y="3793226"/>
            <a:ext cx="37465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06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33400" y="3793226"/>
            <a:ext cx="37465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02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pPr algn="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725095" y="5516775"/>
            <a:ext cx="37465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07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33400" y="5516775"/>
            <a:ext cx="37465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03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  <a:p>
            <a:pPr algn="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10383413" y="2463799"/>
            <a:ext cx="1524000" cy="4394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570354" y="2463799"/>
            <a:ext cx="1524000" cy="4394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8564451" y="2463800"/>
            <a:ext cx="1535805" cy="965200"/>
          </a:xfrm>
          <a:prstGeom prst="rect">
            <a:avLst/>
          </a:prstGeom>
          <a:solidFill>
            <a:srgbClr val="F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0383412" y="2463800"/>
            <a:ext cx="1524001" cy="965200"/>
          </a:xfrm>
          <a:prstGeom prst="rect">
            <a:avLst/>
          </a:prstGeom>
          <a:solidFill>
            <a:srgbClr val="F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757295" y="2463800"/>
            <a:ext cx="1524000" cy="4394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6751392" y="2463800"/>
            <a:ext cx="1529902" cy="965200"/>
          </a:xfrm>
          <a:prstGeom prst="rect">
            <a:avLst/>
          </a:prstGeom>
          <a:solidFill>
            <a:srgbClr val="F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163059" y="269505"/>
            <a:ext cx="249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联系</a:t>
            </a:r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我们</a:t>
            </a:r>
            <a:endParaRPr lang="en-US" sz="4000" b="1" dirty="0">
              <a:solidFill>
                <a:srgbClr val="F9D125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47446" y="1371462"/>
            <a:ext cx="5123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Source Sans Pro" charset="0"/>
              </a:rPr>
              <a:t>Lorem</a:t>
            </a:r>
            <a:r>
              <a:rPr lang="en-US" sz="1400" b="1" dirty="0">
                <a:latin typeface="Source Sans Pro" charset="0"/>
              </a:rPr>
              <a:t> </a:t>
            </a:r>
            <a:r>
              <a:rPr lang="en-US" sz="1400" b="1" dirty="0" err="1">
                <a:latin typeface="Source Sans Pro" charset="0"/>
              </a:rPr>
              <a:t>ipsum</a:t>
            </a:r>
            <a:r>
              <a:rPr lang="en-US" sz="1400" b="1" dirty="0">
                <a:latin typeface="Source Sans Pro" charset="0"/>
              </a:rPr>
              <a:t> dolor sit </a:t>
            </a:r>
            <a:r>
              <a:rPr lang="en-US" sz="1400" b="1" dirty="0" err="1">
                <a:latin typeface="Source Sans Pro" charset="0"/>
              </a:rPr>
              <a:t>amet</a:t>
            </a:r>
            <a:r>
              <a:rPr lang="en-US" sz="1400" b="1" dirty="0">
                <a:latin typeface="Source Sans Pro" charset="0"/>
              </a:rPr>
              <a:t>.</a:t>
            </a:r>
            <a:endParaRPr lang="en-US" sz="1400" b="1" dirty="0">
              <a:latin typeface="Source Sans Pro" charset="0"/>
            </a:endParaRPr>
          </a:p>
          <a:p>
            <a:r>
              <a:rPr lang="en-US" sz="1400" dirty="0" err="1">
                <a:latin typeface="Source Sans Pro" charset="0"/>
              </a:rPr>
              <a:t>Consectetur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adipiscing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elit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Mauris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tincidunt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tortor</a:t>
            </a:r>
            <a:r>
              <a:rPr lang="en-US" sz="1400" dirty="0">
                <a:latin typeface="Source Sans Pro" charset="0"/>
              </a:rPr>
              <a:t> ac </a:t>
            </a:r>
            <a:r>
              <a:rPr lang="en-US" sz="1400" dirty="0" err="1">
                <a:latin typeface="Source Sans Pro" charset="0"/>
              </a:rPr>
              <a:t>massa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dapibus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efficitur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Sed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molestie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endParaRPr lang="en-US" sz="1400" dirty="0">
              <a:latin typeface="Source Sans Pro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769100" y="27617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B</a:t>
            </a:r>
            <a:r>
              <a:rPr lang="hu-H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asic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558549" y="27617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Business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365705" y="27617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Exclusive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796467" y="3567231"/>
            <a:ext cx="1433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Lorem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ipsum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dolor sit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Source Sans Pro" charset="0"/>
            </a:endParaRPr>
          </a:p>
          <a:p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Dolor sit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ource Sans Pro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8603625" y="3567231"/>
            <a:ext cx="1433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Lorem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ipsum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dolor sit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Source Sans Pro" charset="0"/>
            </a:endParaRPr>
          </a:p>
          <a:p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Dolor sit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ource Sans Pro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0428488" y="3570276"/>
            <a:ext cx="1433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Lorem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ipsum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dolor sit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Source Sans Pro" charset="0"/>
            </a:endParaRPr>
          </a:p>
          <a:p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Dolor sit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Source Sans Pro" charset="0"/>
              </a:rPr>
              <a:t>. 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ource Sans Pro" charset="0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7" grpId="0" animBg="1"/>
      <p:bldP spid="18" grpId="0" animBg="1"/>
      <p:bldP spid="8" grpId="0" animBg="1"/>
      <p:bldP spid="16" grpId="0" animBg="1"/>
      <p:bldP spid="6" grpId="0"/>
      <p:bldP spid="7" grpId="0"/>
      <p:bldP spid="13" grpId="0"/>
      <p:bldP spid="14" grpId="0"/>
      <p:bldP spid="15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0602" y="1387086"/>
            <a:ext cx="30411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Lorem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Ipsum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 is simply dummy text of the printing and typesetting.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7070601" y="630124"/>
            <a:ext cx="3034261" cy="815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OUR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</a:b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第三部分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2" y="559398"/>
            <a:ext cx="1479176" cy="147917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5494606" y="1155628"/>
            <a:ext cx="1202786" cy="36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10:00 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2" y="2624047"/>
            <a:ext cx="1479176" cy="1479176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5494606" y="3220277"/>
            <a:ext cx="1202786" cy="36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12:00 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8469" y="3391766"/>
            <a:ext cx="30411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Lorem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Ipsum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 is simply dummy text of the printing and typesetting.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048468" y="2634804"/>
            <a:ext cx="3034261" cy="815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COMPANY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D125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第四部分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88829" y="2070848"/>
            <a:ext cx="0" cy="478716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70602" y="5527141"/>
            <a:ext cx="30411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Lorem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Ipsum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 is simply dummy text of the printing and typesetting.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7070601" y="4770179"/>
            <a:ext cx="3034261" cy="815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D125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OUR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D125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第五部分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2" y="4699453"/>
            <a:ext cx="1479176" cy="1479176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5494606" y="5295683"/>
            <a:ext cx="1202786" cy="36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01:00 PM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88829" y="4157013"/>
            <a:ext cx="0" cy="478716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88829" y="-653527"/>
            <a:ext cx="0" cy="1124173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8" grpId="0"/>
          <p:bldP spid="9" grpId="0"/>
          <p:bldP spid="11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8" grpId="0"/>
          <p:bldP spid="9" grpId="0"/>
          <p:bldP spid="11" grpId="0"/>
          <p:bldP spid="12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églalap 3"/>
          <p:cNvSpPr/>
          <p:nvPr/>
        </p:nvSpPr>
        <p:spPr>
          <a:xfrm>
            <a:off x="-16510" y="0"/>
            <a:ext cx="12200021" cy="6858000"/>
          </a:xfrm>
          <a:prstGeom prst="rect">
            <a:avLst/>
          </a:prstGeom>
          <a:solidFill>
            <a:srgbClr val="22222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 </a:t>
            </a:r>
            <a:endParaRPr lang="en-US" dirty="0">
              <a:solidFill>
                <a:srgbClr val="282828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60633" y="2995682"/>
            <a:ext cx="5070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Source Sans Pro Semibold" panose="020B0603030403020204" pitchFamily="34" charset="0"/>
              </a:rPr>
              <a:t>Thanks For </a:t>
            </a:r>
            <a:r>
              <a:rPr lang="en-US" sz="4000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Watching ! </a:t>
            </a:r>
            <a:endParaRPr lang="en-US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églalap 8"/>
          <p:cNvSpPr/>
          <p:nvPr/>
        </p:nvSpPr>
        <p:spPr>
          <a:xfrm>
            <a:off x="-8021" y="0"/>
            <a:ext cx="12200021" cy="6858000"/>
          </a:xfrm>
          <a:prstGeom prst="rect">
            <a:avLst/>
          </a:prstGeom>
          <a:solidFill>
            <a:srgbClr val="222222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2E4F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595350" y="3976092"/>
            <a:ext cx="700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Insert Your Subtitles Here</a:t>
            </a:r>
            <a:endParaRPr lang="en-US" sz="1600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26" name="Egyenes összekötő 25"/>
          <p:cNvCxnSpPr/>
          <p:nvPr/>
        </p:nvCxnSpPr>
        <p:spPr>
          <a:xfrm>
            <a:off x="4503761" y="304345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5628068" y="3892171"/>
            <a:ext cx="93586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54" y="2288332"/>
            <a:ext cx="641250" cy="64125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875868" y="3013502"/>
            <a:ext cx="844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第一部分</a:t>
            </a:r>
            <a:endParaRPr lang="en-US" sz="4800" b="1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-16155"/>
          <a:stretch>
            <a:fillRect/>
          </a:stretch>
        </p:blipFill>
        <p:spPr>
          <a:xfrm>
            <a:off x="0" y="850900"/>
            <a:ext cx="12192000" cy="6858000"/>
          </a:xfr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574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7000">
                <a:srgbClr val="FBFDFE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zövegdoboz 7"/>
          <p:cNvSpPr txBox="1"/>
          <p:nvPr/>
        </p:nvSpPr>
        <p:spPr>
          <a:xfrm>
            <a:off x="553452" y="307474"/>
            <a:ext cx="211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Source Sans Pro" charset="0"/>
              </a:rPr>
              <a:t>关于我们</a:t>
            </a:r>
            <a:endParaRPr lang="en-US" sz="3600" b="1" dirty="0">
              <a:solidFill>
                <a:srgbClr val="F9D125"/>
              </a:solidFill>
              <a:latin typeface="Source Sans Pro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53452" y="953805"/>
            <a:ext cx="9318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Source Sans Pro" charset="0"/>
              </a:rPr>
              <a:t>Business</a:t>
            </a:r>
            <a:r>
              <a:rPr lang="en-US" sz="1600" b="1" dirty="0">
                <a:latin typeface="Source Sans Pro Light" panose="020B0403030403020204" pitchFamily="34" charset="0"/>
              </a:rPr>
              <a:t> </a:t>
            </a:r>
            <a:r>
              <a:rPr lang="en-US" sz="1600" dirty="0">
                <a:latin typeface="Source Sans Pro Light" panose="020B0403030403020204" pitchFamily="34" charset="0"/>
              </a:rPr>
              <a:t>dolor sit </a:t>
            </a:r>
            <a:r>
              <a:rPr lang="en-US" sz="1600" dirty="0" err="1">
                <a:latin typeface="Source Sans Pro Light" panose="020B0403030403020204" pitchFamily="34" charset="0"/>
              </a:rPr>
              <a:t>amet</a:t>
            </a:r>
            <a:r>
              <a:rPr lang="en-US" sz="1600" dirty="0">
                <a:latin typeface="Source Sans Pro Light" panose="020B0403030403020204" pitchFamily="34" charset="0"/>
              </a:rPr>
              <a:t>, </a:t>
            </a:r>
            <a:r>
              <a:rPr lang="en-US" sz="1600" dirty="0" err="1">
                <a:latin typeface="Source Sans Pro Light" panose="020B0403030403020204" pitchFamily="34" charset="0"/>
              </a:rPr>
              <a:t>consectetur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adipiscing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elit</a:t>
            </a:r>
            <a:r>
              <a:rPr lang="en-US" sz="1600" dirty="0">
                <a:latin typeface="Source Sans Pro Light" panose="020B0403030403020204" pitchFamily="34" charset="0"/>
              </a:rPr>
              <a:t>. </a:t>
            </a:r>
            <a:r>
              <a:rPr lang="en-US" sz="1600" dirty="0" err="1">
                <a:latin typeface="Source Sans Pro Light" panose="020B0403030403020204" pitchFamily="34" charset="0"/>
              </a:rPr>
              <a:t>Mauris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tincidunt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tortor</a:t>
            </a:r>
            <a:r>
              <a:rPr lang="en-US" sz="1600" dirty="0">
                <a:latin typeface="Source Sans Pro Light" panose="020B0403030403020204" pitchFamily="34" charset="0"/>
              </a:rPr>
              <a:t> ac </a:t>
            </a:r>
            <a:r>
              <a:rPr lang="en-US" sz="1600" dirty="0" err="1">
                <a:latin typeface="Source Sans Pro Light" panose="020B0403030403020204" pitchFamily="34" charset="0"/>
              </a:rPr>
              <a:t>massa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dapibus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efficitur</a:t>
            </a:r>
            <a:r>
              <a:rPr lang="en-US" sz="1600" dirty="0">
                <a:latin typeface="Source Sans Pro Light" panose="020B0403030403020204" pitchFamily="34" charset="0"/>
              </a:rPr>
              <a:t>. </a:t>
            </a:r>
            <a:r>
              <a:rPr lang="en-US" sz="1600" dirty="0" err="1">
                <a:latin typeface="Source Sans Pro Light" panose="020B0403030403020204" pitchFamily="34" charset="0"/>
              </a:rPr>
              <a:t>Sed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molestie</a:t>
            </a:r>
            <a:r>
              <a:rPr lang="en-US" sz="1600" dirty="0">
                <a:latin typeface="Source Sans Pro Light" panose="020B0403030403020204" pitchFamily="34" charset="0"/>
              </a:rPr>
              <a:t>, </a:t>
            </a:r>
            <a:r>
              <a:rPr lang="en-US" sz="1600" dirty="0" err="1">
                <a:latin typeface="Source Sans Pro Light" panose="020B0403030403020204" pitchFamily="34" charset="0"/>
              </a:rPr>
              <a:t>nibh</a:t>
            </a:r>
            <a:r>
              <a:rPr lang="en-US" sz="1600" dirty="0">
                <a:latin typeface="Source Sans Pro Light" panose="020B0403030403020204" pitchFamily="34" charset="0"/>
              </a:rPr>
              <a:t> a </a:t>
            </a:r>
            <a:r>
              <a:rPr lang="en-US" sz="1600" dirty="0" err="1">
                <a:latin typeface="Source Sans Pro Light" panose="020B0403030403020204" pitchFamily="34" charset="0"/>
              </a:rPr>
              <a:t>maximus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accumsan</a:t>
            </a:r>
            <a:r>
              <a:rPr lang="en-US" sz="1600" dirty="0">
                <a:latin typeface="Source Sans Pro Light" panose="020B0403030403020204" pitchFamily="34" charset="0"/>
              </a:rPr>
              <a:t>, </a:t>
            </a:r>
            <a:r>
              <a:rPr lang="en-US" sz="1600" dirty="0" err="1">
                <a:latin typeface="Source Sans Pro Light" panose="020B0403030403020204" pitchFamily="34" charset="0"/>
              </a:rPr>
              <a:t>risus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justo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finibus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enim</a:t>
            </a:r>
            <a:r>
              <a:rPr lang="en-US" sz="1600" dirty="0">
                <a:latin typeface="Source Sans Pro Light" panose="020B0403030403020204" pitchFamily="34" charset="0"/>
              </a:rPr>
              <a:t>, a </a:t>
            </a:r>
            <a:r>
              <a:rPr lang="en-US" sz="1600" dirty="0" err="1">
                <a:latin typeface="Source Sans Pro Light" panose="020B0403030403020204" pitchFamily="34" charset="0"/>
              </a:rPr>
              <a:t>interdum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nisl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urna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scelerisque</a:t>
            </a:r>
            <a:r>
              <a:rPr lang="en-US" sz="1600" dirty="0">
                <a:latin typeface="Source Sans Pro Light" panose="020B0403030403020204" pitchFamily="34" charset="0"/>
              </a:rPr>
              <a:t> dolor. </a:t>
            </a:r>
            <a:r>
              <a:rPr lang="en-US" sz="1600" dirty="0" err="1">
                <a:latin typeface="Source Sans Pro Light" panose="020B0403030403020204" pitchFamily="34" charset="0"/>
              </a:rPr>
              <a:t>Lorem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ipsum</a:t>
            </a:r>
            <a:r>
              <a:rPr lang="en-US" sz="1600" dirty="0">
                <a:latin typeface="Source Sans Pro Light" panose="020B0403030403020204" pitchFamily="34" charset="0"/>
              </a:rPr>
              <a:t> dolor sit </a:t>
            </a:r>
            <a:r>
              <a:rPr lang="en-US" sz="1600" dirty="0" err="1">
                <a:latin typeface="Source Sans Pro Light" panose="020B0403030403020204" pitchFamily="34" charset="0"/>
              </a:rPr>
              <a:t>amet</a:t>
            </a:r>
            <a:r>
              <a:rPr lang="en-US" sz="1600" dirty="0">
                <a:latin typeface="Source Sans Pro Light" panose="020B0403030403020204" pitchFamily="34" charset="0"/>
              </a:rPr>
              <a:t>, </a:t>
            </a:r>
            <a:r>
              <a:rPr lang="en-US" sz="1600" dirty="0" err="1">
                <a:latin typeface="Source Sans Pro Light" panose="020B0403030403020204" pitchFamily="34" charset="0"/>
              </a:rPr>
              <a:t>consectetur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adipiscing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elit</a:t>
            </a:r>
            <a:r>
              <a:rPr lang="en-US" sz="1600" dirty="0">
                <a:latin typeface="Source Sans Pro Light" panose="020B0403030403020204" pitchFamily="34" charset="0"/>
              </a:rPr>
              <a:t>. </a:t>
            </a:r>
            <a:r>
              <a:rPr lang="en-US" sz="1600" dirty="0" err="1">
                <a:latin typeface="Source Sans Pro Light" panose="020B0403030403020204" pitchFamily="34" charset="0"/>
              </a:rPr>
              <a:t>Mauris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tincidunt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tortor</a:t>
            </a:r>
            <a:r>
              <a:rPr lang="en-US" sz="1600" dirty="0">
                <a:latin typeface="Source Sans Pro Light" panose="020B0403030403020204" pitchFamily="34" charset="0"/>
              </a:rPr>
              <a:t> ac </a:t>
            </a:r>
            <a:r>
              <a:rPr lang="en-US" sz="1600" dirty="0" err="1">
                <a:latin typeface="Source Sans Pro Light" panose="020B0403030403020204" pitchFamily="34" charset="0"/>
              </a:rPr>
              <a:t>massa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dapibus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efficitur</a:t>
            </a:r>
            <a:r>
              <a:rPr lang="en-US" sz="1600" dirty="0">
                <a:latin typeface="Source Sans Pro Light" panose="020B0403030403020204" pitchFamily="34" charset="0"/>
              </a:rPr>
              <a:t>. </a:t>
            </a:r>
            <a:r>
              <a:rPr lang="en-US" sz="1600" dirty="0" err="1">
                <a:latin typeface="Source Sans Pro Light" panose="020B0403030403020204" pitchFamily="34" charset="0"/>
              </a:rPr>
              <a:t>Sed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molestie</a:t>
            </a:r>
            <a:r>
              <a:rPr lang="en-US" sz="1600" dirty="0">
                <a:latin typeface="Source Sans Pro Light" panose="020B0403030403020204" pitchFamily="34" charset="0"/>
              </a:rPr>
              <a:t>, </a:t>
            </a:r>
            <a:r>
              <a:rPr lang="en-US" sz="1600" dirty="0" err="1">
                <a:latin typeface="Source Sans Pro Light" panose="020B0403030403020204" pitchFamily="34" charset="0"/>
              </a:rPr>
              <a:t>nibh</a:t>
            </a:r>
            <a:r>
              <a:rPr lang="en-US" sz="1600" dirty="0">
                <a:latin typeface="Source Sans Pro Light" panose="020B0403030403020204" pitchFamily="34" charset="0"/>
              </a:rPr>
              <a:t> a </a:t>
            </a:r>
            <a:r>
              <a:rPr lang="en-US" sz="1600" dirty="0" err="1">
                <a:latin typeface="Source Sans Pro Light" panose="020B0403030403020204" pitchFamily="34" charset="0"/>
              </a:rPr>
              <a:t>maximus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accumsan</a:t>
            </a:r>
            <a:r>
              <a:rPr lang="en-US" sz="1600" dirty="0">
                <a:latin typeface="Source Sans Pro Light" panose="020B0403030403020204" pitchFamily="34" charset="0"/>
              </a:rPr>
              <a:t>, </a:t>
            </a:r>
            <a:r>
              <a:rPr lang="en-US" sz="1600" dirty="0" err="1">
                <a:latin typeface="Source Sans Pro Light" panose="020B0403030403020204" pitchFamily="34" charset="0"/>
              </a:rPr>
              <a:t>risus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justo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finibus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enim</a:t>
            </a:r>
            <a:r>
              <a:rPr lang="en-US" sz="1600" dirty="0">
                <a:latin typeface="Source Sans Pro Light" panose="020B0403030403020204" pitchFamily="34" charset="0"/>
              </a:rPr>
              <a:t>, a </a:t>
            </a:r>
            <a:r>
              <a:rPr lang="en-US" sz="1600" dirty="0" err="1">
                <a:latin typeface="Source Sans Pro Light" panose="020B0403030403020204" pitchFamily="34" charset="0"/>
              </a:rPr>
              <a:t>indum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nisl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urna</a:t>
            </a:r>
            <a:r>
              <a:rPr lang="en-US" sz="1600" dirty="0">
                <a:latin typeface="Source Sans Pro Light" panose="020B0403030403020204" pitchFamily="34" charset="0"/>
              </a:rPr>
              <a:t> </a:t>
            </a:r>
            <a:r>
              <a:rPr lang="en-US" sz="1600" dirty="0" err="1">
                <a:latin typeface="Source Sans Pro Light" panose="020B0403030403020204" pitchFamily="34" charset="0"/>
              </a:rPr>
              <a:t>scelerisque</a:t>
            </a:r>
            <a:r>
              <a:rPr lang="en-US" sz="1600" dirty="0">
                <a:latin typeface="Source Sans Pro Light" panose="020B0403030403020204" pitchFamily="34" charset="0"/>
              </a:rPr>
              <a:t> dolor.</a:t>
            </a:r>
            <a:endParaRPr lang="en-US" sz="1600" dirty="0">
              <a:latin typeface="Source Sans Pro Light" panose="020B040303040302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Source Sans Pro Light" panose="020B0403030403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-2824" y="1562782"/>
            <a:ext cx="12194824" cy="23482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" y="1562782"/>
            <a:ext cx="1956484" cy="2348276"/>
          </a:xfrm>
        </p:spPr>
      </p:pic>
      <p:graphicFrame>
        <p:nvGraphicFramePr>
          <p:cNvPr id="6" name="Diagram 5"/>
          <p:cNvGraphicFramePr/>
          <p:nvPr/>
        </p:nvGraphicFramePr>
        <p:xfrm>
          <a:off x="6549304" y="1949115"/>
          <a:ext cx="5553796" cy="1528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Téglalap 6"/>
          <p:cNvSpPr/>
          <p:nvPr/>
        </p:nvSpPr>
        <p:spPr>
          <a:xfrm>
            <a:off x="0" y="3848100"/>
            <a:ext cx="1953660" cy="629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172134" y="1724016"/>
            <a:ext cx="2117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9D125"/>
                </a:solidFill>
                <a:latin typeface="Source Sans Pro" charset="0"/>
              </a:rPr>
              <a:t>Martin Steve</a:t>
            </a:r>
            <a:endParaRPr lang="en-US" sz="2800" dirty="0">
              <a:solidFill>
                <a:srgbClr val="F9D125"/>
              </a:solidFill>
              <a:latin typeface="Source Sans Pro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225976" y="2338207"/>
            <a:ext cx="200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ource Sans Pro" charset="0"/>
              </a:rPr>
              <a:t>CEO</a:t>
            </a:r>
            <a:endParaRPr lang="en-US" sz="1400" dirty="0">
              <a:solidFill>
                <a:schemeClr val="bg1"/>
              </a:solidFill>
              <a:latin typeface="Source Sans Pro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-279400" y="143819"/>
            <a:ext cx="36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我们</a:t>
            </a:r>
            <a:r>
              <a:rPr lang="zh-CN" altLang="en-US" sz="4000" b="1" dirty="0">
                <a:solidFill>
                  <a:prstClr val="black"/>
                </a:solidFill>
                <a:latin typeface="Source Sans Pro Light" panose="020B0403030403020204" pitchFamily="34" charset="0"/>
              </a:rPr>
              <a:t>的团队</a:t>
            </a:r>
            <a:endParaRPr lang="en-US" altLang="zh-CN" sz="4000" b="1" dirty="0">
              <a:solidFill>
                <a:prstClr val="black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-2824" y="824118"/>
            <a:ext cx="774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Our dedicated team who always Brings you the most amazing design ideas and excellent themes!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225976" y="2769094"/>
            <a:ext cx="405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Source Sans Pro" charset="0"/>
              </a:rPr>
              <a:t>Lorem</a:t>
            </a:r>
            <a:r>
              <a:rPr lang="en-US" sz="1200" b="1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ource Sans Pro" charset="0"/>
              </a:rPr>
              <a:t>ipsum</a:t>
            </a:r>
            <a:r>
              <a:rPr lang="en-US" sz="1200" b="1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latin typeface="Source Sans Pro" charset="0"/>
              </a:rPr>
              <a:t>.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-2824" y="4341945"/>
            <a:ext cx="5161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Source Sans Pro" charset="0"/>
              </a:rPr>
              <a:t>Lorem</a:t>
            </a:r>
            <a:r>
              <a:rPr lang="en-US" sz="1200" b="1" dirty="0">
                <a:latin typeface="Source Sans Pro" charset="0"/>
              </a:rPr>
              <a:t> </a:t>
            </a:r>
            <a:r>
              <a:rPr lang="en-US" sz="1200" b="1" dirty="0" err="1">
                <a:latin typeface="Source Sans Pro" charset="0"/>
              </a:rPr>
              <a:t>ipsum</a:t>
            </a:r>
            <a:endParaRPr lang="en-US" sz="1200" b="1" dirty="0">
              <a:latin typeface="Source Sans Pro" charset="0"/>
            </a:endParaRPr>
          </a:p>
          <a:p>
            <a:endParaRPr lang="en-US" sz="1200" b="1" dirty="0">
              <a:latin typeface="Source Sans Pro" charset="0"/>
            </a:endParaRPr>
          </a:p>
          <a:p>
            <a:endParaRPr lang="en-US" sz="1200" b="1" dirty="0">
              <a:latin typeface="Source Sans Pro" charset="0"/>
            </a:endParaRPr>
          </a:p>
          <a:p>
            <a:r>
              <a:rPr lang="en-US" sz="1200" b="1" dirty="0">
                <a:latin typeface="Source Sans Pro" charset="0"/>
              </a:rPr>
              <a:t> </a:t>
            </a:r>
            <a:r>
              <a:rPr lang="en-US" sz="1200" dirty="0">
                <a:latin typeface="Source Sans Pro" charset="0"/>
              </a:rPr>
              <a:t>dolor sit </a:t>
            </a:r>
            <a:r>
              <a:rPr lang="en-US" sz="1200" dirty="0" err="1">
                <a:latin typeface="Source Sans Pro" charset="0"/>
              </a:rPr>
              <a:t>amet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consectetur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adipiscing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elit</a:t>
            </a:r>
            <a:r>
              <a:rPr lang="en-US" sz="1200" dirty="0">
                <a:latin typeface="Source Sans Pro" charset="0"/>
              </a:rPr>
              <a:t>. </a:t>
            </a:r>
            <a:r>
              <a:rPr lang="en-US" sz="1200" dirty="0" err="1">
                <a:latin typeface="Source Sans Pro" charset="0"/>
              </a:rPr>
              <a:t>Mauris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tincidunt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tortor</a:t>
            </a:r>
            <a:r>
              <a:rPr lang="en-US" sz="1200" dirty="0">
                <a:latin typeface="Source Sans Pro" charset="0"/>
              </a:rPr>
              <a:t> ac </a:t>
            </a:r>
            <a:r>
              <a:rPr lang="en-US" sz="1200" dirty="0" err="1">
                <a:latin typeface="Source Sans Pro" charset="0"/>
              </a:rPr>
              <a:t>massa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dapibus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efficitur</a:t>
            </a:r>
            <a:r>
              <a:rPr lang="en-US" sz="1200" dirty="0">
                <a:latin typeface="Source Sans Pro" charset="0"/>
              </a:rPr>
              <a:t>. </a:t>
            </a:r>
            <a:r>
              <a:rPr lang="en-US" sz="1200" dirty="0" err="1">
                <a:latin typeface="Source Sans Pro" charset="0"/>
              </a:rPr>
              <a:t>Sed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molestie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nibh</a:t>
            </a:r>
            <a:r>
              <a:rPr lang="en-US" sz="1200" dirty="0">
                <a:latin typeface="Source Sans Pro" charset="0"/>
              </a:rPr>
              <a:t> a </a:t>
            </a:r>
            <a:r>
              <a:rPr lang="en-US" sz="1200" dirty="0" err="1">
                <a:latin typeface="Source Sans Pro" charset="0"/>
              </a:rPr>
              <a:t>maximus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accumsan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risus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justo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finibus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enim</a:t>
            </a:r>
            <a:r>
              <a:rPr lang="en-US" sz="1200" dirty="0">
                <a:latin typeface="Source Sans Pro" charset="0"/>
              </a:rPr>
              <a:t>, a </a:t>
            </a:r>
            <a:r>
              <a:rPr lang="en-US" sz="1200" dirty="0" err="1">
                <a:latin typeface="Source Sans Pro" charset="0"/>
              </a:rPr>
              <a:t>indum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nisl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urna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scelerisque</a:t>
            </a:r>
            <a:r>
              <a:rPr lang="en-US" sz="1200" dirty="0">
                <a:latin typeface="Source Sans Pro" charset="0"/>
              </a:rPr>
              <a:t> dolor. </a:t>
            </a:r>
            <a:r>
              <a:rPr lang="en-US" sz="1200" dirty="0" err="1">
                <a:latin typeface="Source Sans Pro" charset="0"/>
              </a:rPr>
              <a:t>Sed</a:t>
            </a:r>
            <a:r>
              <a:rPr lang="en-US" sz="1200" dirty="0">
                <a:latin typeface="Source Sans Pro" charset="0"/>
              </a:rPr>
              <a:t> vitae </a:t>
            </a:r>
            <a:r>
              <a:rPr lang="en-US" sz="1200" dirty="0" err="1">
                <a:latin typeface="Source Sans Pro" charset="0"/>
              </a:rPr>
              <a:t>ultrices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leo</a:t>
            </a:r>
            <a:r>
              <a:rPr lang="en-US" sz="1200" dirty="0">
                <a:latin typeface="Source Sans Pro" charset="0"/>
              </a:rPr>
              <a:t>. </a:t>
            </a:r>
            <a:r>
              <a:rPr lang="en-US" sz="1200" dirty="0" err="1">
                <a:latin typeface="Source Sans Pro" charset="0"/>
              </a:rPr>
              <a:t>Proin</a:t>
            </a:r>
            <a:r>
              <a:rPr lang="en-US" sz="1200" dirty="0">
                <a:latin typeface="Source Sans Pro" charset="0"/>
              </a:rPr>
              <a:t> in </a:t>
            </a:r>
            <a:r>
              <a:rPr lang="en-US" sz="1200" dirty="0" err="1">
                <a:latin typeface="Source Sans Pro" charset="0"/>
              </a:rPr>
              <a:t>nisl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euismod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Lorem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ipsum</a:t>
            </a:r>
            <a:r>
              <a:rPr lang="en-US" sz="1200" dirty="0">
                <a:latin typeface="Source Sans Pro" charset="0"/>
              </a:rPr>
              <a:t> dolor sit </a:t>
            </a:r>
            <a:r>
              <a:rPr lang="en-US" sz="1200" dirty="0" err="1">
                <a:latin typeface="Source Sans Pro" charset="0"/>
              </a:rPr>
              <a:t>amet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consectetur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adipiscing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elit</a:t>
            </a:r>
            <a:r>
              <a:rPr lang="en-US" sz="1200" dirty="0">
                <a:latin typeface="Source Sans Pro" charset="0"/>
              </a:rPr>
              <a:t>. </a:t>
            </a:r>
            <a:r>
              <a:rPr lang="en-US" sz="1200" dirty="0" err="1">
                <a:latin typeface="Source Sans Pro" charset="0"/>
              </a:rPr>
              <a:t>Mauris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tincidunt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tortor</a:t>
            </a:r>
            <a:r>
              <a:rPr lang="en-US" sz="1200" dirty="0">
                <a:latin typeface="Source Sans Pro" charset="0"/>
              </a:rPr>
              <a:t> ac </a:t>
            </a:r>
            <a:r>
              <a:rPr lang="en-US" sz="1200" dirty="0" err="1">
                <a:latin typeface="Source Sans Pro" charset="0"/>
              </a:rPr>
              <a:t>massa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dapibus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efficitur</a:t>
            </a:r>
            <a:endParaRPr lang="en-US" sz="1200" dirty="0"/>
          </a:p>
        </p:txBody>
      </p:sp>
      <p:graphicFrame>
        <p:nvGraphicFramePr>
          <p:cNvPr id="15" name="Diagram 14"/>
          <p:cNvGraphicFramePr/>
          <p:nvPr/>
        </p:nvGraphicFramePr>
        <p:xfrm>
          <a:off x="6865227" y="3970422"/>
          <a:ext cx="1665404" cy="111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Szövegdoboz 15"/>
          <p:cNvSpPr txBox="1"/>
          <p:nvPr/>
        </p:nvSpPr>
        <p:spPr>
          <a:xfrm>
            <a:off x="6906217" y="5083028"/>
            <a:ext cx="163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Black" charset="0"/>
              </a:rPr>
              <a:t>Photoshop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 Black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299483" y="5083027"/>
            <a:ext cx="197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Black" charset="0"/>
              </a:rPr>
              <a:t>Illustrator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 Black" charset="0"/>
            </a:endParaRPr>
          </a:p>
        </p:txBody>
      </p:sp>
      <p:graphicFrame>
        <p:nvGraphicFramePr>
          <p:cNvPr id="19" name="Diagram 18"/>
          <p:cNvGraphicFramePr/>
          <p:nvPr/>
        </p:nvGraphicFramePr>
        <p:xfrm>
          <a:off x="9440606" y="3972758"/>
          <a:ext cx="1665404" cy="111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Szövegdoboz 20"/>
          <p:cNvSpPr txBox="1"/>
          <p:nvPr/>
        </p:nvSpPr>
        <p:spPr>
          <a:xfrm>
            <a:off x="6276988" y="4269077"/>
            <a:ext cx="289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65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Semibold" panose="020B0603030403020204" pitchFamily="34" charset="0"/>
              </a:rPr>
              <a:t>%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8841915" y="4269077"/>
            <a:ext cx="289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Light" panose="020B0403030403020204" pitchFamily="34" charset="0"/>
              </a:rPr>
              <a:t>85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 Semibold" panose="020B0603030403020204" pitchFamily="34" charset="0"/>
              </a:rPr>
              <a:t>%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6718709" y="5681534"/>
            <a:ext cx="2365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charset="0"/>
              </a:rPr>
              <a:t>01</a:t>
            </a:r>
            <a:endParaRPr lang="en-US" b="1" dirty="0">
              <a:latin typeface="Source Sans Pro" charset="0"/>
            </a:endParaRPr>
          </a:p>
          <a:p>
            <a:r>
              <a:rPr lang="en-US" sz="1200" dirty="0">
                <a:latin typeface="Source Sans Pro" charset="0"/>
              </a:rPr>
              <a:t>dolor sit </a:t>
            </a:r>
            <a:r>
              <a:rPr lang="en-US" sz="1200" dirty="0" err="1">
                <a:latin typeface="Source Sans Pro" charset="0"/>
              </a:rPr>
              <a:t>amet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consectetur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adipiscing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elit</a:t>
            </a:r>
            <a:r>
              <a:rPr lang="en-US" sz="1200" dirty="0">
                <a:latin typeface="Source Sans Pro" charset="0"/>
              </a:rPr>
              <a:t>. </a:t>
            </a:r>
            <a:r>
              <a:rPr lang="en-US" sz="1200" dirty="0" err="1">
                <a:latin typeface="Source Sans Pro" charset="0"/>
              </a:rPr>
              <a:t>Mauris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tincidunt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tortor</a:t>
            </a:r>
            <a:r>
              <a:rPr lang="en-US" sz="1200" dirty="0">
                <a:latin typeface="Source Sans Pro" charset="0"/>
              </a:rPr>
              <a:t> ac </a:t>
            </a:r>
            <a:r>
              <a:rPr lang="en-US" sz="1200" dirty="0" err="1">
                <a:latin typeface="Source Sans Pro" charset="0"/>
              </a:rPr>
              <a:t>massa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dapibus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efficitur</a:t>
            </a:r>
            <a:r>
              <a:rPr lang="en-US" sz="1200" dirty="0">
                <a:latin typeface="Source Sans Pro" charset="0"/>
              </a:rPr>
              <a:t>. </a:t>
            </a:r>
            <a:endParaRPr lang="en-US" sz="12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9370107" y="5681534"/>
            <a:ext cx="2365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charset="0"/>
              </a:rPr>
              <a:t>02</a:t>
            </a:r>
            <a:endParaRPr lang="en-US" b="1" dirty="0">
              <a:latin typeface="Source Sans Pro" charset="0"/>
            </a:endParaRPr>
          </a:p>
          <a:p>
            <a:r>
              <a:rPr lang="en-US" sz="1200" dirty="0">
                <a:latin typeface="Source Sans Pro" charset="0"/>
              </a:rPr>
              <a:t>dolor sit </a:t>
            </a:r>
            <a:r>
              <a:rPr lang="en-US" sz="1200" dirty="0" err="1">
                <a:latin typeface="Source Sans Pro" charset="0"/>
              </a:rPr>
              <a:t>amet</a:t>
            </a:r>
            <a:r>
              <a:rPr lang="en-US" sz="1200" dirty="0">
                <a:latin typeface="Source Sans Pro" charset="0"/>
              </a:rPr>
              <a:t>, </a:t>
            </a:r>
            <a:r>
              <a:rPr lang="en-US" sz="1200" dirty="0" err="1">
                <a:latin typeface="Source Sans Pro" charset="0"/>
              </a:rPr>
              <a:t>consectetur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adipiscing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elit</a:t>
            </a:r>
            <a:r>
              <a:rPr lang="en-US" sz="1200" dirty="0">
                <a:latin typeface="Source Sans Pro" charset="0"/>
              </a:rPr>
              <a:t>. </a:t>
            </a:r>
            <a:r>
              <a:rPr lang="en-US" sz="1200" dirty="0" err="1">
                <a:latin typeface="Source Sans Pro" charset="0"/>
              </a:rPr>
              <a:t>Mauris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tincidunt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tortor</a:t>
            </a:r>
            <a:r>
              <a:rPr lang="en-US" sz="1200" dirty="0">
                <a:latin typeface="Source Sans Pro" charset="0"/>
              </a:rPr>
              <a:t> ac </a:t>
            </a:r>
            <a:r>
              <a:rPr lang="en-US" sz="1200" dirty="0" err="1">
                <a:latin typeface="Source Sans Pro" charset="0"/>
              </a:rPr>
              <a:t>massa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dapibus</a:t>
            </a:r>
            <a:r>
              <a:rPr lang="en-US" sz="1200" dirty="0">
                <a:latin typeface="Source Sans Pro" charset="0"/>
              </a:rPr>
              <a:t> </a:t>
            </a:r>
            <a:r>
              <a:rPr lang="en-US" sz="1200" dirty="0" err="1">
                <a:latin typeface="Source Sans Pro" charset="0"/>
              </a:rPr>
              <a:t>efficitur</a:t>
            </a:r>
            <a:r>
              <a:rPr lang="en-US" sz="1200" dirty="0">
                <a:latin typeface="Source Sans Pro" charset="0"/>
              </a:rPr>
              <a:t>. </a:t>
            </a:r>
            <a:endParaRPr lang="en-US" sz="1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  <p:bldP spid="7" grpId="0" animBg="1"/>
      <p:bldP spid="8" grpId="0"/>
      <p:bldP spid="9" grpId="0"/>
      <p:bldP spid="10" grpId="0"/>
      <p:bldP spid="11" grpId="0"/>
      <p:bldP spid="12" grpId="0"/>
      <p:bldP spid="14" grpId="0"/>
      <p:bldGraphic spid="15" grpId="0">
        <p:bldAsOne/>
      </p:bldGraphic>
      <p:bldP spid="16" grpId="0"/>
      <p:bldP spid="17" grpId="0"/>
      <p:bldGraphic spid="19" grpId="0">
        <p:bldAsOne/>
      </p:bldGraphic>
      <p:bldP spid="21" grpId="0"/>
      <p:bldP spid="24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églalap 3"/>
          <p:cNvSpPr/>
          <p:nvPr/>
        </p:nvSpPr>
        <p:spPr>
          <a:xfrm>
            <a:off x="-8020" y="-12032"/>
            <a:ext cx="6035841" cy="6870032"/>
          </a:xfrm>
          <a:custGeom>
            <a:avLst/>
            <a:gdLst>
              <a:gd name="connsiteX0" fmla="*/ 0 w 2991852"/>
              <a:gd name="connsiteY0" fmla="*/ 0 h 6858000"/>
              <a:gd name="connsiteX1" fmla="*/ 2991852 w 2991852"/>
              <a:gd name="connsiteY1" fmla="*/ 0 h 6858000"/>
              <a:gd name="connsiteX2" fmla="*/ 2991852 w 2991852"/>
              <a:gd name="connsiteY2" fmla="*/ 6858000 h 6858000"/>
              <a:gd name="connsiteX3" fmla="*/ 0 w 2991852"/>
              <a:gd name="connsiteY3" fmla="*/ 6858000 h 6858000"/>
              <a:gd name="connsiteX4" fmla="*/ 0 w 2991852"/>
              <a:gd name="connsiteY4" fmla="*/ 0 h 6858000"/>
              <a:gd name="connsiteX0-1" fmla="*/ 0 w 5735052"/>
              <a:gd name="connsiteY0-2" fmla="*/ 0 h 6858000"/>
              <a:gd name="connsiteX1-3" fmla="*/ 5735052 w 5735052"/>
              <a:gd name="connsiteY1-4" fmla="*/ 12031 h 6858000"/>
              <a:gd name="connsiteX2-5" fmla="*/ 2991852 w 5735052"/>
              <a:gd name="connsiteY2-6" fmla="*/ 6858000 h 6858000"/>
              <a:gd name="connsiteX3-7" fmla="*/ 0 w 5735052"/>
              <a:gd name="connsiteY3-8" fmla="*/ 6858000 h 6858000"/>
              <a:gd name="connsiteX4-9" fmla="*/ 0 w 5735052"/>
              <a:gd name="connsiteY4-10" fmla="*/ 0 h 6858000"/>
              <a:gd name="connsiteX0-11" fmla="*/ 0 w 6035841"/>
              <a:gd name="connsiteY0-12" fmla="*/ 12032 h 6870032"/>
              <a:gd name="connsiteX1-13" fmla="*/ 6035841 w 6035841"/>
              <a:gd name="connsiteY1-14" fmla="*/ 0 h 6870032"/>
              <a:gd name="connsiteX2-15" fmla="*/ 2991852 w 6035841"/>
              <a:gd name="connsiteY2-16" fmla="*/ 6870032 h 6870032"/>
              <a:gd name="connsiteX3-17" fmla="*/ 0 w 6035841"/>
              <a:gd name="connsiteY3-18" fmla="*/ 6870032 h 6870032"/>
              <a:gd name="connsiteX4-19" fmla="*/ 0 w 6035841"/>
              <a:gd name="connsiteY4-20" fmla="*/ 12032 h 68700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35841" h="6870032">
                <a:moveTo>
                  <a:pt x="0" y="12032"/>
                </a:moveTo>
                <a:lnTo>
                  <a:pt x="6035841" y="0"/>
                </a:lnTo>
                <a:lnTo>
                  <a:pt x="2991852" y="6870032"/>
                </a:lnTo>
                <a:lnTo>
                  <a:pt x="0" y="6870032"/>
                </a:lnTo>
                <a:lnTo>
                  <a:pt x="0" y="12032"/>
                </a:lnTo>
                <a:close/>
              </a:path>
            </a:pathLst>
          </a:cu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övegdoboz 5"/>
          <p:cNvSpPr txBox="1"/>
          <p:nvPr/>
        </p:nvSpPr>
        <p:spPr>
          <a:xfrm>
            <a:off x="463790" y="2089891"/>
            <a:ext cx="34103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/>
        </p:txBody>
      </p:sp>
      <p:sp>
        <p:nvSpPr>
          <p:cNvPr id="7" name="Szövegdoboz 6"/>
          <p:cNvSpPr txBox="1"/>
          <p:nvPr/>
        </p:nvSpPr>
        <p:spPr>
          <a:xfrm>
            <a:off x="463790" y="1529877"/>
            <a:ext cx="29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Partners In </a:t>
            </a:r>
            <a:r>
              <a:rPr lang="en-US" dirty="0">
                <a:solidFill>
                  <a:srgbClr val="F9D021"/>
                </a:solidFill>
                <a:latin typeface="Source Sans Pro Semibold" panose="020B0603030403020204" pitchFamily="34" charset="0"/>
              </a:rPr>
              <a:t>china</a:t>
            </a:r>
            <a:endParaRPr lang="en-US" dirty="0">
              <a:solidFill>
                <a:srgbClr val="F9D02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70591" y="815975"/>
            <a:ext cx="453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000"/>
                </a:solidFill>
                <a:latin typeface="Source Sans Pro Light" panose="020B0403030403020204" pitchFamily="34" charset="0"/>
              </a:rPr>
              <a:t>关于</a:t>
            </a:r>
            <a:r>
              <a:rPr lang="zh-CN" altLang="en-US" sz="4000" b="1" dirty="0">
                <a:solidFill>
                  <a:schemeClr val="bg1"/>
                </a:solidFill>
                <a:latin typeface="Source Sans Pro Light" panose="020B0403030403020204" pitchFamily="34" charset="0"/>
              </a:rPr>
              <a:t>我们公司地址</a:t>
            </a:r>
            <a:endParaRPr lang="en-US" sz="4000" b="1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églalap 6"/>
          <p:cNvSpPr/>
          <p:nvPr/>
        </p:nvSpPr>
        <p:spPr>
          <a:xfrm>
            <a:off x="-8021" y="0"/>
            <a:ext cx="12200021" cy="6858000"/>
          </a:xfrm>
          <a:prstGeom prst="rect">
            <a:avLst/>
          </a:prstGeom>
          <a:solidFill>
            <a:srgbClr val="22222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E4F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875868" y="3013501"/>
            <a:ext cx="844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第二部分</a:t>
            </a:r>
            <a:endParaRPr lang="en-US" sz="4800" b="1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595350" y="3976092"/>
            <a:ext cx="700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Insert Your Subtitles Here</a:t>
            </a:r>
            <a:endParaRPr lang="en-US" sz="1600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12" name="Egyenes összekötő 11"/>
          <p:cNvCxnSpPr/>
          <p:nvPr/>
        </p:nvCxnSpPr>
        <p:spPr>
          <a:xfrm>
            <a:off x="5628068" y="3892171"/>
            <a:ext cx="935865" cy="0"/>
          </a:xfrm>
          <a:prstGeom prst="line">
            <a:avLst/>
          </a:prstGeom>
          <a:ln w="12700">
            <a:solidFill>
              <a:srgbClr val="F9D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375" y="2372252"/>
            <a:ext cx="641250" cy="641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289384" y="169108"/>
            <a:ext cx="961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000" b="1" dirty="0">
                <a:solidFill>
                  <a:srgbClr val="F9D125"/>
                </a:solidFill>
                <a:latin typeface="Source Sans Pro Light" panose="020B0403030403020204" pitchFamily="34" charset="0"/>
              </a:rPr>
              <a:t>商业</a:t>
            </a:r>
            <a:r>
              <a:rPr lang="zh-CN" alt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ource Sans Pro Light" panose="020B0403030403020204" pitchFamily="34" charset="0"/>
              </a:rPr>
              <a:t>计划</a:t>
            </a:r>
            <a:endParaRPr lang="en-US" altLang="zh-CN" sz="4000" b="1" dirty="0">
              <a:solidFill>
                <a:prstClr val="black">
                  <a:lumMod val="85000"/>
                  <a:lumOff val="15000"/>
                </a:prst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06253" y="819470"/>
            <a:ext cx="437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Insert Your Short Subtitle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Source Sans Pro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612273" y="1383632"/>
          <a:ext cx="5778499" cy="385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" name="Szövegdoboz 26"/>
          <p:cNvSpPr txBox="1"/>
          <p:nvPr/>
        </p:nvSpPr>
        <p:spPr>
          <a:xfrm>
            <a:off x="7293490" y="1395709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7293490" y="2221991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7293490" y="3041413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7293491" y="3867166"/>
            <a:ext cx="481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Example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637634" y="5426799"/>
            <a:ext cx="5458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Source Sans Pro" charset="0"/>
              </a:rPr>
              <a:t>Lorem</a:t>
            </a:r>
            <a:r>
              <a:rPr lang="en-US" sz="1400" b="1" dirty="0">
                <a:latin typeface="Source Sans Pro" charset="0"/>
              </a:rPr>
              <a:t> </a:t>
            </a:r>
            <a:r>
              <a:rPr lang="en-US" sz="1400" b="1" dirty="0" err="1">
                <a:latin typeface="Source Sans Pro" charset="0"/>
              </a:rPr>
              <a:t>ipsum</a:t>
            </a:r>
            <a:r>
              <a:rPr lang="en-US" sz="1400" b="1" dirty="0">
                <a:latin typeface="Source Sans Pro" charset="0"/>
              </a:rPr>
              <a:t> dolor sit </a:t>
            </a:r>
            <a:r>
              <a:rPr lang="en-US" sz="1400" b="1" dirty="0" err="1">
                <a:latin typeface="Source Sans Pro" charset="0"/>
              </a:rPr>
              <a:t>amet</a:t>
            </a:r>
            <a:r>
              <a:rPr lang="en-US" sz="1400" b="1" dirty="0">
                <a:latin typeface="Source Sans Pro" charset="0"/>
              </a:rPr>
              <a:t>.</a:t>
            </a:r>
            <a:endParaRPr lang="en-US" sz="1400" b="1" dirty="0">
              <a:latin typeface="Source Sans Pro" charset="0"/>
            </a:endParaRPr>
          </a:p>
          <a:p>
            <a:r>
              <a:rPr lang="en-US" sz="1400" dirty="0" err="1">
                <a:latin typeface="Source Sans Pro" charset="0"/>
              </a:rPr>
              <a:t>Consectetur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adipiscing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elit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Mauris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tincidunt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tortor</a:t>
            </a:r>
            <a:r>
              <a:rPr lang="en-US" sz="1400" dirty="0">
                <a:latin typeface="Source Sans Pro" charset="0"/>
              </a:rPr>
              <a:t> ac </a:t>
            </a:r>
            <a:r>
              <a:rPr lang="en-US" sz="1400" dirty="0" err="1">
                <a:latin typeface="Source Sans Pro" charset="0"/>
              </a:rPr>
              <a:t>massa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dapibus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efficitur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 err="1">
                <a:latin typeface="Source Sans Pro" charset="0"/>
              </a:rPr>
              <a:t>Sed</a:t>
            </a:r>
            <a:r>
              <a:rPr lang="en-US" sz="1400" dirty="0">
                <a:latin typeface="Source Sans Pro" charset="0"/>
              </a:rPr>
              <a:t> </a:t>
            </a:r>
            <a:r>
              <a:rPr lang="en-US" sz="1400" dirty="0" err="1">
                <a:latin typeface="Source Sans Pro" charset="0"/>
              </a:rPr>
              <a:t>molestie</a:t>
            </a:r>
            <a:r>
              <a:rPr lang="en-US" sz="1400" dirty="0">
                <a:latin typeface="Source Sans Pro" charset="0"/>
              </a:rPr>
              <a:t>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dirty="0">
              <a:latin typeface="Source Sans Pro" charset="0"/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7451947" y="5332686"/>
            <a:ext cx="2040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Work A 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justo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9491974" y="5310851"/>
            <a:ext cx="204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Work B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Mauris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tincidunt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tortor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ac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dapibus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molestie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nibh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maximus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accumsan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7558627" y="4742618"/>
            <a:ext cx="360947" cy="360947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594354" y="4742618"/>
            <a:ext cx="360947" cy="36094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4" grpId="0">
        <p:bldSub>
          <a:bldChart bld="series"/>
        </p:bldSub>
      </p:bldGraphic>
      <p:bldP spid="27" grpId="0"/>
      <p:bldP spid="29" grpId="0"/>
      <p:bldP spid="31" grpId="0"/>
      <p:bldP spid="33" grpId="0"/>
      <p:bldP spid="44" grpId="0"/>
      <p:bldP spid="50" grpId="0"/>
      <p:bldP spid="51" grpId="0"/>
    </p:bldLst>
  </p:timing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20.xml><?xml version="1.0" encoding="utf-8"?>
<p:tagLst xmlns:p="http://schemas.openxmlformats.org/presentationml/2006/main">
  <p:tag name="PA" val="v4.1.3"/>
</p:tagLst>
</file>

<file path=ppt/tags/tag21.xml><?xml version="1.0" encoding="utf-8"?>
<p:tagLst xmlns:p="http://schemas.openxmlformats.org/presentationml/2006/main">
  <p:tag name="PA" val="v4.1.3"/>
</p:tagLst>
</file>

<file path=ppt/tags/tag22.xml><?xml version="1.0" encoding="utf-8"?>
<p:tagLst xmlns:p="http://schemas.openxmlformats.org/presentationml/2006/main">
  <p:tag name="PA" val="v4.1.3"/>
</p:tagLst>
</file>

<file path=ppt/tags/tag23.xml><?xml version="1.0" encoding="utf-8"?>
<p:tagLst xmlns:p="http://schemas.openxmlformats.org/presentationml/2006/main">
  <p:tag name="PA" val="v4.1.3"/>
</p:tagLst>
</file>

<file path=ppt/tags/tag24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 Sance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Füstüveg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ark03 colors">
      <a:dk1>
        <a:srgbClr val="222222"/>
      </a:dk1>
      <a:lt1>
        <a:srgbClr val="FFFFFF"/>
      </a:lt1>
      <a:dk2>
        <a:srgbClr val="222222"/>
      </a:dk2>
      <a:lt2>
        <a:srgbClr val="F3F3F3"/>
      </a:lt2>
      <a:accent1>
        <a:srgbClr val="556270"/>
      </a:accent1>
      <a:accent2>
        <a:srgbClr val="4ECDC4"/>
      </a:accent2>
      <a:accent3>
        <a:srgbClr val="C7F464"/>
      </a:accent3>
      <a:accent4>
        <a:srgbClr val="FF6B6B"/>
      </a:accent4>
      <a:accent5>
        <a:srgbClr val="C44D58"/>
      </a:accent5>
      <a:accent6>
        <a:srgbClr val="8CCBAC"/>
      </a:accent6>
      <a:hlink>
        <a:srgbClr val="32BEC7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</a:spPr>
      <a:bodyPr vert="horz" wrap="square" lIns="91440" tIns="45720" rIns="91440" bIns="45720" numCol="1" anchor="ctr" anchorCtr="0" compatLnSpc="1">
        <a:prstTxWarp prst="textArchDown">
          <a:avLst/>
        </a:prstTxWarp>
      </a:bodyPr>
      <a:lstStyle>
        <a:defPPr algn="ctr">
          <a:defRPr dirty="0" smtClean="0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 Sance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 Sance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14934</Words>
  <Application>WPS 演示</Application>
  <PresentationFormat>宽屏</PresentationFormat>
  <Paragraphs>367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宋体</vt:lpstr>
      <vt:lpstr>Wingdings</vt:lpstr>
      <vt:lpstr>Noteworthy Light</vt:lpstr>
      <vt:lpstr>Arial</vt:lpstr>
      <vt:lpstr>Source Sans Pro Black</vt:lpstr>
      <vt:lpstr>等线</vt:lpstr>
      <vt:lpstr>微软雅黑</vt:lpstr>
      <vt:lpstr>Source Sans Pro</vt:lpstr>
      <vt:lpstr>Source Sans Pro Light</vt:lpstr>
      <vt:lpstr>Yu Gothic UI Semilight</vt:lpstr>
      <vt:lpstr>Source Sans Pro Semibold</vt:lpstr>
      <vt:lpstr>Segoe Print</vt:lpstr>
      <vt:lpstr>Arial Unicode MS</vt:lpstr>
      <vt:lpstr>Calibri</vt:lpstr>
      <vt:lpstr>Egyéni tervezés</vt:lpstr>
      <vt:lpstr>Office Theme</vt:lpstr>
      <vt:lpstr>PowerPoint 演示文稿</vt:lpstr>
      <vt:lpstr>目      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2</cp:revision>
  <dcterms:created xsi:type="dcterms:W3CDTF">2017-12-25T02:36:00Z</dcterms:created>
  <dcterms:modified xsi:type="dcterms:W3CDTF">2019-08-27T07:31:43Z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