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66" r:id="rId4"/>
    <p:sldId id="259" r:id="rId5"/>
    <p:sldId id="263" r:id="rId6"/>
    <p:sldId id="286" r:id="rId7"/>
    <p:sldId id="287" r:id="rId8"/>
    <p:sldId id="288" r:id="rId9"/>
    <p:sldId id="289" r:id="rId10"/>
    <p:sldId id="272" r:id="rId11"/>
    <p:sldId id="258" r:id="rId12"/>
    <p:sldId id="273" r:id="rId13"/>
    <p:sldId id="284" r:id="rId14"/>
    <p:sldId id="274" r:id="rId15"/>
    <p:sldId id="285" r:id="rId16"/>
    <p:sldId id="275" r:id="rId17"/>
    <p:sldId id="276" r:id="rId18"/>
    <p:sldId id="277" r:id="rId19"/>
    <p:sldId id="278" r:id="rId20"/>
    <p:sldId id="279" r:id="rId21"/>
    <p:sldId id="290" r:id="rId22"/>
    <p:sldId id="283" r:id="rId23"/>
    <p:sldId id="280" r:id="rId24"/>
    <p:sldId id="291" r:id="rId25"/>
  </p:sldIdLst>
  <p:sldSz cx="12192000" cy="6858000"/>
  <p:notesSz cx="7104063" cy="10234613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E6912"/>
    <a:srgbClr val="FFFFFF"/>
    <a:srgbClr val="D9F0F0"/>
    <a:srgbClr val="325A66"/>
    <a:srgbClr val="009999"/>
    <a:srgbClr val="338037"/>
    <a:srgbClr val="2D7C30"/>
    <a:srgbClr val="0066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564" y="-11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504843" y="4047153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www.2ppt.com/moban/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www.2ppt.com/jieri/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www.2ppt.com/beijing/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www.2ppt.com/xiazai/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www.2ppt.com/word/              Excel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www.2ppt.com/ziliao/     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www.2ppt.com/fanwen/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lang="zh-CN" altLang="en-US" sz="1200" kern="120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圣诞节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66800" y="1333500"/>
            <a:ext cx="10058400" cy="4191000"/>
          </a:xfrm>
          <a:prstGeom prst="rect">
            <a:avLst/>
          </a:prstGeom>
        </p:spPr>
      </p:pic>
      <p:pic>
        <p:nvPicPr>
          <p:cNvPr id="5" name="图片 4" descr="圣诞节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95529" y="1347651"/>
            <a:ext cx="10058400" cy="4191000"/>
          </a:xfrm>
          <a:prstGeom prst="rect">
            <a:avLst/>
          </a:prstGeom>
        </p:spPr>
      </p:pic>
      <p:sp>
        <p:nvSpPr>
          <p:cNvPr id="7" name="半闭框 6"/>
          <p:cNvSpPr/>
          <p:nvPr/>
        </p:nvSpPr>
        <p:spPr>
          <a:xfrm rot="10800000" flipH="1">
            <a:off x="3432810" y="3535680"/>
            <a:ext cx="1371600" cy="1371600"/>
          </a:xfrm>
          <a:prstGeom prst="halfFrame">
            <a:avLst>
              <a:gd name="adj1" fmla="val 6666"/>
              <a:gd name="adj2" fmla="val 6666"/>
            </a:avLst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直角三角形 7"/>
          <p:cNvSpPr/>
          <p:nvPr/>
        </p:nvSpPr>
        <p:spPr>
          <a:xfrm rot="10800000">
            <a:off x="8286750" y="2004060"/>
            <a:ext cx="441960" cy="441960"/>
          </a:xfrm>
          <a:prstGeom prst="rtTriangle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7067550" y="2011680"/>
            <a:ext cx="1470660" cy="0"/>
          </a:xfrm>
          <a:prstGeom prst="line">
            <a:avLst/>
          </a:prstGeom>
          <a:ln w="1270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rot="16200000" flipH="1">
            <a:off x="8127086" y="2659736"/>
            <a:ext cx="1188009" cy="0"/>
          </a:xfrm>
          <a:prstGeom prst="line">
            <a:avLst/>
          </a:prstGeom>
          <a:ln w="1270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21"/>
    </mc:Choice>
    <mc:Fallback xmlns="">
      <p:transition advTm="80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 flipH="1">
            <a:off x="5963920" y="2366645"/>
            <a:ext cx="4203700" cy="916305"/>
          </a:xfrm>
          <a:prstGeom prst="roundRect">
            <a:avLst>
              <a:gd name="adj" fmla="val 50000"/>
            </a:avLst>
          </a:prstGeom>
          <a:solidFill>
            <a:srgbClr val="325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 flipH="1">
            <a:off x="5966460" y="2285365"/>
            <a:ext cx="4203700" cy="916305"/>
          </a:xfrm>
          <a:prstGeom prst="roundRect">
            <a:avLst>
              <a:gd name="adj" fmla="val 50000"/>
            </a:avLst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 flipH="1">
            <a:off x="6271260" y="2176145"/>
            <a:ext cx="46863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活动实施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63245" y="205740"/>
            <a:ext cx="7361555" cy="7299960"/>
            <a:chOff x="887" y="324"/>
            <a:chExt cx="11593" cy="11496"/>
          </a:xfrm>
        </p:grpSpPr>
        <p:pic>
          <p:nvPicPr>
            <p:cNvPr id="7" name="图片 6" descr="9bad7b2ab6f83ec481b7e402194f52c2"/>
            <p:cNvPicPr>
              <a:picLocks noChangeAspect="1"/>
            </p:cNvPicPr>
            <p:nvPr/>
          </p:nvPicPr>
          <p:blipFill>
            <a:blip r:embed="rId5" cstate="screen"/>
            <a:srcRect b="12835"/>
            <a:stretch>
              <a:fillRect/>
            </a:stretch>
          </p:blipFill>
          <p:spPr>
            <a:xfrm>
              <a:off x="887" y="371"/>
              <a:ext cx="11593" cy="10105"/>
            </a:xfrm>
            <a:prstGeom prst="rect">
              <a:avLst/>
            </a:prstGeom>
          </p:spPr>
        </p:pic>
        <p:pic>
          <p:nvPicPr>
            <p:cNvPr id="9" name="图片 8" descr="9bad7b2ab6f83ec481b7e402194f52c2kjj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960" y="324"/>
              <a:ext cx="11496" cy="11496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187">
        <p14:doors dir="vert"/>
      </p:transition>
    </mc:Choice>
    <mc:Fallback xmlns="">
      <p:transition spd="slow" advTm="21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815465" y="2870200"/>
            <a:ext cx="4456430" cy="783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1800">
              <a:solidFill>
                <a:srgbClr val="006666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  <a:buNone/>
            </a:pPr>
            <a:endParaRPr lang="zh-CN" altLang="en-US" sz="1800">
              <a:solidFill>
                <a:srgbClr val="0066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162175" y="1089660"/>
            <a:ext cx="4545965" cy="4545965"/>
            <a:chOff x="13366" y="2026"/>
            <a:chExt cx="3320" cy="3320"/>
          </a:xfrm>
        </p:grpSpPr>
        <p:sp>
          <p:nvSpPr>
            <p:cNvPr id="3" name="空心弧 2"/>
            <p:cNvSpPr/>
            <p:nvPr/>
          </p:nvSpPr>
          <p:spPr>
            <a:xfrm rot="16200000">
              <a:off x="13366" y="2026"/>
              <a:ext cx="3320" cy="3320"/>
            </a:xfrm>
            <a:prstGeom prst="blockArc">
              <a:avLst>
                <a:gd name="adj1" fmla="val 10800000"/>
                <a:gd name="adj2" fmla="val 141930"/>
                <a:gd name="adj3" fmla="val 11322"/>
              </a:avLst>
            </a:prstGeom>
            <a:solidFill>
              <a:srgbClr val="009999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4961" y="2399"/>
              <a:ext cx="120" cy="1333"/>
            </a:xfrm>
            <a:prstGeom prst="rect">
              <a:avLst/>
            </a:prstGeom>
            <a:solidFill>
              <a:srgbClr val="009999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rot="19980000">
              <a:off x="15246" y="3631"/>
              <a:ext cx="120" cy="1244"/>
            </a:xfrm>
            <a:prstGeom prst="rect">
              <a:avLst/>
            </a:prstGeom>
            <a:solidFill>
              <a:srgbClr val="009999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 rot="19980000" flipH="1">
              <a:off x="14692" y="2512"/>
              <a:ext cx="57" cy="1244"/>
            </a:xfrm>
            <a:prstGeom prst="rect">
              <a:avLst/>
            </a:prstGeom>
            <a:solidFill>
              <a:srgbClr val="009999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473825" y="2088515"/>
            <a:ext cx="4488180" cy="2268855"/>
            <a:chOff x="10608" y="3085"/>
            <a:chExt cx="7068" cy="3573"/>
          </a:xfrm>
        </p:grpSpPr>
        <p:grpSp>
          <p:nvGrpSpPr>
            <p:cNvPr id="13" name="组合 12"/>
            <p:cNvGrpSpPr/>
            <p:nvPr/>
          </p:nvGrpSpPr>
          <p:grpSpPr>
            <a:xfrm>
              <a:off x="10608" y="3085"/>
              <a:ext cx="5773" cy="1728"/>
              <a:chOff x="2795" y="5493"/>
              <a:chExt cx="5773" cy="1728"/>
            </a:xfrm>
          </p:grpSpPr>
          <p:sp>
            <p:nvSpPr>
              <p:cNvPr id="34" name="矩形 16"/>
              <p:cNvSpPr>
                <a:spLocks noChangeArrowheads="1"/>
              </p:cNvSpPr>
              <p:nvPr/>
            </p:nvSpPr>
            <p:spPr bwMode="auto">
              <a:xfrm>
                <a:off x="2795" y="6785"/>
                <a:ext cx="5773" cy="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9pPr>
              </a:lstStyle>
              <a:p>
                <a:pPr algn="l">
                  <a:lnSpc>
                    <a:spcPct val="100000"/>
                  </a:lnSpc>
                  <a:spcBef>
                    <a:spcPct val="50000"/>
                  </a:spcBef>
                  <a:buNone/>
                </a:pPr>
                <a:r>
                  <a:rPr lang="zh-CN" altLang="en-US" sz="1800">
                    <a:solidFill>
                      <a:srgbClr val="006666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点击此处添加活动时间内容</a:t>
                </a:r>
              </a:p>
            </p:txBody>
          </p:sp>
          <p:sp>
            <p:nvSpPr>
              <p:cNvPr id="2" name="文本框 1"/>
              <p:cNvSpPr txBox="1"/>
              <p:nvPr/>
            </p:nvSpPr>
            <p:spPr>
              <a:xfrm>
                <a:off x="3845" y="5493"/>
                <a:ext cx="3621" cy="91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l" eaLnBrk="1" hangingPunct="1"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en-US" altLang="zh-CN" sz="3200" b="1" dirty="0">
                    <a:solidFill>
                      <a:srgbClr val="006666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1.</a:t>
                </a:r>
                <a:r>
                  <a:rPr lang="zh-CN" altLang="en-US" sz="3200" b="1" dirty="0">
                    <a:solidFill>
                      <a:srgbClr val="006666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活动时间</a:t>
                </a:r>
              </a:p>
            </p:txBody>
          </p:sp>
        </p:grpSp>
        <p:sp>
          <p:nvSpPr>
            <p:cNvPr id="14" name="矩形 16"/>
            <p:cNvSpPr>
              <a:spLocks noChangeArrowheads="1"/>
            </p:cNvSpPr>
            <p:nvPr/>
          </p:nvSpPr>
          <p:spPr bwMode="auto">
            <a:xfrm>
              <a:off x="11903" y="5264"/>
              <a:ext cx="5773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50000"/>
                </a:spcBef>
                <a:buNone/>
              </a:pPr>
              <a:r>
                <a:rPr lang="zh-CN" altLang="en-US" sz="1800">
                  <a:solidFill>
                    <a:srgbClr val="006666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点击此处添加活动时间内容</a:t>
              </a:r>
            </a:p>
          </p:txBody>
        </p:sp>
        <p:sp>
          <p:nvSpPr>
            <p:cNvPr id="15" name="矩形 16"/>
            <p:cNvSpPr>
              <a:spLocks noChangeArrowheads="1"/>
            </p:cNvSpPr>
            <p:nvPr/>
          </p:nvSpPr>
          <p:spPr bwMode="auto">
            <a:xfrm>
              <a:off x="10634" y="6222"/>
              <a:ext cx="5773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Calibri" panose="020F0502020204030204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50000"/>
                </a:spcBef>
                <a:buNone/>
              </a:pPr>
              <a:r>
                <a:rPr lang="zh-CN" altLang="en-US" sz="1800">
                  <a:solidFill>
                    <a:srgbClr val="006666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点击此处添加活动时间内容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908">
        <p15:prstTrans prst="crush"/>
      </p:transition>
    </mc:Choice>
    <mc:Fallback xmlns="">
      <p:transition spd="slow" advTm="39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815465" y="2870200"/>
            <a:ext cx="4456430" cy="783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1800">
              <a:solidFill>
                <a:srgbClr val="006666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  <a:buNone/>
            </a:pPr>
            <a:endParaRPr lang="zh-CN" altLang="en-US" sz="1800">
              <a:solidFill>
                <a:srgbClr val="0066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圆柱形 1"/>
          <p:cNvSpPr/>
          <p:nvPr/>
        </p:nvSpPr>
        <p:spPr>
          <a:xfrm>
            <a:off x="3652520" y="4594225"/>
            <a:ext cx="4951730" cy="1252855"/>
          </a:xfrm>
          <a:prstGeom prst="can">
            <a:avLst>
              <a:gd name="adj" fmla="val 50000"/>
            </a:avLst>
          </a:prstGeom>
          <a:solidFill>
            <a:srgbClr val="009999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866640" y="2460625"/>
            <a:ext cx="2379980" cy="1909445"/>
            <a:chOff x="4459" y="2299"/>
            <a:chExt cx="3748" cy="3007"/>
          </a:xfrm>
        </p:grpSpPr>
        <p:sp>
          <p:nvSpPr>
            <p:cNvPr id="12" name="文本框 11"/>
            <p:cNvSpPr txBox="1"/>
            <p:nvPr/>
          </p:nvSpPr>
          <p:spPr>
            <a:xfrm>
              <a:off x="4586" y="2299"/>
              <a:ext cx="3621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 altLang="zh-CN" sz="3200" b="1" dirty="0">
                  <a:solidFill>
                    <a:srgbClr val="006666"/>
                  </a:solidFill>
                  <a:latin typeface="微软雅黑" panose="020B0503020204020204" charset="-122"/>
                  <a:ea typeface="微软雅黑" panose="020B0503020204020204" charset="-122"/>
                </a:rPr>
                <a:t>2.</a:t>
              </a:r>
              <a:r>
                <a:rPr lang="zh-CN" altLang="en-US" sz="3200" b="1" dirty="0">
                  <a:solidFill>
                    <a:srgbClr val="006666"/>
                  </a:solidFill>
                  <a:latin typeface="微软雅黑" panose="020B0503020204020204" charset="-122"/>
                  <a:ea typeface="微软雅黑" panose="020B0503020204020204" charset="-122"/>
                </a:rPr>
                <a:t>场地布置</a:t>
              </a:r>
            </a:p>
          </p:txBody>
        </p:sp>
        <p:pic>
          <p:nvPicPr>
            <p:cNvPr id="28" name="图片 27" descr="a972b1623adfaf01cde857ca24cacb91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4459" y="3218"/>
              <a:ext cx="3670" cy="2088"/>
            </a:xfrm>
            <a:prstGeom prst="rect">
              <a:avLst/>
            </a:prstGeom>
            <a:effectLst>
              <a:reflection blurRad="6350" stA="50000" endA="300" endPos="55500" dist="50800" dir="5400000" sy="-100000" algn="bl" rotWithShape="0"/>
            </a:effectLst>
          </p:spPr>
        </p:pic>
      </p:grpSp>
      <p:cxnSp>
        <p:nvCxnSpPr>
          <p:cNvPr id="31" name="直接连接符 30"/>
          <p:cNvCxnSpPr/>
          <p:nvPr/>
        </p:nvCxnSpPr>
        <p:spPr>
          <a:xfrm>
            <a:off x="4998720" y="3191510"/>
            <a:ext cx="2108835" cy="0"/>
          </a:xfrm>
          <a:prstGeom prst="line">
            <a:avLst/>
          </a:prstGeom>
          <a:ln w="1270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16"/>
          <p:cNvSpPr>
            <a:spLocks noChangeArrowheads="1"/>
          </p:cNvSpPr>
          <p:nvPr/>
        </p:nvSpPr>
        <p:spPr bwMode="auto">
          <a:xfrm>
            <a:off x="8413115" y="2689225"/>
            <a:ext cx="3665855" cy="11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zh-CN" sz="1800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altLang="en-US" sz="1800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点击此处添加内容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1800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点击此处添加内容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1800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点击此处添加内容</a:t>
            </a:r>
            <a:endParaRPr lang="zh-CN" altLang="en-US" sz="1800" dirty="0">
              <a:solidFill>
                <a:srgbClr val="0066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矩形 16"/>
          <p:cNvSpPr>
            <a:spLocks noChangeArrowheads="1"/>
          </p:cNvSpPr>
          <p:nvPr/>
        </p:nvSpPr>
        <p:spPr bwMode="auto">
          <a:xfrm>
            <a:off x="1428750" y="2870200"/>
            <a:ext cx="2658745" cy="11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zh-CN" sz="1800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800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点击此处添加内容 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1800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点击此处添加内容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1800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点击此处添加内容</a:t>
            </a:r>
            <a:endParaRPr lang="zh-CN" altLang="en-US" sz="1800" dirty="0">
              <a:solidFill>
                <a:srgbClr val="0066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677">
        <p14:vortex dir="u"/>
      </p:transition>
    </mc:Choice>
    <mc:Fallback xmlns="">
      <p:transition spd="slow" advTm="46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8575040" y="2034540"/>
            <a:ext cx="229933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3200" b="1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人员安排</a:t>
            </a:r>
          </a:p>
        </p:txBody>
      </p:sp>
      <p:sp>
        <p:nvSpPr>
          <p:cNvPr id="290" name=" 290"/>
          <p:cNvSpPr/>
          <p:nvPr/>
        </p:nvSpPr>
        <p:spPr>
          <a:xfrm flipV="1">
            <a:off x="2510790" y="4805045"/>
            <a:ext cx="1075055" cy="1650365"/>
          </a:xfrm>
          <a:custGeom>
            <a:avLst/>
            <a:gdLst/>
            <a:ahLst/>
            <a:cxnLst/>
            <a:rect l="l" t="t" r="r" b="b"/>
            <a:pathLst>
              <a:path w="559792" h="955625">
                <a:moveTo>
                  <a:pt x="279896" y="194422"/>
                </a:moveTo>
                <a:cubicBezTo>
                  <a:pt x="168660" y="194422"/>
                  <a:pt x="78485" y="284596"/>
                  <a:pt x="78485" y="395833"/>
                </a:cubicBezTo>
                <a:cubicBezTo>
                  <a:pt x="78485" y="507069"/>
                  <a:pt x="168660" y="597244"/>
                  <a:pt x="279896" y="597244"/>
                </a:cubicBezTo>
                <a:cubicBezTo>
                  <a:pt x="391133" y="597244"/>
                  <a:pt x="481307" y="507069"/>
                  <a:pt x="481307" y="395833"/>
                </a:cubicBezTo>
                <a:cubicBezTo>
                  <a:pt x="481307" y="284596"/>
                  <a:pt x="391133" y="194422"/>
                  <a:pt x="279896" y="194422"/>
                </a:cubicBezTo>
                <a:close/>
                <a:moveTo>
                  <a:pt x="279896" y="0"/>
                </a:moveTo>
                <a:cubicBezTo>
                  <a:pt x="381198" y="-1"/>
                  <a:pt x="482501" y="38646"/>
                  <a:pt x="559792" y="115937"/>
                </a:cubicBezTo>
                <a:cubicBezTo>
                  <a:pt x="714375" y="270519"/>
                  <a:pt x="714375" y="521146"/>
                  <a:pt x="559792" y="675729"/>
                </a:cubicBezTo>
                <a:lnTo>
                  <a:pt x="279896" y="955625"/>
                </a:lnTo>
                <a:lnTo>
                  <a:pt x="0" y="675729"/>
                </a:lnTo>
                <a:cubicBezTo>
                  <a:pt x="-154583" y="521146"/>
                  <a:pt x="-154583" y="270519"/>
                  <a:pt x="0" y="115937"/>
                </a:cubicBezTo>
                <a:cubicBezTo>
                  <a:pt x="77291" y="38646"/>
                  <a:pt x="178594" y="-1"/>
                  <a:pt x="279896" y="0"/>
                </a:cubicBezTo>
                <a:close/>
              </a:path>
            </a:pathLst>
          </a:custGeom>
          <a:solidFill>
            <a:srgbClr val="009999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sym typeface="+mn-ea"/>
            </a:endParaRPr>
          </a:p>
        </p:txBody>
      </p:sp>
      <p:sp>
        <p:nvSpPr>
          <p:cNvPr id="6" name=" 290"/>
          <p:cNvSpPr/>
          <p:nvPr/>
        </p:nvSpPr>
        <p:spPr>
          <a:xfrm flipV="1">
            <a:off x="4515485" y="4406900"/>
            <a:ext cx="1075055" cy="1650365"/>
          </a:xfrm>
          <a:custGeom>
            <a:avLst/>
            <a:gdLst/>
            <a:ahLst/>
            <a:cxnLst/>
            <a:rect l="l" t="t" r="r" b="b"/>
            <a:pathLst>
              <a:path w="559792" h="955625">
                <a:moveTo>
                  <a:pt x="279896" y="194422"/>
                </a:moveTo>
                <a:cubicBezTo>
                  <a:pt x="168660" y="194422"/>
                  <a:pt x="78485" y="284596"/>
                  <a:pt x="78485" y="395833"/>
                </a:cubicBezTo>
                <a:cubicBezTo>
                  <a:pt x="78485" y="507069"/>
                  <a:pt x="168660" y="597244"/>
                  <a:pt x="279896" y="597244"/>
                </a:cubicBezTo>
                <a:cubicBezTo>
                  <a:pt x="391133" y="597244"/>
                  <a:pt x="481307" y="507069"/>
                  <a:pt x="481307" y="395833"/>
                </a:cubicBezTo>
                <a:cubicBezTo>
                  <a:pt x="481307" y="284596"/>
                  <a:pt x="391133" y="194422"/>
                  <a:pt x="279896" y="194422"/>
                </a:cubicBezTo>
                <a:close/>
                <a:moveTo>
                  <a:pt x="279896" y="0"/>
                </a:moveTo>
                <a:cubicBezTo>
                  <a:pt x="381198" y="-1"/>
                  <a:pt x="482501" y="38646"/>
                  <a:pt x="559792" y="115937"/>
                </a:cubicBezTo>
                <a:cubicBezTo>
                  <a:pt x="714375" y="270519"/>
                  <a:pt x="714375" y="521146"/>
                  <a:pt x="559792" y="675729"/>
                </a:cubicBezTo>
                <a:lnTo>
                  <a:pt x="279896" y="955625"/>
                </a:lnTo>
                <a:lnTo>
                  <a:pt x="0" y="675729"/>
                </a:lnTo>
                <a:cubicBezTo>
                  <a:pt x="-154583" y="521146"/>
                  <a:pt x="-154583" y="270519"/>
                  <a:pt x="0" y="115937"/>
                </a:cubicBezTo>
                <a:cubicBezTo>
                  <a:pt x="77291" y="38646"/>
                  <a:pt x="178594" y="-1"/>
                  <a:pt x="279896" y="0"/>
                </a:cubicBezTo>
                <a:close/>
              </a:path>
            </a:pathLst>
          </a:custGeom>
          <a:solidFill>
            <a:srgbClr val="009999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sym typeface="+mn-ea"/>
            </a:endParaRPr>
          </a:p>
        </p:txBody>
      </p:sp>
      <p:sp>
        <p:nvSpPr>
          <p:cNvPr id="8" name=" 290"/>
          <p:cNvSpPr/>
          <p:nvPr/>
        </p:nvSpPr>
        <p:spPr>
          <a:xfrm flipV="1">
            <a:off x="6611620" y="4059555"/>
            <a:ext cx="1075055" cy="1650365"/>
          </a:xfrm>
          <a:custGeom>
            <a:avLst/>
            <a:gdLst/>
            <a:ahLst/>
            <a:cxnLst/>
            <a:rect l="l" t="t" r="r" b="b"/>
            <a:pathLst>
              <a:path w="559792" h="955625">
                <a:moveTo>
                  <a:pt x="279896" y="194422"/>
                </a:moveTo>
                <a:cubicBezTo>
                  <a:pt x="168660" y="194422"/>
                  <a:pt x="78485" y="284596"/>
                  <a:pt x="78485" y="395833"/>
                </a:cubicBezTo>
                <a:cubicBezTo>
                  <a:pt x="78485" y="507069"/>
                  <a:pt x="168660" y="597244"/>
                  <a:pt x="279896" y="597244"/>
                </a:cubicBezTo>
                <a:cubicBezTo>
                  <a:pt x="391133" y="597244"/>
                  <a:pt x="481307" y="507069"/>
                  <a:pt x="481307" y="395833"/>
                </a:cubicBezTo>
                <a:cubicBezTo>
                  <a:pt x="481307" y="284596"/>
                  <a:pt x="391133" y="194422"/>
                  <a:pt x="279896" y="194422"/>
                </a:cubicBezTo>
                <a:close/>
                <a:moveTo>
                  <a:pt x="279896" y="0"/>
                </a:moveTo>
                <a:cubicBezTo>
                  <a:pt x="381198" y="-1"/>
                  <a:pt x="482501" y="38646"/>
                  <a:pt x="559792" y="115937"/>
                </a:cubicBezTo>
                <a:cubicBezTo>
                  <a:pt x="714375" y="270519"/>
                  <a:pt x="714375" y="521146"/>
                  <a:pt x="559792" y="675729"/>
                </a:cubicBezTo>
                <a:lnTo>
                  <a:pt x="279896" y="955625"/>
                </a:lnTo>
                <a:lnTo>
                  <a:pt x="0" y="675729"/>
                </a:lnTo>
                <a:cubicBezTo>
                  <a:pt x="-154583" y="521146"/>
                  <a:pt x="-154583" y="270519"/>
                  <a:pt x="0" y="115937"/>
                </a:cubicBezTo>
                <a:cubicBezTo>
                  <a:pt x="77291" y="38646"/>
                  <a:pt x="178594" y="-1"/>
                  <a:pt x="279896" y="0"/>
                </a:cubicBezTo>
                <a:close/>
              </a:path>
            </a:pathLst>
          </a:custGeom>
          <a:solidFill>
            <a:srgbClr val="009999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998980" y="633730"/>
            <a:ext cx="8943975" cy="4171315"/>
            <a:chOff x="1998980" y="633730"/>
            <a:chExt cx="8943975" cy="4171315"/>
          </a:xfrm>
        </p:grpSpPr>
        <p:sp>
          <p:nvSpPr>
            <p:cNvPr id="2" name="五边形 1"/>
            <p:cNvSpPr/>
            <p:nvPr/>
          </p:nvSpPr>
          <p:spPr>
            <a:xfrm rot="5400000">
              <a:off x="1609090" y="2118360"/>
              <a:ext cx="2878455" cy="1381125"/>
            </a:xfrm>
            <a:prstGeom prst="homePlate">
              <a:avLst/>
            </a:prstGeom>
            <a:solidFill>
              <a:srgbClr val="009999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3" name="任意多边形 2"/>
            <p:cNvSpPr/>
            <p:nvPr/>
          </p:nvSpPr>
          <p:spPr>
            <a:xfrm>
              <a:off x="1998980" y="2861310"/>
              <a:ext cx="8943975" cy="1943735"/>
            </a:xfrm>
            <a:custGeom>
              <a:avLst/>
              <a:gdLst>
                <a:gd name="connsiteX0" fmla="*/ 14085 w 14085"/>
                <a:gd name="connsiteY0" fmla="*/ 0 h 3061"/>
                <a:gd name="connsiteX1" fmla="*/ 10045 w 14085"/>
                <a:gd name="connsiteY1" fmla="*/ 0 h 3061"/>
                <a:gd name="connsiteX2" fmla="*/ 8124 w 14085"/>
                <a:gd name="connsiteY2" fmla="*/ 1888 h 3061"/>
                <a:gd name="connsiteX3" fmla="*/ 6630 w 14085"/>
                <a:gd name="connsiteY3" fmla="*/ 533 h 3061"/>
                <a:gd name="connsiteX4" fmla="*/ 4817 w 14085"/>
                <a:gd name="connsiteY4" fmla="*/ 2440 h 3061"/>
                <a:gd name="connsiteX5" fmla="*/ 3512 w 14085"/>
                <a:gd name="connsiteY5" fmla="*/ 1141 h 3061"/>
                <a:gd name="connsiteX6" fmla="*/ 1680 w 14085"/>
                <a:gd name="connsiteY6" fmla="*/ 3061 h 3061"/>
                <a:gd name="connsiteX7" fmla="*/ 0 w 14085"/>
                <a:gd name="connsiteY7" fmla="*/ 1434 h 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85" h="3061">
                  <a:moveTo>
                    <a:pt x="14085" y="0"/>
                  </a:moveTo>
                  <a:lnTo>
                    <a:pt x="10045" y="0"/>
                  </a:lnTo>
                  <a:lnTo>
                    <a:pt x="8124" y="1888"/>
                  </a:lnTo>
                  <a:lnTo>
                    <a:pt x="6630" y="533"/>
                  </a:lnTo>
                  <a:lnTo>
                    <a:pt x="4817" y="2440"/>
                  </a:lnTo>
                  <a:lnTo>
                    <a:pt x="3512" y="1141"/>
                  </a:lnTo>
                  <a:lnTo>
                    <a:pt x="1680" y="3061"/>
                  </a:lnTo>
                  <a:lnTo>
                    <a:pt x="0" y="1434"/>
                  </a:lnTo>
                </a:path>
              </a:pathLst>
            </a:custGeom>
            <a:ln w="12700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五边形 3"/>
            <p:cNvSpPr/>
            <p:nvPr/>
          </p:nvSpPr>
          <p:spPr>
            <a:xfrm rot="5400000">
              <a:off x="3622040" y="1711960"/>
              <a:ext cx="2878455" cy="1381125"/>
            </a:xfrm>
            <a:prstGeom prst="homePlate">
              <a:avLst/>
            </a:prstGeom>
            <a:solidFill>
              <a:srgbClr val="009999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5" name="五边形 4"/>
            <p:cNvSpPr/>
            <p:nvPr/>
          </p:nvSpPr>
          <p:spPr>
            <a:xfrm rot="5400000">
              <a:off x="5701665" y="1382395"/>
              <a:ext cx="2878455" cy="1381125"/>
            </a:xfrm>
            <a:prstGeom prst="homePlate">
              <a:avLst/>
            </a:prstGeom>
            <a:solidFill>
              <a:srgbClr val="009999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696210" y="1678305"/>
              <a:ext cx="736600" cy="231965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>
                  <a:solidFill>
                    <a:srgbClr val="006666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点击此处添加内容</a:t>
              </a:r>
            </a:p>
            <a:p>
              <a:r>
                <a:rPr lang="zh-CN" altLang="en-US">
                  <a:solidFill>
                    <a:srgbClr val="006666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点击此处添加内容</a:t>
              </a:r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701540" y="1291590"/>
              <a:ext cx="736600" cy="231965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>
                  <a:solidFill>
                    <a:srgbClr val="006666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点击此处添加内容</a:t>
              </a:r>
            </a:p>
            <a:p>
              <a:r>
                <a:rPr lang="zh-CN" altLang="en-US">
                  <a:solidFill>
                    <a:srgbClr val="006666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点击此处添加内容</a:t>
              </a:r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797675" y="1012825"/>
              <a:ext cx="736600" cy="231965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>
                  <a:solidFill>
                    <a:srgbClr val="006666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点击此处添加内容</a:t>
              </a:r>
            </a:p>
            <a:p>
              <a:r>
                <a:rPr lang="zh-CN" altLang="en-US">
                  <a:solidFill>
                    <a:srgbClr val="006666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点击此处添加内容</a:t>
              </a:r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2684145" y="5569585"/>
            <a:ext cx="84328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2000" b="1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689475" y="5170805"/>
            <a:ext cx="84328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2000" b="1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802120" y="4813300"/>
            <a:ext cx="84328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2000" b="1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标题</a:t>
            </a:r>
          </a:p>
        </p:txBody>
      </p:sp>
    </p:spTree>
    <p:custDataLst>
      <p:tags r:id="rId1"/>
    </p:custDataLst>
  </p:cSld>
  <p:clrMapOvr>
    <a:masterClrMapping/>
  </p:clrMapOvr>
  <p:transition spd="slow" advTm="10143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90" grpId="0" animBg="1"/>
      <p:bldP spid="6" grpId="0" animBg="1"/>
      <p:bldP spid="8" grpId="0" animBg="1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610485" y="3027045"/>
            <a:ext cx="6772275" cy="2449830"/>
            <a:chOff x="10140" y="586"/>
            <a:chExt cx="6706" cy="2426"/>
          </a:xfrm>
        </p:grpSpPr>
        <p:sp>
          <p:nvSpPr>
            <p:cNvPr id="8" name="流程图: 文档 7"/>
            <p:cNvSpPr/>
            <p:nvPr/>
          </p:nvSpPr>
          <p:spPr>
            <a:xfrm flipV="1">
              <a:off x="13594" y="586"/>
              <a:ext cx="3253" cy="2427"/>
            </a:xfrm>
            <a:prstGeom prst="flowChartDocument">
              <a:avLst/>
            </a:prstGeom>
            <a:solidFill>
              <a:srgbClr val="009999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9" name="流程图: 文档 8"/>
            <p:cNvSpPr/>
            <p:nvPr/>
          </p:nvSpPr>
          <p:spPr>
            <a:xfrm flipH="1" flipV="1">
              <a:off x="10140" y="586"/>
              <a:ext cx="3253" cy="2427"/>
            </a:xfrm>
            <a:prstGeom prst="flowChartDocument">
              <a:avLst/>
            </a:prstGeom>
            <a:solidFill>
              <a:srgbClr val="009999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831975" y="2994025"/>
            <a:ext cx="4456430" cy="783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1800">
              <a:solidFill>
                <a:srgbClr val="006666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  <a:buNone/>
            </a:pPr>
            <a:endParaRPr lang="zh-CN" altLang="en-US" sz="1800">
              <a:solidFill>
                <a:srgbClr val="0066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99025" y="2119630"/>
            <a:ext cx="229933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CN" altLang="en-US" sz="3200" b="1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活动内容</a:t>
            </a:r>
          </a:p>
        </p:txBody>
      </p:sp>
      <p:sp>
        <p:nvSpPr>
          <p:cNvPr id="34" name="矩形 16"/>
          <p:cNvSpPr>
            <a:spLocks noChangeArrowheads="1"/>
          </p:cNvSpPr>
          <p:nvPr/>
        </p:nvSpPr>
        <p:spPr bwMode="auto">
          <a:xfrm>
            <a:off x="3081655" y="3855720"/>
            <a:ext cx="2548890" cy="11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1800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点击此处添加活动内容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1800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点击此处添加活动内容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1800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点击此处添加活动内容</a:t>
            </a:r>
            <a:endParaRPr lang="zh-CN" altLang="en-US" sz="1800" dirty="0">
              <a:solidFill>
                <a:srgbClr val="0066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6"/>
          <p:cNvSpPr>
            <a:spLocks noChangeArrowheads="1"/>
          </p:cNvSpPr>
          <p:nvPr/>
        </p:nvSpPr>
        <p:spPr bwMode="auto">
          <a:xfrm>
            <a:off x="6565265" y="3890645"/>
            <a:ext cx="2548890" cy="11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180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点击此处添加活动内容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180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点击此处添加活动内容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180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点击此处添加活动内容</a:t>
            </a:r>
            <a:endParaRPr lang="zh-CN" altLang="en-US" sz="1800">
              <a:solidFill>
                <a:srgbClr val="0066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397">
        <p15:prstTrans prst="airplane"/>
      </p:transition>
    </mc:Choice>
    <mc:Fallback xmlns="">
      <p:transition spd="slow" advTm="53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4" grpId="0" build="allAtOnce"/>
      <p:bldP spid="14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7505065" y="1271905"/>
            <a:ext cx="2684780" cy="2494280"/>
            <a:chOff x="2859" y="1606"/>
            <a:chExt cx="9267" cy="8607"/>
          </a:xfrm>
        </p:grpSpPr>
        <p:sp>
          <p:nvSpPr>
            <p:cNvPr id="27" name="文本框 26"/>
            <p:cNvSpPr txBox="1"/>
            <p:nvPr/>
          </p:nvSpPr>
          <p:spPr>
            <a:xfrm>
              <a:off x="2859" y="4520"/>
              <a:ext cx="7018" cy="27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 altLang="zh-CN">
                  <a:solidFill>
                    <a:srgbClr val="006666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endParaRPr lang="zh-CN" altLang="en-US" sz="180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l" eaLnBrk="1" hangingPunct="1">
                <a:lnSpc>
                  <a:spcPct val="100000"/>
                </a:lnSpc>
                <a:spcBef>
                  <a:spcPct val="50000"/>
                </a:spcBef>
                <a:buNone/>
              </a:pPr>
              <a:endParaRPr lang="zh-CN" altLang="en-US" sz="180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十字箭头标注 27"/>
            <p:cNvSpPr/>
            <p:nvPr/>
          </p:nvSpPr>
          <p:spPr>
            <a:xfrm>
              <a:off x="6541" y="4639"/>
              <a:ext cx="2545" cy="2545"/>
            </a:xfrm>
            <a:prstGeom prst="quadArrowCallout">
              <a:avLst/>
            </a:prstGeom>
            <a:solidFill>
              <a:srgbClr val="009999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29" name="椭圆形标注 28"/>
            <p:cNvSpPr/>
            <p:nvPr/>
          </p:nvSpPr>
          <p:spPr>
            <a:xfrm>
              <a:off x="7007" y="1606"/>
              <a:ext cx="3000" cy="3000"/>
            </a:xfrm>
            <a:prstGeom prst="wedgeEllipseCallout">
              <a:avLst/>
            </a:prstGeom>
            <a:solidFill>
              <a:srgbClr val="009999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30" name="椭圆形标注 29"/>
            <p:cNvSpPr/>
            <p:nvPr/>
          </p:nvSpPr>
          <p:spPr>
            <a:xfrm rot="5400000">
              <a:off x="9126" y="5083"/>
              <a:ext cx="3000" cy="3000"/>
            </a:xfrm>
            <a:prstGeom prst="wedgeEllipseCallout">
              <a:avLst/>
            </a:prstGeom>
            <a:solidFill>
              <a:srgbClr val="009999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31" name="椭圆形标注 30"/>
            <p:cNvSpPr/>
            <p:nvPr/>
          </p:nvSpPr>
          <p:spPr>
            <a:xfrm rot="10800000">
              <a:off x="5651" y="7213"/>
              <a:ext cx="3000" cy="3000"/>
            </a:xfrm>
            <a:prstGeom prst="wedgeEllipseCallout">
              <a:avLst/>
            </a:prstGeom>
            <a:solidFill>
              <a:srgbClr val="009999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33" name="椭圆形标注 32"/>
            <p:cNvSpPr/>
            <p:nvPr/>
          </p:nvSpPr>
          <p:spPr>
            <a:xfrm rot="16200000">
              <a:off x="3510" y="3742"/>
              <a:ext cx="3000" cy="3000"/>
            </a:xfrm>
            <a:prstGeom prst="wedgeEllipseCallout">
              <a:avLst/>
            </a:prstGeom>
            <a:solidFill>
              <a:srgbClr val="009999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8729345" y="2239010"/>
            <a:ext cx="4375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5 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647190" y="882650"/>
            <a:ext cx="5884545" cy="5465445"/>
            <a:chOff x="2859" y="1606"/>
            <a:chExt cx="9267" cy="8607"/>
          </a:xfrm>
        </p:grpSpPr>
        <p:sp>
          <p:nvSpPr>
            <p:cNvPr id="7" name="文本框 6"/>
            <p:cNvSpPr txBox="1"/>
            <p:nvPr/>
          </p:nvSpPr>
          <p:spPr>
            <a:xfrm>
              <a:off x="2859" y="4520"/>
              <a:ext cx="7018" cy="12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 altLang="zh-CN">
                  <a:solidFill>
                    <a:srgbClr val="006666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endParaRPr lang="zh-CN" altLang="en-US" sz="180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l" eaLnBrk="1" hangingPunct="1">
                <a:lnSpc>
                  <a:spcPct val="100000"/>
                </a:lnSpc>
                <a:spcBef>
                  <a:spcPct val="50000"/>
                </a:spcBef>
                <a:buNone/>
              </a:pPr>
              <a:endParaRPr lang="zh-CN" altLang="en-US" sz="180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" name="十字箭头标注 1"/>
            <p:cNvSpPr/>
            <p:nvPr/>
          </p:nvSpPr>
          <p:spPr>
            <a:xfrm>
              <a:off x="6541" y="4639"/>
              <a:ext cx="2545" cy="2545"/>
            </a:xfrm>
            <a:prstGeom prst="quadArrowCallout">
              <a:avLst/>
            </a:prstGeom>
            <a:solidFill>
              <a:srgbClr val="009999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4" name="椭圆形标注 3"/>
            <p:cNvSpPr/>
            <p:nvPr/>
          </p:nvSpPr>
          <p:spPr>
            <a:xfrm>
              <a:off x="7007" y="1606"/>
              <a:ext cx="3000" cy="3000"/>
            </a:xfrm>
            <a:prstGeom prst="wedgeEllipseCallout">
              <a:avLst/>
            </a:prstGeom>
            <a:solidFill>
              <a:srgbClr val="009999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9" name="椭圆形标注 8"/>
            <p:cNvSpPr/>
            <p:nvPr/>
          </p:nvSpPr>
          <p:spPr>
            <a:xfrm rot="5400000">
              <a:off x="9126" y="5083"/>
              <a:ext cx="3000" cy="3000"/>
            </a:xfrm>
            <a:prstGeom prst="wedgeEllipseCallout">
              <a:avLst/>
            </a:prstGeom>
            <a:solidFill>
              <a:srgbClr val="009999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10" name="椭圆形标注 9"/>
            <p:cNvSpPr/>
            <p:nvPr/>
          </p:nvSpPr>
          <p:spPr>
            <a:xfrm rot="10800000">
              <a:off x="5651" y="7213"/>
              <a:ext cx="3000" cy="3000"/>
            </a:xfrm>
            <a:prstGeom prst="wedgeEllipseCallout">
              <a:avLst/>
            </a:prstGeom>
            <a:solidFill>
              <a:srgbClr val="009999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11" name="椭圆形标注 10"/>
            <p:cNvSpPr/>
            <p:nvPr/>
          </p:nvSpPr>
          <p:spPr>
            <a:xfrm rot="16200000">
              <a:off x="3510" y="3742"/>
              <a:ext cx="3000" cy="3000"/>
            </a:xfrm>
            <a:prstGeom prst="wedgeEllipseCallout">
              <a:avLst/>
            </a:prstGeom>
            <a:solidFill>
              <a:srgbClr val="009999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</p:grpSp>
      <p:sp>
        <p:nvSpPr>
          <p:cNvPr id="32" name="矩形 16"/>
          <p:cNvSpPr>
            <a:spLocks noChangeArrowheads="1"/>
          </p:cNvSpPr>
          <p:nvPr/>
        </p:nvSpPr>
        <p:spPr bwMode="auto">
          <a:xfrm>
            <a:off x="4760595" y="1441450"/>
            <a:ext cx="1127760" cy="83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180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游戏互动</a:t>
            </a:r>
            <a:r>
              <a:rPr lang="zh-CN" altLang="en-US" sz="180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点击此处添加内容</a:t>
            </a:r>
          </a:p>
        </p:txBody>
      </p:sp>
      <p:sp>
        <p:nvSpPr>
          <p:cNvPr id="15" name="矩形 16"/>
          <p:cNvSpPr>
            <a:spLocks noChangeArrowheads="1"/>
          </p:cNvSpPr>
          <p:nvPr/>
        </p:nvSpPr>
        <p:spPr bwMode="auto">
          <a:xfrm>
            <a:off x="6128385" y="3643630"/>
            <a:ext cx="1127760" cy="83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180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舞蹈表演</a:t>
            </a:r>
            <a:r>
              <a:rPr lang="zh-CN" altLang="en-US" sz="180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点击此处添加内容</a:t>
            </a:r>
          </a:p>
        </p:txBody>
      </p:sp>
      <p:sp>
        <p:nvSpPr>
          <p:cNvPr id="16" name="矩形 16"/>
          <p:cNvSpPr>
            <a:spLocks noChangeArrowheads="1"/>
          </p:cNvSpPr>
          <p:nvPr/>
        </p:nvSpPr>
        <p:spPr bwMode="auto">
          <a:xfrm>
            <a:off x="3916045" y="4988560"/>
            <a:ext cx="1127760" cy="83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1800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诗经朗诵</a:t>
            </a:r>
            <a:r>
              <a:rPr lang="zh-CN" altLang="en-US" sz="1800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点击此处添加内容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509520" y="2771140"/>
            <a:ext cx="1127760" cy="83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180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歌曲演唱</a:t>
            </a:r>
            <a:r>
              <a:rPr lang="zh-CN" altLang="en-US" sz="180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点击此处添加内容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018280" y="3416935"/>
            <a:ext cx="52197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sz="2000" b="1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000" b="1" dirty="0">
              <a:solidFill>
                <a:srgbClr val="0066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615180" y="2818130"/>
            <a:ext cx="52197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sz="2000" b="1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000" b="1" dirty="0">
              <a:solidFill>
                <a:srgbClr val="0066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212080" y="3408045"/>
            <a:ext cx="52197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sz="2000" b="1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000" b="1" dirty="0">
              <a:solidFill>
                <a:srgbClr val="0066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615180" y="4029710"/>
            <a:ext cx="52197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sz="2000" b="1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000" b="1" dirty="0">
              <a:solidFill>
                <a:srgbClr val="0066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835265" y="2025650"/>
            <a:ext cx="7029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活</a:t>
            </a:r>
            <a:endParaRPr lang="zh-CN" altLang="en-US" sz="3200" b="1" dirty="0">
              <a:solidFill>
                <a:srgbClr val="0066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467850" y="2406015"/>
            <a:ext cx="8686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顺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8822690" y="1400175"/>
            <a:ext cx="7029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动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8440420" y="3018790"/>
            <a:ext cx="8686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序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346">
        <p15:prstTrans prst="fracture"/>
      </p:transition>
    </mc:Choice>
    <mc:Fallback xmlns="">
      <p:transition spd="slow" advTm="153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42" grpId="0"/>
      <p:bldP spid="43" grpId="0"/>
      <p:bldP spid="44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 flipH="1">
            <a:off x="5963920" y="2366645"/>
            <a:ext cx="4203700" cy="916305"/>
          </a:xfrm>
          <a:prstGeom prst="roundRect">
            <a:avLst>
              <a:gd name="adj" fmla="val 50000"/>
            </a:avLst>
          </a:prstGeom>
          <a:solidFill>
            <a:srgbClr val="325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 flipH="1">
            <a:off x="5966460" y="2285365"/>
            <a:ext cx="4203700" cy="916305"/>
          </a:xfrm>
          <a:prstGeom prst="roundRect">
            <a:avLst>
              <a:gd name="adj" fmla="val 50000"/>
            </a:avLst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 flipH="1">
            <a:off x="6271260" y="2176145"/>
            <a:ext cx="46863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惊喜不断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63245" y="205740"/>
            <a:ext cx="7361555" cy="7299960"/>
            <a:chOff x="887" y="324"/>
            <a:chExt cx="11593" cy="11496"/>
          </a:xfrm>
        </p:grpSpPr>
        <p:pic>
          <p:nvPicPr>
            <p:cNvPr id="7" name="图片 6" descr="9bad7b2ab6f83ec481b7e402194f52c2"/>
            <p:cNvPicPr>
              <a:picLocks noChangeAspect="1"/>
            </p:cNvPicPr>
            <p:nvPr/>
          </p:nvPicPr>
          <p:blipFill>
            <a:blip r:embed="rId5" cstate="screen"/>
            <a:srcRect b="12835"/>
            <a:stretch>
              <a:fillRect/>
            </a:stretch>
          </p:blipFill>
          <p:spPr>
            <a:xfrm>
              <a:off x="887" y="371"/>
              <a:ext cx="11593" cy="10105"/>
            </a:xfrm>
            <a:prstGeom prst="rect">
              <a:avLst/>
            </a:prstGeom>
          </p:spPr>
        </p:pic>
        <p:pic>
          <p:nvPicPr>
            <p:cNvPr id="9" name="图片 8" descr="9bad7b2ab6f83ec481b7e402194f52c2kjj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960" y="324"/>
              <a:ext cx="11496" cy="11496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234">
        <p14:prism/>
      </p:transition>
    </mc:Choice>
    <mc:Fallback xmlns="">
      <p:transition spd="slow" advTm="22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g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558925" y="2495550"/>
            <a:ext cx="9488170" cy="25520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815465" y="2870200"/>
            <a:ext cx="445643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1.</a:t>
            </a:r>
            <a:r>
              <a:rPr lang="zh-CN" altLang="en-US" sz="3200" b="1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分发礼物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  <a:buNone/>
            </a:pPr>
            <a:endParaRPr lang="zh-CN" altLang="en-US" sz="3200" b="1" dirty="0">
              <a:solidFill>
                <a:srgbClr val="0066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949167" y="3634196"/>
            <a:ext cx="7184571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又是一年一度节日聚会，一群圣诞老人排成小队伍，红的，绿的，都有……但绿色的那个老人有点惨，绿色，不喜庆，领导把他分配到乡村去派送礼物！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7547">
        <p14:warp dir="in"/>
      </p:transition>
    </mc:Choice>
    <mc:Fallback xmlns="">
      <p:transition spd="slow" advTm="75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2070100" y="1200785"/>
            <a:ext cx="3241675" cy="4827905"/>
            <a:chOff x="2488" y="3777"/>
            <a:chExt cx="4040" cy="6017"/>
          </a:xfrm>
        </p:grpSpPr>
        <p:sp>
          <p:nvSpPr>
            <p:cNvPr id="3" name="矩形 2"/>
            <p:cNvSpPr/>
            <p:nvPr/>
          </p:nvSpPr>
          <p:spPr>
            <a:xfrm>
              <a:off x="2488" y="5754"/>
              <a:ext cx="4040" cy="4040"/>
            </a:xfrm>
            <a:prstGeom prst="rect">
              <a:avLst/>
            </a:prstGeom>
            <a:solidFill>
              <a:srgbClr val="009999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6" name="闪电形 5"/>
            <p:cNvSpPr/>
            <p:nvPr/>
          </p:nvSpPr>
          <p:spPr>
            <a:xfrm>
              <a:off x="2859" y="3924"/>
              <a:ext cx="1746" cy="2067"/>
            </a:xfrm>
            <a:prstGeom prst="lightningBolt">
              <a:avLst/>
            </a:prstGeom>
            <a:solidFill>
              <a:srgbClr val="009999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8" name="闪电形 7"/>
            <p:cNvSpPr/>
            <p:nvPr/>
          </p:nvSpPr>
          <p:spPr>
            <a:xfrm rot="2160000">
              <a:off x="3606" y="3777"/>
              <a:ext cx="1746" cy="2067"/>
            </a:xfrm>
            <a:prstGeom prst="lightningBolt">
              <a:avLst/>
            </a:prstGeom>
            <a:solidFill>
              <a:srgbClr val="009999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9" name="闪电形 8"/>
            <p:cNvSpPr/>
            <p:nvPr/>
          </p:nvSpPr>
          <p:spPr>
            <a:xfrm rot="4620000">
              <a:off x="4435" y="3875"/>
              <a:ext cx="1746" cy="2067"/>
            </a:xfrm>
            <a:prstGeom prst="lightningBolt">
              <a:avLst/>
            </a:prstGeom>
            <a:solidFill>
              <a:srgbClr val="009999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11" name="上凸弯带形 10"/>
            <p:cNvSpPr/>
            <p:nvPr/>
          </p:nvSpPr>
          <p:spPr>
            <a:xfrm>
              <a:off x="3924" y="5380"/>
              <a:ext cx="1134" cy="1134"/>
            </a:xfrm>
            <a:prstGeom prst="ellipseRibbon2">
              <a:avLst>
                <a:gd name="adj1" fmla="val 34391"/>
                <a:gd name="adj2" fmla="val 46230"/>
                <a:gd name="adj3" fmla="val 12500"/>
              </a:avLst>
            </a:prstGeom>
            <a:solidFill>
              <a:srgbClr val="009999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12" name="闪电形 11"/>
            <p:cNvSpPr/>
            <p:nvPr/>
          </p:nvSpPr>
          <p:spPr>
            <a:xfrm rot="3360000">
              <a:off x="4124" y="4235"/>
              <a:ext cx="1313" cy="1555"/>
            </a:xfrm>
            <a:prstGeom prst="lightningBolt">
              <a:avLst/>
            </a:prstGeom>
            <a:solidFill>
              <a:srgbClr val="009999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13" name="闪电形 12"/>
            <p:cNvSpPr/>
            <p:nvPr/>
          </p:nvSpPr>
          <p:spPr>
            <a:xfrm rot="1140000">
              <a:off x="3527" y="4259"/>
              <a:ext cx="1313" cy="1555"/>
            </a:xfrm>
            <a:prstGeom prst="lightningBolt">
              <a:avLst/>
            </a:prstGeom>
            <a:solidFill>
              <a:srgbClr val="009999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635885" y="3260725"/>
            <a:ext cx="2111375" cy="29845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3200" b="1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幸运抽奖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1800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参与现场互动游戏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1800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环节，就有机会领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1800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取幸运大奖哦，节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1800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日惊喜，等你来拿</a:t>
            </a:r>
            <a:endParaRPr lang="zh-CN" altLang="en-US" sz="3200" dirty="0">
              <a:solidFill>
                <a:srgbClr val="006666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endParaRPr lang="zh-CN" altLang="en-US" sz="3200" b="1" dirty="0">
              <a:solidFill>
                <a:srgbClr val="0066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6" name="图片 15" descr="a9d3d12bc0ce7e3ebdd3cc0611ea359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0045" y="1971040"/>
            <a:ext cx="5296535" cy="27127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0948">
        <p14:honeycomb/>
      </p:transition>
    </mc:Choice>
    <mc:Fallback xmlns="">
      <p:transition spd="slow" advTm="109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815465" y="2870200"/>
            <a:ext cx="4456430" cy="783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1800">
              <a:solidFill>
                <a:srgbClr val="006666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  <a:buNone/>
            </a:pPr>
            <a:endParaRPr lang="zh-CN" altLang="en-US" sz="1800">
              <a:solidFill>
                <a:srgbClr val="0066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50465" y="3202305"/>
            <a:ext cx="3211830" cy="21532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3.</a:t>
            </a:r>
            <a:r>
              <a:rPr lang="zh-CN" altLang="en-US" sz="3200" b="1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获奖名单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1800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现场的朋友们欢迎大家用热烈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1800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的掌声有情获奖人员上台领奖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endParaRPr lang="zh-CN" altLang="en-US" sz="3200" b="1" dirty="0">
              <a:solidFill>
                <a:srgbClr val="0066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038975" y="-1589405"/>
            <a:ext cx="3783330" cy="7069455"/>
            <a:chOff x="11466" y="-1107"/>
            <a:chExt cx="4466" cy="8345"/>
          </a:xfrm>
        </p:grpSpPr>
        <p:sp>
          <p:nvSpPr>
            <p:cNvPr id="4" name="同心圆 3"/>
            <p:cNvSpPr/>
            <p:nvPr/>
          </p:nvSpPr>
          <p:spPr>
            <a:xfrm>
              <a:off x="12153" y="4146"/>
              <a:ext cx="3093" cy="3093"/>
            </a:xfrm>
            <a:prstGeom prst="donut">
              <a:avLst/>
            </a:prstGeom>
            <a:solidFill>
              <a:srgbClr val="009999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5" name="前凸弯带形 4"/>
            <p:cNvSpPr/>
            <p:nvPr/>
          </p:nvSpPr>
          <p:spPr>
            <a:xfrm>
              <a:off x="12522" y="3615"/>
              <a:ext cx="2355" cy="998"/>
            </a:xfrm>
            <a:prstGeom prst="ellipseRibbon">
              <a:avLst>
                <a:gd name="adj1" fmla="val 42384"/>
                <a:gd name="adj2" fmla="val 29639"/>
                <a:gd name="adj3" fmla="val 25551"/>
              </a:avLst>
            </a:prstGeom>
            <a:solidFill>
              <a:srgbClr val="009999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213" name=" 213"/>
            <p:cNvSpPr/>
            <p:nvPr/>
          </p:nvSpPr>
          <p:spPr>
            <a:xfrm>
              <a:off x="11466" y="-1107"/>
              <a:ext cx="4466" cy="5519"/>
            </a:xfrm>
            <a:custGeom>
              <a:avLst/>
              <a:gdLst/>
              <a:ahLst/>
              <a:cxnLst/>
              <a:rect l="l" t="t" r="r" b="b"/>
              <a:pathLst>
                <a:path w="1160528" h="1137856">
                  <a:moveTo>
                    <a:pt x="301373" y="145324"/>
                  </a:moveTo>
                  <a:cubicBezTo>
                    <a:pt x="77474" y="176329"/>
                    <a:pt x="-76715" y="585266"/>
                    <a:pt x="580264" y="1067944"/>
                  </a:cubicBezTo>
                  <a:cubicBezTo>
                    <a:pt x="1535870" y="365866"/>
                    <a:pt x="775286" y="-180195"/>
                    <a:pt x="580264" y="365866"/>
                  </a:cubicBezTo>
                  <a:cubicBezTo>
                    <a:pt x="519320" y="195222"/>
                    <a:pt x="403145" y="131231"/>
                    <a:pt x="301373" y="145324"/>
                  </a:cubicBezTo>
                  <a:close/>
                  <a:moveTo>
                    <a:pt x="237013" y="2324"/>
                  </a:moveTo>
                  <a:cubicBezTo>
                    <a:pt x="362271" y="-15022"/>
                    <a:pt x="505256" y="63737"/>
                    <a:pt x="580264" y="273760"/>
                  </a:cubicBezTo>
                  <a:cubicBezTo>
                    <a:pt x="820291" y="-398315"/>
                    <a:pt x="1756395" y="273760"/>
                    <a:pt x="580264" y="1137856"/>
                  </a:cubicBezTo>
                  <a:cubicBezTo>
                    <a:pt x="-228326" y="543790"/>
                    <a:pt x="-38555" y="40484"/>
                    <a:pt x="237013" y="2324"/>
                  </a:cubicBezTo>
                  <a:close/>
                </a:path>
              </a:pathLst>
            </a:custGeom>
            <a:solidFill>
              <a:srgbClr val="009999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/>
              <a:endParaRPr lang="zh-CN" altLang="en-US">
                <a:sym typeface="+mn-ea"/>
              </a:endParaRPr>
            </a:p>
          </p:txBody>
        </p:sp>
      </p:grpSp>
      <p:pic>
        <p:nvPicPr>
          <p:cNvPr id="9" name="图片 8" descr="60dc15e65dcabb0c8e85cabf4e70d70b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1492885" y="671830"/>
            <a:ext cx="4682490" cy="2736215"/>
          </a:xfrm>
          <a:prstGeom prst="rect">
            <a:avLst/>
          </a:prstGeom>
        </p:spPr>
      </p:pic>
      <p:pic>
        <p:nvPicPr>
          <p:cNvPr id="10" name="图片 9" descr="a99ff9d325fc5f847c29f689835e401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153535" y="8890"/>
            <a:ext cx="3884930" cy="38849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5617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3618865" y="2501265"/>
            <a:ext cx="1745615" cy="1745615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71265" y="2872105"/>
            <a:ext cx="156781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  <a:p>
            <a:r>
              <a:rPr lang="es-SV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  contents</a:t>
            </a:r>
            <a:endParaRPr kumimoji="0" lang="es-SV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endParaRPr lang="zh-CN" altLang="en-US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432810" y="2315210"/>
            <a:ext cx="2128520" cy="2128520"/>
          </a:xfrm>
          <a:prstGeom prst="ellipse">
            <a:avLst/>
          </a:prstGeom>
          <a:noFill/>
          <a:ln w="28575" cmpd="thickThin">
            <a:solidFill>
              <a:srgbClr val="006666"/>
            </a:solidFill>
            <a:prstDash val="dashDot"/>
          </a:ln>
          <a:effectLst>
            <a:outerShdw blurRad="177800" sx="102000" sy="102000" algn="ctr" rotWithShape="0">
              <a:srgbClr val="006666">
                <a:alpha val="100000"/>
              </a:srgbClr>
            </a:outerShdw>
            <a:reflection stA="45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4490720" y="1664970"/>
            <a:ext cx="5894705" cy="3528060"/>
          </a:xfrm>
          <a:custGeom>
            <a:avLst/>
            <a:gdLst>
              <a:gd name="connisteX0" fmla="*/ 0 w 5894705"/>
              <a:gd name="connsiteY0" fmla="*/ 626110 h 3528060"/>
              <a:gd name="connisteX1" fmla="*/ 0 w 5894705"/>
              <a:gd name="connsiteY1" fmla="*/ 0 h 3528060"/>
              <a:gd name="connisteX2" fmla="*/ 5894705 w 5894705"/>
              <a:gd name="connsiteY2" fmla="*/ 0 h 3528060"/>
              <a:gd name="connisteX3" fmla="*/ 5894705 w 5894705"/>
              <a:gd name="connsiteY3" fmla="*/ 3528060 h 3528060"/>
              <a:gd name="connisteX4" fmla="*/ 6985 w 5894705"/>
              <a:gd name="connsiteY4" fmla="*/ 3528060 h 3528060"/>
              <a:gd name="connisteX5" fmla="*/ 6985 w 5894705"/>
              <a:gd name="connsiteY5" fmla="*/ 2755900 h 35280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5894705" h="3528060">
                <a:moveTo>
                  <a:pt x="0" y="626110"/>
                </a:moveTo>
                <a:lnTo>
                  <a:pt x="0" y="0"/>
                </a:lnTo>
                <a:lnTo>
                  <a:pt x="5894705" y="0"/>
                </a:lnTo>
                <a:lnTo>
                  <a:pt x="5894705" y="3528060"/>
                </a:lnTo>
                <a:lnTo>
                  <a:pt x="6985" y="3528060"/>
                </a:lnTo>
                <a:lnTo>
                  <a:pt x="6985" y="2755900"/>
                </a:lnTo>
              </a:path>
            </a:pathLst>
          </a:custGeom>
          <a:noFill/>
          <a:ln w="28575" cmpd="thickThin">
            <a:solidFill>
              <a:srgbClr val="006666"/>
            </a:solidFill>
            <a:prstDash val="dashDot"/>
          </a:ln>
          <a:effectLst>
            <a:outerShdw blurRad="177800" sx="102000" sy="102000" algn="ctr" rotWithShape="0">
              <a:srgbClr val="006666">
                <a:alpha val="100000"/>
              </a:srgbClr>
            </a:outerShdw>
            <a:reflection stA="45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4548425" y="1699506"/>
            <a:ext cx="5806674" cy="3459480"/>
          </a:xfrm>
          <a:custGeom>
            <a:avLst/>
            <a:gdLst>
              <a:gd name="connsiteX0" fmla="*/ 9086 w 9144"/>
              <a:gd name="connsiteY0" fmla="*/ 36 h 5448"/>
              <a:gd name="connsiteX1" fmla="*/ 36 w 9144"/>
              <a:gd name="connsiteY1" fmla="*/ 0 h 5448"/>
              <a:gd name="connsiteX2" fmla="*/ 23 w 9144"/>
              <a:gd name="connsiteY2" fmla="*/ 888 h 5448"/>
              <a:gd name="connsiteX3" fmla="*/ 1777 w 9144"/>
              <a:gd name="connsiteY3" fmla="*/ 2664 h 5448"/>
              <a:gd name="connsiteX4" fmla="*/ 12 w 9144"/>
              <a:gd name="connsiteY4" fmla="*/ 4404 h 5448"/>
              <a:gd name="connsiteX5" fmla="*/ 1 w 9144"/>
              <a:gd name="connsiteY5" fmla="*/ 5448 h 5448"/>
              <a:gd name="connsiteX6" fmla="*/ 9144 w 9144"/>
              <a:gd name="connsiteY6" fmla="*/ 5436 h 5448"/>
              <a:gd name="connsiteX7" fmla="*/ 9086 w 9144"/>
              <a:gd name="connsiteY7" fmla="*/ 36 h 5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" h="5448">
                <a:moveTo>
                  <a:pt x="9086" y="36"/>
                </a:moveTo>
                <a:cubicBezTo>
                  <a:pt x="8690" y="60"/>
                  <a:pt x="493" y="12"/>
                  <a:pt x="36" y="0"/>
                </a:cubicBezTo>
                <a:cubicBezTo>
                  <a:pt x="12" y="228"/>
                  <a:pt x="-25" y="889"/>
                  <a:pt x="23" y="888"/>
                </a:cubicBezTo>
                <a:cubicBezTo>
                  <a:pt x="936" y="864"/>
                  <a:pt x="1706" y="1656"/>
                  <a:pt x="1777" y="2664"/>
                </a:cubicBezTo>
                <a:cubicBezTo>
                  <a:pt x="1848" y="3672"/>
                  <a:pt x="655" y="4536"/>
                  <a:pt x="12" y="4404"/>
                </a:cubicBezTo>
                <a:cubicBezTo>
                  <a:pt x="-4" y="4680"/>
                  <a:pt x="25" y="5160"/>
                  <a:pt x="1" y="5448"/>
                </a:cubicBezTo>
                <a:cubicBezTo>
                  <a:pt x="1643" y="5400"/>
                  <a:pt x="7704" y="5472"/>
                  <a:pt x="9144" y="5436"/>
                </a:cubicBezTo>
                <a:cubicBezTo>
                  <a:pt x="9144" y="4404"/>
                  <a:pt x="9039" y="1801"/>
                  <a:pt x="9086" y="36"/>
                </a:cubicBezTo>
                <a:close/>
              </a:path>
            </a:pathLst>
          </a:custGeom>
          <a:solidFill>
            <a:srgbClr val="D9F0F0">
              <a:alpha val="65000"/>
            </a:srgbClr>
          </a:solidFill>
          <a:ln w="28575" cmpd="thickThin">
            <a:noFill/>
            <a:prstDash val="dashDot"/>
          </a:ln>
          <a:effectLst>
            <a:reflection stA="45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077200" y="1985010"/>
            <a:ext cx="3238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000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活动简介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579360" y="2599055"/>
            <a:ext cx="3238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2000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圣诞背景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058660" y="3235325"/>
            <a:ext cx="3238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2000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活动实施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560820" y="3841750"/>
            <a:ext cx="3238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CN" altLang="en-US" sz="2000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惊喜不断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062980" y="4486910"/>
            <a:ext cx="3238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5.</a:t>
            </a:r>
            <a:r>
              <a:rPr lang="zh-CN" altLang="en-US" sz="2000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活动意义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519">
        <p14:gallery dir="l"/>
      </p:transition>
    </mc:Choice>
    <mc:Fallback xmlns="">
      <p:transition spd="slow" advTm="75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5" grpId="0" animBg="1"/>
      <p:bldP spid="16" grpId="0" animBg="1"/>
      <p:bldP spid="17" grpId="0" animBg="1"/>
      <p:bldP spid="18" grpId="0" build="allAtOnce"/>
      <p:bldP spid="19" grpId="0"/>
      <p:bldP spid="20" grpId="0"/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 flipH="1">
            <a:off x="5963920" y="2366645"/>
            <a:ext cx="4203700" cy="916305"/>
          </a:xfrm>
          <a:prstGeom prst="roundRect">
            <a:avLst>
              <a:gd name="adj" fmla="val 50000"/>
            </a:avLst>
          </a:prstGeom>
          <a:solidFill>
            <a:srgbClr val="325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 flipH="1">
            <a:off x="5966460" y="2285365"/>
            <a:ext cx="4203700" cy="916305"/>
          </a:xfrm>
          <a:prstGeom prst="roundRect">
            <a:avLst>
              <a:gd name="adj" fmla="val 50000"/>
            </a:avLst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 flipH="1">
            <a:off x="6271260" y="2176145"/>
            <a:ext cx="46863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活动意义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63245" y="205740"/>
            <a:ext cx="7361555" cy="7299960"/>
            <a:chOff x="887" y="324"/>
            <a:chExt cx="11593" cy="11496"/>
          </a:xfrm>
        </p:grpSpPr>
        <p:pic>
          <p:nvPicPr>
            <p:cNvPr id="7" name="图片 6" descr="9bad7b2ab6f83ec481b7e402194f52c2"/>
            <p:cNvPicPr>
              <a:picLocks noChangeAspect="1"/>
            </p:cNvPicPr>
            <p:nvPr/>
          </p:nvPicPr>
          <p:blipFill>
            <a:blip r:embed="rId5" cstate="screen"/>
            <a:srcRect b="12835"/>
            <a:stretch>
              <a:fillRect/>
            </a:stretch>
          </p:blipFill>
          <p:spPr>
            <a:xfrm>
              <a:off x="887" y="371"/>
              <a:ext cx="11593" cy="10105"/>
            </a:xfrm>
            <a:prstGeom prst="rect">
              <a:avLst/>
            </a:prstGeom>
          </p:spPr>
        </p:pic>
        <p:pic>
          <p:nvPicPr>
            <p:cNvPr id="9" name="图片 8" descr="9bad7b2ab6f83ec481b7e402194f52c2kjj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960" y="324"/>
              <a:ext cx="11496" cy="11496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649">
        <p14:warp/>
      </p:transition>
    </mc:Choice>
    <mc:Fallback xmlns="">
      <p:transition spd="slow" advTm="16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815465" y="2870200"/>
            <a:ext cx="4456430" cy="783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1800">
              <a:solidFill>
                <a:srgbClr val="006666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  <a:buNone/>
            </a:pPr>
            <a:endParaRPr lang="zh-CN" altLang="en-US" sz="1800">
              <a:solidFill>
                <a:srgbClr val="0066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90410" y="2230755"/>
            <a:ext cx="2441575" cy="3815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1.</a:t>
            </a:r>
            <a:r>
              <a:rPr lang="zh-CN" altLang="en-US" sz="3200" b="1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相聚之情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1800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点击此处添加内容</a:t>
            </a:r>
            <a:r>
              <a:rPr lang="zh-CN" altLang="en-US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击此处添加内容点击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此处添加内容点击此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处添加内容点击此处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endParaRPr lang="zh-CN" altLang="en-US" dirty="0">
              <a:solidFill>
                <a:srgbClr val="00666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endParaRPr lang="zh-CN" altLang="en-US" sz="1800" dirty="0">
              <a:solidFill>
                <a:srgbClr val="00666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endParaRPr lang="zh-CN" altLang="en-US" sz="3200" b="1" dirty="0">
              <a:solidFill>
                <a:srgbClr val="0066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713355" y="1371600"/>
            <a:ext cx="2646045" cy="5057140"/>
            <a:chOff x="12861" y="1920"/>
            <a:chExt cx="1878" cy="3589"/>
          </a:xfrm>
        </p:grpSpPr>
        <p:grpSp>
          <p:nvGrpSpPr>
            <p:cNvPr id="13" name="组合 12"/>
            <p:cNvGrpSpPr/>
            <p:nvPr/>
          </p:nvGrpSpPr>
          <p:grpSpPr>
            <a:xfrm rot="900000">
              <a:off x="12927" y="1929"/>
              <a:ext cx="1812" cy="3580"/>
              <a:chOff x="12927" y="1929"/>
              <a:chExt cx="1812" cy="3580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13275" y="1929"/>
                <a:ext cx="1133" cy="2010"/>
                <a:chOff x="13835" y="5195"/>
                <a:chExt cx="1226" cy="2010"/>
              </a:xfrm>
            </p:grpSpPr>
            <p:sp>
              <p:nvSpPr>
                <p:cNvPr id="5" name="流程图: 库存数据 4"/>
                <p:cNvSpPr/>
                <p:nvPr/>
              </p:nvSpPr>
              <p:spPr>
                <a:xfrm rot="16200000">
                  <a:off x="13654" y="5628"/>
                  <a:ext cx="1587" cy="1225"/>
                </a:xfrm>
                <a:prstGeom prst="flowChartOnlineStorage">
                  <a:avLst/>
                </a:prstGeom>
                <a:solidFill>
                  <a:srgbClr val="009999">
                    <a:alpha val="1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lvl="0" algn="ctr"/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6" name="流程图: 显示 5"/>
                <p:cNvSpPr/>
                <p:nvPr/>
              </p:nvSpPr>
              <p:spPr>
                <a:xfrm rot="16200000">
                  <a:off x="13444" y="5588"/>
                  <a:ext cx="2010" cy="1225"/>
                </a:xfrm>
                <a:prstGeom prst="flowChartDisplay">
                  <a:avLst/>
                </a:prstGeom>
                <a:solidFill>
                  <a:srgbClr val="009999">
                    <a:alpha val="1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lvl="0" algn="ctr"/>
                  <a:endParaRPr lang="zh-CN" altLang="en-US">
                    <a:sym typeface="+mn-ea"/>
                  </a:endParaRPr>
                </a:p>
              </p:txBody>
            </p:sp>
          </p:grpSp>
          <p:sp>
            <p:nvSpPr>
              <p:cNvPr id="11" name=" 11"/>
              <p:cNvSpPr/>
              <p:nvPr/>
            </p:nvSpPr>
            <p:spPr>
              <a:xfrm>
                <a:off x="12927" y="5043"/>
                <a:ext cx="1813" cy="466"/>
              </a:xfrm>
              <a:custGeom>
                <a:avLst/>
                <a:gdLst/>
                <a:ahLst/>
                <a:cxnLst/>
                <a:rect l="l" t="t" r="r" b="b"/>
                <a:pathLst>
                  <a:path w="801878" h="692519">
                    <a:moveTo>
                      <a:pt x="409945" y="0"/>
                    </a:moveTo>
                    <a:cubicBezTo>
                      <a:pt x="438516" y="279320"/>
                      <a:pt x="585358" y="523617"/>
                      <a:pt x="801878" y="678893"/>
                    </a:cubicBezTo>
                    <a:cubicBezTo>
                      <a:pt x="683463" y="627007"/>
                      <a:pt x="552608" y="598449"/>
                      <a:pt x="415082" y="598449"/>
                    </a:cubicBezTo>
                    <a:cubicBezTo>
                      <a:pt x="266403" y="598449"/>
                      <a:pt x="125520" y="631827"/>
                      <a:pt x="0" y="692519"/>
                    </a:cubicBezTo>
                    <a:cubicBezTo>
                      <a:pt x="226112" y="537440"/>
                      <a:pt x="380565" y="287238"/>
                      <a:pt x="409945" y="0"/>
                    </a:cubicBezTo>
                    <a:close/>
                  </a:path>
                </a:pathLst>
              </a:custGeom>
              <a:solidFill>
                <a:srgbClr val="009999">
                  <a:alpha val="1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eaLnBrk="1" fontAlgn="auto" hangingPunct="1"/>
                <a:endParaRPr lang="zh-CN" altLang="en-US">
                  <a:sym typeface="+mn-ea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3825" y="3787"/>
                <a:ext cx="57" cy="1361"/>
              </a:xfrm>
              <a:prstGeom prst="rect">
                <a:avLst/>
              </a:prstGeom>
              <a:solidFill>
                <a:srgbClr val="009999">
                  <a:alpha val="1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/>
                <a:endParaRPr lang="zh-CN" altLang="en-US">
                  <a:sym typeface="+mn-ea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 rot="20700000">
              <a:off x="12861" y="1920"/>
              <a:ext cx="1812" cy="3580"/>
              <a:chOff x="12927" y="1929"/>
              <a:chExt cx="1812" cy="3580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13275" y="1929"/>
                <a:ext cx="1133" cy="2010"/>
                <a:chOff x="13835" y="5195"/>
                <a:chExt cx="1226" cy="2010"/>
              </a:xfrm>
            </p:grpSpPr>
            <p:sp>
              <p:nvSpPr>
                <p:cNvPr id="16" name="流程图: 库存数据 15"/>
                <p:cNvSpPr/>
                <p:nvPr/>
              </p:nvSpPr>
              <p:spPr>
                <a:xfrm rot="16200000">
                  <a:off x="13654" y="5628"/>
                  <a:ext cx="1587" cy="1225"/>
                </a:xfrm>
                <a:prstGeom prst="flowChartOnlineStorage">
                  <a:avLst/>
                </a:prstGeom>
                <a:solidFill>
                  <a:srgbClr val="009999">
                    <a:alpha val="1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lvl="0" algn="ctr"/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17" name="流程图: 显示 16"/>
                <p:cNvSpPr/>
                <p:nvPr/>
              </p:nvSpPr>
              <p:spPr>
                <a:xfrm rot="16200000">
                  <a:off x="13444" y="5588"/>
                  <a:ext cx="2010" cy="1225"/>
                </a:xfrm>
                <a:prstGeom prst="flowChartDisplay">
                  <a:avLst/>
                </a:prstGeom>
                <a:solidFill>
                  <a:srgbClr val="009999">
                    <a:alpha val="1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lvl="0" algn="ctr"/>
                  <a:endParaRPr lang="zh-CN" altLang="en-US">
                    <a:sym typeface="+mn-ea"/>
                  </a:endParaRPr>
                </a:p>
              </p:txBody>
            </p:sp>
          </p:grpSp>
          <p:sp>
            <p:nvSpPr>
              <p:cNvPr id="18" name=" 11"/>
              <p:cNvSpPr/>
              <p:nvPr/>
            </p:nvSpPr>
            <p:spPr>
              <a:xfrm>
                <a:off x="12927" y="5043"/>
                <a:ext cx="1813" cy="466"/>
              </a:xfrm>
              <a:custGeom>
                <a:avLst/>
                <a:gdLst/>
                <a:ahLst/>
                <a:cxnLst/>
                <a:rect l="l" t="t" r="r" b="b"/>
                <a:pathLst>
                  <a:path w="801878" h="692519">
                    <a:moveTo>
                      <a:pt x="409945" y="0"/>
                    </a:moveTo>
                    <a:cubicBezTo>
                      <a:pt x="438516" y="279320"/>
                      <a:pt x="585358" y="523617"/>
                      <a:pt x="801878" y="678893"/>
                    </a:cubicBezTo>
                    <a:cubicBezTo>
                      <a:pt x="683463" y="627007"/>
                      <a:pt x="552608" y="598449"/>
                      <a:pt x="415082" y="598449"/>
                    </a:cubicBezTo>
                    <a:cubicBezTo>
                      <a:pt x="266403" y="598449"/>
                      <a:pt x="125520" y="631827"/>
                      <a:pt x="0" y="692519"/>
                    </a:cubicBezTo>
                    <a:cubicBezTo>
                      <a:pt x="226112" y="537440"/>
                      <a:pt x="380565" y="287238"/>
                      <a:pt x="409945" y="0"/>
                    </a:cubicBezTo>
                    <a:close/>
                  </a:path>
                </a:pathLst>
              </a:custGeom>
              <a:solidFill>
                <a:srgbClr val="009999">
                  <a:alpha val="1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eaLnBrk="1" fontAlgn="auto" hangingPunct="1"/>
                <a:endParaRPr lang="zh-CN" altLang="en-US">
                  <a:sym typeface="+mn-ea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13825" y="3787"/>
                <a:ext cx="57" cy="1361"/>
              </a:xfrm>
              <a:prstGeom prst="rect">
                <a:avLst/>
              </a:prstGeom>
              <a:solidFill>
                <a:srgbClr val="009999">
                  <a:alpha val="1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/>
                <a:endParaRPr lang="zh-CN" altLang="en-US">
                  <a:sym typeface="+mn-ea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155">
        <p14:window dir="vert"/>
      </p:transition>
    </mc:Choice>
    <mc:Fallback xmlns="">
      <p:transition spd="slow" advTm="51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815465" y="2870200"/>
            <a:ext cx="4456430" cy="783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1800">
              <a:solidFill>
                <a:srgbClr val="006666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  <a:buNone/>
            </a:pPr>
            <a:endParaRPr lang="zh-CN" altLang="en-US" sz="1800">
              <a:solidFill>
                <a:srgbClr val="0066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50" name=" 2050"/>
          <p:cNvSpPr/>
          <p:nvPr/>
        </p:nvSpPr>
        <p:spPr bwMode="auto">
          <a:xfrm>
            <a:off x="3094990" y="1671320"/>
            <a:ext cx="6153150" cy="3855720"/>
          </a:xfrm>
          <a:custGeom>
            <a:avLst/>
            <a:gdLst>
              <a:gd name="T0" fmla="*/ 913166 w 4940"/>
              <a:gd name="T1" fmla="*/ 216832 h 3973"/>
              <a:gd name="T2" fmla="*/ 832184 w 4940"/>
              <a:gd name="T3" fmla="*/ 139667 h 3973"/>
              <a:gd name="T4" fmla="*/ 750431 w 4940"/>
              <a:gd name="T5" fmla="*/ 81408 h 3973"/>
              <a:gd name="T6" fmla="*/ 668293 w 4940"/>
              <a:gd name="T7" fmla="*/ 40897 h 3973"/>
              <a:gd name="T8" fmla="*/ 586925 w 4940"/>
              <a:gd name="T9" fmla="*/ 14661 h 3973"/>
              <a:gd name="T10" fmla="*/ 506715 w 4940"/>
              <a:gd name="T11" fmla="*/ 2315 h 3973"/>
              <a:gd name="T12" fmla="*/ 429203 w 4940"/>
              <a:gd name="T13" fmla="*/ 772 h 3973"/>
              <a:gd name="T14" fmla="*/ 354777 w 4940"/>
              <a:gd name="T15" fmla="*/ 8102 h 3973"/>
              <a:gd name="T16" fmla="*/ 285364 w 4940"/>
              <a:gd name="T17" fmla="*/ 22763 h 3973"/>
              <a:gd name="T18" fmla="*/ 220965 w 4940"/>
              <a:gd name="T19" fmla="*/ 42826 h 3973"/>
              <a:gd name="T20" fmla="*/ 136898 w 4940"/>
              <a:gd name="T21" fmla="*/ 77164 h 3973"/>
              <a:gd name="T22" fmla="*/ 52060 w 4940"/>
              <a:gd name="T23" fmla="*/ 123077 h 3973"/>
              <a:gd name="T24" fmla="*/ 0 w 4940"/>
              <a:gd name="T25" fmla="*/ 158573 h 3973"/>
              <a:gd name="T26" fmla="*/ 23523 w 4940"/>
              <a:gd name="T27" fmla="*/ 1411336 h 3973"/>
              <a:gd name="T28" fmla="*/ 90237 w 4940"/>
              <a:gd name="T29" fmla="*/ 1371211 h 3973"/>
              <a:gd name="T30" fmla="*/ 191271 w 4940"/>
              <a:gd name="T31" fmla="*/ 1323755 h 3973"/>
              <a:gd name="T32" fmla="*/ 252200 w 4940"/>
              <a:gd name="T33" fmla="*/ 1302149 h 3973"/>
              <a:gd name="T34" fmla="*/ 319300 w 4940"/>
              <a:gd name="T35" fmla="*/ 1284787 h 3973"/>
              <a:gd name="T36" fmla="*/ 391798 w 4940"/>
              <a:gd name="T37" fmla="*/ 1273212 h 3973"/>
              <a:gd name="T38" fmla="*/ 467381 w 4940"/>
              <a:gd name="T39" fmla="*/ 1270511 h 3973"/>
              <a:gd name="T40" fmla="*/ 546434 w 4940"/>
              <a:gd name="T41" fmla="*/ 1277070 h 3973"/>
              <a:gd name="T42" fmla="*/ 627802 w 4940"/>
              <a:gd name="T43" fmla="*/ 1295975 h 3973"/>
              <a:gd name="T44" fmla="*/ 709555 w 4940"/>
              <a:gd name="T45" fmla="*/ 1329156 h 3973"/>
              <a:gd name="T46" fmla="*/ 791693 w 4940"/>
              <a:gd name="T47" fmla="*/ 1378155 h 3973"/>
              <a:gd name="T48" fmla="*/ 873061 w 4940"/>
              <a:gd name="T49" fmla="*/ 1445288 h 3973"/>
              <a:gd name="T50" fmla="*/ 952500 w 4940"/>
              <a:gd name="T51" fmla="*/ 1532870 h 3973"/>
              <a:gd name="T52" fmla="*/ 1011887 w 4940"/>
              <a:gd name="T53" fmla="*/ 1465351 h 3973"/>
              <a:gd name="T54" fmla="*/ 1092868 w 4940"/>
              <a:gd name="T55" fmla="*/ 1393588 h 3973"/>
              <a:gd name="T56" fmla="*/ 1175007 w 4940"/>
              <a:gd name="T57" fmla="*/ 1339959 h 3973"/>
              <a:gd name="T58" fmla="*/ 1256760 w 4940"/>
              <a:gd name="T59" fmla="*/ 1302920 h 3973"/>
              <a:gd name="T60" fmla="*/ 1338128 w 4940"/>
              <a:gd name="T61" fmla="*/ 1280928 h 3973"/>
              <a:gd name="T62" fmla="*/ 1417952 w 4940"/>
              <a:gd name="T63" fmla="*/ 1270897 h 3973"/>
              <a:gd name="T64" fmla="*/ 1494692 w 4940"/>
              <a:gd name="T65" fmla="*/ 1271669 h 3973"/>
              <a:gd name="T66" fmla="*/ 1567962 w 4940"/>
              <a:gd name="T67" fmla="*/ 1281314 h 3973"/>
              <a:gd name="T68" fmla="*/ 1635832 w 4940"/>
              <a:gd name="T69" fmla="*/ 1297519 h 3973"/>
              <a:gd name="T70" fmla="*/ 1698689 w 4940"/>
              <a:gd name="T71" fmla="*/ 1318353 h 3973"/>
              <a:gd name="T72" fmla="*/ 1792397 w 4940"/>
              <a:gd name="T73" fmla="*/ 1359250 h 3973"/>
              <a:gd name="T74" fmla="*/ 1868365 w 4940"/>
              <a:gd name="T75" fmla="*/ 1402848 h 3973"/>
              <a:gd name="T76" fmla="*/ 1905000 w 4940"/>
              <a:gd name="T77" fmla="*/ 158573 h 3973"/>
              <a:gd name="T78" fmla="*/ 1868365 w 4940"/>
              <a:gd name="T79" fmla="*/ 133109 h 3973"/>
              <a:gd name="T80" fmla="*/ 1792397 w 4940"/>
              <a:gd name="T81" fmla="*/ 89511 h 3973"/>
              <a:gd name="T82" fmla="*/ 1698689 w 4940"/>
              <a:gd name="T83" fmla="*/ 47842 h 3973"/>
              <a:gd name="T84" fmla="*/ 1635832 w 4940"/>
              <a:gd name="T85" fmla="*/ 27393 h 3973"/>
              <a:gd name="T86" fmla="*/ 1567962 w 4940"/>
              <a:gd name="T87" fmla="*/ 11575 h 3973"/>
              <a:gd name="T88" fmla="*/ 1494692 w 4940"/>
              <a:gd name="T89" fmla="*/ 1929 h 3973"/>
              <a:gd name="T90" fmla="*/ 1417952 w 4940"/>
              <a:gd name="T91" fmla="*/ 1157 h 3973"/>
              <a:gd name="T92" fmla="*/ 1338128 w 4940"/>
              <a:gd name="T93" fmla="*/ 10417 h 3973"/>
              <a:gd name="T94" fmla="*/ 1256760 w 4940"/>
              <a:gd name="T95" fmla="*/ 33181 h 3973"/>
              <a:gd name="T96" fmla="*/ 1175007 w 4940"/>
              <a:gd name="T97" fmla="*/ 70220 h 3973"/>
              <a:gd name="T98" fmla="*/ 1092868 w 4940"/>
              <a:gd name="T99" fmla="*/ 123463 h 3973"/>
              <a:gd name="T100" fmla="*/ 1011887 w 4940"/>
              <a:gd name="T101" fmla="*/ 195612 h 3973"/>
              <a:gd name="T102" fmla="*/ 952500 w 4940"/>
              <a:gd name="T103" fmla="*/ 262745 h 397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4940" h="3973">
                <a:moveTo>
                  <a:pt x="2470" y="681"/>
                </a:moveTo>
                <a:lnTo>
                  <a:pt x="2470" y="681"/>
                </a:lnTo>
                <a:lnTo>
                  <a:pt x="2419" y="619"/>
                </a:lnTo>
                <a:lnTo>
                  <a:pt x="2368" y="562"/>
                </a:lnTo>
                <a:lnTo>
                  <a:pt x="2315" y="507"/>
                </a:lnTo>
                <a:lnTo>
                  <a:pt x="2264" y="455"/>
                </a:lnTo>
                <a:lnTo>
                  <a:pt x="2211" y="407"/>
                </a:lnTo>
                <a:lnTo>
                  <a:pt x="2158" y="362"/>
                </a:lnTo>
                <a:lnTo>
                  <a:pt x="2106" y="320"/>
                </a:lnTo>
                <a:lnTo>
                  <a:pt x="2053" y="281"/>
                </a:lnTo>
                <a:lnTo>
                  <a:pt x="2000" y="244"/>
                </a:lnTo>
                <a:lnTo>
                  <a:pt x="1946" y="211"/>
                </a:lnTo>
                <a:lnTo>
                  <a:pt x="1894" y="182"/>
                </a:lnTo>
                <a:lnTo>
                  <a:pt x="1840" y="154"/>
                </a:lnTo>
                <a:lnTo>
                  <a:pt x="1787" y="128"/>
                </a:lnTo>
                <a:lnTo>
                  <a:pt x="1733" y="106"/>
                </a:lnTo>
                <a:lnTo>
                  <a:pt x="1680" y="86"/>
                </a:lnTo>
                <a:lnTo>
                  <a:pt x="1628" y="68"/>
                </a:lnTo>
                <a:lnTo>
                  <a:pt x="1575" y="52"/>
                </a:lnTo>
                <a:lnTo>
                  <a:pt x="1522" y="38"/>
                </a:lnTo>
                <a:lnTo>
                  <a:pt x="1469" y="27"/>
                </a:lnTo>
                <a:lnTo>
                  <a:pt x="1417" y="19"/>
                </a:lnTo>
                <a:lnTo>
                  <a:pt x="1365" y="11"/>
                </a:lnTo>
                <a:lnTo>
                  <a:pt x="1314" y="6"/>
                </a:lnTo>
                <a:lnTo>
                  <a:pt x="1264" y="3"/>
                </a:lnTo>
                <a:lnTo>
                  <a:pt x="1212" y="0"/>
                </a:lnTo>
                <a:lnTo>
                  <a:pt x="1163" y="0"/>
                </a:lnTo>
                <a:lnTo>
                  <a:pt x="1113" y="2"/>
                </a:lnTo>
                <a:lnTo>
                  <a:pt x="1064" y="5"/>
                </a:lnTo>
                <a:lnTo>
                  <a:pt x="1016" y="9"/>
                </a:lnTo>
                <a:lnTo>
                  <a:pt x="968" y="15"/>
                </a:lnTo>
                <a:lnTo>
                  <a:pt x="920" y="21"/>
                </a:lnTo>
                <a:lnTo>
                  <a:pt x="875" y="30"/>
                </a:lnTo>
                <a:lnTo>
                  <a:pt x="828" y="38"/>
                </a:lnTo>
                <a:lnTo>
                  <a:pt x="784" y="48"/>
                </a:lnTo>
                <a:lnTo>
                  <a:pt x="740" y="59"/>
                </a:lnTo>
                <a:lnTo>
                  <a:pt x="697" y="71"/>
                </a:lnTo>
                <a:lnTo>
                  <a:pt x="654" y="84"/>
                </a:lnTo>
                <a:lnTo>
                  <a:pt x="614" y="96"/>
                </a:lnTo>
                <a:lnTo>
                  <a:pt x="573" y="111"/>
                </a:lnTo>
                <a:lnTo>
                  <a:pt x="534" y="124"/>
                </a:lnTo>
                <a:lnTo>
                  <a:pt x="496" y="139"/>
                </a:lnTo>
                <a:lnTo>
                  <a:pt x="423" y="169"/>
                </a:lnTo>
                <a:lnTo>
                  <a:pt x="355" y="200"/>
                </a:lnTo>
                <a:lnTo>
                  <a:pt x="292" y="232"/>
                </a:lnTo>
                <a:lnTo>
                  <a:pt x="234" y="263"/>
                </a:lnTo>
                <a:lnTo>
                  <a:pt x="181" y="292"/>
                </a:lnTo>
                <a:lnTo>
                  <a:pt x="135" y="319"/>
                </a:lnTo>
                <a:lnTo>
                  <a:pt x="95" y="345"/>
                </a:lnTo>
                <a:lnTo>
                  <a:pt x="61" y="367"/>
                </a:lnTo>
                <a:lnTo>
                  <a:pt x="16" y="399"/>
                </a:lnTo>
                <a:lnTo>
                  <a:pt x="0" y="411"/>
                </a:lnTo>
                <a:lnTo>
                  <a:pt x="0" y="3702"/>
                </a:lnTo>
                <a:lnTo>
                  <a:pt x="16" y="3690"/>
                </a:lnTo>
                <a:lnTo>
                  <a:pt x="61" y="3658"/>
                </a:lnTo>
                <a:lnTo>
                  <a:pt x="95" y="3636"/>
                </a:lnTo>
                <a:lnTo>
                  <a:pt x="135" y="3612"/>
                </a:lnTo>
                <a:lnTo>
                  <a:pt x="181" y="3583"/>
                </a:lnTo>
                <a:lnTo>
                  <a:pt x="234" y="3554"/>
                </a:lnTo>
                <a:lnTo>
                  <a:pt x="292" y="3523"/>
                </a:lnTo>
                <a:lnTo>
                  <a:pt x="355" y="3493"/>
                </a:lnTo>
                <a:lnTo>
                  <a:pt x="423" y="3461"/>
                </a:lnTo>
                <a:lnTo>
                  <a:pt x="496" y="3431"/>
                </a:lnTo>
                <a:lnTo>
                  <a:pt x="534" y="3417"/>
                </a:lnTo>
                <a:lnTo>
                  <a:pt x="573" y="3402"/>
                </a:lnTo>
                <a:lnTo>
                  <a:pt x="614" y="3388"/>
                </a:lnTo>
                <a:lnTo>
                  <a:pt x="654" y="3375"/>
                </a:lnTo>
                <a:lnTo>
                  <a:pt x="697" y="3363"/>
                </a:lnTo>
                <a:lnTo>
                  <a:pt x="740" y="3350"/>
                </a:lnTo>
                <a:lnTo>
                  <a:pt x="784" y="3339"/>
                </a:lnTo>
                <a:lnTo>
                  <a:pt x="828" y="3330"/>
                </a:lnTo>
                <a:lnTo>
                  <a:pt x="875" y="3321"/>
                </a:lnTo>
                <a:lnTo>
                  <a:pt x="920" y="3312"/>
                </a:lnTo>
                <a:lnTo>
                  <a:pt x="968" y="3306"/>
                </a:lnTo>
                <a:lnTo>
                  <a:pt x="1016" y="3300"/>
                </a:lnTo>
                <a:lnTo>
                  <a:pt x="1064" y="3296"/>
                </a:lnTo>
                <a:lnTo>
                  <a:pt x="1113" y="3294"/>
                </a:lnTo>
                <a:lnTo>
                  <a:pt x="1163" y="3292"/>
                </a:lnTo>
                <a:lnTo>
                  <a:pt x="1212" y="3293"/>
                </a:lnTo>
                <a:lnTo>
                  <a:pt x="1264" y="3294"/>
                </a:lnTo>
                <a:lnTo>
                  <a:pt x="1314" y="3298"/>
                </a:lnTo>
                <a:lnTo>
                  <a:pt x="1365" y="3303"/>
                </a:lnTo>
                <a:lnTo>
                  <a:pt x="1417" y="3310"/>
                </a:lnTo>
                <a:lnTo>
                  <a:pt x="1469" y="3320"/>
                </a:lnTo>
                <a:lnTo>
                  <a:pt x="1522" y="3331"/>
                </a:lnTo>
                <a:lnTo>
                  <a:pt x="1575" y="3344"/>
                </a:lnTo>
                <a:lnTo>
                  <a:pt x="1628" y="3359"/>
                </a:lnTo>
                <a:lnTo>
                  <a:pt x="1680" y="3377"/>
                </a:lnTo>
                <a:lnTo>
                  <a:pt x="1733" y="3397"/>
                </a:lnTo>
                <a:lnTo>
                  <a:pt x="1787" y="3420"/>
                </a:lnTo>
                <a:lnTo>
                  <a:pt x="1840" y="3445"/>
                </a:lnTo>
                <a:lnTo>
                  <a:pt x="1894" y="3473"/>
                </a:lnTo>
                <a:lnTo>
                  <a:pt x="1946" y="3504"/>
                </a:lnTo>
                <a:lnTo>
                  <a:pt x="2000" y="3537"/>
                </a:lnTo>
                <a:lnTo>
                  <a:pt x="2053" y="3572"/>
                </a:lnTo>
                <a:lnTo>
                  <a:pt x="2106" y="3612"/>
                </a:lnTo>
                <a:lnTo>
                  <a:pt x="2158" y="3653"/>
                </a:lnTo>
                <a:lnTo>
                  <a:pt x="2211" y="3699"/>
                </a:lnTo>
                <a:lnTo>
                  <a:pt x="2264" y="3746"/>
                </a:lnTo>
                <a:lnTo>
                  <a:pt x="2315" y="3798"/>
                </a:lnTo>
                <a:lnTo>
                  <a:pt x="2368" y="3853"/>
                </a:lnTo>
                <a:lnTo>
                  <a:pt x="2419" y="3911"/>
                </a:lnTo>
                <a:lnTo>
                  <a:pt x="2470" y="3973"/>
                </a:lnTo>
                <a:lnTo>
                  <a:pt x="2521" y="3911"/>
                </a:lnTo>
                <a:lnTo>
                  <a:pt x="2573" y="3853"/>
                </a:lnTo>
                <a:lnTo>
                  <a:pt x="2624" y="3798"/>
                </a:lnTo>
                <a:lnTo>
                  <a:pt x="2676" y="3746"/>
                </a:lnTo>
                <a:lnTo>
                  <a:pt x="2728" y="3699"/>
                </a:lnTo>
                <a:lnTo>
                  <a:pt x="2781" y="3653"/>
                </a:lnTo>
                <a:lnTo>
                  <a:pt x="2834" y="3612"/>
                </a:lnTo>
                <a:lnTo>
                  <a:pt x="2886" y="3572"/>
                </a:lnTo>
                <a:lnTo>
                  <a:pt x="2940" y="3537"/>
                </a:lnTo>
                <a:lnTo>
                  <a:pt x="2993" y="3504"/>
                </a:lnTo>
                <a:lnTo>
                  <a:pt x="3047" y="3473"/>
                </a:lnTo>
                <a:lnTo>
                  <a:pt x="3100" y="3445"/>
                </a:lnTo>
                <a:lnTo>
                  <a:pt x="3154" y="3420"/>
                </a:lnTo>
                <a:lnTo>
                  <a:pt x="3206" y="3397"/>
                </a:lnTo>
                <a:lnTo>
                  <a:pt x="3259" y="3377"/>
                </a:lnTo>
                <a:lnTo>
                  <a:pt x="3313" y="3359"/>
                </a:lnTo>
                <a:lnTo>
                  <a:pt x="3366" y="3344"/>
                </a:lnTo>
                <a:lnTo>
                  <a:pt x="3418" y="3331"/>
                </a:lnTo>
                <a:lnTo>
                  <a:pt x="3470" y="3320"/>
                </a:lnTo>
                <a:lnTo>
                  <a:pt x="3523" y="3310"/>
                </a:lnTo>
                <a:lnTo>
                  <a:pt x="3574" y="3303"/>
                </a:lnTo>
                <a:lnTo>
                  <a:pt x="3626" y="3298"/>
                </a:lnTo>
                <a:lnTo>
                  <a:pt x="3677" y="3294"/>
                </a:lnTo>
                <a:lnTo>
                  <a:pt x="3727" y="3293"/>
                </a:lnTo>
                <a:lnTo>
                  <a:pt x="3778" y="3292"/>
                </a:lnTo>
                <a:lnTo>
                  <a:pt x="3827" y="3294"/>
                </a:lnTo>
                <a:lnTo>
                  <a:pt x="3876" y="3296"/>
                </a:lnTo>
                <a:lnTo>
                  <a:pt x="3925" y="3300"/>
                </a:lnTo>
                <a:lnTo>
                  <a:pt x="3973" y="3306"/>
                </a:lnTo>
                <a:lnTo>
                  <a:pt x="4019" y="3312"/>
                </a:lnTo>
                <a:lnTo>
                  <a:pt x="4066" y="3321"/>
                </a:lnTo>
                <a:lnTo>
                  <a:pt x="4111" y="3330"/>
                </a:lnTo>
                <a:lnTo>
                  <a:pt x="4155" y="3339"/>
                </a:lnTo>
                <a:lnTo>
                  <a:pt x="4199" y="3350"/>
                </a:lnTo>
                <a:lnTo>
                  <a:pt x="4242" y="3363"/>
                </a:lnTo>
                <a:lnTo>
                  <a:pt x="4285" y="3375"/>
                </a:lnTo>
                <a:lnTo>
                  <a:pt x="4327" y="3388"/>
                </a:lnTo>
                <a:lnTo>
                  <a:pt x="4366" y="3402"/>
                </a:lnTo>
                <a:lnTo>
                  <a:pt x="4405" y="3417"/>
                </a:lnTo>
                <a:lnTo>
                  <a:pt x="4444" y="3431"/>
                </a:lnTo>
                <a:lnTo>
                  <a:pt x="4517" y="3461"/>
                </a:lnTo>
                <a:lnTo>
                  <a:pt x="4585" y="3493"/>
                </a:lnTo>
                <a:lnTo>
                  <a:pt x="4648" y="3523"/>
                </a:lnTo>
                <a:lnTo>
                  <a:pt x="4707" y="3554"/>
                </a:lnTo>
                <a:lnTo>
                  <a:pt x="4758" y="3583"/>
                </a:lnTo>
                <a:lnTo>
                  <a:pt x="4805" y="3612"/>
                </a:lnTo>
                <a:lnTo>
                  <a:pt x="4845" y="3636"/>
                </a:lnTo>
                <a:lnTo>
                  <a:pt x="4878" y="3658"/>
                </a:lnTo>
                <a:lnTo>
                  <a:pt x="4924" y="3690"/>
                </a:lnTo>
                <a:lnTo>
                  <a:pt x="4940" y="3702"/>
                </a:lnTo>
                <a:lnTo>
                  <a:pt x="4940" y="411"/>
                </a:lnTo>
                <a:lnTo>
                  <a:pt x="4924" y="399"/>
                </a:lnTo>
                <a:lnTo>
                  <a:pt x="4878" y="367"/>
                </a:lnTo>
                <a:lnTo>
                  <a:pt x="4845" y="345"/>
                </a:lnTo>
                <a:lnTo>
                  <a:pt x="4805" y="319"/>
                </a:lnTo>
                <a:lnTo>
                  <a:pt x="4758" y="292"/>
                </a:lnTo>
                <a:lnTo>
                  <a:pt x="4707" y="263"/>
                </a:lnTo>
                <a:lnTo>
                  <a:pt x="4648" y="232"/>
                </a:lnTo>
                <a:lnTo>
                  <a:pt x="4585" y="200"/>
                </a:lnTo>
                <a:lnTo>
                  <a:pt x="4517" y="169"/>
                </a:lnTo>
                <a:lnTo>
                  <a:pt x="4444" y="139"/>
                </a:lnTo>
                <a:lnTo>
                  <a:pt x="4405" y="124"/>
                </a:lnTo>
                <a:lnTo>
                  <a:pt x="4366" y="111"/>
                </a:lnTo>
                <a:lnTo>
                  <a:pt x="4327" y="96"/>
                </a:lnTo>
                <a:lnTo>
                  <a:pt x="4285" y="84"/>
                </a:lnTo>
                <a:lnTo>
                  <a:pt x="4242" y="71"/>
                </a:lnTo>
                <a:lnTo>
                  <a:pt x="4199" y="59"/>
                </a:lnTo>
                <a:lnTo>
                  <a:pt x="4155" y="48"/>
                </a:lnTo>
                <a:lnTo>
                  <a:pt x="4111" y="38"/>
                </a:lnTo>
                <a:lnTo>
                  <a:pt x="4066" y="30"/>
                </a:lnTo>
                <a:lnTo>
                  <a:pt x="4019" y="21"/>
                </a:lnTo>
                <a:lnTo>
                  <a:pt x="3973" y="15"/>
                </a:lnTo>
                <a:lnTo>
                  <a:pt x="3925" y="9"/>
                </a:lnTo>
                <a:lnTo>
                  <a:pt x="3876" y="5"/>
                </a:lnTo>
                <a:lnTo>
                  <a:pt x="3827" y="2"/>
                </a:lnTo>
                <a:lnTo>
                  <a:pt x="3778" y="0"/>
                </a:lnTo>
                <a:lnTo>
                  <a:pt x="3727" y="0"/>
                </a:lnTo>
                <a:lnTo>
                  <a:pt x="3677" y="3"/>
                </a:lnTo>
                <a:lnTo>
                  <a:pt x="3626" y="6"/>
                </a:lnTo>
                <a:lnTo>
                  <a:pt x="3574" y="11"/>
                </a:lnTo>
                <a:lnTo>
                  <a:pt x="3523" y="19"/>
                </a:lnTo>
                <a:lnTo>
                  <a:pt x="3470" y="27"/>
                </a:lnTo>
                <a:lnTo>
                  <a:pt x="3418" y="38"/>
                </a:lnTo>
                <a:lnTo>
                  <a:pt x="3366" y="52"/>
                </a:lnTo>
                <a:lnTo>
                  <a:pt x="3313" y="68"/>
                </a:lnTo>
                <a:lnTo>
                  <a:pt x="3259" y="86"/>
                </a:lnTo>
                <a:lnTo>
                  <a:pt x="3206" y="106"/>
                </a:lnTo>
                <a:lnTo>
                  <a:pt x="3154" y="128"/>
                </a:lnTo>
                <a:lnTo>
                  <a:pt x="3100" y="154"/>
                </a:lnTo>
                <a:lnTo>
                  <a:pt x="3047" y="182"/>
                </a:lnTo>
                <a:lnTo>
                  <a:pt x="2993" y="211"/>
                </a:lnTo>
                <a:lnTo>
                  <a:pt x="2940" y="244"/>
                </a:lnTo>
                <a:lnTo>
                  <a:pt x="2886" y="281"/>
                </a:lnTo>
                <a:lnTo>
                  <a:pt x="2834" y="320"/>
                </a:lnTo>
                <a:lnTo>
                  <a:pt x="2781" y="362"/>
                </a:lnTo>
                <a:lnTo>
                  <a:pt x="2728" y="407"/>
                </a:lnTo>
                <a:lnTo>
                  <a:pt x="2676" y="455"/>
                </a:lnTo>
                <a:lnTo>
                  <a:pt x="2624" y="507"/>
                </a:lnTo>
                <a:lnTo>
                  <a:pt x="2573" y="562"/>
                </a:lnTo>
                <a:lnTo>
                  <a:pt x="2521" y="619"/>
                </a:lnTo>
                <a:lnTo>
                  <a:pt x="2470" y="681"/>
                </a:lnTo>
                <a:close/>
              </a:path>
            </a:pathLst>
          </a:custGeom>
          <a:solidFill>
            <a:srgbClr val="009999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solidFill>
                <a:schemeClr val="lt1"/>
              </a:solidFill>
              <a:latin typeface="+mn-lt"/>
              <a:ea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44265" y="2548255"/>
            <a:ext cx="244157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en-US" sz="3200" b="1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节日祝福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圣诞快乐！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607810" y="2475865"/>
            <a:ext cx="2441575" cy="2768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吉祥的驯鹿在奔跑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平安的银铃在叮当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幸福的雪花在飞舞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慈祥的老人在微笑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圣诞的礼物在送达</a:t>
            </a:r>
            <a:endParaRPr lang="zh-CN" altLang="en-US" sz="1800" dirty="0">
              <a:solidFill>
                <a:srgbClr val="00666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endParaRPr lang="zh-CN" altLang="en-US" sz="3200" b="1" dirty="0">
              <a:solidFill>
                <a:srgbClr val="0066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918">
        <p:split orient="vert"/>
      </p:transition>
    </mc:Choice>
    <mc:Fallback xmlns="">
      <p:transition spd="slow" advTm="591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4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心形 4"/>
          <p:cNvSpPr/>
          <p:nvPr/>
        </p:nvSpPr>
        <p:spPr>
          <a:xfrm>
            <a:off x="1701800" y="1300480"/>
            <a:ext cx="5463540" cy="3749675"/>
          </a:xfrm>
          <a:prstGeom prst="heart">
            <a:avLst/>
          </a:prstGeom>
          <a:solidFill>
            <a:srgbClr val="009999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37680" y="2441575"/>
            <a:ext cx="3229610" cy="29845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sz="3200" b="1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3.</a:t>
            </a:r>
            <a:r>
              <a:rPr lang="zh-CN" altLang="en-US" sz="3200" b="1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回馈活动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180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点击此处添加内容</a:t>
            </a:r>
            <a:r>
              <a:rPr lang="zh-CN" altLang="en-US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处添加内容点击此处添加内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容点击此处添加内容点击此处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endParaRPr lang="zh-CN" altLang="en-US" sz="1800">
              <a:solidFill>
                <a:srgbClr val="00666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endParaRPr lang="zh-CN" altLang="en-US" sz="3200" b="1">
              <a:solidFill>
                <a:srgbClr val="0066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" name="图片 12" descr="bb9c1056180f4f4dca0ae4da016fa3e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326130" y="1728470"/>
            <a:ext cx="2197735" cy="2327275"/>
          </a:xfrm>
          <a:prstGeom prst="rect">
            <a:avLst/>
          </a:prstGeom>
        </p:spPr>
      </p:pic>
      <p:pic>
        <p:nvPicPr>
          <p:cNvPr id="6" name="图片 5" descr="a0457323258fb85783be2977574768b0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748665" y="3538855"/>
            <a:ext cx="7036435" cy="2616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20">
        <p14:vortex dir="u"/>
      </p:transition>
    </mc:Choice>
    <mc:Fallback xmlns="">
      <p:transition spd="slow" advTm="50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 flipH="1">
            <a:off x="5963920" y="2366645"/>
            <a:ext cx="4203700" cy="916305"/>
          </a:xfrm>
          <a:prstGeom prst="roundRect">
            <a:avLst>
              <a:gd name="adj" fmla="val 50000"/>
            </a:avLst>
          </a:prstGeom>
          <a:solidFill>
            <a:srgbClr val="325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 flipH="1">
            <a:off x="5966460" y="2285365"/>
            <a:ext cx="4203700" cy="916305"/>
          </a:xfrm>
          <a:prstGeom prst="roundRect">
            <a:avLst>
              <a:gd name="adj" fmla="val 50000"/>
            </a:avLst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 flipH="1">
            <a:off x="6271260" y="2176145"/>
            <a:ext cx="46863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感谢聆听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63245" y="205740"/>
            <a:ext cx="7361555" cy="7299960"/>
            <a:chOff x="887" y="324"/>
            <a:chExt cx="11593" cy="11496"/>
          </a:xfrm>
        </p:grpSpPr>
        <p:pic>
          <p:nvPicPr>
            <p:cNvPr id="7" name="图片 6" descr="9bad7b2ab6f83ec481b7e402194f52c2"/>
            <p:cNvPicPr>
              <a:picLocks noChangeAspect="1"/>
            </p:cNvPicPr>
            <p:nvPr/>
          </p:nvPicPr>
          <p:blipFill>
            <a:blip r:embed="rId5" cstate="screen"/>
            <a:srcRect b="12835"/>
            <a:stretch>
              <a:fillRect/>
            </a:stretch>
          </p:blipFill>
          <p:spPr>
            <a:xfrm>
              <a:off x="887" y="371"/>
              <a:ext cx="11593" cy="10105"/>
            </a:xfrm>
            <a:prstGeom prst="rect">
              <a:avLst/>
            </a:prstGeom>
          </p:spPr>
        </p:pic>
        <p:pic>
          <p:nvPicPr>
            <p:cNvPr id="9" name="图片 8" descr="9bad7b2ab6f83ec481b7e402194f52c2kjj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960" y="324"/>
              <a:ext cx="11496" cy="11496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874">
        <p14:flip dir="r"/>
      </p:transition>
    </mc:Choice>
    <mc:Fallback xmlns="">
      <p:transition spd="slow" advTm="18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 flipH="1">
            <a:off x="5963920" y="2366645"/>
            <a:ext cx="4203700" cy="916305"/>
          </a:xfrm>
          <a:prstGeom prst="roundRect">
            <a:avLst>
              <a:gd name="adj" fmla="val 50000"/>
            </a:avLst>
          </a:prstGeom>
          <a:solidFill>
            <a:srgbClr val="325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 flipH="1">
            <a:off x="5966460" y="2285365"/>
            <a:ext cx="4203700" cy="916305"/>
          </a:xfrm>
          <a:prstGeom prst="roundRect">
            <a:avLst>
              <a:gd name="adj" fmla="val 50000"/>
            </a:avLst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 flipH="1">
            <a:off x="6271260" y="2176145"/>
            <a:ext cx="46863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活动简介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63245" y="205740"/>
            <a:ext cx="7361555" cy="7299960"/>
            <a:chOff x="887" y="324"/>
            <a:chExt cx="11593" cy="11496"/>
          </a:xfrm>
        </p:grpSpPr>
        <p:pic>
          <p:nvPicPr>
            <p:cNvPr id="7" name="图片 6" descr="9bad7b2ab6f83ec481b7e402194f52c2"/>
            <p:cNvPicPr>
              <a:picLocks noChangeAspect="1"/>
            </p:cNvPicPr>
            <p:nvPr/>
          </p:nvPicPr>
          <p:blipFill>
            <a:blip r:embed="rId5" cstate="screen"/>
            <a:srcRect b="12835"/>
            <a:stretch>
              <a:fillRect/>
            </a:stretch>
          </p:blipFill>
          <p:spPr>
            <a:xfrm>
              <a:off x="887" y="371"/>
              <a:ext cx="11593" cy="10105"/>
            </a:xfrm>
            <a:prstGeom prst="rect">
              <a:avLst/>
            </a:prstGeom>
          </p:spPr>
        </p:pic>
        <p:pic>
          <p:nvPicPr>
            <p:cNvPr id="9" name="图片 8" descr="9bad7b2ab6f83ec481b7e402194f52c2kjj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960" y="324"/>
              <a:ext cx="11496" cy="11496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832">
        <p15:prstTrans prst="peelOff"/>
      </p:transition>
    </mc:Choice>
    <mc:Fallback xmlns="">
      <p:transition spd="slow" advTm="28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680210" y="1505585"/>
            <a:ext cx="3856355" cy="4648200"/>
            <a:chOff x="2646" y="2448"/>
            <a:chExt cx="6073" cy="7320"/>
          </a:xfrm>
        </p:grpSpPr>
        <p:grpSp>
          <p:nvGrpSpPr>
            <p:cNvPr id="10" name="组合 9"/>
            <p:cNvGrpSpPr/>
            <p:nvPr/>
          </p:nvGrpSpPr>
          <p:grpSpPr>
            <a:xfrm>
              <a:off x="2646" y="2448"/>
              <a:ext cx="6073" cy="5086"/>
              <a:chOff x="3426" y="2436"/>
              <a:chExt cx="6073" cy="5086"/>
            </a:xfrm>
          </p:grpSpPr>
          <p:sp>
            <p:nvSpPr>
              <p:cNvPr id="222" name=" 222"/>
              <p:cNvSpPr/>
              <p:nvPr/>
            </p:nvSpPr>
            <p:spPr>
              <a:xfrm>
                <a:off x="5298" y="2436"/>
                <a:ext cx="2400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801878" h="692519">
                    <a:moveTo>
                      <a:pt x="409945" y="0"/>
                    </a:moveTo>
                    <a:cubicBezTo>
                      <a:pt x="438516" y="279320"/>
                      <a:pt x="585358" y="523617"/>
                      <a:pt x="801878" y="678893"/>
                    </a:cubicBezTo>
                    <a:cubicBezTo>
                      <a:pt x="683463" y="627007"/>
                      <a:pt x="552608" y="598449"/>
                      <a:pt x="415082" y="598449"/>
                    </a:cubicBezTo>
                    <a:cubicBezTo>
                      <a:pt x="266403" y="598449"/>
                      <a:pt x="125520" y="631827"/>
                      <a:pt x="0" y="692519"/>
                    </a:cubicBezTo>
                    <a:cubicBezTo>
                      <a:pt x="226112" y="537440"/>
                      <a:pt x="380565" y="287238"/>
                      <a:pt x="409945" y="0"/>
                    </a:cubicBezTo>
                    <a:close/>
                  </a:path>
                </a:pathLst>
              </a:custGeom>
              <a:solidFill>
                <a:srgbClr val="009999">
                  <a:alpha val="1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eaLnBrk="1" fontAlgn="auto" hangingPunct="1"/>
                <a:endParaRPr lang="zh-CN" altLang="en-US">
                  <a:sym typeface="+mn-ea"/>
                </a:endParaRPr>
              </a:p>
            </p:txBody>
          </p:sp>
          <p:sp>
            <p:nvSpPr>
              <p:cNvPr id="7" name=" 222"/>
              <p:cNvSpPr/>
              <p:nvPr/>
            </p:nvSpPr>
            <p:spPr>
              <a:xfrm>
                <a:off x="4494" y="3428"/>
                <a:ext cx="3961" cy="2626"/>
              </a:xfrm>
              <a:custGeom>
                <a:avLst/>
                <a:gdLst/>
                <a:ahLst/>
                <a:cxnLst/>
                <a:rect l="l" t="t" r="r" b="b"/>
                <a:pathLst>
                  <a:path w="801878" h="692519">
                    <a:moveTo>
                      <a:pt x="409945" y="0"/>
                    </a:moveTo>
                    <a:cubicBezTo>
                      <a:pt x="438516" y="279320"/>
                      <a:pt x="585358" y="523617"/>
                      <a:pt x="801878" y="678893"/>
                    </a:cubicBezTo>
                    <a:cubicBezTo>
                      <a:pt x="683463" y="627007"/>
                      <a:pt x="552608" y="598449"/>
                      <a:pt x="415082" y="598449"/>
                    </a:cubicBezTo>
                    <a:cubicBezTo>
                      <a:pt x="266403" y="598449"/>
                      <a:pt x="125520" y="631827"/>
                      <a:pt x="0" y="692519"/>
                    </a:cubicBezTo>
                    <a:cubicBezTo>
                      <a:pt x="226112" y="537440"/>
                      <a:pt x="380565" y="287238"/>
                      <a:pt x="409945" y="0"/>
                    </a:cubicBezTo>
                    <a:close/>
                  </a:path>
                </a:pathLst>
              </a:custGeom>
              <a:solidFill>
                <a:srgbClr val="009999">
                  <a:alpha val="1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eaLnBrk="1" fontAlgn="auto" hangingPunct="1"/>
                <a:endParaRPr lang="zh-CN" altLang="en-US">
                  <a:sym typeface="+mn-ea"/>
                </a:endParaRPr>
              </a:p>
            </p:txBody>
          </p:sp>
          <p:sp>
            <p:nvSpPr>
              <p:cNvPr id="8" name=" 222"/>
              <p:cNvSpPr/>
              <p:nvPr/>
            </p:nvSpPr>
            <p:spPr>
              <a:xfrm>
                <a:off x="3426" y="4432"/>
                <a:ext cx="6073" cy="3090"/>
              </a:xfrm>
              <a:custGeom>
                <a:avLst/>
                <a:gdLst/>
                <a:ahLst/>
                <a:cxnLst/>
                <a:rect l="l" t="t" r="r" b="b"/>
                <a:pathLst>
                  <a:path w="801878" h="692519">
                    <a:moveTo>
                      <a:pt x="409945" y="0"/>
                    </a:moveTo>
                    <a:cubicBezTo>
                      <a:pt x="438516" y="279320"/>
                      <a:pt x="585358" y="523617"/>
                      <a:pt x="801878" y="678893"/>
                    </a:cubicBezTo>
                    <a:cubicBezTo>
                      <a:pt x="683463" y="627007"/>
                      <a:pt x="552608" y="598449"/>
                      <a:pt x="415082" y="598449"/>
                    </a:cubicBezTo>
                    <a:cubicBezTo>
                      <a:pt x="266403" y="598449"/>
                      <a:pt x="125520" y="631827"/>
                      <a:pt x="0" y="692519"/>
                    </a:cubicBezTo>
                    <a:cubicBezTo>
                      <a:pt x="226112" y="537440"/>
                      <a:pt x="380565" y="287238"/>
                      <a:pt x="409945" y="0"/>
                    </a:cubicBezTo>
                    <a:close/>
                  </a:path>
                </a:pathLst>
              </a:custGeom>
              <a:solidFill>
                <a:srgbClr val="009999">
                  <a:alpha val="1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eaLnBrk="1" fontAlgn="auto" hangingPunct="1"/>
                <a:endParaRPr lang="zh-CN" altLang="en-US">
                  <a:sym typeface="+mn-ea"/>
                </a:endParaRPr>
              </a:p>
            </p:txBody>
          </p:sp>
        </p:grpSp>
        <p:sp>
          <p:nvSpPr>
            <p:cNvPr id="11" name="梯形 10"/>
            <p:cNvSpPr/>
            <p:nvPr/>
          </p:nvSpPr>
          <p:spPr>
            <a:xfrm>
              <a:off x="5364" y="2809"/>
              <a:ext cx="769" cy="6959"/>
            </a:xfrm>
            <a:prstGeom prst="trapezoid">
              <a:avLst>
                <a:gd name="adj" fmla="val 50000"/>
              </a:avLst>
            </a:prstGeom>
            <a:solidFill>
              <a:srgbClr val="009999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/>
              <a:endParaRPr lang="zh-CN" altLang="en-US">
                <a:sym typeface="+mn-ea"/>
              </a:endParaRPr>
            </a:p>
          </p:txBody>
        </p:sp>
      </p:grpSp>
      <p:sp>
        <p:nvSpPr>
          <p:cNvPr id="34" name="矩形 16"/>
          <p:cNvSpPr>
            <a:spLocks noChangeArrowheads="1"/>
          </p:cNvSpPr>
          <p:nvPr/>
        </p:nvSpPr>
        <p:spPr bwMode="auto">
          <a:xfrm>
            <a:off x="5979160" y="2541270"/>
            <a:ext cx="4023360" cy="207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1800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圣诞活动以美食、游戏、狂欢、儿童等与项目业态相吻合品牌为主要合作洽谈对象，整合资源。无偿或者少量有偿的场地使用权、丰富的户外广告位以及巨大的媒体宣传力度和投入为卖点，吸引与目标客户相吻合的合作伙伴共同举办。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  <a:buNone/>
            </a:pPr>
            <a:endParaRPr lang="zh-CN" altLang="en-US" sz="1800" dirty="0">
              <a:solidFill>
                <a:srgbClr val="0066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3b3f2a0725f7ce4cbd826d923e3c892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260000">
            <a:off x="3270885" y="2133600"/>
            <a:ext cx="487680" cy="570865"/>
          </a:xfrm>
          <a:prstGeom prst="rect">
            <a:avLst/>
          </a:prstGeom>
        </p:spPr>
      </p:pic>
      <p:pic>
        <p:nvPicPr>
          <p:cNvPr id="3" name="图片 2" descr="d656ed434b3a473a7568a2774b2a129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858260" y="3898900"/>
            <a:ext cx="743585" cy="648970"/>
          </a:xfrm>
          <a:prstGeom prst="rect">
            <a:avLst/>
          </a:prstGeom>
        </p:spPr>
      </p:pic>
      <p:pic>
        <p:nvPicPr>
          <p:cNvPr id="4" name="图片 3" descr="a99ff9d325fc5f847c29f689835e401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20880000">
            <a:off x="3053715" y="2282190"/>
            <a:ext cx="903605" cy="903605"/>
          </a:xfrm>
          <a:prstGeom prst="rect">
            <a:avLst/>
          </a:prstGeom>
        </p:spPr>
      </p:pic>
      <p:pic>
        <p:nvPicPr>
          <p:cNvPr id="5" name="图片 4" descr="60dc15e65dcabb0c8e85cabf4e70d70b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3054985" y="3029585"/>
            <a:ext cx="1080770" cy="1100455"/>
          </a:xfrm>
          <a:prstGeom prst="rect">
            <a:avLst/>
          </a:prstGeom>
        </p:spPr>
      </p:pic>
      <p:pic>
        <p:nvPicPr>
          <p:cNvPr id="6" name="图片 5" descr="60dc15e65dcabb0c8e85cabf4e70d70b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3350895" y="2199005"/>
            <a:ext cx="546100" cy="1004570"/>
          </a:xfrm>
          <a:prstGeom prst="rect">
            <a:avLst/>
          </a:prstGeom>
        </p:spPr>
      </p:pic>
      <p:pic>
        <p:nvPicPr>
          <p:cNvPr id="14" name="图片 13" descr="a99ff9d325fc5f847c29f689835e401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20880000">
            <a:off x="3539490" y="3287395"/>
            <a:ext cx="903605" cy="903605"/>
          </a:xfrm>
          <a:prstGeom prst="rect">
            <a:avLst/>
          </a:prstGeom>
        </p:spPr>
      </p:pic>
      <p:pic>
        <p:nvPicPr>
          <p:cNvPr id="16" name="图片 15" descr="3b3f2a0725f7ce4cbd826d923e3c8923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20580000">
            <a:off x="3817620" y="2833370"/>
            <a:ext cx="501015" cy="585470"/>
          </a:xfrm>
          <a:prstGeom prst="rect">
            <a:avLst/>
          </a:prstGeom>
        </p:spPr>
      </p:pic>
      <p:pic>
        <p:nvPicPr>
          <p:cNvPr id="17" name="图片 16" descr="3b3f2a0725f7ce4cbd826d923e3c8923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21300000">
            <a:off x="3530600" y="3869055"/>
            <a:ext cx="501015" cy="585470"/>
          </a:xfrm>
          <a:prstGeom prst="rect">
            <a:avLst/>
          </a:prstGeom>
        </p:spPr>
      </p:pic>
      <p:sp>
        <p:nvSpPr>
          <p:cNvPr id="8195" name="文本框 8194"/>
          <p:cNvSpPr txBox="1"/>
          <p:nvPr/>
        </p:nvSpPr>
        <p:spPr>
          <a:xfrm>
            <a:off x="7828280" y="1656715"/>
            <a:ext cx="229933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3200" b="1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活动项目</a:t>
            </a:r>
            <a:endParaRPr lang="zh-CN" altLang="en-US" sz="1800" dirty="0">
              <a:solidFill>
                <a:srgbClr val="0066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8" name="图片 17" descr="7b95112481962b7931cf93108d5ab510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3181350" y="2667635"/>
            <a:ext cx="860425" cy="1135380"/>
          </a:xfrm>
          <a:prstGeom prst="rect">
            <a:avLst/>
          </a:prstGeom>
        </p:spPr>
      </p:pic>
      <p:pic>
        <p:nvPicPr>
          <p:cNvPr id="9" name="图片 8" descr="7a7706bf7d0b0810d2d45513f6c30420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2247265" y="3270250"/>
            <a:ext cx="1647190" cy="16471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7">
        <p14:ferris dir="l"/>
      </p:transition>
    </mc:Choice>
    <mc:Fallback xmlns="">
      <p:transition spd="slow" advTm="6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81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747260" y="500380"/>
            <a:ext cx="5880100" cy="5877560"/>
            <a:chOff x="4122" y="1048"/>
            <a:chExt cx="9260" cy="9256"/>
          </a:xfrm>
        </p:grpSpPr>
        <p:sp>
          <p:nvSpPr>
            <p:cNvPr id="2" name="空心弧 1"/>
            <p:cNvSpPr/>
            <p:nvPr/>
          </p:nvSpPr>
          <p:spPr>
            <a:xfrm>
              <a:off x="4122" y="2976"/>
              <a:ext cx="5292" cy="5292"/>
            </a:xfrm>
            <a:prstGeom prst="blockArc">
              <a:avLst>
                <a:gd name="adj1" fmla="val 6208000"/>
                <a:gd name="adj2" fmla="val 0"/>
                <a:gd name="adj3" fmla="val 25000"/>
              </a:avLst>
            </a:prstGeom>
            <a:solidFill>
              <a:srgbClr val="009999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3" name="空心弧 2"/>
            <p:cNvSpPr/>
            <p:nvPr/>
          </p:nvSpPr>
          <p:spPr>
            <a:xfrm flipV="1">
              <a:off x="8090" y="3056"/>
              <a:ext cx="5292" cy="5292"/>
            </a:xfrm>
            <a:prstGeom prst="blockArc">
              <a:avLst>
                <a:gd name="adj1" fmla="val 10800000"/>
                <a:gd name="adj2" fmla="val 4565460"/>
                <a:gd name="adj3" fmla="val 25237"/>
              </a:avLst>
            </a:prstGeom>
            <a:solidFill>
              <a:srgbClr val="009999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6" name="空心弧 5"/>
            <p:cNvSpPr/>
            <p:nvPr/>
          </p:nvSpPr>
          <p:spPr>
            <a:xfrm rot="16200000">
              <a:off x="6074" y="5012"/>
              <a:ext cx="5292" cy="5292"/>
            </a:xfrm>
            <a:prstGeom prst="blockArc">
              <a:avLst>
                <a:gd name="adj1" fmla="val 6182555"/>
                <a:gd name="adj2" fmla="val 0"/>
                <a:gd name="adj3" fmla="val 25000"/>
              </a:avLst>
            </a:prstGeom>
            <a:solidFill>
              <a:srgbClr val="009999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8" name="空心弧 7"/>
            <p:cNvSpPr/>
            <p:nvPr/>
          </p:nvSpPr>
          <p:spPr>
            <a:xfrm rot="16200000" flipV="1">
              <a:off x="6154" y="1048"/>
              <a:ext cx="5292" cy="5292"/>
            </a:xfrm>
            <a:prstGeom prst="blockArc">
              <a:avLst>
                <a:gd name="adj1" fmla="val 10800000"/>
                <a:gd name="adj2" fmla="val 4542722"/>
                <a:gd name="adj3" fmla="val 24962"/>
              </a:avLst>
            </a:prstGeom>
            <a:solidFill>
              <a:srgbClr val="009999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</p:grpSp>
      <p:sp>
        <p:nvSpPr>
          <p:cNvPr id="34" name="矩形 16"/>
          <p:cNvSpPr>
            <a:spLocks noChangeArrowheads="1"/>
          </p:cNvSpPr>
          <p:nvPr/>
        </p:nvSpPr>
        <p:spPr bwMode="auto">
          <a:xfrm>
            <a:off x="1208405" y="4854575"/>
            <a:ext cx="3665855" cy="11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1800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达到聚拢项目人气、推广项目知名度、积蓄客户的作用。并预计通过场地使用、广告位征用、活动合作等手段尽力实现活动执行的费用最大限度压缩。</a:t>
            </a:r>
          </a:p>
        </p:txBody>
      </p:sp>
      <p:sp>
        <p:nvSpPr>
          <p:cNvPr id="8195" name="文本框 8194"/>
          <p:cNvSpPr txBox="1"/>
          <p:nvPr/>
        </p:nvSpPr>
        <p:spPr>
          <a:xfrm>
            <a:off x="1908175" y="3792855"/>
            <a:ext cx="229933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3200" b="1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活动目的</a:t>
            </a:r>
          </a:p>
        </p:txBody>
      </p:sp>
      <p:pic>
        <p:nvPicPr>
          <p:cNvPr id="5" name="图片 4" descr="2e832093441c7a24a90470328b263be9"/>
          <p:cNvPicPr>
            <a:picLocks noChangeAspect="1"/>
          </p:cNvPicPr>
          <p:nvPr/>
        </p:nvPicPr>
        <p:blipFill>
          <a:blip r:embed="rId5" cstate="screen"/>
          <a:srcRect t="-1053"/>
          <a:stretch>
            <a:fillRect/>
          </a:stretch>
        </p:blipFill>
        <p:spPr>
          <a:xfrm rot="19020000">
            <a:off x="7230745" y="1307465"/>
            <a:ext cx="978535" cy="1270000"/>
          </a:xfrm>
          <a:prstGeom prst="rect">
            <a:avLst/>
          </a:prstGeom>
        </p:spPr>
      </p:pic>
      <p:pic>
        <p:nvPicPr>
          <p:cNvPr id="7" name="图片 6" descr="7deb4db627c15d6052c149df7fd08c30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8622665" y="2960370"/>
            <a:ext cx="1134110" cy="1203960"/>
          </a:xfrm>
          <a:prstGeom prst="rect">
            <a:avLst/>
          </a:prstGeom>
        </p:spPr>
      </p:pic>
      <p:pic>
        <p:nvPicPr>
          <p:cNvPr id="9" name="图片 8" descr="2e832093441c7a24a90470328b263be9"/>
          <p:cNvPicPr>
            <a:picLocks noChangeAspect="1"/>
          </p:cNvPicPr>
          <p:nvPr/>
        </p:nvPicPr>
        <p:blipFill>
          <a:blip r:embed="rId7" cstate="screen"/>
          <a:srcRect b="-484"/>
          <a:stretch>
            <a:fillRect/>
          </a:stretch>
        </p:blipFill>
        <p:spPr>
          <a:xfrm rot="2220000">
            <a:off x="5635625" y="2570480"/>
            <a:ext cx="1040130" cy="1273810"/>
          </a:xfrm>
          <a:prstGeom prst="rect">
            <a:avLst/>
          </a:prstGeom>
        </p:spPr>
      </p:pic>
      <p:pic>
        <p:nvPicPr>
          <p:cNvPr id="10" name="图片 9" descr="dc9bbc3a0c570e9291a9f77652dd0f3f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7023735" y="4571365"/>
            <a:ext cx="1253490" cy="964565"/>
          </a:xfrm>
          <a:prstGeom prst="ellipse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999">
        <p:checker dir="vert"/>
      </p:transition>
    </mc:Choice>
    <mc:Fallback xmlns="">
      <p:transition spd="slow" advTm="5999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81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5963920" y="2366645"/>
            <a:ext cx="4203700" cy="916305"/>
          </a:xfrm>
          <a:prstGeom prst="roundRect">
            <a:avLst>
              <a:gd name="adj" fmla="val 50000"/>
            </a:avLst>
          </a:prstGeom>
          <a:solidFill>
            <a:srgbClr val="325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5966460" y="2285365"/>
            <a:ext cx="4203700" cy="916305"/>
          </a:xfrm>
          <a:prstGeom prst="roundRect">
            <a:avLst>
              <a:gd name="adj" fmla="val 50000"/>
            </a:avLst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563245" y="205740"/>
            <a:ext cx="7361555" cy="7299960"/>
            <a:chOff x="887" y="324"/>
            <a:chExt cx="11593" cy="11496"/>
          </a:xfrm>
        </p:grpSpPr>
        <p:pic>
          <p:nvPicPr>
            <p:cNvPr id="2" name="图片 1" descr="9bad7b2ab6f83ec481b7e402194f52c2"/>
            <p:cNvPicPr>
              <a:picLocks noChangeAspect="1"/>
            </p:cNvPicPr>
            <p:nvPr/>
          </p:nvPicPr>
          <p:blipFill>
            <a:blip r:embed="rId5" cstate="screen"/>
            <a:srcRect b="12835"/>
            <a:stretch>
              <a:fillRect/>
            </a:stretch>
          </p:blipFill>
          <p:spPr>
            <a:xfrm>
              <a:off x="887" y="371"/>
              <a:ext cx="11593" cy="10105"/>
            </a:xfrm>
            <a:prstGeom prst="rect">
              <a:avLst/>
            </a:prstGeom>
          </p:spPr>
        </p:pic>
        <p:pic>
          <p:nvPicPr>
            <p:cNvPr id="5" name="图片 4" descr="9bad7b2ab6f83ec481b7e402194f52c2kjj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960" y="324"/>
              <a:ext cx="11496" cy="11496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6240780" y="2176145"/>
            <a:ext cx="46863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圣诞背景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237">
        <p15:prstTrans prst="fracture"/>
      </p:transition>
    </mc:Choice>
    <mc:Fallback xmlns="">
      <p:transition spd="slow" advTm="12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/>
          <p:cNvSpPr/>
          <p:nvPr/>
        </p:nvSpPr>
        <p:spPr>
          <a:xfrm>
            <a:off x="1432560" y="2987040"/>
            <a:ext cx="4693920" cy="3870960"/>
          </a:xfrm>
          <a:prstGeom prst="parallelogram">
            <a:avLst/>
          </a:prstGeom>
          <a:solidFill>
            <a:srgbClr val="009999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平行四边形 4"/>
          <p:cNvSpPr/>
          <p:nvPr/>
        </p:nvSpPr>
        <p:spPr>
          <a:xfrm>
            <a:off x="6177280" y="-2540"/>
            <a:ext cx="4693920" cy="3870960"/>
          </a:xfrm>
          <a:prstGeom prst="parallelogram">
            <a:avLst/>
          </a:prstGeom>
          <a:solidFill>
            <a:srgbClr val="009999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8195" name="文本框 8194"/>
          <p:cNvSpPr txBox="1"/>
          <p:nvPr/>
        </p:nvSpPr>
        <p:spPr>
          <a:xfrm>
            <a:off x="6374765" y="982980"/>
            <a:ext cx="6139815" cy="29381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</a:t>
            </a:r>
            <a:r>
              <a:rPr lang="zh-CN" altLang="en-US" sz="3200" b="1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1.节日由来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1800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           圣诞节这个名称是“基督悒撒”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1800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         的缩写。很长时间以来圣诞节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1800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      的日期都是没有确定的，直到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1800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   西元3世纪中期，基督教在罗马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1800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 合法化以后，西元354年罗马主</a:t>
            </a:r>
          </a:p>
          <a:p>
            <a:pPr algn="l" eaLnBrk="1" hangingPunct="1">
              <a:lnSpc>
                <a:spcPct val="100000"/>
              </a:lnSpc>
            </a:pPr>
            <a:endParaRPr lang="zh-CN" altLang="en-US" sz="1800" dirty="0">
              <a:solidFill>
                <a:srgbClr val="0066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15465" y="2870200"/>
            <a:ext cx="4456430" cy="3692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1800" dirty="0">
              <a:solidFill>
                <a:srgbClr val="006666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1800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           教指定儒略历12月25日为耶稣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1800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          诞生日。公元440年，罗马教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1800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         廷定12月25日为圣诞节。世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1800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       界大多数基督徒均以12 月25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1800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     日为圣诞节 。十九世纪， 圣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1800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   诞卡的流行  、圣诞老人的出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1800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 现 ， 圣诞节开始流行起来了。    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  <a:buNone/>
            </a:pPr>
            <a:endParaRPr lang="zh-CN" altLang="en-US" sz="1800" dirty="0">
              <a:solidFill>
                <a:srgbClr val="0066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2446655" y="2738755"/>
            <a:ext cx="7375525" cy="1340485"/>
          </a:xfrm>
          <a:custGeom>
            <a:avLst/>
            <a:gdLst>
              <a:gd name="connisteX0" fmla="*/ 7375525 w 7375525"/>
              <a:gd name="connsiteY0" fmla="*/ 1340485 h 1340485"/>
              <a:gd name="connisteX1" fmla="*/ 3539490 w 7375525"/>
              <a:gd name="connsiteY1" fmla="*/ 1340485 h 1340485"/>
              <a:gd name="connisteX2" fmla="*/ 3898900 w 7375525"/>
              <a:gd name="connsiteY2" fmla="*/ 0 h 1340485"/>
              <a:gd name="connisteX3" fmla="*/ 0 w 7375525"/>
              <a:gd name="connsiteY3" fmla="*/ 0 h 134048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7375525" h="1340485">
                <a:moveTo>
                  <a:pt x="7375525" y="1340485"/>
                </a:moveTo>
                <a:lnTo>
                  <a:pt x="3539490" y="1340485"/>
                </a:lnTo>
                <a:lnTo>
                  <a:pt x="3898900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581">
        <p14:ripple/>
      </p:transition>
    </mc:Choice>
    <mc:Fallback xmlns="">
      <p:transition spd="slow" advTm="55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195" grpId="0" build="allAtOnce"/>
      <p:bldP spid="7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 rot="720000">
            <a:off x="132748" y="-131470"/>
            <a:ext cx="11634470" cy="7180580"/>
            <a:chOff x="171" y="-237"/>
            <a:chExt cx="18322" cy="11308"/>
          </a:xfrm>
        </p:grpSpPr>
        <p:grpSp>
          <p:nvGrpSpPr>
            <p:cNvPr id="15" name="组合 14"/>
            <p:cNvGrpSpPr/>
            <p:nvPr/>
          </p:nvGrpSpPr>
          <p:grpSpPr>
            <a:xfrm>
              <a:off x="11282" y="-237"/>
              <a:ext cx="7211" cy="736"/>
              <a:chOff x="11282" y="-237"/>
              <a:chExt cx="7211" cy="736"/>
            </a:xfrm>
          </p:grpSpPr>
          <p:sp>
            <p:nvSpPr>
              <p:cNvPr id="7" name="矩形 6"/>
              <p:cNvSpPr/>
              <p:nvPr/>
            </p:nvSpPr>
            <p:spPr>
              <a:xfrm rot="8100000">
                <a:off x="11895" y="-137"/>
                <a:ext cx="6598" cy="636"/>
              </a:xfrm>
              <a:prstGeom prst="rect">
                <a:avLst/>
              </a:prstGeom>
              <a:solidFill>
                <a:srgbClr val="009999">
                  <a:alpha val="1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/>
                <a:endParaRPr lang="zh-CN" altLang="en-US">
                  <a:sym typeface="+mn-ea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 rot="8100000">
                <a:off x="11702" y="137"/>
                <a:ext cx="5481" cy="131"/>
              </a:xfrm>
              <a:prstGeom prst="rect">
                <a:avLst/>
              </a:prstGeom>
              <a:solidFill>
                <a:srgbClr val="009999">
                  <a:alpha val="1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/>
                <a:endParaRPr lang="zh-CN" altLang="en-US">
                  <a:sym typeface="+mn-ea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 rot="8100000">
                <a:off x="11282" y="-237"/>
                <a:ext cx="4675" cy="478"/>
              </a:xfrm>
              <a:prstGeom prst="rect">
                <a:avLst/>
              </a:prstGeom>
              <a:solidFill>
                <a:srgbClr val="009999">
                  <a:alpha val="1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/>
                <a:endParaRPr lang="zh-CN" altLang="en-US">
                  <a:sym typeface="+mn-ea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171" y="10110"/>
              <a:ext cx="7031" cy="961"/>
              <a:chOff x="3339" y="7301"/>
              <a:chExt cx="7031" cy="961"/>
            </a:xfrm>
          </p:grpSpPr>
          <p:sp>
            <p:nvSpPr>
              <p:cNvPr id="11" name="矩形 10"/>
              <p:cNvSpPr/>
              <p:nvPr/>
            </p:nvSpPr>
            <p:spPr>
              <a:xfrm rot="8100000">
                <a:off x="5294" y="7626"/>
                <a:ext cx="5076" cy="636"/>
              </a:xfrm>
              <a:prstGeom prst="rect">
                <a:avLst/>
              </a:prstGeom>
              <a:solidFill>
                <a:srgbClr val="009999">
                  <a:alpha val="1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/>
                <a:endParaRPr lang="zh-CN" altLang="en-US">
                  <a:sym typeface="+mn-ea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 rot="8100000">
                <a:off x="4577" y="7679"/>
                <a:ext cx="5443" cy="131"/>
              </a:xfrm>
              <a:prstGeom prst="rect">
                <a:avLst/>
              </a:prstGeom>
              <a:solidFill>
                <a:srgbClr val="009999">
                  <a:alpha val="1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/>
                <a:endParaRPr lang="zh-CN" altLang="en-US">
                  <a:sym typeface="+mn-ea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 rot="8100000">
                <a:off x="3339" y="7301"/>
                <a:ext cx="6286" cy="478"/>
              </a:xfrm>
              <a:prstGeom prst="rect">
                <a:avLst/>
              </a:prstGeom>
              <a:solidFill>
                <a:srgbClr val="009999">
                  <a:alpha val="1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/>
                <a:endParaRPr lang="zh-CN" altLang="en-US">
                  <a:sym typeface="+mn-ea"/>
                </a:endParaRPr>
              </a:p>
            </p:txBody>
          </p:sp>
        </p:grpSp>
      </p:grpSp>
      <p:sp>
        <p:nvSpPr>
          <p:cNvPr id="2" name="平行四边形 1"/>
          <p:cNvSpPr/>
          <p:nvPr/>
        </p:nvSpPr>
        <p:spPr>
          <a:xfrm>
            <a:off x="2903855" y="1344930"/>
            <a:ext cx="5969000" cy="4111625"/>
          </a:xfrm>
          <a:prstGeom prst="parallelogram">
            <a:avLst>
              <a:gd name="adj" fmla="val 14622"/>
            </a:avLst>
          </a:prstGeom>
          <a:solidFill>
            <a:srgbClr val="009999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8195" name="文本框 8194"/>
          <p:cNvSpPr txBox="1"/>
          <p:nvPr/>
        </p:nvSpPr>
        <p:spPr>
          <a:xfrm>
            <a:off x="3216910" y="1612265"/>
            <a:ext cx="6139815" cy="4384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 </a:t>
            </a:r>
            <a:endParaRPr lang="zh-CN" altLang="en-US" sz="3200" b="1" dirty="0">
              <a:solidFill>
                <a:srgbClr val="006666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西方人以红、绿、白三色为圣诞色，圣诞节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来临时家家户户都要用圣诞色来装饰。红色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的有圣诞花和圣诞蜡烛。绿色的则是圣诞树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它是圣诞节的主要装饰品。上面悬挂着五颜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六色的彩灯、礼物。西方儿童在圣诞夜临睡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之前，要在壁炉前或枕头旁放上准备的袜子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等候圣诞老人在他们入睡后把礼物放在袜子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内。节日中，扮演圣诞老人也是传统的习俗   </a:t>
            </a:r>
            <a:endParaRPr lang="zh-CN" altLang="en-US" dirty="0">
              <a:solidFill>
                <a:srgbClr val="006666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endParaRPr lang="zh-CN" altLang="en-US" sz="1800" dirty="0">
              <a:solidFill>
                <a:srgbClr val="006666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eaLnBrk="1" hangingPunct="1">
              <a:lnSpc>
                <a:spcPct val="100000"/>
              </a:lnSpc>
            </a:pPr>
            <a:endParaRPr lang="zh-CN" altLang="en-US" sz="1800" dirty="0">
              <a:solidFill>
                <a:srgbClr val="0066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286500" y="1482725"/>
            <a:ext cx="24752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2.圣诞习俗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5981">
        <p14:glitter/>
      </p:transition>
    </mc:Choice>
    <mc:Fallback xmlns="">
      <p:transition spd="slow" advTm="59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195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2859405" y="952500"/>
            <a:ext cx="5682615" cy="5496560"/>
          </a:xfrm>
          <a:prstGeom prst="ellipse">
            <a:avLst/>
          </a:prstGeom>
          <a:solidFill>
            <a:srgbClr val="009999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8215630" y="1146810"/>
            <a:ext cx="1532255" cy="1532255"/>
          </a:xfrm>
          <a:prstGeom prst="ellipse">
            <a:avLst/>
          </a:prstGeom>
          <a:solidFill>
            <a:srgbClr val="009999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9747885" y="2115185"/>
            <a:ext cx="847090" cy="847090"/>
          </a:xfrm>
          <a:prstGeom prst="ellipse">
            <a:avLst/>
          </a:prstGeom>
          <a:solidFill>
            <a:srgbClr val="009999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0594975" y="1892935"/>
            <a:ext cx="222250" cy="222250"/>
          </a:xfrm>
          <a:prstGeom prst="ellipse">
            <a:avLst/>
          </a:prstGeom>
          <a:solidFill>
            <a:srgbClr val="009999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8195" name="文本框 8194"/>
          <p:cNvSpPr txBox="1"/>
          <p:nvPr/>
        </p:nvSpPr>
        <p:spPr>
          <a:xfrm>
            <a:off x="2732405" y="1532255"/>
            <a:ext cx="6139815" cy="4323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</a:t>
            </a:r>
            <a:r>
              <a:rPr lang="en-US" altLang="zh-CN" sz="3200" b="1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3200" b="1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</a:rPr>
              <a:t>圣诞老人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圣诞老人的传说在数千年前的斯堪的纳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维亚半岛即出现。北欧神话中司智慧，艺术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诗词， 战争的奥丁神， 寒冬时  ，骑上他那八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脚马坐骑驰骋天涯海角 ，惩恶扬善 ， 分发礼物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与此同时， 其子雷神着红衣以闪电为武器与冰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雪诸神昏天黑地恶战一场， 最终战胜了寒冷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据异教传说，圣诞老人为奥丁神后裔。这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些故事大多弘扬基督精神，圣诞老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dirty="0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        人却永驻人们精神世界。 </a:t>
            </a:r>
            <a:endParaRPr lang="zh-CN" altLang="en-US" sz="1800" dirty="0">
              <a:solidFill>
                <a:srgbClr val="0066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115">
        <p:newsflash/>
      </p:transition>
    </mc:Choice>
    <mc:Fallback xmlns="">
      <p:transition spd="slow" advTm="4115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18" grpId="0" animBg="1"/>
      <p:bldP spid="19" grpId="0" animBg="1"/>
      <p:bldP spid="819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|1.4|0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|1.5|2.3|2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2|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4|0.8|1.5|1.1|1.4|1.4|1.5|1.5|1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7|2.2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1|1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|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1|1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|0.7|2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|2.3|0.8|0.6|0.6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1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5|1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|1|0.8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|0.9|1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833</Words>
  <Application>Microsoft Office PowerPoint</Application>
  <PresentationFormat>宽屏</PresentationFormat>
  <Paragraphs>150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宋体</vt:lpstr>
      <vt:lpstr>微软雅黑</vt:lpstr>
      <vt:lpstr>Arial</vt:lpstr>
      <vt:lpstr>Calibri</vt:lpstr>
      <vt:lpstr>Calibri Light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2022-03-04T03:08:40Z</dcterms:created>
  <dcterms:modified xsi:type="dcterms:W3CDTF">2023-01-10T06:00:09Z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2AC134F8760143B08D1D90E7C9AED037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