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82" r:id="rId2"/>
  </p:sldMasterIdLst>
  <p:notesMasterIdLst>
    <p:notesMasterId r:id="rId37"/>
  </p:notesMasterIdLst>
  <p:sldIdLst>
    <p:sldId id="3203" r:id="rId3"/>
    <p:sldId id="3170" r:id="rId4"/>
    <p:sldId id="3165" r:id="rId5"/>
    <p:sldId id="3166" r:id="rId6"/>
    <p:sldId id="3155" r:id="rId7"/>
    <p:sldId id="3161" r:id="rId8"/>
    <p:sldId id="3140" r:id="rId9"/>
    <p:sldId id="3160" r:id="rId10"/>
    <p:sldId id="3139" r:id="rId11"/>
    <p:sldId id="3162" r:id="rId12"/>
    <p:sldId id="3141" r:id="rId13"/>
    <p:sldId id="3167" r:id="rId14"/>
    <p:sldId id="3142" r:id="rId15"/>
    <p:sldId id="3157" r:id="rId16"/>
    <p:sldId id="3144" r:id="rId17"/>
    <p:sldId id="3159" r:id="rId18"/>
    <p:sldId id="3154" r:id="rId19"/>
    <p:sldId id="3112" r:id="rId20"/>
    <p:sldId id="3168" r:id="rId21"/>
    <p:sldId id="3164" r:id="rId22"/>
    <p:sldId id="3146" r:id="rId23"/>
    <p:sldId id="3138" r:id="rId24"/>
    <p:sldId id="3156" r:id="rId25"/>
    <p:sldId id="3147" r:id="rId26"/>
    <p:sldId id="3163" r:id="rId27"/>
    <p:sldId id="3121" r:id="rId28"/>
    <p:sldId id="3169" r:id="rId29"/>
    <p:sldId id="3148" r:id="rId30"/>
    <p:sldId id="3158" r:id="rId31"/>
    <p:sldId id="3150" r:id="rId32"/>
    <p:sldId id="3151" r:id="rId33"/>
    <p:sldId id="3136" r:id="rId34"/>
    <p:sldId id="3125" r:id="rId35"/>
    <p:sldId id="3171" r:id="rId36"/>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53">
          <p15:clr>
            <a:srgbClr val="A4A3A4"/>
          </p15:clr>
        </p15:guide>
        <p15:guide id="2" pos="4030">
          <p15:clr>
            <a:srgbClr val="A4A3A4"/>
          </p15:clr>
        </p15:guide>
        <p15:guide id="3" pos="557">
          <p15:clr>
            <a:srgbClr val="A4A3A4"/>
          </p15:clr>
        </p15:guide>
        <p15:guide id="4" orient="horz" pos="4191">
          <p15:clr>
            <a:srgbClr val="A4A3A4"/>
          </p15:clr>
        </p15:guide>
        <p15:guide id="5" pos="75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844"/>
    <a:srgbClr val="2E3449"/>
    <a:srgbClr val="F13319"/>
    <a:srgbClr val="C32E57"/>
    <a:srgbClr val="D9D9D9"/>
    <a:srgbClr val="0237D8"/>
    <a:srgbClr val="662D91"/>
    <a:srgbClr val="FDC80D"/>
    <a:srgbClr val="FC0000"/>
    <a:srgbClr val="DF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6429" autoAdjust="0"/>
  </p:normalViewPr>
  <p:slideViewPr>
    <p:cSldViewPr>
      <p:cViewPr varScale="1">
        <p:scale>
          <a:sx n="101" d="100"/>
          <a:sy n="101" d="100"/>
        </p:scale>
        <p:origin x="510" y="114"/>
      </p:cViewPr>
      <p:guideLst>
        <p:guide orient="horz" pos="353"/>
        <p:guide pos="4030"/>
        <p:guide pos="557"/>
        <p:guide orient="horz" pos="4191"/>
        <p:guide pos="7588"/>
      </p:guideLst>
    </p:cSldViewPr>
  </p:slideViewPr>
  <p:outlineViewPr>
    <p:cViewPr>
      <p:scale>
        <a:sx n="100" d="100"/>
        <a:sy n="100" d="100"/>
      </p:scale>
      <p:origin x="0" y="-22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BD3170-97B6-44A8-B539-4BAC75C7E5A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BD3170-97B6-44A8-B539-4BAC75C7E5A5}"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BD3170-97B6-44A8-B539-4BAC75C7E5A5}"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BD3170-97B6-44A8-B539-4BAC75C7E5A5}"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BD3170-97B6-44A8-B539-4BAC75C7E5A5}"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BD3170-97B6-44A8-B539-4BAC75C7E5A5}"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BD3170-97B6-44A8-B539-4BAC75C7E5A5}"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alphaModFix amt="12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264359" y="964353"/>
            <a:ext cx="10335094" cy="2710820"/>
          </a:xfrm>
        </p:spPr>
        <p:txBody>
          <a:bodyPr lIns="90000" tIns="46800" rIns="90000" bIns="46800" anchor="b" anchorCtr="0">
            <a:normAutofit/>
          </a:bodyPr>
          <a:lstStyle>
            <a:lvl1pPr algn="ctr">
              <a:defRPr sz="633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264359" y="3754903"/>
            <a:ext cx="10335094" cy="1552837"/>
          </a:xfrm>
        </p:spPr>
        <p:txBody>
          <a:bodyPr lIns="90000" tIns="46800" rIns="90000" bIns="46800">
            <a:normAutofit/>
          </a:bodyPr>
          <a:lstStyle>
            <a:lvl1pPr marL="0" indent="0" algn="ctr">
              <a:lnSpc>
                <a:spcPct val="110000"/>
              </a:lnSpc>
              <a:buNone/>
              <a:defRPr sz="2530" spc="20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pic>
        <p:nvPicPr>
          <p:cNvPr id="4" name="图片 3" descr="2ppt"/>
          <p:cNvPicPr>
            <a:picLocks noChangeAspect="1"/>
          </p:cNvPicPr>
          <p:nvPr userDrawn="1"/>
        </p:nvPicPr>
        <p:blipFill>
          <a:blip r:embed="rId8"/>
          <a:stretch>
            <a:fillRect/>
          </a:stretch>
        </p:blipFill>
        <p:spPr>
          <a:xfrm>
            <a:off x="6985" y="0"/>
            <a:ext cx="12839065" cy="72326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900">
                <a:solidFill>
                  <a:schemeClr val="tx1">
                    <a:lumMod val="65000"/>
                    <a:lumOff val="35000"/>
                  </a:schemeClr>
                </a:solidFill>
              </a:defRPr>
            </a:lvl1pPr>
            <a:lvl2pPr marL="481965" indent="0">
              <a:buNone/>
              <a:defRPr sz="1685">
                <a:solidFill>
                  <a:schemeClr val="tx1">
                    <a:tint val="75000"/>
                  </a:schemeClr>
                </a:solidFill>
              </a:defRPr>
            </a:lvl2pPr>
            <a:lvl3pPr marL="964565" indent="0">
              <a:buNone/>
              <a:defRPr sz="1685">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41672" y="1583210"/>
            <a:ext cx="5459906" cy="500780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762234" y="1583210"/>
            <a:ext cx="5459906" cy="5007803"/>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41672" y="1507277"/>
            <a:ext cx="5634563" cy="402447"/>
          </a:xfrm>
        </p:spPr>
        <p:txBody>
          <a:bodyPr lIns="101600" tIns="38100" rIns="76200" bIns="3810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41672"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576768" y="1499398"/>
            <a:ext cx="5634563" cy="402447"/>
          </a:xfrm>
        </p:spPr>
        <p:txBody>
          <a:bodyPr vert="horz" lIns="101600" tIns="38100" rIns="76200" bIns="38100" rtlCol="0" anchor="t" anchorCtr="0">
            <a:normAutofit/>
          </a:bodyPr>
          <a:lstStyle>
            <a:lvl1pPr marL="0" indent="0">
              <a:lnSpc>
                <a:spcPct val="100000"/>
              </a:lnSpc>
              <a:buNone/>
              <a:defRPr sz="2110" b="1" spc="200">
                <a:solidFill>
                  <a:schemeClr val="tx1">
                    <a:lumMod val="75000"/>
                    <a:lumOff val="25000"/>
                  </a:schemeClr>
                </a:solidFill>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576768" y="1955283"/>
            <a:ext cx="5634563" cy="46357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41672" y="1640160"/>
            <a:ext cx="5519261" cy="4859733"/>
          </a:xfrm>
        </p:spPr>
        <p:txBody>
          <a:bodyPr vert="horz" lIns="90000" tIns="46800" rIns="90000" bIns="46800" rtlCol="0">
            <a:normAutofit/>
          </a:bodyPr>
          <a:lstStyle>
            <a:lvl1pPr>
              <a:buNone/>
              <a:defRPr sz="1685"/>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697688" y="1640160"/>
            <a:ext cx="5513063" cy="4859733"/>
          </a:xfrm>
        </p:spPr>
        <p:txBody>
          <a:bodyPr vert="horz" lIns="90000" tIns="46800" rIns="90000" bIns="46800" rtlCol="0">
            <a:normAutofit/>
          </a:bodyPr>
          <a:lstStyle>
            <a:lvl1pPr>
              <a:buNone/>
              <a:defRPr sz="1685"/>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794516" y="964353"/>
            <a:ext cx="1101094" cy="5303943"/>
          </a:xfrm>
        </p:spPr>
        <p:txBody>
          <a:bodyPr vert="eaVert" lIns="90000" tIns="46800" rIns="90000" bIns="46800" rtlCol="0" anchor="ctr" anchorCtr="0">
            <a:normAutofit/>
          </a:bodyPr>
          <a:lstStyle>
            <a:lvl1pPr>
              <a:buNone/>
              <a:defRPr sz="2955"/>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64406" y="964353"/>
            <a:ext cx="9670641" cy="5303943"/>
          </a:xfrm>
        </p:spPr>
        <p:txBody>
          <a:bodyPr vert="eaVert" lIns="46800" tIns="46800" rIns="46800" bIns="46800"/>
          <a:lstStyle>
            <a:lvl1pPr marL="241300" indent="-241300">
              <a:spcAft>
                <a:spcPts val="1000"/>
              </a:spcAft>
              <a:defRPr spc="300"/>
            </a:lvl1pPr>
            <a:lvl2pPr marL="723265" indent="-241300">
              <a:defRPr spc="300"/>
            </a:lvl2pPr>
            <a:lvl3pPr marL="1205230" indent="-241300">
              <a:defRPr spc="300"/>
            </a:lvl3pPr>
            <a:lvl4pPr marL="1687830" indent="-241300">
              <a:defRPr spc="300"/>
            </a:lvl4pPr>
            <a:lvl5pPr marL="2169795" indent="-2413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3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264359" y="3754903"/>
            <a:ext cx="10335094" cy="497363"/>
          </a:xfrm>
        </p:spPr>
        <p:txBody>
          <a:bodyPr lIns="90000" tIns="46800" rIns="90000" bIns="46800">
            <a:normAutofit/>
          </a:bodyPr>
          <a:lstStyle>
            <a:lvl1pPr algn="ctr">
              <a:lnSpc>
                <a:spcPct val="110000"/>
              </a:lnSpc>
              <a:buNone/>
              <a:defRPr sz="2530" spc="200"/>
            </a:lvl1pPr>
          </a:lstStyle>
          <a:p>
            <a:pPr lvl="0"/>
            <a:r>
              <a:rPr lang="zh-CN" altLang="en-US" dirty="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35.xml"/><Relationship Id="rId16" Type="http://schemas.openxmlformats.org/officeDocument/2006/relationships/tags" Target="../tags/tag10.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tags" Target="../tags/tag9.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5" cstate="email">
            <a:alphaModFix amt="12000"/>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41672" y="641637"/>
            <a:ext cx="11569078" cy="74414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41672" y="1571820"/>
            <a:ext cx="11569078" cy="5019193"/>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45469" y="6659353"/>
            <a:ext cx="2847656" cy="334107"/>
          </a:xfrm>
          <a:prstGeom prst="rect">
            <a:avLst/>
          </a:prstGeom>
        </p:spPr>
        <p:txBody>
          <a:bodyPr vert="horz" lIns="91440" tIns="45720" rIns="91440" bIns="45720" rtlCol="0" anchor="ctr">
            <a:normAutofit/>
          </a:bodyPr>
          <a:lstStyle>
            <a:lvl1pPr algn="l">
              <a:defRPr sz="105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341094" y="6659353"/>
            <a:ext cx="4176563" cy="334107"/>
          </a:xfrm>
          <a:prstGeom prst="rect">
            <a:avLst/>
          </a:prstGeom>
        </p:spPr>
        <p:txBody>
          <a:bodyPr vert="horz" lIns="91440" tIns="45720" rIns="91440" bIns="45720" rtlCol="0" anchor="ctr">
            <a:normAutofit/>
          </a:bodyPr>
          <a:lstStyle>
            <a:lvl1pPr algn="ctr">
              <a:defRPr sz="105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9363094" y="6659353"/>
            <a:ext cx="2847656" cy="334107"/>
          </a:xfrm>
          <a:prstGeom prst="rect">
            <a:avLst/>
          </a:prstGeom>
        </p:spPr>
        <p:txBody>
          <a:bodyPr vert="horz" lIns="91440" tIns="45720" rIns="91440" bIns="45720" rtlCol="0" anchor="ctr">
            <a:normAutofit/>
          </a:bodyPr>
          <a:lstStyle>
            <a:lvl1pPr algn="r">
              <a:defRPr sz="105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964565" rtl="0" eaLnBrk="1" fontAlgn="auto" latinLnBrk="0" hangingPunct="1">
        <a:lnSpc>
          <a:spcPct val="100000"/>
        </a:lnSpc>
        <a:spcBef>
          <a:spcPct val="0"/>
        </a:spcBef>
        <a:buNone/>
        <a:defRPr sz="3795"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41300" indent="-241300" algn="l" defTabSz="964565" rtl="0" eaLnBrk="1" fontAlgn="auto" latinLnBrk="0" hangingPunct="1">
        <a:lnSpc>
          <a:spcPct val="130000"/>
        </a:lnSpc>
        <a:spcBef>
          <a:spcPts val="0"/>
        </a:spcBef>
        <a:spcAft>
          <a:spcPts val="1000"/>
        </a:spcAft>
        <a:buFont typeface="Arial" panose="020B0604020202020204" pitchFamily="34" charset="0"/>
        <a:buChar char="●"/>
        <a:defRPr sz="19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723265" indent="-241300" algn="l" defTabSz="964565" rtl="0" eaLnBrk="1" fontAlgn="auto" latinLnBrk="0" hangingPunct="1">
        <a:lnSpc>
          <a:spcPct val="120000"/>
        </a:lnSpc>
        <a:spcBef>
          <a:spcPts val="0"/>
        </a:spcBef>
        <a:spcAft>
          <a:spcPts val="600"/>
        </a:spcAft>
        <a:buFont typeface="Arial" panose="020B0604020202020204" pitchFamily="34" charset="0"/>
        <a:buChar char="●"/>
        <a:tabLst>
          <a:tab pos="1697355" algn="l"/>
          <a:tab pos="1697355" algn="l"/>
          <a:tab pos="1697355" algn="l"/>
          <a:tab pos="1697355" algn="l"/>
        </a:tabLst>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205230" indent="-241300" algn="l" defTabSz="964565" rtl="0" eaLnBrk="1" fontAlgn="auto" latinLnBrk="0" hangingPunct="1">
        <a:lnSpc>
          <a:spcPct val="120000"/>
        </a:lnSpc>
        <a:spcBef>
          <a:spcPts val="0"/>
        </a:spcBef>
        <a:spcAft>
          <a:spcPts val="600"/>
        </a:spcAft>
        <a:buFont typeface="Arial" panose="020B0604020202020204" pitchFamily="34" charset="0"/>
        <a:buChar char="●"/>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87830" indent="-241300" algn="l" defTabSz="964565" rtl="0" eaLnBrk="1" fontAlgn="auto" latinLnBrk="0" hangingPunct="1">
        <a:lnSpc>
          <a:spcPct val="120000"/>
        </a:lnSpc>
        <a:spcBef>
          <a:spcPts val="0"/>
        </a:spcBef>
        <a:spcAft>
          <a:spcPts val="300"/>
        </a:spcAft>
        <a:buFont typeface="Wingdings" panose="05000000000000000000"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169795" indent="-241300" algn="l" defTabSz="964565" rtl="0" eaLnBrk="1" fontAlgn="auto" latinLnBrk="0" hangingPunct="1">
        <a:lnSpc>
          <a:spcPct val="120000"/>
        </a:lnSpc>
        <a:spcBef>
          <a:spcPts val="0"/>
        </a:spcBef>
        <a:spcAft>
          <a:spcPts val="300"/>
        </a:spcAft>
        <a:buFont typeface="Arial" panose="020B0604020202020204" pitchFamily="34"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6517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7625"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3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33.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61595" y="-8255"/>
            <a:ext cx="12925425" cy="72605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400963" y="1087220"/>
            <a:ext cx="3782790" cy="2927501"/>
          </a:xfrm>
          <a:prstGeom prst="rect">
            <a:avLst/>
          </a:prstGeom>
        </p:spPr>
      </p:pic>
      <p:pic>
        <p:nvPicPr>
          <p:cNvPr id="4" name="图片 3"/>
          <p:cNvPicPr>
            <a:picLocks noChangeAspect="1"/>
          </p:cNvPicPr>
          <p:nvPr/>
        </p:nvPicPr>
        <p:blipFill>
          <a:blip r:embed="rId4" cstate="email"/>
          <a:stretch>
            <a:fillRect/>
          </a:stretch>
        </p:blipFill>
        <p:spPr>
          <a:xfrm>
            <a:off x="7029226" y="1087219"/>
            <a:ext cx="4128597" cy="2927501"/>
          </a:xfrm>
          <a:prstGeom prst="rect">
            <a:avLst/>
          </a:prstGeom>
        </p:spPr>
      </p:pic>
      <p:sp>
        <p:nvSpPr>
          <p:cNvPr id="5" name="文本框 4"/>
          <p:cNvSpPr txBox="1"/>
          <p:nvPr/>
        </p:nvSpPr>
        <p:spPr>
          <a:xfrm>
            <a:off x="1205717" y="4442915"/>
            <a:ext cx="2910925" cy="2200247"/>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请在此处添加详细描在此处添此处添加详细描在此处添加详细在此处请在此处添加详细描在此处</a:t>
            </a:r>
          </a:p>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加详细在此处请在此处添加详细描在此处</a:t>
            </a:r>
          </a:p>
        </p:txBody>
      </p:sp>
      <p:pic>
        <p:nvPicPr>
          <p:cNvPr id="6" name="图片 5"/>
          <p:cNvPicPr>
            <a:picLocks noChangeAspect="1"/>
          </p:cNvPicPr>
          <p:nvPr/>
        </p:nvPicPr>
        <p:blipFill>
          <a:blip r:embed="rId5" cstate="email"/>
          <a:stretch>
            <a:fillRect/>
          </a:stretch>
        </p:blipFill>
        <p:spPr>
          <a:xfrm>
            <a:off x="4510658" y="4971427"/>
            <a:ext cx="673095" cy="615883"/>
          </a:xfrm>
          <a:prstGeom prst="rect">
            <a:avLst/>
          </a:prstGeom>
        </p:spPr>
      </p:pic>
      <p:sp>
        <p:nvSpPr>
          <p:cNvPr id="7" name="文本框 6"/>
          <p:cNvSpPr txBox="1"/>
          <p:nvPr/>
        </p:nvSpPr>
        <p:spPr>
          <a:xfrm>
            <a:off x="7516334" y="4276449"/>
            <a:ext cx="2910925" cy="2200247"/>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请在此处添加详细描在此处添此处添加详细描在此处添加详细在此处请在此处添加详细描在此处</a:t>
            </a:r>
          </a:p>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加详细在此处请在此处添加详细描在此处</a:t>
            </a:r>
          </a:p>
        </p:txBody>
      </p:sp>
      <p:pic>
        <p:nvPicPr>
          <p:cNvPr id="8" name="图片 7"/>
          <p:cNvPicPr>
            <a:picLocks noChangeAspect="1"/>
          </p:cNvPicPr>
          <p:nvPr/>
        </p:nvPicPr>
        <p:blipFill>
          <a:blip r:embed="rId5" cstate="email"/>
          <a:stretch>
            <a:fillRect/>
          </a:stretch>
        </p:blipFill>
        <p:spPr>
          <a:xfrm>
            <a:off x="10821275" y="4804961"/>
            <a:ext cx="673095" cy="615883"/>
          </a:xfrm>
          <a:prstGeom prst="rect">
            <a:avLst/>
          </a:prstGeom>
        </p:spPr>
      </p:pic>
      <p:grpSp>
        <p:nvGrpSpPr>
          <p:cNvPr id="9" name="组合 8"/>
          <p:cNvGrpSpPr/>
          <p:nvPr/>
        </p:nvGrpSpPr>
        <p:grpSpPr>
          <a:xfrm>
            <a:off x="0" y="334193"/>
            <a:ext cx="3936318" cy="707955"/>
            <a:chOff x="354" y="266550"/>
            <a:chExt cx="4151586" cy="746672"/>
          </a:xfrm>
        </p:grpSpPr>
        <p:sp>
          <p:nvSpPr>
            <p:cNvPr id="10" name="矩形 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10"/>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2" name="文本框 11"/>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7694121" y="796083"/>
            <a:ext cx="4222883" cy="5628499"/>
          </a:xfrm>
          <a:prstGeom prst="rect">
            <a:avLst/>
          </a:prstGeom>
        </p:spPr>
      </p:pic>
      <p:grpSp>
        <p:nvGrpSpPr>
          <p:cNvPr id="3" name="组合 2"/>
          <p:cNvGrpSpPr/>
          <p:nvPr/>
        </p:nvGrpSpPr>
        <p:grpSpPr>
          <a:xfrm>
            <a:off x="1368063" y="1823167"/>
            <a:ext cx="5055572" cy="985825"/>
            <a:chOff x="2246012" y="2019981"/>
            <a:chExt cx="3566628" cy="934760"/>
          </a:xfrm>
        </p:grpSpPr>
        <p:sp>
          <p:nvSpPr>
            <p:cNvPr id="4" name="文本框 3"/>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5" name="文本框 4"/>
            <p:cNvSpPr txBox="1"/>
            <p:nvPr/>
          </p:nvSpPr>
          <p:spPr>
            <a:xfrm>
              <a:off x="2246012" y="2389313"/>
              <a:ext cx="3566628" cy="565428"/>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nvGrpSpPr>
          <p:cNvPr id="6" name="组合 5"/>
          <p:cNvGrpSpPr/>
          <p:nvPr/>
        </p:nvGrpSpPr>
        <p:grpSpPr>
          <a:xfrm>
            <a:off x="1368064" y="3446949"/>
            <a:ext cx="5520527" cy="985825"/>
            <a:chOff x="2246012" y="2019981"/>
            <a:chExt cx="2301122" cy="934760"/>
          </a:xfrm>
        </p:grpSpPr>
        <p:sp>
          <p:nvSpPr>
            <p:cNvPr id="7" name="文本框 6"/>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8" name="文本框 7"/>
            <p:cNvSpPr txBox="1"/>
            <p:nvPr/>
          </p:nvSpPr>
          <p:spPr>
            <a:xfrm>
              <a:off x="2246012" y="2389313"/>
              <a:ext cx="2301122" cy="565428"/>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nvGrpSpPr>
          <p:cNvPr id="9" name="组合 8"/>
          <p:cNvGrpSpPr/>
          <p:nvPr/>
        </p:nvGrpSpPr>
        <p:grpSpPr>
          <a:xfrm>
            <a:off x="1368064" y="5133036"/>
            <a:ext cx="5520527" cy="985825"/>
            <a:chOff x="2246012" y="2019981"/>
            <a:chExt cx="2301122" cy="934760"/>
          </a:xfrm>
        </p:grpSpPr>
        <p:sp>
          <p:nvSpPr>
            <p:cNvPr id="10" name="文本框 9"/>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1" name="文本框 10"/>
            <p:cNvSpPr txBox="1"/>
            <p:nvPr/>
          </p:nvSpPr>
          <p:spPr>
            <a:xfrm>
              <a:off x="2246012" y="2389313"/>
              <a:ext cx="2301122" cy="565428"/>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nvGrpSpPr>
          <p:cNvPr id="12" name="组合 11"/>
          <p:cNvGrpSpPr/>
          <p:nvPr/>
        </p:nvGrpSpPr>
        <p:grpSpPr>
          <a:xfrm>
            <a:off x="0" y="334193"/>
            <a:ext cx="3936318" cy="707955"/>
            <a:chOff x="354" y="266550"/>
            <a:chExt cx="4151586" cy="746672"/>
          </a:xfrm>
        </p:grpSpPr>
        <p:sp>
          <p:nvSpPr>
            <p:cNvPr id="13" name="矩形 12"/>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5" name="文本框 14"/>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2368691" y="3517146"/>
            <a:ext cx="7925708" cy="10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a:defRPr/>
            </a:pPr>
            <a:r>
              <a:rPr lang="zh-CN" altLang="en-US" sz="6330" dirty="0">
                <a:solidFill>
                  <a:schemeClr val="tx2"/>
                </a:solidFill>
                <a:latin typeface="方正兰亭黑_GBK" panose="02000000000000000000" pitchFamily="2" charset="-122"/>
                <a:ea typeface="方正兰亭黑_GBK" panose="02000000000000000000" pitchFamily="2" charset="-122"/>
              </a:rPr>
              <a:t>研究过程</a:t>
            </a:r>
          </a:p>
        </p:txBody>
      </p:sp>
      <p:sp>
        <p:nvSpPr>
          <p:cNvPr id="16" name="矩形 15"/>
          <p:cNvSpPr>
            <a:spLocks noChangeArrowheads="1"/>
          </p:cNvSpPr>
          <p:nvPr/>
        </p:nvSpPr>
        <p:spPr bwMode="auto">
          <a:xfrm>
            <a:off x="3349884" y="4588294"/>
            <a:ext cx="5963323" cy="59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eaLnBrk="1" hangingPunct="1">
              <a:lnSpc>
                <a:spcPct val="130000"/>
              </a:lnSpc>
            </a:pPr>
            <a:r>
              <a:rPr lang="zh-CN" altLang="en-US" sz="1265" dirty="0">
                <a:solidFill>
                  <a:srgbClr val="404040"/>
                </a:solidFill>
                <a:latin typeface="微软雅黑 Light" panose="020B0502040204020203" pitchFamily="34" charset="-122"/>
                <a:ea typeface="微软雅黑 Light" panose="020B0502040204020203" pitchFamily="34" charset="-122"/>
              </a:rPr>
              <a:t>单击此处添加文字阐述，添加简短问题说明文字，具体说明文字在此处添加此处单击此处添加文字阐述，</a:t>
            </a:r>
          </a:p>
        </p:txBody>
      </p:sp>
      <p:pic>
        <p:nvPicPr>
          <p:cNvPr id="5" name="图片 4"/>
          <p:cNvPicPr>
            <a:picLocks noChangeAspect="1"/>
          </p:cNvPicPr>
          <p:nvPr/>
        </p:nvPicPr>
        <p:blipFill>
          <a:blip r:embed="rId3" cstate="email"/>
          <a:stretch>
            <a:fillRect/>
          </a:stretch>
        </p:blipFill>
        <p:spPr>
          <a:xfrm>
            <a:off x="4496473" y="399132"/>
            <a:ext cx="3670143" cy="3670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649"/>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6750827" y="1714406"/>
            <a:ext cx="4696758" cy="4527207"/>
          </a:xfrm>
          <a:prstGeom prst="rect">
            <a:avLst/>
          </a:prstGeom>
        </p:spPr>
      </p:pic>
      <p:grpSp>
        <p:nvGrpSpPr>
          <p:cNvPr id="4" name="组合 3"/>
          <p:cNvGrpSpPr/>
          <p:nvPr/>
        </p:nvGrpSpPr>
        <p:grpSpPr>
          <a:xfrm>
            <a:off x="1994218" y="1919552"/>
            <a:ext cx="3922573" cy="1647978"/>
            <a:chOff x="2246012" y="2019981"/>
            <a:chExt cx="2767315" cy="1562613"/>
          </a:xfrm>
        </p:grpSpPr>
        <p:sp>
          <p:nvSpPr>
            <p:cNvPr id="5" name="文本框 4"/>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6" name="文本框 5"/>
            <p:cNvSpPr txBox="1"/>
            <p:nvPr/>
          </p:nvSpPr>
          <p:spPr>
            <a:xfrm>
              <a:off x="2246012" y="2479463"/>
              <a:ext cx="2767315" cy="1103131"/>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请在此处添加详细描述文本，尽量与标题文本语言风格相符合，语言描述尽标题文本语言风格相符合，语言描述尽量简洁生动。请在此处添加详细描述文本</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量简洁生动。请在此处添加详细描述文本</a:t>
              </a:r>
            </a:p>
          </p:txBody>
        </p:sp>
      </p:grpSp>
      <p:grpSp>
        <p:nvGrpSpPr>
          <p:cNvPr id="7" name="组合 6"/>
          <p:cNvGrpSpPr/>
          <p:nvPr/>
        </p:nvGrpSpPr>
        <p:grpSpPr>
          <a:xfrm>
            <a:off x="1994218" y="4252244"/>
            <a:ext cx="3922573" cy="1647978"/>
            <a:chOff x="2246012" y="2019981"/>
            <a:chExt cx="2767315" cy="1562613"/>
          </a:xfrm>
        </p:grpSpPr>
        <p:sp>
          <p:nvSpPr>
            <p:cNvPr id="8" name="文本框 7"/>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9" name="文本框 8"/>
            <p:cNvSpPr txBox="1"/>
            <p:nvPr/>
          </p:nvSpPr>
          <p:spPr>
            <a:xfrm>
              <a:off x="2246012" y="2479463"/>
              <a:ext cx="2767315" cy="1103131"/>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请在此处添加详细描述文本，尽量与标题文本语言风格相符合，语言描述尽标题文本语言风格相符合，语言描述尽量简洁生动。请在此处添加详细描述文本</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量简洁生动。请在此处添加详细描述文本</a:t>
              </a:r>
            </a:p>
          </p:txBody>
        </p:sp>
      </p:grpSp>
      <p:grpSp>
        <p:nvGrpSpPr>
          <p:cNvPr id="10" name="组合 9"/>
          <p:cNvGrpSpPr/>
          <p:nvPr/>
        </p:nvGrpSpPr>
        <p:grpSpPr>
          <a:xfrm>
            <a:off x="0" y="334193"/>
            <a:ext cx="3936318" cy="707955"/>
            <a:chOff x="354" y="266550"/>
            <a:chExt cx="4151586" cy="746672"/>
          </a:xfrm>
        </p:grpSpPr>
        <p:sp>
          <p:nvSpPr>
            <p:cNvPr id="11" name="矩形 1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3" name="文本框 12"/>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670751" y="3449711"/>
            <a:ext cx="9522989" cy="3013603"/>
          </a:xfrm>
          <a:prstGeom prst="rect">
            <a:avLst/>
          </a:prstGeom>
        </p:spPr>
      </p:pic>
      <p:sp>
        <p:nvSpPr>
          <p:cNvPr id="4" name="文本框 3"/>
          <p:cNvSpPr txBox="1"/>
          <p:nvPr/>
        </p:nvSpPr>
        <p:spPr>
          <a:xfrm>
            <a:off x="10770925" y="1181444"/>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5" name="文本框 4"/>
          <p:cNvSpPr txBox="1"/>
          <p:nvPr/>
        </p:nvSpPr>
        <p:spPr>
          <a:xfrm>
            <a:off x="2469231" y="1182862"/>
            <a:ext cx="8363443" cy="1779080"/>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请在此处添加详细描在此处添加详细在此处添加详细描述请在此处添加详细描在此处添加详细在此处添加详细描述</a:t>
            </a:r>
          </a:p>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a:t>
            </a:r>
          </a:p>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a:t>
            </a:r>
          </a:p>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a:t>
            </a:r>
          </a:p>
          <a:p>
            <a:pPr>
              <a:lnSpc>
                <a:spcPct val="150000"/>
              </a:lnSpc>
            </a:pPr>
            <a:endPar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cstate="email"/>
          <a:stretch>
            <a:fillRect/>
          </a:stretch>
        </p:blipFill>
        <p:spPr>
          <a:xfrm>
            <a:off x="10641190" y="645264"/>
            <a:ext cx="673095" cy="615883"/>
          </a:xfrm>
          <a:prstGeom prst="rect">
            <a:avLst/>
          </a:prstGeom>
        </p:spPr>
      </p:pic>
      <p:grpSp>
        <p:nvGrpSpPr>
          <p:cNvPr id="7" name="组合 6"/>
          <p:cNvGrpSpPr/>
          <p:nvPr/>
        </p:nvGrpSpPr>
        <p:grpSpPr>
          <a:xfrm>
            <a:off x="0" y="334193"/>
            <a:ext cx="3936318" cy="707955"/>
            <a:chOff x="354" y="266550"/>
            <a:chExt cx="4151586" cy="746672"/>
          </a:xfrm>
        </p:grpSpPr>
        <p:sp>
          <p:nvSpPr>
            <p:cNvPr id="8" name="矩形 7"/>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464132" y="824446"/>
            <a:ext cx="4018747" cy="5729586"/>
          </a:xfrm>
          <a:prstGeom prst="rect">
            <a:avLst/>
          </a:prstGeom>
        </p:spPr>
      </p:pic>
      <p:pic>
        <p:nvPicPr>
          <p:cNvPr id="3" name="图片 2"/>
          <p:cNvPicPr>
            <a:picLocks noChangeAspect="1"/>
          </p:cNvPicPr>
          <p:nvPr/>
        </p:nvPicPr>
        <p:blipFill>
          <a:blip r:embed="rId4" cstate="email"/>
          <a:stretch>
            <a:fillRect/>
          </a:stretch>
        </p:blipFill>
        <p:spPr>
          <a:xfrm>
            <a:off x="6944502" y="1622758"/>
            <a:ext cx="953122" cy="1347986"/>
          </a:xfrm>
          <a:prstGeom prst="rect">
            <a:avLst/>
          </a:prstGeom>
        </p:spPr>
      </p:pic>
      <p:grpSp>
        <p:nvGrpSpPr>
          <p:cNvPr id="4" name="组合 3"/>
          <p:cNvGrpSpPr/>
          <p:nvPr/>
        </p:nvGrpSpPr>
        <p:grpSpPr>
          <a:xfrm>
            <a:off x="7897624" y="2101998"/>
            <a:ext cx="3922573" cy="1647978"/>
            <a:chOff x="2246012" y="2019981"/>
            <a:chExt cx="2767315" cy="1562613"/>
          </a:xfrm>
        </p:grpSpPr>
        <p:sp>
          <p:nvSpPr>
            <p:cNvPr id="5" name="文本框 4"/>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6" name="文本框 5"/>
            <p:cNvSpPr txBox="1"/>
            <p:nvPr/>
          </p:nvSpPr>
          <p:spPr>
            <a:xfrm>
              <a:off x="2246012" y="2479463"/>
              <a:ext cx="2767315" cy="1103131"/>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请在此处添加详细描述文本，尽量与标题文本语言风格相符合，语言描述尽标题文本语言风格相符合，语言描述尽量简洁生动。请在此处添加详细描述文本</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量简洁生动。请在此处添加详细描述文本</a:t>
              </a:r>
            </a:p>
          </p:txBody>
        </p:sp>
      </p:grpSp>
      <p:pic>
        <p:nvPicPr>
          <p:cNvPr id="7" name="图片 6"/>
          <p:cNvPicPr>
            <a:picLocks noChangeAspect="1"/>
          </p:cNvPicPr>
          <p:nvPr/>
        </p:nvPicPr>
        <p:blipFill>
          <a:blip r:embed="rId4" cstate="email"/>
          <a:stretch>
            <a:fillRect/>
          </a:stretch>
        </p:blipFill>
        <p:spPr>
          <a:xfrm>
            <a:off x="5645667" y="3850181"/>
            <a:ext cx="953122" cy="1347986"/>
          </a:xfrm>
          <a:prstGeom prst="rect">
            <a:avLst/>
          </a:prstGeom>
        </p:spPr>
      </p:pic>
      <p:grpSp>
        <p:nvGrpSpPr>
          <p:cNvPr id="8" name="组合 7"/>
          <p:cNvGrpSpPr/>
          <p:nvPr/>
        </p:nvGrpSpPr>
        <p:grpSpPr>
          <a:xfrm>
            <a:off x="6598788" y="4329421"/>
            <a:ext cx="3922573" cy="1647978"/>
            <a:chOff x="2246012" y="2019981"/>
            <a:chExt cx="2767315" cy="1562613"/>
          </a:xfrm>
        </p:grpSpPr>
        <p:sp>
          <p:nvSpPr>
            <p:cNvPr id="9" name="文本框 8"/>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0" name="文本框 9"/>
            <p:cNvSpPr txBox="1"/>
            <p:nvPr/>
          </p:nvSpPr>
          <p:spPr>
            <a:xfrm>
              <a:off x="2246012" y="2479463"/>
              <a:ext cx="2767315" cy="1103131"/>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请在此处添加详细描述文本，尽量与标题文本语言风格相符合，语言描述尽标题文本语言风格相符合，语言描述尽量简洁生动。请在此处添加详细描述文本</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量简洁生动。请在此处添加详细描述文本</a:t>
              </a:r>
            </a:p>
          </p:txBody>
        </p:sp>
      </p:grpSp>
      <p:grpSp>
        <p:nvGrpSpPr>
          <p:cNvPr id="11" name="组合 10"/>
          <p:cNvGrpSpPr/>
          <p:nvPr/>
        </p:nvGrpSpPr>
        <p:grpSpPr>
          <a:xfrm>
            <a:off x="0" y="334193"/>
            <a:ext cx="3936318" cy="707955"/>
            <a:chOff x="354" y="266550"/>
            <a:chExt cx="4151586" cy="746672"/>
          </a:xfrm>
        </p:grpSpPr>
        <p:sp>
          <p:nvSpPr>
            <p:cNvPr id="12" name="矩形 11"/>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4" name="文本框 13"/>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853010" y="3663322"/>
            <a:ext cx="4322434" cy="2730182"/>
          </a:xfrm>
          <a:prstGeom prst="rect">
            <a:avLst/>
          </a:prstGeom>
        </p:spPr>
      </p:pic>
      <p:pic>
        <p:nvPicPr>
          <p:cNvPr id="3" name="图片 2"/>
          <p:cNvPicPr>
            <a:picLocks noChangeAspect="1"/>
          </p:cNvPicPr>
          <p:nvPr/>
        </p:nvPicPr>
        <p:blipFill>
          <a:blip r:embed="rId4" cstate="email"/>
          <a:stretch>
            <a:fillRect/>
          </a:stretch>
        </p:blipFill>
        <p:spPr>
          <a:xfrm>
            <a:off x="6825450" y="804703"/>
            <a:ext cx="4573791" cy="2858619"/>
          </a:xfrm>
          <a:prstGeom prst="rect">
            <a:avLst/>
          </a:prstGeom>
        </p:spPr>
      </p:pic>
      <p:sp>
        <p:nvSpPr>
          <p:cNvPr id="4" name="文本框 3"/>
          <p:cNvSpPr txBox="1"/>
          <p:nvPr/>
        </p:nvSpPr>
        <p:spPr>
          <a:xfrm>
            <a:off x="3070331" y="1442619"/>
            <a:ext cx="1696683" cy="1756799"/>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a:t>
            </a:r>
          </a:p>
        </p:txBody>
      </p:sp>
      <p:pic>
        <p:nvPicPr>
          <p:cNvPr id="5" name="图片 4"/>
          <p:cNvPicPr>
            <a:picLocks noChangeAspect="1"/>
          </p:cNvPicPr>
          <p:nvPr/>
        </p:nvPicPr>
        <p:blipFill>
          <a:blip r:embed="rId5" cstate="email"/>
          <a:stretch>
            <a:fillRect/>
          </a:stretch>
        </p:blipFill>
        <p:spPr>
          <a:xfrm>
            <a:off x="5161031" y="1971131"/>
            <a:ext cx="673095" cy="615883"/>
          </a:xfrm>
          <a:prstGeom prst="rect">
            <a:avLst/>
          </a:prstGeom>
        </p:spPr>
      </p:pic>
      <p:sp>
        <p:nvSpPr>
          <p:cNvPr id="6" name="文本框 5"/>
          <p:cNvSpPr txBox="1"/>
          <p:nvPr/>
        </p:nvSpPr>
        <p:spPr>
          <a:xfrm>
            <a:off x="5568990" y="4404562"/>
            <a:ext cx="1696683" cy="1756799"/>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a:t>
            </a:r>
          </a:p>
        </p:txBody>
      </p:sp>
      <p:pic>
        <p:nvPicPr>
          <p:cNvPr id="7" name="图片 6"/>
          <p:cNvPicPr>
            <a:picLocks noChangeAspect="1"/>
          </p:cNvPicPr>
          <p:nvPr/>
        </p:nvPicPr>
        <p:blipFill>
          <a:blip r:embed="rId5" cstate="email"/>
          <a:stretch>
            <a:fillRect/>
          </a:stretch>
        </p:blipFill>
        <p:spPr>
          <a:xfrm>
            <a:off x="7659689" y="4933074"/>
            <a:ext cx="673095" cy="615883"/>
          </a:xfrm>
          <a:prstGeom prst="rect">
            <a:avLst/>
          </a:prstGeom>
        </p:spPr>
      </p:pic>
      <p:sp>
        <p:nvSpPr>
          <p:cNvPr id="8" name="文本框 7"/>
          <p:cNvSpPr txBox="1"/>
          <p:nvPr/>
        </p:nvSpPr>
        <p:spPr>
          <a:xfrm>
            <a:off x="8452166" y="4404562"/>
            <a:ext cx="1696683" cy="1756799"/>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a:t>
            </a:r>
          </a:p>
        </p:txBody>
      </p:sp>
      <p:pic>
        <p:nvPicPr>
          <p:cNvPr id="9" name="图片 8"/>
          <p:cNvPicPr>
            <a:picLocks noChangeAspect="1"/>
          </p:cNvPicPr>
          <p:nvPr/>
        </p:nvPicPr>
        <p:blipFill>
          <a:blip r:embed="rId5" cstate="email"/>
          <a:stretch>
            <a:fillRect/>
          </a:stretch>
        </p:blipFill>
        <p:spPr>
          <a:xfrm>
            <a:off x="10542865" y="4933074"/>
            <a:ext cx="673095" cy="615883"/>
          </a:xfrm>
          <a:prstGeom prst="rect">
            <a:avLst/>
          </a:prstGeom>
        </p:spPr>
      </p:pic>
      <p:grpSp>
        <p:nvGrpSpPr>
          <p:cNvPr id="10" name="组合 9"/>
          <p:cNvGrpSpPr/>
          <p:nvPr/>
        </p:nvGrpSpPr>
        <p:grpSpPr>
          <a:xfrm>
            <a:off x="0" y="334193"/>
            <a:ext cx="3936318" cy="707955"/>
            <a:chOff x="354" y="266550"/>
            <a:chExt cx="4151586" cy="746672"/>
          </a:xfrm>
        </p:grpSpPr>
        <p:sp>
          <p:nvSpPr>
            <p:cNvPr id="11" name="矩形 1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3" name="文本框 12"/>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862547" y="2246173"/>
            <a:ext cx="11223496" cy="3153696"/>
            <a:chOff x="817532" y="2129821"/>
            <a:chExt cx="10642121" cy="2990335"/>
          </a:xfrm>
        </p:grpSpPr>
        <p:pic>
          <p:nvPicPr>
            <p:cNvPr id="2" name="图片 1"/>
            <p:cNvPicPr>
              <a:picLocks noChangeAspect="1"/>
            </p:cNvPicPr>
            <p:nvPr/>
          </p:nvPicPr>
          <p:blipFill>
            <a:blip r:embed="rId3" cstate="email"/>
            <a:stretch>
              <a:fillRect/>
            </a:stretch>
          </p:blipFill>
          <p:spPr>
            <a:xfrm>
              <a:off x="5578129" y="2129821"/>
              <a:ext cx="1120926" cy="1051180"/>
            </a:xfrm>
            <a:prstGeom prst="rect">
              <a:avLst/>
            </a:prstGeom>
          </p:spPr>
        </p:pic>
        <p:pic>
          <p:nvPicPr>
            <p:cNvPr id="3" name="图片 2"/>
            <p:cNvPicPr>
              <a:picLocks noChangeAspect="1"/>
            </p:cNvPicPr>
            <p:nvPr/>
          </p:nvPicPr>
          <p:blipFill>
            <a:blip r:embed="rId4" cstate="email"/>
            <a:stretch>
              <a:fillRect/>
            </a:stretch>
          </p:blipFill>
          <p:spPr>
            <a:xfrm>
              <a:off x="1851452" y="2129821"/>
              <a:ext cx="994196" cy="932023"/>
            </a:xfrm>
            <a:prstGeom prst="rect">
              <a:avLst/>
            </a:prstGeom>
          </p:spPr>
        </p:pic>
        <p:pic>
          <p:nvPicPr>
            <p:cNvPr id="4" name="图片 3"/>
            <p:cNvPicPr>
              <a:picLocks noChangeAspect="1"/>
            </p:cNvPicPr>
            <p:nvPr/>
          </p:nvPicPr>
          <p:blipFill>
            <a:blip r:embed="rId5" cstate="email"/>
            <a:stretch>
              <a:fillRect/>
            </a:stretch>
          </p:blipFill>
          <p:spPr>
            <a:xfrm>
              <a:off x="9435158" y="2244098"/>
              <a:ext cx="1058653" cy="992643"/>
            </a:xfrm>
            <a:prstGeom prst="rect">
              <a:avLst/>
            </a:prstGeom>
          </p:spPr>
        </p:pic>
        <p:pic>
          <p:nvPicPr>
            <p:cNvPr id="5" name="图片 4"/>
            <p:cNvPicPr>
              <a:picLocks noChangeAspect="1"/>
            </p:cNvPicPr>
            <p:nvPr/>
          </p:nvPicPr>
          <p:blipFill>
            <a:blip r:embed="rId6" cstate="email"/>
            <a:stretch>
              <a:fillRect/>
            </a:stretch>
          </p:blipFill>
          <p:spPr>
            <a:xfrm>
              <a:off x="7534613" y="3061844"/>
              <a:ext cx="1058653" cy="902969"/>
            </a:xfrm>
            <a:prstGeom prst="rect">
              <a:avLst/>
            </a:prstGeom>
          </p:spPr>
        </p:pic>
        <p:grpSp>
          <p:nvGrpSpPr>
            <p:cNvPr id="6" name="组合 5"/>
            <p:cNvGrpSpPr/>
            <p:nvPr/>
          </p:nvGrpSpPr>
          <p:grpSpPr>
            <a:xfrm>
              <a:off x="947816" y="3255657"/>
              <a:ext cx="2729768" cy="1472463"/>
              <a:chOff x="1168680" y="1584903"/>
              <a:chExt cx="2339986" cy="1472463"/>
            </a:xfrm>
          </p:grpSpPr>
          <p:sp>
            <p:nvSpPr>
              <p:cNvPr id="7" name="文本框 6"/>
              <p:cNvSpPr txBox="1"/>
              <p:nvPr/>
            </p:nvSpPr>
            <p:spPr>
              <a:xfrm>
                <a:off x="1168680" y="1584903"/>
                <a:ext cx="2339986" cy="350201"/>
              </a:xfrm>
              <a:prstGeom prst="rect">
                <a:avLst/>
              </a:prstGeom>
              <a:noFill/>
            </p:spPr>
            <p:txBody>
              <a:bodyPr vert="horz" wrap="square" rtlCol="0">
                <a:spAutoFit/>
              </a:bodyPr>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8" name="文本框 7"/>
              <p:cNvSpPr txBox="1"/>
              <p:nvPr/>
            </p:nvSpPr>
            <p:spPr>
              <a:xfrm>
                <a:off x="1465896" y="1954235"/>
                <a:ext cx="1761103" cy="1103131"/>
              </a:xfrm>
              <a:prstGeom prst="rect">
                <a:avLst/>
              </a:prstGeom>
              <a:noFill/>
            </p:spPr>
            <p:txBody>
              <a:bodyPr vert="horz" wrap="square" rtlCol="0">
                <a:spAutoFit/>
              </a:bodyPr>
              <a:lstStyle/>
              <a:p>
                <a:pPr algn="ct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sp>
          <p:nvSpPr>
            <p:cNvPr id="9" name="椭圆 8"/>
            <p:cNvSpPr/>
            <p:nvPr/>
          </p:nvSpPr>
          <p:spPr>
            <a:xfrm>
              <a:off x="817532" y="2129821"/>
              <a:ext cx="2990335" cy="29903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0" name="组合 9"/>
            <p:cNvGrpSpPr/>
            <p:nvPr/>
          </p:nvGrpSpPr>
          <p:grpSpPr>
            <a:xfrm>
              <a:off x="4773709" y="3255657"/>
              <a:ext cx="2729768" cy="1472463"/>
              <a:chOff x="1168680" y="1584903"/>
              <a:chExt cx="2339986" cy="1472463"/>
            </a:xfrm>
          </p:grpSpPr>
          <p:sp>
            <p:nvSpPr>
              <p:cNvPr id="11" name="文本框 10"/>
              <p:cNvSpPr txBox="1"/>
              <p:nvPr/>
            </p:nvSpPr>
            <p:spPr>
              <a:xfrm>
                <a:off x="1168680" y="1584903"/>
                <a:ext cx="2339986" cy="350201"/>
              </a:xfrm>
              <a:prstGeom prst="rect">
                <a:avLst/>
              </a:prstGeom>
              <a:noFill/>
            </p:spPr>
            <p:txBody>
              <a:bodyPr vert="horz" wrap="square" rtlCol="0">
                <a:spAutoFit/>
              </a:bodyPr>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2" name="文本框 11"/>
              <p:cNvSpPr txBox="1"/>
              <p:nvPr/>
            </p:nvSpPr>
            <p:spPr>
              <a:xfrm>
                <a:off x="1465896" y="1954235"/>
                <a:ext cx="1761103" cy="1103131"/>
              </a:xfrm>
              <a:prstGeom prst="rect">
                <a:avLst/>
              </a:prstGeom>
              <a:noFill/>
            </p:spPr>
            <p:txBody>
              <a:bodyPr vert="horz" wrap="square" rtlCol="0">
                <a:spAutoFit/>
              </a:bodyPr>
              <a:lstStyle/>
              <a:p>
                <a:pPr algn="ct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sp>
          <p:nvSpPr>
            <p:cNvPr id="13" name="椭圆 12"/>
            <p:cNvSpPr/>
            <p:nvPr/>
          </p:nvSpPr>
          <p:spPr>
            <a:xfrm>
              <a:off x="4643425" y="2129821"/>
              <a:ext cx="2990335" cy="29903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4" name="组合 13"/>
            <p:cNvGrpSpPr/>
            <p:nvPr/>
          </p:nvGrpSpPr>
          <p:grpSpPr>
            <a:xfrm>
              <a:off x="8599602" y="3255657"/>
              <a:ext cx="2729768" cy="1472463"/>
              <a:chOff x="1168680" y="1584903"/>
              <a:chExt cx="2339986" cy="1472463"/>
            </a:xfrm>
          </p:grpSpPr>
          <p:sp>
            <p:nvSpPr>
              <p:cNvPr id="15" name="文本框 14"/>
              <p:cNvSpPr txBox="1"/>
              <p:nvPr/>
            </p:nvSpPr>
            <p:spPr>
              <a:xfrm>
                <a:off x="1168680" y="1584903"/>
                <a:ext cx="2339986" cy="350201"/>
              </a:xfrm>
              <a:prstGeom prst="rect">
                <a:avLst/>
              </a:prstGeom>
              <a:noFill/>
            </p:spPr>
            <p:txBody>
              <a:bodyPr vert="horz" wrap="square" rtlCol="0">
                <a:spAutoFit/>
              </a:bodyPr>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6" name="文本框 15"/>
              <p:cNvSpPr txBox="1"/>
              <p:nvPr/>
            </p:nvSpPr>
            <p:spPr>
              <a:xfrm>
                <a:off x="1465896" y="1954235"/>
                <a:ext cx="1761103" cy="1103131"/>
              </a:xfrm>
              <a:prstGeom prst="rect">
                <a:avLst/>
              </a:prstGeom>
              <a:noFill/>
            </p:spPr>
            <p:txBody>
              <a:bodyPr vert="horz" wrap="square" rtlCol="0">
                <a:spAutoFit/>
              </a:bodyPr>
              <a:lstStyle/>
              <a:p>
                <a:pPr algn="ct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sp>
          <p:nvSpPr>
            <p:cNvPr id="17" name="椭圆 16"/>
            <p:cNvSpPr/>
            <p:nvPr/>
          </p:nvSpPr>
          <p:spPr>
            <a:xfrm>
              <a:off x="8469318" y="2129821"/>
              <a:ext cx="2990335" cy="29903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pic>
          <p:nvPicPr>
            <p:cNvPr id="18" name="图片 17"/>
            <p:cNvPicPr>
              <a:picLocks noChangeAspect="1"/>
            </p:cNvPicPr>
            <p:nvPr/>
          </p:nvPicPr>
          <p:blipFill>
            <a:blip r:embed="rId6" cstate="email"/>
            <a:stretch>
              <a:fillRect/>
            </a:stretch>
          </p:blipFill>
          <p:spPr>
            <a:xfrm>
              <a:off x="3695724" y="3276018"/>
              <a:ext cx="1058653" cy="902969"/>
            </a:xfrm>
            <a:prstGeom prst="rect">
              <a:avLst/>
            </a:prstGeom>
          </p:spPr>
        </p:pic>
      </p:grpSp>
      <p:grpSp>
        <p:nvGrpSpPr>
          <p:cNvPr id="20" name="组合 19"/>
          <p:cNvGrpSpPr/>
          <p:nvPr/>
        </p:nvGrpSpPr>
        <p:grpSpPr>
          <a:xfrm>
            <a:off x="0" y="334193"/>
            <a:ext cx="3936318" cy="707955"/>
            <a:chOff x="354" y="266550"/>
            <a:chExt cx="4151586" cy="746672"/>
          </a:xfrm>
        </p:grpSpPr>
        <p:sp>
          <p:nvSpPr>
            <p:cNvPr id="21" name="矩形 2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3" name="文本框 22"/>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2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750817" y="1582099"/>
            <a:ext cx="2304256" cy="2160240"/>
          </a:xfrm>
          <a:prstGeom prst="triangl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cstate="email"/>
          <a:srcRect/>
          <a:stretch>
            <a:fillRect/>
          </a:stretch>
        </p:blipFill>
        <p:spPr>
          <a:xfrm>
            <a:off x="2036887" y="1816125"/>
            <a:ext cx="1800200" cy="2070230"/>
          </a:xfrm>
          <a:prstGeom prst="rect">
            <a:avLst/>
          </a:prstGeom>
        </p:spPr>
      </p:pic>
      <p:sp>
        <p:nvSpPr>
          <p:cNvPr id="18" name="Content Placeholder 2"/>
          <p:cNvSpPr txBox="1"/>
          <p:nvPr/>
        </p:nvSpPr>
        <p:spPr bwMode="auto">
          <a:xfrm>
            <a:off x="1318769" y="4030371"/>
            <a:ext cx="323643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algn="ctr" defTabSz="685165">
              <a:spcBef>
                <a:spcPct val="20000"/>
              </a:spcBef>
              <a:defRPr/>
            </a:pPr>
            <a:r>
              <a:rPr lang="zh-CN" altLang="en-US"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algn="ctr" defTabSz="685165">
              <a:spcBef>
                <a:spcPct val="20000"/>
              </a:spcBef>
              <a:defRPr/>
            </a:pP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a:t>
            </a:r>
            <a:r>
              <a:rPr lang="zh-CN" altLang="en-US"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输入简单的文字概述里输入简单文字概述输入简单的文字概述</a:t>
            </a: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里</a:t>
            </a:r>
            <a:endParaRPr lang="en-US" altLang="zh-CN"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20" name="等腰三角形 19"/>
          <p:cNvSpPr/>
          <p:nvPr/>
        </p:nvSpPr>
        <p:spPr>
          <a:xfrm>
            <a:off x="5635848" y="3018582"/>
            <a:ext cx="2304256" cy="2160240"/>
          </a:xfrm>
          <a:prstGeom prst="triangl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Content Placeholder 2"/>
          <p:cNvSpPr txBox="1"/>
          <p:nvPr/>
        </p:nvSpPr>
        <p:spPr bwMode="auto">
          <a:xfrm>
            <a:off x="5203800" y="5466854"/>
            <a:ext cx="323643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algn="ctr" defTabSz="685165">
              <a:spcBef>
                <a:spcPct val="20000"/>
              </a:spcBef>
              <a:defRPr/>
            </a:pPr>
            <a:r>
              <a:rPr lang="zh-CN" altLang="en-US"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algn="ctr" defTabSz="685165">
              <a:spcBef>
                <a:spcPct val="20000"/>
              </a:spcBef>
              <a:defRPr/>
            </a:pP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a:t>
            </a:r>
            <a:r>
              <a:rPr lang="zh-CN" altLang="en-US"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输入简单的文字概述里输入简单文字概述输入简单的文字概述</a:t>
            </a: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里</a:t>
            </a:r>
            <a:endParaRPr lang="en-US" altLang="zh-CN"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24" name="等腰三角形 23"/>
          <p:cNvSpPr/>
          <p:nvPr/>
        </p:nvSpPr>
        <p:spPr>
          <a:xfrm>
            <a:off x="8810085" y="1661129"/>
            <a:ext cx="2304256" cy="2160240"/>
          </a:xfrm>
          <a:prstGeom prst="triangl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Content Placeholder 2"/>
          <p:cNvSpPr txBox="1"/>
          <p:nvPr/>
        </p:nvSpPr>
        <p:spPr bwMode="auto">
          <a:xfrm>
            <a:off x="8378037" y="4109401"/>
            <a:ext cx="323643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algn="ctr" defTabSz="685165">
              <a:spcBef>
                <a:spcPct val="20000"/>
              </a:spcBef>
              <a:defRPr/>
            </a:pPr>
            <a:r>
              <a:rPr lang="zh-CN" altLang="en-US"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algn="ctr" defTabSz="685165">
              <a:spcBef>
                <a:spcPct val="20000"/>
              </a:spcBef>
              <a:defRPr/>
            </a:pP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a:t>
            </a:r>
            <a:r>
              <a:rPr lang="zh-CN" altLang="en-US"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输入简单的文字概述里输入简单文字概述输入简单的文字概述</a:t>
            </a: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里</a:t>
            </a:r>
            <a:endParaRPr lang="en-US" altLang="zh-CN"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pic>
        <p:nvPicPr>
          <p:cNvPr id="5" name="图片 4"/>
          <p:cNvPicPr>
            <a:picLocks noChangeAspect="1"/>
          </p:cNvPicPr>
          <p:nvPr/>
        </p:nvPicPr>
        <p:blipFill>
          <a:blip r:embed="rId4" cstate="email"/>
          <a:stretch>
            <a:fillRect/>
          </a:stretch>
        </p:blipFill>
        <p:spPr>
          <a:xfrm>
            <a:off x="5561495" y="2241628"/>
            <a:ext cx="2452961" cy="2953365"/>
          </a:xfrm>
          <a:prstGeom prst="rect">
            <a:avLst/>
          </a:prstGeom>
        </p:spPr>
      </p:pic>
      <p:pic>
        <p:nvPicPr>
          <p:cNvPr id="6" name="图片 5"/>
          <p:cNvPicPr>
            <a:picLocks noChangeAspect="1"/>
          </p:cNvPicPr>
          <p:nvPr/>
        </p:nvPicPr>
        <p:blipFill>
          <a:blip r:embed="rId5" cstate="email"/>
          <a:stretch>
            <a:fillRect/>
          </a:stretch>
        </p:blipFill>
        <p:spPr>
          <a:xfrm>
            <a:off x="8867920" y="1034969"/>
            <a:ext cx="2265541" cy="3119973"/>
          </a:xfrm>
          <a:prstGeom prst="rect">
            <a:avLst/>
          </a:prstGeom>
        </p:spPr>
      </p:pic>
      <p:grpSp>
        <p:nvGrpSpPr>
          <p:cNvPr id="22" name="组合 21"/>
          <p:cNvGrpSpPr/>
          <p:nvPr/>
        </p:nvGrpSpPr>
        <p:grpSpPr>
          <a:xfrm>
            <a:off x="0" y="334193"/>
            <a:ext cx="3936318" cy="707955"/>
            <a:chOff x="354" y="266550"/>
            <a:chExt cx="4151586" cy="746672"/>
          </a:xfrm>
        </p:grpSpPr>
        <p:sp>
          <p:nvSpPr>
            <p:cNvPr id="25" name="矩形 24"/>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9" name="文本框 38"/>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25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25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42"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2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20" grpId="0" animBg="1"/>
      <p:bldP spid="23" grpId="0"/>
      <p:bldP spid="24"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2368691" y="3517146"/>
            <a:ext cx="7925708" cy="10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a:defRPr/>
            </a:pPr>
            <a:r>
              <a:rPr lang="zh-CN" altLang="en-US" sz="6330" dirty="0">
                <a:solidFill>
                  <a:schemeClr val="tx2"/>
                </a:solidFill>
                <a:latin typeface="方正兰亭黑_GBK" panose="02000000000000000000" pitchFamily="2" charset="-122"/>
                <a:ea typeface="方正兰亭黑_GBK" panose="02000000000000000000" pitchFamily="2" charset="-122"/>
              </a:rPr>
              <a:t>市场分析</a:t>
            </a:r>
          </a:p>
        </p:txBody>
      </p:sp>
      <p:sp>
        <p:nvSpPr>
          <p:cNvPr id="16" name="矩形 15"/>
          <p:cNvSpPr>
            <a:spLocks noChangeArrowheads="1"/>
          </p:cNvSpPr>
          <p:nvPr/>
        </p:nvSpPr>
        <p:spPr bwMode="auto">
          <a:xfrm>
            <a:off x="3349884" y="4588294"/>
            <a:ext cx="5963323" cy="59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eaLnBrk="1" hangingPunct="1">
              <a:lnSpc>
                <a:spcPct val="130000"/>
              </a:lnSpc>
            </a:pPr>
            <a:r>
              <a:rPr lang="zh-CN" altLang="en-US" sz="1265" dirty="0">
                <a:solidFill>
                  <a:srgbClr val="404040"/>
                </a:solidFill>
                <a:latin typeface="微软雅黑 Light" panose="020B0502040204020203" pitchFamily="34" charset="-122"/>
                <a:ea typeface="微软雅黑 Light" panose="020B0502040204020203" pitchFamily="34" charset="-122"/>
              </a:rPr>
              <a:t>单击此处添加文字阐述，添加简短问题说明文字，具体说明文字在此处添加此处单击此处添加文字阐述，</a:t>
            </a:r>
          </a:p>
        </p:txBody>
      </p:sp>
      <p:pic>
        <p:nvPicPr>
          <p:cNvPr id="5" name="图片 4"/>
          <p:cNvPicPr>
            <a:picLocks noChangeAspect="1"/>
          </p:cNvPicPr>
          <p:nvPr/>
        </p:nvPicPr>
        <p:blipFill>
          <a:blip r:embed="rId3" cstate="email"/>
          <a:stretch>
            <a:fillRect/>
          </a:stretch>
        </p:blipFill>
        <p:spPr>
          <a:xfrm>
            <a:off x="4496473" y="399132"/>
            <a:ext cx="3670143" cy="3670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649"/>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12306" y="294115"/>
            <a:ext cx="12466457" cy="668326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email"/>
          <a:stretch>
            <a:fillRect/>
          </a:stretch>
        </p:blipFill>
        <p:spPr>
          <a:xfrm>
            <a:off x="567951" y="-560139"/>
            <a:ext cx="5072553" cy="9007403"/>
          </a:xfrm>
          <a:prstGeom prst="rect">
            <a:avLst/>
          </a:prstGeom>
        </p:spPr>
      </p:pic>
      <p:grpSp>
        <p:nvGrpSpPr>
          <p:cNvPr id="16" name="组合 15"/>
          <p:cNvGrpSpPr/>
          <p:nvPr/>
        </p:nvGrpSpPr>
        <p:grpSpPr>
          <a:xfrm>
            <a:off x="6254456" y="1617219"/>
            <a:ext cx="5590589" cy="4037056"/>
            <a:chOff x="78928" y="162416"/>
            <a:chExt cx="5590589" cy="4037056"/>
          </a:xfrm>
        </p:grpSpPr>
        <p:sp>
          <p:nvSpPr>
            <p:cNvPr id="28" name="椭圆 27"/>
            <p:cNvSpPr/>
            <p:nvPr/>
          </p:nvSpPr>
          <p:spPr>
            <a:xfrm>
              <a:off x="2150576" y="1915974"/>
              <a:ext cx="316619" cy="316619"/>
            </a:xfrm>
            <a:prstGeom prst="ellipse">
              <a:avLst/>
            </a:prstGeom>
            <a:solidFill>
              <a:srgbClr val="E6B1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29" name="椭圆 28"/>
            <p:cNvSpPr/>
            <p:nvPr/>
          </p:nvSpPr>
          <p:spPr>
            <a:xfrm>
              <a:off x="1299479" y="1794888"/>
              <a:ext cx="207348" cy="207348"/>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30" name="文本框 29"/>
            <p:cNvSpPr txBox="1"/>
            <p:nvPr/>
          </p:nvSpPr>
          <p:spPr>
            <a:xfrm>
              <a:off x="178554" y="1071613"/>
              <a:ext cx="1114425" cy="1446550"/>
            </a:xfrm>
            <a:prstGeom prst="rect">
              <a:avLst/>
            </a:prstGeom>
            <a:noFill/>
          </p:spPr>
          <p:txBody>
            <a:bodyPr wrap="square" rtlCol="0">
              <a:spAutoFit/>
            </a:bodyPr>
            <a:lstStyle/>
            <a:p>
              <a:r>
                <a:rPr lang="zh-CN" altLang="en-US" sz="8800" dirty="0" smtClean="0">
                  <a:solidFill>
                    <a:schemeClr val="accent6"/>
                  </a:solidFill>
                  <a:latin typeface="造字工房尚雅体演示版常规体" pitchFamily="50" charset="-122"/>
                  <a:ea typeface="造字工房尚雅体演示版常规体" pitchFamily="50" charset="-122"/>
                </a:rPr>
                <a:t>遇</a:t>
              </a:r>
              <a:endParaRPr lang="zh-CN" altLang="en-US" sz="8800" dirty="0">
                <a:solidFill>
                  <a:schemeClr val="accent6"/>
                </a:solidFill>
                <a:latin typeface="造字工房尚雅体演示版常规体" pitchFamily="50" charset="-122"/>
                <a:ea typeface="造字工房尚雅体演示版常规体" pitchFamily="50" charset="-122"/>
              </a:endParaRPr>
            </a:p>
          </p:txBody>
        </p:sp>
        <p:sp>
          <p:nvSpPr>
            <p:cNvPr id="31" name="文本框 30"/>
            <p:cNvSpPr txBox="1"/>
            <p:nvPr/>
          </p:nvSpPr>
          <p:spPr>
            <a:xfrm>
              <a:off x="2143607" y="1228349"/>
              <a:ext cx="1114425" cy="1446550"/>
            </a:xfrm>
            <a:prstGeom prst="rect">
              <a:avLst/>
            </a:prstGeom>
            <a:noFill/>
          </p:spPr>
          <p:txBody>
            <a:bodyPr wrap="square" rtlCol="0">
              <a:spAutoFit/>
            </a:bodyPr>
            <a:lstStyle/>
            <a:p>
              <a:r>
                <a:rPr lang="zh-CN" altLang="en-US" sz="8800" dirty="0" smtClean="0">
                  <a:solidFill>
                    <a:schemeClr val="accent6"/>
                  </a:solidFill>
                  <a:latin typeface="造字工房尚雅体演示版常规体" pitchFamily="50" charset="-122"/>
                  <a:ea typeface="造字工房尚雅体演示版常规体" pitchFamily="50" charset="-122"/>
                </a:rPr>
                <a:t>多</a:t>
              </a:r>
              <a:endParaRPr lang="zh-CN" altLang="en-US" sz="8800" dirty="0">
                <a:solidFill>
                  <a:schemeClr val="accent6"/>
                </a:solidFill>
                <a:latin typeface="造字工房尚雅体演示版常规体" pitchFamily="50" charset="-122"/>
                <a:ea typeface="造字工房尚雅体演示版常规体" pitchFamily="50" charset="-122"/>
              </a:endParaRPr>
            </a:p>
          </p:txBody>
        </p:sp>
        <p:sp>
          <p:nvSpPr>
            <p:cNvPr id="32" name="椭圆 31"/>
            <p:cNvSpPr/>
            <p:nvPr/>
          </p:nvSpPr>
          <p:spPr>
            <a:xfrm>
              <a:off x="779887" y="1006010"/>
              <a:ext cx="224970" cy="224970"/>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33" name="文本框 32"/>
            <p:cNvSpPr txBox="1"/>
            <p:nvPr/>
          </p:nvSpPr>
          <p:spPr>
            <a:xfrm>
              <a:off x="1172978" y="431876"/>
              <a:ext cx="854907" cy="1621124"/>
            </a:xfrm>
            <a:prstGeom prst="rect">
              <a:avLst/>
            </a:prstGeom>
            <a:noFill/>
          </p:spPr>
          <p:txBody>
            <a:bodyPr wrap="square" rtlCol="0">
              <a:spAutoFit/>
            </a:bodyPr>
            <a:lstStyle/>
            <a:p>
              <a:r>
                <a:rPr lang="zh-CN" altLang="en-US" sz="9600" dirty="0" smtClean="0">
                  <a:solidFill>
                    <a:schemeClr val="accent6"/>
                  </a:solidFill>
                  <a:latin typeface="造字工房尚雅体演示版常规体" pitchFamily="50" charset="-122"/>
                  <a:ea typeface="造字工房尚雅体演示版常规体" pitchFamily="50" charset="-122"/>
                </a:rPr>
                <a:t>见</a:t>
              </a:r>
              <a:endParaRPr lang="zh-CN" altLang="en-US" sz="9600" dirty="0">
                <a:solidFill>
                  <a:schemeClr val="accent6"/>
                </a:solidFill>
                <a:latin typeface="造字工房尚雅体演示版常规体" pitchFamily="50" charset="-122"/>
                <a:ea typeface="造字工房尚雅体演示版常规体" pitchFamily="50" charset="-122"/>
              </a:endParaRPr>
            </a:p>
          </p:txBody>
        </p:sp>
        <p:sp>
          <p:nvSpPr>
            <p:cNvPr id="34" name="椭圆 33"/>
            <p:cNvSpPr/>
            <p:nvPr/>
          </p:nvSpPr>
          <p:spPr>
            <a:xfrm>
              <a:off x="3377363" y="1898562"/>
              <a:ext cx="293347" cy="293347"/>
            </a:xfrm>
            <a:prstGeom prst="ellipse">
              <a:avLst/>
            </a:prstGeom>
            <a:solidFill>
              <a:srgbClr val="CBC7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35" name="文本框 34"/>
            <p:cNvSpPr txBox="1"/>
            <p:nvPr/>
          </p:nvSpPr>
          <p:spPr>
            <a:xfrm>
              <a:off x="3089529" y="1157110"/>
              <a:ext cx="1114425" cy="1785104"/>
            </a:xfrm>
            <a:prstGeom prst="rect">
              <a:avLst/>
            </a:prstGeom>
            <a:noFill/>
          </p:spPr>
          <p:txBody>
            <a:bodyPr wrap="square" rtlCol="0">
              <a:spAutoFit/>
            </a:bodyPr>
            <a:lstStyle/>
            <a:p>
              <a:r>
                <a:rPr lang="zh-CN" altLang="en-US" sz="11000" dirty="0" smtClean="0">
                  <a:solidFill>
                    <a:schemeClr val="accent6"/>
                  </a:solidFill>
                  <a:latin typeface="造字工房尚雅体演示版常规体" pitchFamily="50" charset="-122"/>
                  <a:ea typeface="造字工房尚雅体演示版常规体" pitchFamily="50" charset="-122"/>
                </a:rPr>
                <a:t>肉</a:t>
              </a:r>
              <a:endParaRPr lang="zh-CN" altLang="en-US" sz="11000" dirty="0">
                <a:solidFill>
                  <a:schemeClr val="accent6"/>
                </a:solidFill>
                <a:latin typeface="造字工房尚雅体演示版常规体" pitchFamily="50" charset="-122"/>
                <a:ea typeface="造字工房尚雅体演示版常规体" pitchFamily="50" charset="-122"/>
              </a:endParaRPr>
            </a:p>
          </p:txBody>
        </p:sp>
        <p:sp>
          <p:nvSpPr>
            <p:cNvPr id="36" name="矩形 35"/>
            <p:cNvSpPr/>
            <p:nvPr/>
          </p:nvSpPr>
          <p:spPr>
            <a:xfrm>
              <a:off x="802184" y="2458315"/>
              <a:ext cx="2073003" cy="400110"/>
            </a:xfrm>
            <a:prstGeom prst="rect">
              <a:avLst/>
            </a:prstGeom>
          </p:spPr>
          <p:txBody>
            <a:bodyPr wrap="none">
              <a:spAutoFit/>
            </a:bodyPr>
            <a:lstStyle/>
            <a:p>
              <a:r>
                <a:rPr lang="en-US" altLang="zh-CN" sz="2000" dirty="0" smtClean="0">
                  <a:solidFill>
                    <a:schemeClr val="tx1">
                      <a:lumMod val="65000"/>
                      <a:lumOff val="35000"/>
                    </a:schemeClr>
                  </a:solidFill>
                  <a:latin typeface="造字工房尚雅体演示版常规体" pitchFamily="50" charset="-122"/>
                  <a:ea typeface="造字工房尚雅体演示版常规体" pitchFamily="50" charset="-122"/>
                </a:rPr>
                <a:t>NEW SUMMER</a:t>
              </a:r>
              <a:endParaRPr lang="zh-CN" altLang="en-US" sz="2000" dirty="0">
                <a:solidFill>
                  <a:schemeClr val="tx1">
                    <a:lumMod val="65000"/>
                    <a:lumOff val="35000"/>
                  </a:schemeClr>
                </a:solidFill>
                <a:latin typeface="造字工房尚雅体演示版常规体" pitchFamily="50" charset="-122"/>
                <a:ea typeface="造字工房尚雅体演示版常规体" pitchFamily="50" charset="-122"/>
              </a:endParaRPr>
            </a:p>
          </p:txBody>
        </p:sp>
        <p:sp>
          <p:nvSpPr>
            <p:cNvPr id="37" name="文本框 36"/>
            <p:cNvSpPr txBox="1"/>
            <p:nvPr/>
          </p:nvSpPr>
          <p:spPr>
            <a:xfrm>
              <a:off x="813014" y="2816639"/>
              <a:ext cx="4122419" cy="430887"/>
            </a:xfrm>
            <a:prstGeom prst="rect">
              <a:avLst/>
            </a:prstGeom>
            <a:noFill/>
          </p:spPr>
          <p:txBody>
            <a:bodyPr wrap="square" rtlCol="0">
              <a:spAutoFit/>
            </a:bodyPr>
            <a:lstStyle/>
            <a:p>
              <a:r>
                <a:rPr lang="en-US" altLang="zh-CN" sz="1100" dirty="0">
                  <a:solidFill>
                    <a:schemeClr val="tx1">
                      <a:lumMod val="65000"/>
                      <a:lumOff val="35000"/>
                    </a:schemeClr>
                  </a:solidFill>
                  <a:latin typeface="造字工房尚雅体演示版常规体" pitchFamily="50" charset="-122"/>
                  <a:ea typeface="造字工房尚雅体演示版常规体" pitchFamily="50" charset="-122"/>
                </a:rPr>
                <a:t>This summer, keep you comfortable and relaxed</a:t>
              </a:r>
            </a:p>
            <a:p>
              <a:r>
                <a:rPr lang="en-US" altLang="zh-CN" sz="1100" dirty="0">
                  <a:solidFill>
                    <a:schemeClr val="tx1">
                      <a:lumMod val="65000"/>
                      <a:lumOff val="35000"/>
                    </a:schemeClr>
                  </a:solidFill>
                  <a:latin typeface="造字工房尚雅体演示版常规体" pitchFamily="50" charset="-122"/>
                  <a:ea typeface="造字工房尚雅体演示版常规体" pitchFamily="50" charset="-122"/>
                </a:rPr>
                <a:t>Keep away from the hot summer</a:t>
              </a:r>
              <a:endParaRPr lang="zh-CN" altLang="en-US" sz="1100" dirty="0">
                <a:solidFill>
                  <a:schemeClr val="tx1">
                    <a:lumMod val="65000"/>
                    <a:lumOff val="35000"/>
                  </a:schemeClr>
                </a:solidFill>
                <a:latin typeface="造字工房尚雅体演示版常规体" pitchFamily="50" charset="-122"/>
                <a:ea typeface="造字工房尚雅体演示版常规体" pitchFamily="50" charset="-122"/>
              </a:endParaRPr>
            </a:p>
          </p:txBody>
        </p:sp>
        <p:pic>
          <p:nvPicPr>
            <p:cNvPr id="38" name="图片 37"/>
            <p:cNvPicPr>
              <a:picLocks noChangeAspect="1"/>
            </p:cNvPicPr>
            <p:nvPr/>
          </p:nvPicPr>
          <p:blipFill>
            <a:blip r:embed="rId4" cstate="email"/>
            <a:stretch>
              <a:fillRect/>
            </a:stretch>
          </p:blipFill>
          <p:spPr>
            <a:xfrm>
              <a:off x="2489784" y="162416"/>
              <a:ext cx="1470559" cy="1272935"/>
            </a:xfrm>
            <a:prstGeom prst="rect">
              <a:avLst/>
            </a:prstGeom>
          </p:spPr>
        </p:pic>
        <p:pic>
          <p:nvPicPr>
            <p:cNvPr id="39" name="图片 38"/>
            <p:cNvPicPr>
              <a:picLocks noChangeAspect="1"/>
            </p:cNvPicPr>
            <p:nvPr/>
          </p:nvPicPr>
          <p:blipFill>
            <a:blip r:embed="rId5" cstate="email"/>
            <a:stretch>
              <a:fillRect/>
            </a:stretch>
          </p:blipFill>
          <p:spPr>
            <a:xfrm>
              <a:off x="190680" y="2319508"/>
              <a:ext cx="1823224" cy="1578206"/>
            </a:xfrm>
            <a:prstGeom prst="rect">
              <a:avLst/>
            </a:prstGeom>
          </p:spPr>
        </p:pic>
        <p:pic>
          <p:nvPicPr>
            <p:cNvPr id="40" name="图片 39"/>
            <p:cNvPicPr>
              <a:picLocks noChangeAspect="1"/>
            </p:cNvPicPr>
            <p:nvPr/>
          </p:nvPicPr>
          <p:blipFill>
            <a:blip r:embed="rId6" cstate="email"/>
            <a:stretch>
              <a:fillRect/>
            </a:stretch>
          </p:blipFill>
          <p:spPr>
            <a:xfrm>
              <a:off x="3561444" y="266036"/>
              <a:ext cx="987992" cy="855219"/>
            </a:xfrm>
            <a:prstGeom prst="rect">
              <a:avLst/>
            </a:prstGeom>
          </p:spPr>
        </p:pic>
        <p:pic>
          <p:nvPicPr>
            <p:cNvPr id="41" name="图片 40"/>
            <p:cNvPicPr>
              <a:picLocks noChangeAspect="1"/>
            </p:cNvPicPr>
            <p:nvPr/>
          </p:nvPicPr>
          <p:blipFill>
            <a:blip r:embed="rId7" cstate="email"/>
            <a:stretch>
              <a:fillRect/>
            </a:stretch>
          </p:blipFill>
          <p:spPr>
            <a:xfrm>
              <a:off x="190680" y="3212143"/>
              <a:ext cx="1072791" cy="928622"/>
            </a:xfrm>
            <a:prstGeom prst="rect">
              <a:avLst/>
            </a:prstGeom>
          </p:spPr>
        </p:pic>
        <p:pic>
          <p:nvPicPr>
            <p:cNvPr id="42" name="图片 41"/>
            <p:cNvPicPr>
              <a:picLocks noChangeAspect="1"/>
            </p:cNvPicPr>
            <p:nvPr/>
          </p:nvPicPr>
          <p:blipFill>
            <a:blip r:embed="rId8" cstate="email"/>
            <a:stretch>
              <a:fillRect/>
            </a:stretch>
          </p:blipFill>
          <p:spPr>
            <a:xfrm>
              <a:off x="2453147" y="3118704"/>
              <a:ext cx="1248558" cy="1080768"/>
            </a:xfrm>
            <a:prstGeom prst="rect">
              <a:avLst/>
            </a:prstGeom>
          </p:spPr>
        </p:pic>
        <p:pic>
          <p:nvPicPr>
            <p:cNvPr id="43" name="图片 42"/>
            <p:cNvPicPr>
              <a:picLocks noChangeAspect="1"/>
            </p:cNvPicPr>
            <p:nvPr/>
          </p:nvPicPr>
          <p:blipFill>
            <a:blip r:embed="rId9" cstate="email"/>
            <a:stretch>
              <a:fillRect/>
            </a:stretch>
          </p:blipFill>
          <p:spPr>
            <a:xfrm rot="20879486">
              <a:off x="224950" y="270810"/>
              <a:ext cx="1124846" cy="1022457"/>
            </a:xfrm>
            <a:prstGeom prst="rect">
              <a:avLst/>
            </a:prstGeom>
          </p:spPr>
        </p:pic>
        <p:pic>
          <p:nvPicPr>
            <p:cNvPr id="44" name="图片 43"/>
            <p:cNvPicPr>
              <a:picLocks noChangeAspect="1"/>
            </p:cNvPicPr>
            <p:nvPr/>
          </p:nvPicPr>
          <p:blipFill>
            <a:blip r:embed="rId10" cstate="email"/>
            <a:stretch>
              <a:fillRect/>
            </a:stretch>
          </p:blipFill>
          <p:spPr>
            <a:xfrm flipH="1">
              <a:off x="3145527" y="2035800"/>
              <a:ext cx="766427" cy="696663"/>
            </a:xfrm>
            <a:prstGeom prst="rect">
              <a:avLst/>
            </a:prstGeom>
          </p:spPr>
        </p:pic>
        <p:sp>
          <p:nvSpPr>
            <p:cNvPr id="45" name="文本框 44"/>
            <p:cNvSpPr txBox="1"/>
            <p:nvPr/>
          </p:nvSpPr>
          <p:spPr>
            <a:xfrm>
              <a:off x="78928" y="3283542"/>
              <a:ext cx="5590589" cy="369332"/>
            </a:xfrm>
            <a:prstGeom prst="rect">
              <a:avLst/>
            </a:prstGeom>
            <a:noFill/>
          </p:spPr>
          <p:txBody>
            <a:bodyPr wrap="square" rtlCol="0">
              <a:spAutoFit/>
            </a:bodyPr>
            <a:lstStyle/>
            <a:p>
              <a:r>
                <a:rPr lang="zh-CN" altLang="en-US" dirty="0" smtClean="0">
                  <a:solidFill>
                    <a:schemeClr val="tx1">
                      <a:lumMod val="65000"/>
                      <a:lumOff val="35000"/>
                    </a:schemeClr>
                  </a:solidFill>
                  <a:latin typeface="迷你简少儿" panose="03000509000000000000" pitchFamily="65" charset="-122"/>
                  <a:ea typeface="迷你简少儿" panose="03000509000000000000" pitchFamily="65" charset="-122"/>
                </a:rPr>
                <a:t>小清新文艺通用</a:t>
              </a:r>
              <a:r>
                <a:rPr lang="en-US" altLang="zh-CN" dirty="0" smtClean="0">
                  <a:solidFill>
                    <a:schemeClr val="tx1">
                      <a:lumMod val="65000"/>
                      <a:lumOff val="35000"/>
                    </a:schemeClr>
                  </a:solidFill>
                  <a:latin typeface="迷你简少儿" panose="03000509000000000000" pitchFamily="65" charset="-122"/>
                  <a:ea typeface="迷你简少儿" panose="03000509000000000000" pitchFamily="65" charset="-122"/>
                </a:rPr>
                <a:t>PPT</a:t>
              </a:r>
              <a:r>
                <a:rPr lang="zh-CN" altLang="en-US" dirty="0" smtClean="0">
                  <a:solidFill>
                    <a:schemeClr val="tx1">
                      <a:lumMod val="65000"/>
                      <a:lumOff val="35000"/>
                    </a:schemeClr>
                  </a:solidFill>
                  <a:latin typeface="迷你简少儿" panose="03000509000000000000" pitchFamily="65" charset="-122"/>
                  <a:ea typeface="迷你简少儿" panose="03000509000000000000" pitchFamily="65" charset="-122"/>
                </a:rPr>
                <a:t>，所有文字都可修改</a:t>
              </a:r>
              <a:r>
                <a:rPr lang="en-US" altLang="zh-CN" dirty="0">
                  <a:solidFill>
                    <a:schemeClr val="tx1">
                      <a:lumMod val="65000"/>
                      <a:lumOff val="35000"/>
                    </a:schemeClr>
                  </a:solidFill>
                  <a:latin typeface="迷你简少儿" panose="03000509000000000000" pitchFamily="65" charset="-122"/>
                  <a:ea typeface="迷你简少儿" panose="03000509000000000000" pitchFamily="65" charset="-122"/>
                </a:rPr>
                <a:t> </a:t>
              </a:r>
              <a:r>
                <a:rPr lang="zh-CN" altLang="en-US" dirty="0" smtClean="0">
                  <a:solidFill>
                    <a:schemeClr val="tx1">
                      <a:lumMod val="65000"/>
                      <a:lumOff val="35000"/>
                    </a:schemeClr>
                  </a:solidFill>
                  <a:latin typeface="迷你简少儿" panose="03000509000000000000" pitchFamily="65" charset="-122"/>
                  <a:ea typeface="迷你简少儿" panose="03000509000000000000" pitchFamily="65" charset="-122"/>
                </a:rPr>
                <a:t>完整框架</a:t>
              </a:r>
              <a:r>
                <a:rPr lang="en-US" altLang="zh-CN" dirty="0" smtClean="0">
                  <a:solidFill>
                    <a:schemeClr val="tx1">
                      <a:lumMod val="65000"/>
                      <a:lumOff val="35000"/>
                    </a:schemeClr>
                  </a:solidFill>
                  <a:latin typeface="迷你简少儿" panose="03000509000000000000" pitchFamily="65" charset="-122"/>
                  <a:ea typeface="迷你简少儿" panose="03000509000000000000" pitchFamily="65" charset="-122"/>
                </a:rPr>
                <a:t>,</a:t>
              </a:r>
              <a:endParaRPr lang="zh-CN" altLang="en-US" dirty="0">
                <a:solidFill>
                  <a:schemeClr val="tx1">
                    <a:lumMod val="65000"/>
                    <a:lumOff val="35000"/>
                  </a:schemeClr>
                </a:solidFill>
                <a:latin typeface="迷你简少儿" panose="03000509000000000000" pitchFamily="65" charset="-122"/>
                <a:ea typeface="迷你简少儿"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2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0429850" y="1502115"/>
            <a:ext cx="1877044" cy="3091601"/>
          </a:xfrm>
          <a:prstGeom prst="rect">
            <a:avLst/>
          </a:prstGeom>
        </p:spPr>
      </p:pic>
      <p:pic>
        <p:nvPicPr>
          <p:cNvPr id="6" name="图片 5"/>
          <p:cNvPicPr>
            <a:picLocks noChangeAspect="1"/>
          </p:cNvPicPr>
          <p:nvPr/>
        </p:nvPicPr>
        <p:blipFill rotWithShape="1">
          <a:blip r:embed="rId4" cstate="email"/>
          <a:srcRect/>
          <a:stretch>
            <a:fillRect/>
          </a:stretch>
        </p:blipFill>
        <p:spPr>
          <a:xfrm>
            <a:off x="5685063" y="3105952"/>
            <a:ext cx="2152574" cy="2596005"/>
          </a:xfrm>
          <a:prstGeom prst="rect">
            <a:avLst/>
          </a:prstGeom>
        </p:spPr>
      </p:pic>
      <p:pic>
        <p:nvPicPr>
          <p:cNvPr id="7" name="图片 6"/>
          <p:cNvPicPr>
            <a:picLocks noChangeAspect="1"/>
          </p:cNvPicPr>
          <p:nvPr/>
        </p:nvPicPr>
        <p:blipFill rotWithShape="1">
          <a:blip r:embed="rId4" cstate="email"/>
          <a:srcRect/>
          <a:stretch>
            <a:fillRect/>
          </a:stretch>
        </p:blipFill>
        <p:spPr>
          <a:xfrm>
            <a:off x="899051" y="2094579"/>
            <a:ext cx="2152574" cy="2596006"/>
          </a:xfrm>
          <a:prstGeom prst="rect">
            <a:avLst/>
          </a:prstGeom>
        </p:spPr>
      </p:pic>
      <p:sp>
        <p:nvSpPr>
          <p:cNvPr id="8" name="文本框 7"/>
          <p:cNvSpPr txBox="1"/>
          <p:nvPr/>
        </p:nvSpPr>
        <p:spPr>
          <a:xfrm>
            <a:off x="8906975" y="1960139"/>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9" name="文本框 8"/>
          <p:cNvSpPr txBox="1"/>
          <p:nvPr/>
        </p:nvSpPr>
        <p:spPr>
          <a:xfrm>
            <a:off x="7661506" y="1961557"/>
            <a:ext cx="1307217" cy="4013432"/>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请在此处添加详细描在此处添加详细在此处请在此处添加详细描在此处添加详细在此处</a:t>
            </a:r>
          </a:p>
        </p:txBody>
      </p:sp>
      <p:pic>
        <p:nvPicPr>
          <p:cNvPr id="10" name="图片 9"/>
          <p:cNvPicPr>
            <a:picLocks noChangeAspect="1"/>
          </p:cNvPicPr>
          <p:nvPr/>
        </p:nvPicPr>
        <p:blipFill>
          <a:blip r:embed="rId5" cstate="email"/>
          <a:stretch>
            <a:fillRect/>
          </a:stretch>
        </p:blipFill>
        <p:spPr>
          <a:xfrm>
            <a:off x="9362739" y="2490069"/>
            <a:ext cx="673095" cy="615883"/>
          </a:xfrm>
          <a:prstGeom prst="rect">
            <a:avLst/>
          </a:prstGeom>
        </p:spPr>
      </p:pic>
      <p:sp>
        <p:nvSpPr>
          <p:cNvPr id="11" name="文本框 10"/>
          <p:cNvSpPr txBox="1"/>
          <p:nvPr/>
        </p:nvSpPr>
        <p:spPr>
          <a:xfrm>
            <a:off x="4550164" y="2476757"/>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12" name="文本框 11"/>
          <p:cNvSpPr txBox="1"/>
          <p:nvPr/>
        </p:nvSpPr>
        <p:spPr>
          <a:xfrm>
            <a:off x="3304695" y="2478176"/>
            <a:ext cx="1307217" cy="4013432"/>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请在此处添加详细描在此处添加详细在此处请在此处添加详细描在此处添加详细在此处</a:t>
            </a:r>
          </a:p>
        </p:txBody>
      </p:sp>
      <p:pic>
        <p:nvPicPr>
          <p:cNvPr id="13" name="图片 12"/>
          <p:cNvPicPr>
            <a:picLocks noChangeAspect="1"/>
          </p:cNvPicPr>
          <p:nvPr/>
        </p:nvPicPr>
        <p:blipFill>
          <a:blip r:embed="rId5" cstate="email"/>
          <a:stretch>
            <a:fillRect/>
          </a:stretch>
        </p:blipFill>
        <p:spPr>
          <a:xfrm>
            <a:off x="5005928" y="3006688"/>
            <a:ext cx="673095" cy="615883"/>
          </a:xfrm>
          <a:prstGeom prst="rect">
            <a:avLst/>
          </a:prstGeom>
        </p:spPr>
      </p:pic>
      <p:grpSp>
        <p:nvGrpSpPr>
          <p:cNvPr id="14" name="组合 13"/>
          <p:cNvGrpSpPr/>
          <p:nvPr/>
        </p:nvGrpSpPr>
        <p:grpSpPr>
          <a:xfrm>
            <a:off x="0" y="334193"/>
            <a:ext cx="3936318" cy="707955"/>
            <a:chOff x="354" y="266550"/>
            <a:chExt cx="4151586" cy="746672"/>
          </a:xfrm>
        </p:grpSpPr>
        <p:sp>
          <p:nvSpPr>
            <p:cNvPr id="15" name="矩形 14"/>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7" name="文本框 16"/>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randombar(horizont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6968954" y="1377647"/>
            <a:ext cx="4798806" cy="4798806"/>
          </a:xfrm>
          <a:prstGeom prst="rect">
            <a:avLst/>
          </a:prstGeom>
        </p:spPr>
      </p:pic>
      <p:grpSp>
        <p:nvGrpSpPr>
          <p:cNvPr id="3" name="组合 2"/>
          <p:cNvGrpSpPr/>
          <p:nvPr/>
        </p:nvGrpSpPr>
        <p:grpSpPr>
          <a:xfrm>
            <a:off x="1343871" y="2086085"/>
            <a:ext cx="5446050" cy="985825"/>
            <a:chOff x="1465895" y="1584903"/>
            <a:chExt cx="2922477" cy="934760"/>
          </a:xfrm>
        </p:grpSpPr>
        <p:sp>
          <p:nvSpPr>
            <p:cNvPr id="4" name="文本框 3"/>
            <p:cNvSpPr txBox="1"/>
            <p:nvPr/>
          </p:nvSpPr>
          <p:spPr>
            <a:xfrm>
              <a:off x="1465895" y="1584903"/>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5" name="文本框 4"/>
            <p:cNvSpPr txBox="1"/>
            <p:nvPr/>
          </p:nvSpPr>
          <p:spPr>
            <a:xfrm>
              <a:off x="1465895" y="1954235"/>
              <a:ext cx="2922477" cy="565428"/>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grpSp>
        <p:nvGrpSpPr>
          <p:cNvPr id="9" name="组合 8"/>
          <p:cNvGrpSpPr/>
          <p:nvPr/>
        </p:nvGrpSpPr>
        <p:grpSpPr>
          <a:xfrm>
            <a:off x="1343871" y="3376332"/>
            <a:ext cx="5446050" cy="985825"/>
            <a:chOff x="1465895" y="1584903"/>
            <a:chExt cx="2922477" cy="934760"/>
          </a:xfrm>
        </p:grpSpPr>
        <p:sp>
          <p:nvSpPr>
            <p:cNvPr id="10" name="文本框 9"/>
            <p:cNvSpPr txBox="1"/>
            <p:nvPr/>
          </p:nvSpPr>
          <p:spPr>
            <a:xfrm>
              <a:off x="1465895" y="1584903"/>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1" name="文本框 10"/>
            <p:cNvSpPr txBox="1"/>
            <p:nvPr/>
          </p:nvSpPr>
          <p:spPr>
            <a:xfrm>
              <a:off x="1465895" y="1954235"/>
              <a:ext cx="2922477" cy="565428"/>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grpSp>
        <p:nvGrpSpPr>
          <p:cNvPr id="12" name="组合 11"/>
          <p:cNvGrpSpPr/>
          <p:nvPr/>
        </p:nvGrpSpPr>
        <p:grpSpPr>
          <a:xfrm>
            <a:off x="1343871" y="4886206"/>
            <a:ext cx="5446050" cy="985825"/>
            <a:chOff x="1465895" y="1584903"/>
            <a:chExt cx="2922477" cy="934760"/>
          </a:xfrm>
        </p:grpSpPr>
        <p:sp>
          <p:nvSpPr>
            <p:cNvPr id="13" name="文本框 12"/>
            <p:cNvSpPr txBox="1"/>
            <p:nvPr/>
          </p:nvSpPr>
          <p:spPr>
            <a:xfrm>
              <a:off x="1465895" y="1584903"/>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4" name="文本框 13"/>
            <p:cNvSpPr txBox="1"/>
            <p:nvPr/>
          </p:nvSpPr>
          <p:spPr>
            <a:xfrm>
              <a:off x="1465895" y="1954235"/>
              <a:ext cx="2922477" cy="565428"/>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grpSp>
        <p:nvGrpSpPr>
          <p:cNvPr id="15" name="组合 14"/>
          <p:cNvGrpSpPr/>
          <p:nvPr/>
        </p:nvGrpSpPr>
        <p:grpSpPr>
          <a:xfrm>
            <a:off x="0" y="334193"/>
            <a:ext cx="3936318" cy="707955"/>
            <a:chOff x="354" y="266550"/>
            <a:chExt cx="4151586" cy="746672"/>
          </a:xfrm>
        </p:grpSpPr>
        <p:sp>
          <p:nvSpPr>
            <p:cNvPr id="16" name="矩形 15"/>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8" name="文本框 17"/>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725910" y="2837849"/>
            <a:ext cx="2227591" cy="2542912"/>
          </a:xfrm>
          <a:prstGeom prst="rect">
            <a:avLst/>
          </a:prstGeom>
        </p:spPr>
      </p:pic>
      <p:pic>
        <p:nvPicPr>
          <p:cNvPr id="3" name="图片 2"/>
          <p:cNvPicPr>
            <a:picLocks noChangeAspect="1"/>
          </p:cNvPicPr>
          <p:nvPr/>
        </p:nvPicPr>
        <p:blipFill>
          <a:blip r:embed="rId4" cstate="email"/>
          <a:stretch>
            <a:fillRect/>
          </a:stretch>
        </p:blipFill>
        <p:spPr>
          <a:xfrm>
            <a:off x="4180746" y="2157722"/>
            <a:ext cx="2587303" cy="3223040"/>
          </a:xfrm>
          <a:prstGeom prst="rect">
            <a:avLst/>
          </a:prstGeom>
        </p:spPr>
      </p:pic>
      <p:pic>
        <p:nvPicPr>
          <p:cNvPr id="4" name="图片 3"/>
          <p:cNvPicPr>
            <a:picLocks noChangeAspect="1"/>
          </p:cNvPicPr>
          <p:nvPr/>
        </p:nvPicPr>
        <p:blipFill>
          <a:blip r:embed="rId5" cstate="email"/>
          <a:stretch>
            <a:fillRect/>
          </a:stretch>
        </p:blipFill>
        <p:spPr>
          <a:xfrm>
            <a:off x="9319824" y="2828564"/>
            <a:ext cx="1908358" cy="2552197"/>
          </a:xfrm>
          <a:prstGeom prst="rect">
            <a:avLst/>
          </a:prstGeom>
        </p:spPr>
      </p:pic>
      <p:grpSp>
        <p:nvGrpSpPr>
          <p:cNvPr id="5" name="组合 4"/>
          <p:cNvGrpSpPr/>
          <p:nvPr/>
        </p:nvGrpSpPr>
        <p:grpSpPr>
          <a:xfrm>
            <a:off x="1082709" y="2027986"/>
            <a:ext cx="3731367" cy="1285139"/>
            <a:chOff x="1026290" y="1922936"/>
            <a:chExt cx="3538083" cy="1218569"/>
          </a:xfrm>
        </p:grpSpPr>
        <p:pic>
          <p:nvPicPr>
            <p:cNvPr id="6" name="图片 5"/>
            <p:cNvPicPr>
              <a:picLocks noChangeAspect="1"/>
            </p:cNvPicPr>
            <p:nvPr/>
          </p:nvPicPr>
          <p:blipFill>
            <a:blip r:embed="rId6" cstate="email"/>
            <a:stretch>
              <a:fillRect/>
            </a:stretch>
          </p:blipFill>
          <p:spPr>
            <a:xfrm>
              <a:off x="1026290" y="1922936"/>
              <a:ext cx="445281" cy="457201"/>
            </a:xfrm>
            <a:prstGeom prst="rect">
              <a:avLst/>
            </a:prstGeom>
          </p:spPr>
        </p:pic>
        <p:grpSp>
          <p:nvGrpSpPr>
            <p:cNvPr id="7" name="组合 6"/>
            <p:cNvGrpSpPr/>
            <p:nvPr/>
          </p:nvGrpSpPr>
          <p:grpSpPr>
            <a:xfrm>
              <a:off x="1471571" y="1922936"/>
              <a:ext cx="3092802" cy="1218569"/>
              <a:chOff x="2246012" y="2019981"/>
              <a:chExt cx="2301122" cy="1218569"/>
            </a:xfrm>
          </p:grpSpPr>
          <p:sp>
            <p:nvSpPr>
              <p:cNvPr id="8" name="文本框 7"/>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9" name="文本框 8"/>
              <p:cNvSpPr txBox="1"/>
              <p:nvPr/>
            </p:nvSpPr>
            <p:spPr>
              <a:xfrm>
                <a:off x="2246012" y="2389313"/>
                <a:ext cx="2301122"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grpSp>
        <p:nvGrpSpPr>
          <p:cNvPr id="10" name="组合 9"/>
          <p:cNvGrpSpPr/>
          <p:nvPr/>
        </p:nvGrpSpPr>
        <p:grpSpPr>
          <a:xfrm>
            <a:off x="4180746" y="5121780"/>
            <a:ext cx="3731367" cy="1285139"/>
            <a:chOff x="1026290" y="1922936"/>
            <a:chExt cx="3538083" cy="1218569"/>
          </a:xfrm>
        </p:grpSpPr>
        <p:pic>
          <p:nvPicPr>
            <p:cNvPr id="11" name="图片 10"/>
            <p:cNvPicPr>
              <a:picLocks noChangeAspect="1"/>
            </p:cNvPicPr>
            <p:nvPr/>
          </p:nvPicPr>
          <p:blipFill>
            <a:blip r:embed="rId6" cstate="email"/>
            <a:stretch>
              <a:fillRect/>
            </a:stretch>
          </p:blipFill>
          <p:spPr>
            <a:xfrm>
              <a:off x="1026290" y="1922936"/>
              <a:ext cx="445281" cy="457201"/>
            </a:xfrm>
            <a:prstGeom prst="rect">
              <a:avLst/>
            </a:prstGeom>
          </p:spPr>
        </p:pic>
        <p:grpSp>
          <p:nvGrpSpPr>
            <p:cNvPr id="12" name="组合 11"/>
            <p:cNvGrpSpPr/>
            <p:nvPr/>
          </p:nvGrpSpPr>
          <p:grpSpPr>
            <a:xfrm>
              <a:off x="1471571" y="1922936"/>
              <a:ext cx="3092802" cy="1218569"/>
              <a:chOff x="2246012" y="2019981"/>
              <a:chExt cx="2301122" cy="1218569"/>
            </a:xfrm>
          </p:grpSpPr>
          <p:sp>
            <p:nvSpPr>
              <p:cNvPr id="13" name="文本框 12"/>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4" name="文本框 13"/>
              <p:cNvSpPr txBox="1"/>
              <p:nvPr/>
            </p:nvSpPr>
            <p:spPr>
              <a:xfrm>
                <a:off x="2246012" y="2389313"/>
                <a:ext cx="2301122"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grpSp>
        <p:nvGrpSpPr>
          <p:cNvPr id="15" name="组合 14"/>
          <p:cNvGrpSpPr/>
          <p:nvPr/>
        </p:nvGrpSpPr>
        <p:grpSpPr>
          <a:xfrm>
            <a:off x="8284987" y="2018702"/>
            <a:ext cx="3731367" cy="1285139"/>
            <a:chOff x="1026290" y="1922936"/>
            <a:chExt cx="3538083" cy="1218569"/>
          </a:xfrm>
        </p:grpSpPr>
        <p:pic>
          <p:nvPicPr>
            <p:cNvPr id="16" name="图片 15"/>
            <p:cNvPicPr>
              <a:picLocks noChangeAspect="1"/>
            </p:cNvPicPr>
            <p:nvPr/>
          </p:nvPicPr>
          <p:blipFill>
            <a:blip r:embed="rId6" cstate="email"/>
            <a:stretch>
              <a:fillRect/>
            </a:stretch>
          </p:blipFill>
          <p:spPr>
            <a:xfrm>
              <a:off x="1026290" y="1922936"/>
              <a:ext cx="445281" cy="457201"/>
            </a:xfrm>
            <a:prstGeom prst="rect">
              <a:avLst/>
            </a:prstGeom>
          </p:spPr>
        </p:pic>
        <p:grpSp>
          <p:nvGrpSpPr>
            <p:cNvPr id="17" name="组合 16"/>
            <p:cNvGrpSpPr/>
            <p:nvPr/>
          </p:nvGrpSpPr>
          <p:grpSpPr>
            <a:xfrm>
              <a:off x="1471571" y="1922936"/>
              <a:ext cx="3092802" cy="1218569"/>
              <a:chOff x="2246012" y="2019981"/>
              <a:chExt cx="2301122" cy="1218569"/>
            </a:xfrm>
          </p:grpSpPr>
          <p:sp>
            <p:nvSpPr>
              <p:cNvPr id="18" name="文本框 17"/>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9" name="文本框 18"/>
              <p:cNvSpPr txBox="1"/>
              <p:nvPr/>
            </p:nvSpPr>
            <p:spPr>
              <a:xfrm>
                <a:off x="2246012" y="2389313"/>
                <a:ext cx="2301122"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grpSp>
        <p:nvGrpSpPr>
          <p:cNvPr id="20" name="组合 19"/>
          <p:cNvGrpSpPr/>
          <p:nvPr/>
        </p:nvGrpSpPr>
        <p:grpSpPr>
          <a:xfrm>
            <a:off x="0" y="334193"/>
            <a:ext cx="3936318" cy="707955"/>
            <a:chOff x="354" y="266550"/>
            <a:chExt cx="4151586" cy="746672"/>
          </a:xfrm>
        </p:grpSpPr>
        <p:sp>
          <p:nvSpPr>
            <p:cNvPr id="21" name="矩形 2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3" name="文本框 22"/>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458478" y="1566885"/>
            <a:ext cx="3383454" cy="2488058"/>
          </a:xfrm>
          <a:prstGeom prst="rect">
            <a:avLst/>
          </a:prstGeom>
        </p:spPr>
      </p:pic>
      <p:pic>
        <p:nvPicPr>
          <p:cNvPr id="3" name="图片 2"/>
          <p:cNvPicPr>
            <a:picLocks noChangeAspect="1"/>
          </p:cNvPicPr>
          <p:nvPr/>
        </p:nvPicPr>
        <p:blipFill rotWithShape="1">
          <a:blip r:embed="rId4" cstate="email"/>
          <a:srcRect/>
          <a:stretch>
            <a:fillRect/>
          </a:stretch>
        </p:blipFill>
        <p:spPr>
          <a:xfrm>
            <a:off x="6858686" y="1487359"/>
            <a:ext cx="3581649" cy="2477427"/>
          </a:xfrm>
          <a:prstGeom prst="rect">
            <a:avLst/>
          </a:prstGeom>
        </p:spPr>
      </p:pic>
      <p:sp>
        <p:nvSpPr>
          <p:cNvPr id="4" name="文本框 3"/>
          <p:cNvSpPr txBox="1"/>
          <p:nvPr/>
        </p:nvSpPr>
        <p:spPr>
          <a:xfrm>
            <a:off x="4966673" y="4053525"/>
            <a:ext cx="671530" cy="2864887"/>
          </a:xfrm>
          <a:prstGeom prst="rect">
            <a:avLst/>
          </a:prstGeom>
          <a:noFill/>
        </p:spPr>
        <p:txBody>
          <a:bodyPr vert="eaVert" wrap="square" rtlCol="0">
            <a:spAutoFit/>
          </a:bodyPr>
          <a:lstStyle/>
          <a:p>
            <a:pPr>
              <a:lnSpc>
                <a:spcPct val="150000"/>
              </a:lnSpc>
            </a:pPr>
            <a:r>
              <a:rPr lang="zh-CN" altLang="en-US" sz="2110" b="1" spc="316" dirty="0">
                <a:solidFill>
                  <a:schemeClr val="bg2">
                    <a:lumMod val="50000"/>
                  </a:schemeClr>
                </a:solidFill>
                <a:latin typeface="微软雅黑" panose="020B0503020204020204" pitchFamily="34" charset="-122"/>
                <a:ea typeface="微软雅黑" panose="020B0503020204020204" pitchFamily="34" charset="-122"/>
              </a:rPr>
              <a:t>请输入你的题目</a:t>
            </a:r>
          </a:p>
        </p:txBody>
      </p:sp>
      <p:sp>
        <p:nvSpPr>
          <p:cNvPr id="5" name="文本框 4"/>
          <p:cNvSpPr txBox="1"/>
          <p:nvPr/>
        </p:nvSpPr>
        <p:spPr>
          <a:xfrm>
            <a:off x="3732682" y="4054942"/>
            <a:ext cx="1353063" cy="2420002"/>
          </a:xfrm>
          <a:prstGeom prst="rect">
            <a:avLst/>
          </a:prstGeom>
          <a:noFill/>
        </p:spPr>
        <p:txBody>
          <a:bodyPr vert="eaVert" wrap="square" rtlCol="0">
            <a:spAutoFit/>
          </a:bodyPr>
          <a:lstStyle/>
          <a:p>
            <a:pPr>
              <a:lnSpc>
                <a:spcPct val="150000"/>
              </a:lnSpc>
            </a:pPr>
            <a:r>
              <a:rPr lang="zh-CN" altLang="en-US" sz="1685" dirty="0">
                <a:solidFill>
                  <a:schemeClr val="bg2">
                    <a:lumMod val="50000"/>
                  </a:schemeClr>
                </a:solidFill>
                <a:latin typeface="微软雅黑" panose="020B0503020204020204" pitchFamily="34" charset="-122"/>
                <a:ea typeface="微软雅黑" panose="020B0503020204020204" pitchFamily="34" charset="-122"/>
              </a:rPr>
              <a:t>请在此处添加详细描在此处添加详细在此处添加详细描述</a:t>
            </a:r>
          </a:p>
        </p:txBody>
      </p:sp>
      <p:pic>
        <p:nvPicPr>
          <p:cNvPr id="6" name="图片 5"/>
          <p:cNvPicPr>
            <a:picLocks noChangeAspect="1"/>
          </p:cNvPicPr>
          <p:nvPr/>
        </p:nvPicPr>
        <p:blipFill>
          <a:blip r:embed="rId5" cstate="email"/>
          <a:stretch>
            <a:fillRect/>
          </a:stretch>
        </p:blipFill>
        <p:spPr>
          <a:xfrm>
            <a:off x="4894261" y="3517345"/>
            <a:ext cx="673095" cy="615883"/>
          </a:xfrm>
          <a:prstGeom prst="rect">
            <a:avLst/>
          </a:prstGeom>
        </p:spPr>
      </p:pic>
      <p:sp>
        <p:nvSpPr>
          <p:cNvPr id="7" name="文本框 6"/>
          <p:cNvSpPr txBox="1"/>
          <p:nvPr/>
        </p:nvSpPr>
        <p:spPr>
          <a:xfrm>
            <a:off x="10590475" y="4053525"/>
            <a:ext cx="671530" cy="2864887"/>
          </a:xfrm>
          <a:prstGeom prst="rect">
            <a:avLst/>
          </a:prstGeom>
          <a:noFill/>
        </p:spPr>
        <p:txBody>
          <a:bodyPr vert="eaVert" wrap="square" rtlCol="0">
            <a:spAutoFit/>
          </a:bodyPr>
          <a:lstStyle/>
          <a:p>
            <a:pPr>
              <a:lnSpc>
                <a:spcPct val="150000"/>
              </a:lnSpc>
            </a:pPr>
            <a:r>
              <a:rPr lang="zh-CN" altLang="en-US" sz="2110" b="1" spc="316" dirty="0">
                <a:solidFill>
                  <a:schemeClr val="bg2">
                    <a:lumMod val="50000"/>
                  </a:schemeClr>
                </a:solidFill>
                <a:latin typeface="微软雅黑" panose="020B0503020204020204" pitchFamily="34" charset="-122"/>
                <a:ea typeface="微软雅黑" panose="020B0503020204020204" pitchFamily="34" charset="-122"/>
              </a:rPr>
              <a:t>请输入你的题目</a:t>
            </a:r>
          </a:p>
        </p:txBody>
      </p:sp>
      <p:sp>
        <p:nvSpPr>
          <p:cNvPr id="8" name="文本框 7"/>
          <p:cNvSpPr txBox="1"/>
          <p:nvPr/>
        </p:nvSpPr>
        <p:spPr>
          <a:xfrm>
            <a:off x="9356483" y="4054942"/>
            <a:ext cx="1353063" cy="2420002"/>
          </a:xfrm>
          <a:prstGeom prst="rect">
            <a:avLst/>
          </a:prstGeom>
          <a:noFill/>
        </p:spPr>
        <p:txBody>
          <a:bodyPr vert="eaVert" wrap="square" rtlCol="0">
            <a:spAutoFit/>
          </a:bodyPr>
          <a:lstStyle/>
          <a:p>
            <a:pPr>
              <a:lnSpc>
                <a:spcPct val="150000"/>
              </a:lnSpc>
            </a:pPr>
            <a:r>
              <a:rPr lang="zh-CN" altLang="en-US" sz="1685" dirty="0">
                <a:solidFill>
                  <a:schemeClr val="bg2">
                    <a:lumMod val="50000"/>
                  </a:schemeClr>
                </a:solidFill>
                <a:latin typeface="微软雅黑" panose="020B0503020204020204" pitchFamily="34" charset="-122"/>
                <a:ea typeface="微软雅黑" panose="020B0503020204020204" pitchFamily="34" charset="-122"/>
              </a:rPr>
              <a:t>请在此处添加详细描在此处添加详细在此处添加详细描述</a:t>
            </a:r>
          </a:p>
        </p:txBody>
      </p:sp>
      <p:pic>
        <p:nvPicPr>
          <p:cNvPr id="9" name="图片 8"/>
          <p:cNvPicPr>
            <a:picLocks noChangeAspect="1"/>
          </p:cNvPicPr>
          <p:nvPr/>
        </p:nvPicPr>
        <p:blipFill>
          <a:blip r:embed="rId5" cstate="email"/>
          <a:stretch>
            <a:fillRect/>
          </a:stretch>
        </p:blipFill>
        <p:spPr>
          <a:xfrm>
            <a:off x="10518063" y="3517345"/>
            <a:ext cx="673095" cy="615883"/>
          </a:xfrm>
          <a:prstGeom prst="rect">
            <a:avLst/>
          </a:prstGeom>
        </p:spPr>
      </p:pic>
      <p:grpSp>
        <p:nvGrpSpPr>
          <p:cNvPr id="10" name="组合 9"/>
          <p:cNvGrpSpPr/>
          <p:nvPr/>
        </p:nvGrpSpPr>
        <p:grpSpPr>
          <a:xfrm>
            <a:off x="0" y="334193"/>
            <a:ext cx="3936318" cy="707955"/>
            <a:chOff x="354" y="266550"/>
            <a:chExt cx="4151586" cy="746672"/>
          </a:xfrm>
        </p:grpSpPr>
        <p:sp>
          <p:nvSpPr>
            <p:cNvPr id="11" name="矩形 1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3" name="文本框 12"/>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788896" y="0"/>
            <a:ext cx="5257378" cy="7232650"/>
          </a:xfrm>
          <a:prstGeom prst="rect">
            <a:avLst/>
          </a:prstGeom>
        </p:spPr>
      </p:pic>
      <p:grpSp>
        <p:nvGrpSpPr>
          <p:cNvPr id="4" name="组合 3"/>
          <p:cNvGrpSpPr/>
          <p:nvPr/>
        </p:nvGrpSpPr>
        <p:grpSpPr>
          <a:xfrm>
            <a:off x="1343871" y="2086086"/>
            <a:ext cx="3595535" cy="1285139"/>
            <a:chOff x="1465895" y="1584903"/>
            <a:chExt cx="2922477" cy="1218569"/>
          </a:xfrm>
        </p:grpSpPr>
        <p:sp>
          <p:nvSpPr>
            <p:cNvPr id="5" name="文本框 4"/>
            <p:cNvSpPr txBox="1"/>
            <p:nvPr/>
          </p:nvSpPr>
          <p:spPr>
            <a:xfrm>
              <a:off x="1465895" y="1584903"/>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6" name="文本框 5"/>
            <p:cNvSpPr txBox="1"/>
            <p:nvPr/>
          </p:nvSpPr>
          <p:spPr>
            <a:xfrm>
              <a:off x="1465895" y="1954235"/>
              <a:ext cx="2922477"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grpSp>
        <p:nvGrpSpPr>
          <p:cNvPr id="7" name="组合 6"/>
          <p:cNvGrpSpPr/>
          <p:nvPr/>
        </p:nvGrpSpPr>
        <p:grpSpPr>
          <a:xfrm>
            <a:off x="1343870" y="4306065"/>
            <a:ext cx="3595535" cy="1285139"/>
            <a:chOff x="1465895" y="1584903"/>
            <a:chExt cx="2922477" cy="1218569"/>
          </a:xfrm>
        </p:grpSpPr>
        <p:sp>
          <p:nvSpPr>
            <p:cNvPr id="8" name="文本框 7"/>
            <p:cNvSpPr txBox="1"/>
            <p:nvPr/>
          </p:nvSpPr>
          <p:spPr>
            <a:xfrm>
              <a:off x="1465895" y="1584903"/>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9" name="文本框 8"/>
            <p:cNvSpPr txBox="1"/>
            <p:nvPr/>
          </p:nvSpPr>
          <p:spPr>
            <a:xfrm>
              <a:off x="1465895" y="1954235"/>
              <a:ext cx="2922477"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grpSp>
        <p:nvGrpSpPr>
          <p:cNvPr id="10" name="组合 9"/>
          <p:cNvGrpSpPr/>
          <p:nvPr/>
        </p:nvGrpSpPr>
        <p:grpSpPr>
          <a:xfrm>
            <a:off x="8007465" y="2086086"/>
            <a:ext cx="3595535" cy="1285139"/>
            <a:chOff x="1465895" y="1584903"/>
            <a:chExt cx="2922477" cy="1218569"/>
          </a:xfrm>
        </p:grpSpPr>
        <p:sp>
          <p:nvSpPr>
            <p:cNvPr id="11" name="文本框 10"/>
            <p:cNvSpPr txBox="1"/>
            <p:nvPr/>
          </p:nvSpPr>
          <p:spPr>
            <a:xfrm>
              <a:off x="1465895" y="1584903"/>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2" name="文本框 11"/>
            <p:cNvSpPr txBox="1"/>
            <p:nvPr/>
          </p:nvSpPr>
          <p:spPr>
            <a:xfrm>
              <a:off x="1465895" y="1954235"/>
              <a:ext cx="2922477"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grpSp>
        <p:nvGrpSpPr>
          <p:cNvPr id="13" name="组合 12"/>
          <p:cNvGrpSpPr/>
          <p:nvPr/>
        </p:nvGrpSpPr>
        <p:grpSpPr>
          <a:xfrm>
            <a:off x="8007464" y="4306065"/>
            <a:ext cx="3595535" cy="1285139"/>
            <a:chOff x="1465895" y="1584903"/>
            <a:chExt cx="2922477" cy="1218569"/>
          </a:xfrm>
        </p:grpSpPr>
        <p:sp>
          <p:nvSpPr>
            <p:cNvPr id="14" name="文本框 13"/>
            <p:cNvSpPr txBox="1"/>
            <p:nvPr/>
          </p:nvSpPr>
          <p:spPr>
            <a:xfrm>
              <a:off x="1465895" y="1584903"/>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5" name="文本框 14"/>
            <p:cNvSpPr txBox="1"/>
            <p:nvPr/>
          </p:nvSpPr>
          <p:spPr>
            <a:xfrm>
              <a:off x="1465895" y="1954235"/>
              <a:ext cx="2922477"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grpSp>
        <p:nvGrpSpPr>
          <p:cNvPr id="16" name="组合 15"/>
          <p:cNvGrpSpPr/>
          <p:nvPr/>
        </p:nvGrpSpPr>
        <p:grpSpPr>
          <a:xfrm>
            <a:off x="0" y="334193"/>
            <a:ext cx="3936318" cy="707955"/>
            <a:chOff x="354" y="266550"/>
            <a:chExt cx="4151586" cy="746672"/>
          </a:xfrm>
        </p:grpSpPr>
        <p:sp>
          <p:nvSpPr>
            <p:cNvPr id="17" name="矩形 1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9" name="文本框 18"/>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275882" y="2255898"/>
            <a:ext cx="8410020" cy="2996384"/>
          </a:xfrm>
          <a:prstGeom prst="rect">
            <a:avLst/>
          </a:prstGeom>
        </p:spPr>
      </p:pic>
      <p:sp>
        <p:nvSpPr>
          <p:cNvPr id="3" name="文本框 2"/>
          <p:cNvSpPr txBox="1"/>
          <p:nvPr/>
        </p:nvSpPr>
        <p:spPr>
          <a:xfrm>
            <a:off x="10971545" y="1896837"/>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4" name="文本框 3"/>
          <p:cNvSpPr txBox="1"/>
          <p:nvPr/>
        </p:nvSpPr>
        <p:spPr>
          <a:xfrm>
            <a:off x="8947144" y="1898255"/>
            <a:ext cx="2086149" cy="4013432"/>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请在此处添加详细描在此处添加详细在此处请在此处添加详细描在此处添加详细在此处添加请在此处添加详细描在此处添加详细在此处添加请在此处添加详细描在此处添加详细在此处添加添加详细</a:t>
            </a:r>
          </a:p>
        </p:txBody>
      </p:sp>
      <p:pic>
        <p:nvPicPr>
          <p:cNvPr id="5" name="图片 4"/>
          <p:cNvPicPr>
            <a:picLocks noChangeAspect="1"/>
          </p:cNvPicPr>
          <p:nvPr/>
        </p:nvPicPr>
        <p:blipFill>
          <a:blip r:embed="rId4" cstate="email"/>
          <a:stretch>
            <a:fillRect/>
          </a:stretch>
        </p:blipFill>
        <p:spPr>
          <a:xfrm>
            <a:off x="11427310" y="2426767"/>
            <a:ext cx="673095" cy="615883"/>
          </a:xfrm>
          <a:prstGeom prst="rect">
            <a:avLst/>
          </a:prstGeom>
        </p:spPr>
      </p:pic>
      <p:grpSp>
        <p:nvGrpSpPr>
          <p:cNvPr id="6" name="组合 5"/>
          <p:cNvGrpSpPr/>
          <p:nvPr/>
        </p:nvGrpSpPr>
        <p:grpSpPr>
          <a:xfrm>
            <a:off x="0" y="334193"/>
            <a:ext cx="3936318" cy="707955"/>
            <a:chOff x="354" y="266550"/>
            <a:chExt cx="4151586" cy="746672"/>
          </a:xfrm>
        </p:grpSpPr>
        <p:sp>
          <p:nvSpPr>
            <p:cNvPr id="7" name="矩形 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7725519" y="873291"/>
            <a:ext cx="5277110" cy="5277110"/>
          </a:xfrm>
          <a:prstGeom prst="rect">
            <a:avLst/>
          </a:prstGeom>
        </p:spPr>
      </p:pic>
      <p:sp>
        <p:nvSpPr>
          <p:cNvPr id="25" name="Content Placeholder 2"/>
          <p:cNvSpPr txBox="1"/>
          <p:nvPr/>
        </p:nvSpPr>
        <p:spPr bwMode="auto">
          <a:xfrm>
            <a:off x="6517484" y="3497955"/>
            <a:ext cx="3966591"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165">
              <a:spcBef>
                <a:spcPct val="20000"/>
              </a:spcBef>
              <a:defRPr/>
            </a:pPr>
            <a:r>
              <a:rPr lang="zh-CN" altLang="en-US" sz="66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梦见</a:t>
            </a:r>
            <a:r>
              <a:rPr lang="en-US" altLang="zh-CN" sz="66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a:t>
            </a:r>
          </a:p>
        </p:txBody>
      </p:sp>
      <p:sp>
        <p:nvSpPr>
          <p:cNvPr id="38" name="矩形 37"/>
          <p:cNvSpPr/>
          <p:nvPr/>
        </p:nvSpPr>
        <p:spPr>
          <a:xfrm>
            <a:off x="2596551" y="1880524"/>
            <a:ext cx="3413118" cy="3970397"/>
          </a:xfrm>
          <a:prstGeom prst="rect">
            <a:avLst/>
          </a:prstGeom>
          <a:solidFill>
            <a:schemeClr val="accent2">
              <a:lumMod val="20000"/>
              <a:lumOff val="80000"/>
              <a:alpha val="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13"/>
          <p:cNvSpPr>
            <a:spLocks noChangeArrowheads="1"/>
          </p:cNvSpPr>
          <p:nvPr/>
        </p:nvSpPr>
        <p:spPr bwMode="auto">
          <a:xfrm>
            <a:off x="2931903" y="2203527"/>
            <a:ext cx="3077766" cy="331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2000"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a:t>
            </a:r>
            <a:r>
              <a:rPr lang="zh-CN" altLang="en-US" sz="2000" dirty="0" smtClean="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内容建议</a:t>
            </a:r>
            <a:r>
              <a:rPr lang="zh-CN" altLang="en-US" sz="2000"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您在展示时采用微软雅黑</a:t>
            </a:r>
            <a:r>
              <a:rPr lang="zh-CN" altLang="en-US" sz="2000" dirty="0" smtClean="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字体</a:t>
            </a:r>
            <a:r>
              <a:rPr lang="zh-CN" altLang="en-US" sz="2000"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a:t>
            </a:r>
            <a:r>
              <a:rPr lang="zh-CN" altLang="en-US" sz="2000" dirty="0" smtClean="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的编辑</a:t>
            </a:r>
            <a:endParaRPr lang="en-US" altLang="zh-CN" sz="2000"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grpSp>
        <p:nvGrpSpPr>
          <p:cNvPr id="17" name="组合 16"/>
          <p:cNvGrpSpPr/>
          <p:nvPr/>
        </p:nvGrpSpPr>
        <p:grpSpPr>
          <a:xfrm>
            <a:off x="0" y="334193"/>
            <a:ext cx="3936318" cy="707955"/>
            <a:chOff x="354" y="266550"/>
            <a:chExt cx="4151586" cy="746672"/>
          </a:xfrm>
        </p:grpSpPr>
        <p:sp>
          <p:nvSpPr>
            <p:cNvPr id="18" name="矩形 17"/>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0" name="文本框 19"/>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1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animBg="1"/>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2368691" y="3517146"/>
            <a:ext cx="7925708" cy="10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a:defRPr/>
            </a:pPr>
            <a:r>
              <a:rPr lang="zh-CN" altLang="en-US" sz="6330" dirty="0">
                <a:solidFill>
                  <a:schemeClr val="tx2"/>
                </a:solidFill>
                <a:latin typeface="方正兰亭黑_GBK" panose="02000000000000000000" pitchFamily="2" charset="-122"/>
                <a:ea typeface="方正兰亭黑_GBK" panose="02000000000000000000" pitchFamily="2" charset="-122"/>
              </a:rPr>
              <a:t>总结经验</a:t>
            </a:r>
          </a:p>
        </p:txBody>
      </p:sp>
      <p:sp>
        <p:nvSpPr>
          <p:cNvPr id="16" name="矩形 15"/>
          <p:cNvSpPr>
            <a:spLocks noChangeArrowheads="1"/>
          </p:cNvSpPr>
          <p:nvPr/>
        </p:nvSpPr>
        <p:spPr bwMode="auto">
          <a:xfrm>
            <a:off x="3349884" y="4588294"/>
            <a:ext cx="5963323" cy="59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eaLnBrk="1" hangingPunct="1">
              <a:lnSpc>
                <a:spcPct val="130000"/>
              </a:lnSpc>
            </a:pPr>
            <a:r>
              <a:rPr lang="zh-CN" altLang="en-US" sz="1265" dirty="0">
                <a:solidFill>
                  <a:srgbClr val="404040"/>
                </a:solidFill>
                <a:latin typeface="微软雅黑 Light" panose="020B0502040204020203" pitchFamily="34" charset="-122"/>
                <a:ea typeface="微软雅黑 Light" panose="020B0502040204020203" pitchFamily="34" charset="-122"/>
              </a:rPr>
              <a:t>单击此处添加文字阐述，添加简短问题说明文字，具体说明文字在此处添加此处单击此处添加文字阐述，</a:t>
            </a:r>
          </a:p>
        </p:txBody>
      </p:sp>
      <p:pic>
        <p:nvPicPr>
          <p:cNvPr id="2" name="图片 1"/>
          <p:cNvPicPr>
            <a:picLocks noChangeAspect="1"/>
          </p:cNvPicPr>
          <p:nvPr/>
        </p:nvPicPr>
        <p:blipFill>
          <a:blip r:embed="rId3" cstate="email"/>
          <a:stretch>
            <a:fillRect/>
          </a:stretch>
        </p:blipFill>
        <p:spPr>
          <a:xfrm>
            <a:off x="4496473" y="399132"/>
            <a:ext cx="3670143" cy="3670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649"/>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944032" y="369855"/>
            <a:ext cx="4464599" cy="5900924"/>
          </a:xfrm>
          <a:prstGeom prst="rect">
            <a:avLst/>
          </a:prstGeom>
        </p:spPr>
      </p:pic>
      <p:grpSp>
        <p:nvGrpSpPr>
          <p:cNvPr id="3" name="组合 2"/>
          <p:cNvGrpSpPr/>
          <p:nvPr/>
        </p:nvGrpSpPr>
        <p:grpSpPr>
          <a:xfrm>
            <a:off x="5929984" y="2668727"/>
            <a:ext cx="5133586" cy="2088435"/>
            <a:chOff x="-105531" y="1584903"/>
            <a:chExt cx="6065328" cy="1980255"/>
          </a:xfrm>
        </p:grpSpPr>
        <p:sp>
          <p:nvSpPr>
            <p:cNvPr id="4" name="文本框 3"/>
            <p:cNvSpPr txBox="1"/>
            <p:nvPr/>
          </p:nvSpPr>
          <p:spPr>
            <a:xfrm>
              <a:off x="1757140" y="1584903"/>
              <a:ext cx="2339986" cy="350201"/>
            </a:xfrm>
            <a:prstGeom prst="rect">
              <a:avLst/>
            </a:prstGeom>
            <a:noFill/>
          </p:spPr>
          <p:txBody>
            <a:bodyPr vert="horz" wrap="square" rtlCol="0">
              <a:spAutoFit/>
            </a:bodyPr>
            <a:lstStyle/>
            <a:p>
              <a:pPr algn="ctr"/>
              <a:r>
                <a:rPr lang="zh-CN" altLang="en-US" b="1" dirty="0">
                  <a:solidFill>
                    <a:schemeClr val="bg2">
                      <a:lumMod val="50000"/>
                    </a:schemeClr>
                  </a:solidFill>
                  <a:latin typeface="微软雅黑" panose="020B0503020204020204" pitchFamily="34" charset="-122"/>
                  <a:ea typeface="微软雅黑" panose="020B0503020204020204" pitchFamily="34" charset="-122"/>
                </a:rPr>
                <a:t>请输入你的题目</a:t>
              </a:r>
            </a:p>
          </p:txBody>
        </p:sp>
        <p:sp>
          <p:nvSpPr>
            <p:cNvPr id="5" name="文本框 4"/>
            <p:cNvSpPr txBox="1"/>
            <p:nvPr/>
          </p:nvSpPr>
          <p:spPr>
            <a:xfrm>
              <a:off x="-105531" y="1954235"/>
              <a:ext cx="6065328" cy="1610923"/>
            </a:xfrm>
            <a:prstGeom prst="rect">
              <a:avLst/>
            </a:prstGeom>
            <a:noFill/>
          </p:spPr>
          <p:txBody>
            <a:bodyPr vert="horz" wrap="square" rtlCol="0">
              <a:spAutoFit/>
            </a:bodyPr>
            <a:lstStyle/>
            <a:p>
              <a:pPr algn="ctr">
                <a:lnSpc>
                  <a:spcPct val="150000"/>
                </a:lnSpc>
              </a:pPr>
              <a:r>
                <a:rPr lang="zh-CN" altLang="en-US" sz="1160" dirty="0">
                  <a:solidFill>
                    <a:schemeClr val="bg2">
                      <a:lumMod val="50000"/>
                    </a:schemeClr>
                  </a:solidFill>
                  <a:latin typeface="微软雅黑" panose="020B0503020204020204" pitchFamily="34" charset="-122"/>
                  <a:ea typeface="微软雅黑" panose="020B0503020204020204" pitchFamily="34" charset="-122"/>
                </a:rPr>
                <a:t>请在此处添加详细描述文本，尽量与标题文本语言风格请在此处添加详细描述文本，尽量与标题文本语言风格相符合，语言描述尽量简洁生动。请在此处添加详细描述文本</a:t>
              </a:r>
            </a:p>
            <a:p>
              <a:pPr algn="ctr">
                <a:lnSpc>
                  <a:spcPct val="150000"/>
                </a:lnSpc>
              </a:pPr>
              <a:r>
                <a:rPr lang="zh-CN" altLang="en-US" sz="1160" dirty="0">
                  <a:solidFill>
                    <a:schemeClr val="bg2">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a:p>
              <a:pPr algn="ctr">
                <a:lnSpc>
                  <a:spcPct val="150000"/>
                </a:lnSpc>
              </a:pPr>
              <a:r>
                <a:rPr lang="zh-CN" altLang="en-US" sz="1160" dirty="0">
                  <a:solidFill>
                    <a:schemeClr val="bg2">
                      <a:lumMod val="50000"/>
                    </a:schemeClr>
                  </a:solidFill>
                  <a:latin typeface="微软雅黑" panose="020B0503020204020204" pitchFamily="34" charset="-122"/>
                  <a:ea typeface="微软雅黑" panose="020B0503020204020204" pitchFamily="34" charset="-122"/>
                </a:rPr>
                <a:t>相符合，语言描述尽量简洁生动。请在此处添加详细描述文本</a:t>
              </a:r>
            </a:p>
          </p:txBody>
        </p:sp>
      </p:grpSp>
      <p:grpSp>
        <p:nvGrpSpPr>
          <p:cNvPr id="7" name="组合 6"/>
          <p:cNvGrpSpPr/>
          <p:nvPr/>
        </p:nvGrpSpPr>
        <p:grpSpPr>
          <a:xfrm>
            <a:off x="0" y="334193"/>
            <a:ext cx="3936318" cy="707955"/>
            <a:chOff x="354" y="266550"/>
            <a:chExt cx="4151586" cy="746672"/>
          </a:xfrm>
        </p:grpSpPr>
        <p:sp>
          <p:nvSpPr>
            <p:cNvPr id="8" name="矩形 7"/>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5123539" y="2060379"/>
            <a:ext cx="2740945" cy="1623400"/>
          </a:xfrm>
          <a:prstGeom prst="rect">
            <a:avLst/>
          </a:prstGeom>
        </p:spPr>
      </p:pic>
      <p:pic>
        <p:nvPicPr>
          <p:cNvPr id="4" name="图片 3"/>
          <p:cNvPicPr>
            <a:picLocks noChangeAspect="1"/>
          </p:cNvPicPr>
          <p:nvPr/>
        </p:nvPicPr>
        <p:blipFill>
          <a:blip r:embed="rId4" cstate="email"/>
          <a:stretch>
            <a:fillRect/>
          </a:stretch>
        </p:blipFill>
        <p:spPr>
          <a:xfrm>
            <a:off x="1428918" y="2430862"/>
            <a:ext cx="2757885" cy="1707518"/>
          </a:xfrm>
          <a:prstGeom prst="rect">
            <a:avLst/>
          </a:prstGeom>
        </p:spPr>
      </p:pic>
      <p:pic>
        <p:nvPicPr>
          <p:cNvPr id="5" name="图片 4"/>
          <p:cNvPicPr>
            <a:picLocks noChangeAspect="1"/>
          </p:cNvPicPr>
          <p:nvPr/>
        </p:nvPicPr>
        <p:blipFill>
          <a:blip r:embed="rId5" cstate="email"/>
          <a:stretch>
            <a:fillRect/>
          </a:stretch>
        </p:blipFill>
        <p:spPr>
          <a:xfrm>
            <a:off x="9014124" y="1685712"/>
            <a:ext cx="2514206" cy="1490299"/>
          </a:xfrm>
          <a:prstGeom prst="rect">
            <a:avLst/>
          </a:prstGeom>
        </p:spPr>
      </p:pic>
      <p:sp>
        <p:nvSpPr>
          <p:cNvPr id="6" name="文本框 5"/>
          <p:cNvSpPr txBox="1"/>
          <p:nvPr/>
        </p:nvSpPr>
        <p:spPr>
          <a:xfrm>
            <a:off x="10736019" y="3440976"/>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7" name="文本框 6"/>
          <p:cNvSpPr txBox="1"/>
          <p:nvPr/>
        </p:nvSpPr>
        <p:spPr>
          <a:xfrm>
            <a:off x="9490550" y="3442393"/>
            <a:ext cx="1307217" cy="2288791"/>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a:t>
            </a:r>
          </a:p>
        </p:txBody>
      </p:sp>
      <p:pic>
        <p:nvPicPr>
          <p:cNvPr id="8" name="图片 7"/>
          <p:cNvPicPr>
            <a:picLocks noChangeAspect="1"/>
          </p:cNvPicPr>
          <p:nvPr/>
        </p:nvPicPr>
        <p:blipFill>
          <a:blip r:embed="rId6" cstate="email"/>
          <a:stretch>
            <a:fillRect/>
          </a:stretch>
        </p:blipFill>
        <p:spPr>
          <a:xfrm>
            <a:off x="11191784" y="3970906"/>
            <a:ext cx="673095" cy="615883"/>
          </a:xfrm>
          <a:prstGeom prst="rect">
            <a:avLst/>
          </a:prstGeom>
        </p:spPr>
      </p:pic>
      <p:sp>
        <p:nvSpPr>
          <p:cNvPr id="9" name="文本框 8"/>
          <p:cNvSpPr txBox="1"/>
          <p:nvPr/>
        </p:nvSpPr>
        <p:spPr>
          <a:xfrm>
            <a:off x="6893425" y="3793085"/>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10" name="文本框 9"/>
          <p:cNvSpPr txBox="1"/>
          <p:nvPr/>
        </p:nvSpPr>
        <p:spPr>
          <a:xfrm>
            <a:off x="5647957" y="3794503"/>
            <a:ext cx="1307217" cy="2288791"/>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a:t>
            </a:r>
          </a:p>
        </p:txBody>
      </p:sp>
      <p:pic>
        <p:nvPicPr>
          <p:cNvPr id="11" name="图片 10"/>
          <p:cNvPicPr>
            <a:picLocks noChangeAspect="1"/>
          </p:cNvPicPr>
          <p:nvPr/>
        </p:nvPicPr>
        <p:blipFill>
          <a:blip r:embed="rId6" cstate="email"/>
          <a:stretch>
            <a:fillRect/>
          </a:stretch>
        </p:blipFill>
        <p:spPr>
          <a:xfrm>
            <a:off x="7349190" y="4323015"/>
            <a:ext cx="673095" cy="615883"/>
          </a:xfrm>
          <a:prstGeom prst="rect">
            <a:avLst/>
          </a:prstGeom>
        </p:spPr>
      </p:pic>
      <p:sp>
        <p:nvSpPr>
          <p:cNvPr id="12" name="文本框 11"/>
          <p:cNvSpPr txBox="1"/>
          <p:nvPr/>
        </p:nvSpPr>
        <p:spPr>
          <a:xfrm>
            <a:off x="3104215" y="4367763"/>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13" name="文本框 12"/>
          <p:cNvSpPr txBox="1"/>
          <p:nvPr/>
        </p:nvSpPr>
        <p:spPr>
          <a:xfrm>
            <a:off x="1858746" y="4369181"/>
            <a:ext cx="1307217" cy="2288791"/>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a:t>
            </a:r>
          </a:p>
        </p:txBody>
      </p:sp>
      <p:pic>
        <p:nvPicPr>
          <p:cNvPr id="14" name="图片 13"/>
          <p:cNvPicPr>
            <a:picLocks noChangeAspect="1"/>
          </p:cNvPicPr>
          <p:nvPr/>
        </p:nvPicPr>
        <p:blipFill>
          <a:blip r:embed="rId6" cstate="email"/>
          <a:stretch>
            <a:fillRect/>
          </a:stretch>
        </p:blipFill>
        <p:spPr>
          <a:xfrm>
            <a:off x="3559979" y="4897693"/>
            <a:ext cx="673095" cy="615883"/>
          </a:xfrm>
          <a:prstGeom prst="rect">
            <a:avLst/>
          </a:prstGeom>
        </p:spPr>
      </p:pic>
      <p:grpSp>
        <p:nvGrpSpPr>
          <p:cNvPr id="16" name="组合 15"/>
          <p:cNvGrpSpPr/>
          <p:nvPr/>
        </p:nvGrpSpPr>
        <p:grpSpPr>
          <a:xfrm>
            <a:off x="0" y="334193"/>
            <a:ext cx="3936318" cy="707955"/>
            <a:chOff x="354" y="266550"/>
            <a:chExt cx="4151586" cy="746672"/>
          </a:xfrm>
        </p:grpSpPr>
        <p:sp>
          <p:nvSpPr>
            <p:cNvPr id="17" name="矩形 1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9" name="文本框 18"/>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s_1"/>
          <p:cNvSpPr txBox="1"/>
          <p:nvPr>
            <p:custDataLst>
              <p:tags r:id="rId1"/>
            </p:custDataLst>
          </p:nvPr>
        </p:nvSpPr>
        <p:spPr>
          <a:xfrm>
            <a:off x="5762945" y="843019"/>
            <a:ext cx="2278306" cy="1168461"/>
          </a:xfrm>
          <a:prstGeom prst="rect">
            <a:avLst/>
          </a:prstGeom>
          <a:noFill/>
        </p:spPr>
        <p:txBody>
          <a:bodyPr vert="horz" wrap="square" lIns="0" tIns="0" rIns="0" bIns="0" rtlCol="0" anchor="t" anchorCtr="0">
            <a:spAutoFit/>
          </a:bodyPr>
          <a:lstStyle/>
          <a:p>
            <a:pPr algn="ctr"/>
            <a:r>
              <a:rPr lang="zh-CN" altLang="en-US" sz="7595" dirty="0">
                <a:solidFill>
                  <a:schemeClr val="tx2"/>
                </a:solidFill>
                <a:latin typeface="方正兰亭黑_GBK" panose="02000000000000000000" pitchFamily="2" charset="-122"/>
                <a:ea typeface="方正兰亭黑_GBK" panose="02000000000000000000" pitchFamily="2" charset="-122"/>
                <a:sym typeface="Arial" panose="020B0604020202020204" pitchFamily="34" charset="0"/>
              </a:rPr>
              <a:t>目录</a:t>
            </a:r>
          </a:p>
        </p:txBody>
      </p:sp>
      <p:sp>
        <p:nvSpPr>
          <p:cNvPr id="5" name="MH_Others_2"/>
          <p:cNvSpPr txBox="1"/>
          <p:nvPr>
            <p:custDataLst>
              <p:tags r:id="rId2"/>
            </p:custDataLst>
          </p:nvPr>
        </p:nvSpPr>
        <p:spPr>
          <a:xfrm>
            <a:off x="7294753" y="1580800"/>
            <a:ext cx="3401298" cy="276999"/>
          </a:xfrm>
          <a:prstGeom prst="rect">
            <a:avLst/>
          </a:prstGeom>
          <a:noFill/>
        </p:spPr>
        <p:txBody>
          <a:bodyPr wrap="square" lIns="0" tIns="0" rIns="0" bIns="0" anchor="t" anchorCtr="0">
            <a:spAutoFit/>
          </a:bodyPr>
          <a:lstStyle/>
          <a:p>
            <a:pPr algn="ctr">
              <a:defRPr/>
            </a:pPr>
            <a:r>
              <a:rPr lang="en-US" altLang="zh-CN" spc="633" dirty="0">
                <a:solidFill>
                  <a:schemeClr val="tx2"/>
                </a:solidFill>
                <a:latin typeface="方正兰亭黑_GBK" panose="02000000000000000000" pitchFamily="2" charset="-122"/>
                <a:ea typeface="方正兰亭黑_GBK" panose="02000000000000000000" pitchFamily="2" charset="-122"/>
                <a:sym typeface="Arial" panose="020B0604020202020204" pitchFamily="34" charset="0"/>
              </a:rPr>
              <a:t>CONTENTS</a:t>
            </a:r>
            <a:endParaRPr lang="zh-CN" altLang="en-US" spc="633" dirty="0">
              <a:solidFill>
                <a:schemeClr val="tx2"/>
              </a:solidFill>
              <a:latin typeface="方正兰亭黑_GBK" panose="02000000000000000000" pitchFamily="2" charset="-122"/>
              <a:ea typeface="方正兰亭黑_GBK" panose="02000000000000000000" pitchFamily="2" charset="-122"/>
              <a:sym typeface="Arial" panose="020B0604020202020204" pitchFamily="34" charset="0"/>
            </a:endParaRPr>
          </a:p>
        </p:txBody>
      </p:sp>
      <p:sp>
        <p:nvSpPr>
          <p:cNvPr id="6" name="平行四边形 5"/>
          <p:cNvSpPr/>
          <p:nvPr/>
        </p:nvSpPr>
        <p:spPr>
          <a:xfrm>
            <a:off x="1250239" y="3042952"/>
            <a:ext cx="1424988" cy="653190"/>
          </a:xfrm>
          <a:prstGeom prst="parallelogram">
            <a:avLst>
              <a:gd name="adj" fmla="val 48207"/>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955" spc="316" dirty="0">
                <a:solidFill>
                  <a:schemeClr val="bg1"/>
                </a:solidFill>
                <a:latin typeface="Agency FB" panose="020B0503020202020204" pitchFamily="34" charset="0"/>
                <a:ea typeface="宋体" panose="02010600030101010101" pitchFamily="2" charset="-122"/>
              </a:rPr>
              <a:t>01</a:t>
            </a:r>
            <a:endParaRPr lang="zh-CN" altLang="en-US" sz="2955" spc="316" dirty="0">
              <a:solidFill>
                <a:schemeClr val="bg1"/>
              </a:solidFill>
              <a:latin typeface="Agency FB" panose="020B0503020202020204" pitchFamily="34" charset="0"/>
              <a:ea typeface="宋体" panose="02010600030101010101" pitchFamily="2" charset="-122"/>
            </a:endParaRPr>
          </a:p>
        </p:txBody>
      </p:sp>
      <p:sp>
        <p:nvSpPr>
          <p:cNvPr id="7" name="平行四边形 6"/>
          <p:cNvSpPr/>
          <p:nvPr/>
        </p:nvSpPr>
        <p:spPr>
          <a:xfrm>
            <a:off x="2605901" y="3025413"/>
            <a:ext cx="3393297" cy="653190"/>
          </a:xfrm>
          <a:prstGeom prst="parallelogram">
            <a:avLst>
              <a:gd name="adj" fmla="val 48207"/>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327" tIns="36163" rIns="72327" bIns="36163" rtlCol="0" anchor="ctr"/>
          <a:lstStyle/>
          <a:p>
            <a:pPr>
              <a:defRPr/>
            </a:pPr>
            <a:r>
              <a:rPr lang="zh-CN" altLang="en-US" sz="3375" dirty="0">
                <a:solidFill>
                  <a:schemeClr val="tx2"/>
                </a:solidFill>
                <a:latin typeface="方正兰亭黑_GBK" panose="02000000000000000000" pitchFamily="2" charset="-122"/>
                <a:ea typeface="方正兰亭黑_GBK" panose="02000000000000000000" pitchFamily="2" charset="-122"/>
              </a:rPr>
              <a:t>论序背景</a:t>
            </a:r>
          </a:p>
        </p:txBody>
      </p:sp>
      <p:sp>
        <p:nvSpPr>
          <p:cNvPr id="8" name="平行四边形 7"/>
          <p:cNvSpPr/>
          <p:nvPr/>
        </p:nvSpPr>
        <p:spPr>
          <a:xfrm>
            <a:off x="1180913" y="5047260"/>
            <a:ext cx="1424988" cy="653190"/>
          </a:xfrm>
          <a:prstGeom prst="parallelogram">
            <a:avLst>
              <a:gd name="adj" fmla="val 48207"/>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955" dirty="0">
                <a:solidFill>
                  <a:schemeClr val="bg1"/>
                </a:solidFill>
                <a:latin typeface="Agency FB" panose="020B0503020202020204" pitchFamily="34" charset="0"/>
                <a:ea typeface="宋体" panose="02010600030101010101" pitchFamily="2" charset="-122"/>
              </a:rPr>
              <a:t>02</a:t>
            </a:r>
            <a:endParaRPr lang="zh-CN" altLang="en-US" sz="2955" dirty="0">
              <a:solidFill>
                <a:schemeClr val="bg1"/>
              </a:solidFill>
              <a:latin typeface="Agency FB" panose="020B0503020202020204" pitchFamily="34" charset="0"/>
              <a:ea typeface="宋体" panose="02010600030101010101" pitchFamily="2" charset="-122"/>
            </a:endParaRPr>
          </a:p>
        </p:txBody>
      </p:sp>
      <p:sp>
        <p:nvSpPr>
          <p:cNvPr id="9" name="平行四边形 8"/>
          <p:cNvSpPr/>
          <p:nvPr/>
        </p:nvSpPr>
        <p:spPr>
          <a:xfrm>
            <a:off x="2536575" y="5029721"/>
            <a:ext cx="3393297" cy="653190"/>
          </a:xfrm>
          <a:prstGeom prst="parallelogram">
            <a:avLst>
              <a:gd name="adj" fmla="val 48207"/>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327" tIns="36163" rIns="72327" bIns="36163" rtlCol="0" anchor="ctr"/>
          <a:lstStyle/>
          <a:p>
            <a:pPr>
              <a:defRPr/>
            </a:pPr>
            <a:r>
              <a:rPr lang="zh-CN" altLang="en-US" sz="3375" dirty="0">
                <a:solidFill>
                  <a:schemeClr val="tx2"/>
                </a:solidFill>
                <a:latin typeface="方正兰亭黑_GBK" panose="02000000000000000000" pitchFamily="2" charset="-122"/>
                <a:ea typeface="方正兰亭黑_GBK" panose="02000000000000000000" pitchFamily="2" charset="-122"/>
              </a:rPr>
              <a:t>研究过程</a:t>
            </a:r>
          </a:p>
        </p:txBody>
      </p:sp>
      <p:sp>
        <p:nvSpPr>
          <p:cNvPr id="10" name="平行四边形 9"/>
          <p:cNvSpPr/>
          <p:nvPr/>
        </p:nvSpPr>
        <p:spPr>
          <a:xfrm>
            <a:off x="6944475" y="3060490"/>
            <a:ext cx="1424988" cy="653190"/>
          </a:xfrm>
          <a:prstGeom prst="parallelogram">
            <a:avLst>
              <a:gd name="adj" fmla="val 48207"/>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955" dirty="0">
                <a:solidFill>
                  <a:schemeClr val="bg1"/>
                </a:solidFill>
                <a:latin typeface="Agency FB" panose="020B0503020202020204" pitchFamily="34" charset="0"/>
                <a:ea typeface="宋体" panose="02010600030101010101" pitchFamily="2" charset="-122"/>
              </a:rPr>
              <a:t>03</a:t>
            </a:r>
            <a:endParaRPr lang="zh-CN" altLang="en-US" sz="2955" dirty="0">
              <a:solidFill>
                <a:schemeClr val="bg1"/>
              </a:solidFill>
              <a:latin typeface="Agency FB" panose="020B0503020202020204" pitchFamily="34" charset="0"/>
              <a:ea typeface="宋体" panose="02010600030101010101" pitchFamily="2" charset="-122"/>
            </a:endParaRPr>
          </a:p>
        </p:txBody>
      </p:sp>
      <p:sp>
        <p:nvSpPr>
          <p:cNvPr id="11" name="平行四边形 10"/>
          <p:cNvSpPr/>
          <p:nvPr/>
        </p:nvSpPr>
        <p:spPr>
          <a:xfrm>
            <a:off x="8300138" y="3042952"/>
            <a:ext cx="3393297" cy="653190"/>
          </a:xfrm>
          <a:prstGeom prst="parallelogram">
            <a:avLst>
              <a:gd name="adj" fmla="val 48207"/>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327" tIns="36163" rIns="72327" bIns="36163" rtlCol="0" anchor="ctr"/>
          <a:lstStyle/>
          <a:p>
            <a:pPr>
              <a:defRPr/>
            </a:pPr>
            <a:r>
              <a:rPr lang="zh-CN" altLang="en-US" sz="3375" dirty="0">
                <a:solidFill>
                  <a:schemeClr val="tx2"/>
                </a:solidFill>
                <a:latin typeface="方正兰亭黑_GBK" panose="02000000000000000000" pitchFamily="2" charset="-122"/>
                <a:ea typeface="方正兰亭黑_GBK" panose="02000000000000000000" pitchFamily="2" charset="-122"/>
              </a:rPr>
              <a:t>市场分析</a:t>
            </a:r>
          </a:p>
        </p:txBody>
      </p:sp>
      <p:sp>
        <p:nvSpPr>
          <p:cNvPr id="12" name="平行四边形 11"/>
          <p:cNvSpPr/>
          <p:nvPr/>
        </p:nvSpPr>
        <p:spPr>
          <a:xfrm>
            <a:off x="6875149" y="5064798"/>
            <a:ext cx="1424988" cy="653190"/>
          </a:xfrm>
          <a:prstGeom prst="parallelogram">
            <a:avLst>
              <a:gd name="adj" fmla="val 48207"/>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955" dirty="0">
                <a:solidFill>
                  <a:schemeClr val="bg1"/>
                </a:solidFill>
                <a:latin typeface="Agency FB" panose="020B0503020202020204" pitchFamily="34" charset="0"/>
                <a:ea typeface="宋体" panose="02010600030101010101" pitchFamily="2" charset="-122"/>
              </a:rPr>
              <a:t>04</a:t>
            </a:r>
            <a:endParaRPr lang="zh-CN" altLang="en-US" sz="2955" dirty="0">
              <a:solidFill>
                <a:schemeClr val="bg1"/>
              </a:solidFill>
              <a:latin typeface="Agency FB" panose="020B0503020202020204" pitchFamily="34" charset="0"/>
              <a:ea typeface="宋体" panose="02010600030101010101" pitchFamily="2" charset="-122"/>
            </a:endParaRPr>
          </a:p>
        </p:txBody>
      </p:sp>
      <p:sp>
        <p:nvSpPr>
          <p:cNvPr id="13" name="平行四边形 12"/>
          <p:cNvSpPr/>
          <p:nvPr/>
        </p:nvSpPr>
        <p:spPr>
          <a:xfrm>
            <a:off x="8230812" y="5047260"/>
            <a:ext cx="3393297" cy="653190"/>
          </a:xfrm>
          <a:prstGeom prst="parallelogram">
            <a:avLst>
              <a:gd name="adj" fmla="val 48207"/>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327" tIns="36163" rIns="72327" bIns="36163" rtlCol="0" anchor="ctr"/>
          <a:lstStyle/>
          <a:p>
            <a:pPr>
              <a:defRPr/>
            </a:pPr>
            <a:r>
              <a:rPr lang="zh-CN" altLang="en-US" sz="3375" dirty="0">
                <a:solidFill>
                  <a:schemeClr val="tx2"/>
                </a:solidFill>
                <a:latin typeface="方正兰亭黑_GBK" panose="02000000000000000000" pitchFamily="2" charset="-122"/>
                <a:ea typeface="方正兰亭黑_GBK" panose="02000000000000000000" pitchFamily="2" charset="-122"/>
              </a:rPr>
              <a:t>总结经验</a:t>
            </a:r>
          </a:p>
        </p:txBody>
      </p:sp>
      <p:pic>
        <p:nvPicPr>
          <p:cNvPr id="14" name="图片 13"/>
          <p:cNvPicPr>
            <a:picLocks noChangeAspect="1"/>
          </p:cNvPicPr>
          <p:nvPr/>
        </p:nvPicPr>
        <p:blipFill>
          <a:blip r:embed="rId5" cstate="email"/>
          <a:stretch>
            <a:fillRect/>
          </a:stretch>
        </p:blipFill>
        <p:spPr>
          <a:xfrm>
            <a:off x="4066296" y="460798"/>
            <a:ext cx="1932902" cy="1932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375" autoRev="1" fill="hold">
                                          <p:stCondLst>
                                            <p:cond delay="0"/>
                                          </p:stCondLst>
                                        </p:cTn>
                                        <p:tgtEl>
                                          <p:spTgt spid="4"/>
                                        </p:tgtEl>
                                        <p:attrNameLst>
                                          <p:attrName>ppt_w</p:attrName>
                                        </p:attrNameLst>
                                      </p:cBhvr>
                                    </p:anim>
                                    <p:anim by="(#ppt_w*0.50)" calcmode="lin" valueType="num">
                                      <p:cBhvr>
                                        <p:cTn id="8" dur="375" decel="50000" autoRev="1" fill="hold">
                                          <p:stCondLst>
                                            <p:cond delay="0"/>
                                          </p:stCondLst>
                                        </p:cTn>
                                        <p:tgtEl>
                                          <p:spTgt spid="4"/>
                                        </p:tgtEl>
                                        <p:attrNameLst>
                                          <p:attrName>ppt_x</p:attrName>
                                        </p:attrNameLst>
                                      </p:cBhvr>
                                    </p:anim>
                                    <p:anim from="(-#ppt_h/2)" to="(#ppt_y)" calcmode="lin" valueType="num">
                                      <p:cBhvr>
                                        <p:cTn id="9" dur="750" fill="hold">
                                          <p:stCondLst>
                                            <p:cond delay="0"/>
                                          </p:stCondLst>
                                        </p:cTn>
                                        <p:tgtEl>
                                          <p:spTgt spid="4"/>
                                        </p:tgtEl>
                                        <p:attrNameLst>
                                          <p:attrName>ppt_y</p:attrName>
                                        </p:attrNameLst>
                                      </p:cBhvr>
                                    </p:anim>
                                    <p:animRot by="21600000">
                                      <p:cBhvr>
                                        <p:cTn id="10" dur="750" fill="hold">
                                          <p:stCondLst>
                                            <p:cond delay="0"/>
                                          </p:stCondLst>
                                        </p:cTn>
                                        <p:tgtEl>
                                          <p:spTgt spid="4"/>
                                        </p:tgtEl>
                                        <p:attrNameLst>
                                          <p:attrName>r</p:attrName>
                                        </p:attrNameLst>
                                      </p:cBhvr>
                                    </p:animRot>
                                  </p:childTnLst>
                                </p:cTn>
                              </p:par>
                              <p:par>
                                <p:cTn id="11" presetID="53" presetClass="entr" presetSubtype="16" fill="hold" grpId="0" nodeType="withEffect">
                                  <p:stCondLst>
                                    <p:cond delay="25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100"/>
                            </p:stCondLst>
                            <p:childTnLst>
                              <p:par>
                                <p:cTn id="17" presetID="2" presetClass="entr" presetSubtype="8" decel="100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100"/>
                            </p:stCondLst>
                            <p:childTnLst>
                              <p:par>
                                <p:cTn id="26" presetID="2" presetClass="entr" presetSubtype="8" decel="10000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0-#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1+#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2" presetClass="entr" presetSubtype="8"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0-#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1+#ppt_w/2"/>
                                          </p:val>
                                        </p:tav>
                                        <p:tav tm="100000">
                                          <p:val>
                                            <p:strVal val="#ppt_x"/>
                                          </p:val>
                                        </p:tav>
                                      </p:tavLst>
                                    </p:anim>
                                    <p:anim calcmode="lin" valueType="num">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100"/>
                            </p:stCondLst>
                            <p:childTnLst>
                              <p:par>
                                <p:cTn id="44" presetID="2" presetClass="entr" presetSubtype="8" decel="10000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0-#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1000" fill="hold"/>
                                        <p:tgtEl>
                                          <p:spTgt spid="13"/>
                                        </p:tgtEl>
                                        <p:attrNameLst>
                                          <p:attrName>ppt_x</p:attrName>
                                        </p:attrNameLst>
                                      </p:cBhvr>
                                      <p:tavLst>
                                        <p:tav tm="0">
                                          <p:val>
                                            <p:strVal val="1+#ppt_w/2"/>
                                          </p:val>
                                        </p:tav>
                                        <p:tav tm="100000">
                                          <p:val>
                                            <p:strVal val="#ppt_x"/>
                                          </p:val>
                                        </p:tav>
                                      </p:tavLst>
                                    </p:anim>
                                    <p:anim calcmode="lin" valueType="num">
                                      <p:cBhvr additive="base">
                                        <p:cTn id="5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4181080" y="1746517"/>
            <a:ext cx="5002114" cy="3879190"/>
          </a:xfrm>
          <a:prstGeom prst="rect">
            <a:avLst/>
          </a:prstGeom>
        </p:spPr>
      </p:pic>
      <p:grpSp>
        <p:nvGrpSpPr>
          <p:cNvPr id="3" name="组合 2"/>
          <p:cNvGrpSpPr/>
          <p:nvPr/>
        </p:nvGrpSpPr>
        <p:grpSpPr>
          <a:xfrm>
            <a:off x="1344726" y="1938587"/>
            <a:ext cx="4024728" cy="1529012"/>
            <a:chOff x="1645438" y="1788741"/>
            <a:chExt cx="3816248" cy="1449809"/>
          </a:xfrm>
        </p:grpSpPr>
        <p:sp>
          <p:nvSpPr>
            <p:cNvPr id="4" name="文本框 3"/>
            <p:cNvSpPr txBox="1"/>
            <p:nvPr/>
          </p:nvSpPr>
          <p:spPr>
            <a:xfrm>
              <a:off x="2246012" y="2019981"/>
              <a:ext cx="2729768"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5" name="文本框 4"/>
            <p:cNvSpPr txBox="1"/>
            <p:nvPr/>
          </p:nvSpPr>
          <p:spPr>
            <a:xfrm>
              <a:off x="2246011" y="2389313"/>
              <a:ext cx="3215675"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pic>
          <p:nvPicPr>
            <p:cNvPr id="6" name="图片 5"/>
            <p:cNvPicPr>
              <a:picLocks noChangeAspect="1"/>
            </p:cNvPicPr>
            <p:nvPr/>
          </p:nvPicPr>
          <p:blipFill>
            <a:blip r:embed="rId4" cstate="email"/>
            <a:stretch>
              <a:fillRect/>
            </a:stretch>
          </p:blipFill>
          <p:spPr>
            <a:xfrm>
              <a:off x="1645438" y="1788741"/>
              <a:ext cx="600572" cy="600572"/>
            </a:xfrm>
            <a:prstGeom prst="rect">
              <a:avLst/>
            </a:prstGeom>
          </p:spPr>
        </p:pic>
      </p:grpSp>
      <p:grpSp>
        <p:nvGrpSpPr>
          <p:cNvPr id="7" name="组合 6"/>
          <p:cNvGrpSpPr/>
          <p:nvPr/>
        </p:nvGrpSpPr>
        <p:grpSpPr>
          <a:xfrm>
            <a:off x="1344726" y="4166875"/>
            <a:ext cx="4024728" cy="1529012"/>
            <a:chOff x="1645438" y="1788741"/>
            <a:chExt cx="3816248" cy="1449809"/>
          </a:xfrm>
        </p:grpSpPr>
        <p:sp>
          <p:nvSpPr>
            <p:cNvPr id="8" name="文本框 7"/>
            <p:cNvSpPr txBox="1"/>
            <p:nvPr/>
          </p:nvSpPr>
          <p:spPr>
            <a:xfrm>
              <a:off x="2246012" y="2019981"/>
              <a:ext cx="2729768"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9" name="文本框 8"/>
            <p:cNvSpPr txBox="1"/>
            <p:nvPr/>
          </p:nvSpPr>
          <p:spPr>
            <a:xfrm>
              <a:off x="2246011" y="2389313"/>
              <a:ext cx="3215675"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pic>
          <p:nvPicPr>
            <p:cNvPr id="10" name="图片 9"/>
            <p:cNvPicPr>
              <a:picLocks noChangeAspect="1"/>
            </p:cNvPicPr>
            <p:nvPr/>
          </p:nvPicPr>
          <p:blipFill>
            <a:blip r:embed="rId4" cstate="email"/>
            <a:stretch>
              <a:fillRect/>
            </a:stretch>
          </p:blipFill>
          <p:spPr>
            <a:xfrm>
              <a:off x="1645438" y="1788741"/>
              <a:ext cx="600572" cy="600572"/>
            </a:xfrm>
            <a:prstGeom prst="rect">
              <a:avLst/>
            </a:prstGeom>
          </p:spPr>
        </p:pic>
      </p:grpSp>
      <p:grpSp>
        <p:nvGrpSpPr>
          <p:cNvPr id="11" name="组合 10"/>
          <p:cNvGrpSpPr/>
          <p:nvPr/>
        </p:nvGrpSpPr>
        <p:grpSpPr>
          <a:xfrm>
            <a:off x="8295020" y="2008449"/>
            <a:ext cx="4024728" cy="1529012"/>
            <a:chOff x="1645438" y="1788741"/>
            <a:chExt cx="3816248" cy="1449809"/>
          </a:xfrm>
        </p:grpSpPr>
        <p:sp>
          <p:nvSpPr>
            <p:cNvPr id="12" name="文本框 11"/>
            <p:cNvSpPr txBox="1"/>
            <p:nvPr/>
          </p:nvSpPr>
          <p:spPr>
            <a:xfrm>
              <a:off x="2246012" y="2019981"/>
              <a:ext cx="2729768"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3" name="文本框 12"/>
            <p:cNvSpPr txBox="1"/>
            <p:nvPr/>
          </p:nvSpPr>
          <p:spPr>
            <a:xfrm>
              <a:off x="2246011" y="2389313"/>
              <a:ext cx="3215675"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pic>
          <p:nvPicPr>
            <p:cNvPr id="14" name="图片 13"/>
            <p:cNvPicPr>
              <a:picLocks noChangeAspect="1"/>
            </p:cNvPicPr>
            <p:nvPr/>
          </p:nvPicPr>
          <p:blipFill>
            <a:blip r:embed="rId4" cstate="email"/>
            <a:stretch>
              <a:fillRect/>
            </a:stretch>
          </p:blipFill>
          <p:spPr>
            <a:xfrm>
              <a:off x="1645438" y="1788741"/>
              <a:ext cx="600572" cy="600572"/>
            </a:xfrm>
            <a:prstGeom prst="rect">
              <a:avLst/>
            </a:prstGeom>
          </p:spPr>
        </p:pic>
      </p:grpSp>
      <p:grpSp>
        <p:nvGrpSpPr>
          <p:cNvPr id="15" name="组合 14"/>
          <p:cNvGrpSpPr/>
          <p:nvPr/>
        </p:nvGrpSpPr>
        <p:grpSpPr>
          <a:xfrm>
            <a:off x="8295020" y="4236737"/>
            <a:ext cx="4024728" cy="1529012"/>
            <a:chOff x="1645438" y="1788741"/>
            <a:chExt cx="3816248" cy="1449809"/>
          </a:xfrm>
        </p:grpSpPr>
        <p:sp>
          <p:nvSpPr>
            <p:cNvPr id="16" name="文本框 15"/>
            <p:cNvSpPr txBox="1"/>
            <p:nvPr/>
          </p:nvSpPr>
          <p:spPr>
            <a:xfrm>
              <a:off x="2246012" y="2019981"/>
              <a:ext cx="2729768"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7" name="文本框 16"/>
            <p:cNvSpPr txBox="1"/>
            <p:nvPr/>
          </p:nvSpPr>
          <p:spPr>
            <a:xfrm>
              <a:off x="2246011" y="2389313"/>
              <a:ext cx="3215675"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pic>
          <p:nvPicPr>
            <p:cNvPr id="18" name="图片 17"/>
            <p:cNvPicPr>
              <a:picLocks noChangeAspect="1"/>
            </p:cNvPicPr>
            <p:nvPr/>
          </p:nvPicPr>
          <p:blipFill>
            <a:blip r:embed="rId4" cstate="email"/>
            <a:stretch>
              <a:fillRect/>
            </a:stretch>
          </p:blipFill>
          <p:spPr>
            <a:xfrm>
              <a:off x="1645438" y="1788741"/>
              <a:ext cx="600572" cy="600572"/>
            </a:xfrm>
            <a:prstGeom prst="rect">
              <a:avLst/>
            </a:prstGeom>
          </p:spPr>
        </p:pic>
      </p:grpSp>
      <p:grpSp>
        <p:nvGrpSpPr>
          <p:cNvPr id="19" name="组合 18"/>
          <p:cNvGrpSpPr/>
          <p:nvPr/>
        </p:nvGrpSpPr>
        <p:grpSpPr>
          <a:xfrm>
            <a:off x="0" y="334193"/>
            <a:ext cx="3936318" cy="707955"/>
            <a:chOff x="354" y="266550"/>
            <a:chExt cx="4151586" cy="746672"/>
          </a:xfrm>
        </p:grpSpPr>
        <p:sp>
          <p:nvSpPr>
            <p:cNvPr id="20" name="矩形 1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2" name="文本框 21"/>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777871" y="1618381"/>
            <a:ext cx="2692498" cy="5092997"/>
          </a:xfrm>
          <a:prstGeom prst="rect">
            <a:avLst/>
          </a:prstGeom>
        </p:spPr>
      </p:pic>
      <p:grpSp>
        <p:nvGrpSpPr>
          <p:cNvPr id="3" name="组合 2"/>
          <p:cNvGrpSpPr/>
          <p:nvPr/>
        </p:nvGrpSpPr>
        <p:grpSpPr>
          <a:xfrm>
            <a:off x="5083997" y="1350236"/>
            <a:ext cx="3777586" cy="1825511"/>
            <a:chOff x="1632269" y="1539785"/>
            <a:chExt cx="3581908" cy="1730949"/>
          </a:xfrm>
        </p:grpSpPr>
        <p:grpSp>
          <p:nvGrpSpPr>
            <p:cNvPr id="4" name="组合 3"/>
            <p:cNvGrpSpPr/>
            <p:nvPr/>
          </p:nvGrpSpPr>
          <p:grpSpPr>
            <a:xfrm>
              <a:off x="1632269" y="2052165"/>
              <a:ext cx="3409287" cy="1218569"/>
              <a:chOff x="1465895" y="1584902"/>
              <a:chExt cx="2922477" cy="1218569"/>
            </a:xfrm>
          </p:grpSpPr>
          <p:sp>
            <p:nvSpPr>
              <p:cNvPr id="7" name="文本框 6"/>
              <p:cNvSpPr txBox="1"/>
              <p:nvPr/>
            </p:nvSpPr>
            <p:spPr>
              <a:xfrm>
                <a:off x="1465895" y="1584902"/>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8" name="文本框 7"/>
              <p:cNvSpPr txBox="1"/>
              <p:nvPr/>
            </p:nvSpPr>
            <p:spPr>
              <a:xfrm>
                <a:off x="1465895" y="1954235"/>
                <a:ext cx="2922477" cy="849236"/>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cxnSp>
          <p:nvCxnSpPr>
            <p:cNvPr id="5" name="直接连接符 4"/>
            <p:cNvCxnSpPr/>
            <p:nvPr/>
          </p:nvCxnSpPr>
          <p:spPr>
            <a:xfrm>
              <a:off x="1729946" y="2421498"/>
              <a:ext cx="3311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cstate="email"/>
            <a:stretch>
              <a:fillRect/>
            </a:stretch>
          </p:blipFill>
          <p:spPr>
            <a:xfrm>
              <a:off x="4189417" y="1539785"/>
              <a:ext cx="1024760" cy="1024760"/>
            </a:xfrm>
            <a:prstGeom prst="rect">
              <a:avLst/>
            </a:prstGeom>
          </p:spPr>
        </p:pic>
      </p:grpSp>
      <p:grpSp>
        <p:nvGrpSpPr>
          <p:cNvPr id="9" name="组合 8"/>
          <p:cNvGrpSpPr/>
          <p:nvPr/>
        </p:nvGrpSpPr>
        <p:grpSpPr>
          <a:xfrm>
            <a:off x="6204732" y="2971350"/>
            <a:ext cx="3777586" cy="1825511"/>
            <a:chOff x="1632269" y="1539785"/>
            <a:chExt cx="3581908" cy="1730949"/>
          </a:xfrm>
        </p:grpSpPr>
        <p:grpSp>
          <p:nvGrpSpPr>
            <p:cNvPr id="10" name="组合 9"/>
            <p:cNvGrpSpPr/>
            <p:nvPr/>
          </p:nvGrpSpPr>
          <p:grpSpPr>
            <a:xfrm>
              <a:off x="1632269" y="2052165"/>
              <a:ext cx="3409287" cy="1218569"/>
              <a:chOff x="1465895" y="1584902"/>
              <a:chExt cx="2922477" cy="1218569"/>
            </a:xfrm>
          </p:grpSpPr>
          <p:sp>
            <p:nvSpPr>
              <p:cNvPr id="13" name="文本框 12"/>
              <p:cNvSpPr txBox="1"/>
              <p:nvPr/>
            </p:nvSpPr>
            <p:spPr>
              <a:xfrm>
                <a:off x="1465895" y="1584902"/>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4" name="文本框 13"/>
              <p:cNvSpPr txBox="1"/>
              <p:nvPr/>
            </p:nvSpPr>
            <p:spPr>
              <a:xfrm>
                <a:off x="1465895" y="1954235"/>
                <a:ext cx="2922477" cy="849236"/>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cxnSp>
          <p:nvCxnSpPr>
            <p:cNvPr id="11" name="直接连接符 10"/>
            <p:cNvCxnSpPr/>
            <p:nvPr/>
          </p:nvCxnSpPr>
          <p:spPr>
            <a:xfrm>
              <a:off x="1729946" y="2421498"/>
              <a:ext cx="3311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4" cstate="email"/>
            <a:stretch>
              <a:fillRect/>
            </a:stretch>
          </p:blipFill>
          <p:spPr>
            <a:xfrm>
              <a:off x="4189417" y="1539785"/>
              <a:ext cx="1024760" cy="1024760"/>
            </a:xfrm>
            <a:prstGeom prst="rect">
              <a:avLst/>
            </a:prstGeom>
          </p:spPr>
        </p:pic>
      </p:grpSp>
      <p:grpSp>
        <p:nvGrpSpPr>
          <p:cNvPr id="15" name="组合 14"/>
          <p:cNvGrpSpPr/>
          <p:nvPr/>
        </p:nvGrpSpPr>
        <p:grpSpPr>
          <a:xfrm>
            <a:off x="8054006" y="4565950"/>
            <a:ext cx="3777586" cy="1825511"/>
            <a:chOff x="1632269" y="1539785"/>
            <a:chExt cx="3581908" cy="1730949"/>
          </a:xfrm>
        </p:grpSpPr>
        <p:grpSp>
          <p:nvGrpSpPr>
            <p:cNvPr id="16" name="组合 15"/>
            <p:cNvGrpSpPr/>
            <p:nvPr/>
          </p:nvGrpSpPr>
          <p:grpSpPr>
            <a:xfrm>
              <a:off x="1632269" y="2052165"/>
              <a:ext cx="3409287" cy="1218569"/>
              <a:chOff x="1465895" y="1584902"/>
              <a:chExt cx="2922477" cy="1218569"/>
            </a:xfrm>
          </p:grpSpPr>
          <p:sp>
            <p:nvSpPr>
              <p:cNvPr id="19" name="文本框 18"/>
              <p:cNvSpPr txBox="1"/>
              <p:nvPr/>
            </p:nvSpPr>
            <p:spPr>
              <a:xfrm>
                <a:off x="1465895" y="1584902"/>
                <a:ext cx="2339986"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20" name="文本框 19"/>
              <p:cNvSpPr txBox="1"/>
              <p:nvPr/>
            </p:nvSpPr>
            <p:spPr>
              <a:xfrm>
                <a:off x="1465895" y="1954235"/>
                <a:ext cx="2922477" cy="849236"/>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a:t>
                </a:r>
              </a:p>
            </p:txBody>
          </p:sp>
        </p:grpSp>
        <p:cxnSp>
          <p:nvCxnSpPr>
            <p:cNvPr id="17" name="直接连接符 16"/>
            <p:cNvCxnSpPr/>
            <p:nvPr/>
          </p:nvCxnSpPr>
          <p:spPr>
            <a:xfrm>
              <a:off x="1729946" y="2421498"/>
              <a:ext cx="3311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4" cstate="email"/>
            <a:stretch>
              <a:fillRect/>
            </a:stretch>
          </p:blipFill>
          <p:spPr>
            <a:xfrm>
              <a:off x="4189417" y="1539785"/>
              <a:ext cx="1024760" cy="1024760"/>
            </a:xfrm>
            <a:prstGeom prst="rect">
              <a:avLst/>
            </a:prstGeom>
          </p:spPr>
        </p:pic>
      </p:grpSp>
      <p:grpSp>
        <p:nvGrpSpPr>
          <p:cNvPr id="21" name="组合 20"/>
          <p:cNvGrpSpPr/>
          <p:nvPr/>
        </p:nvGrpSpPr>
        <p:grpSpPr>
          <a:xfrm>
            <a:off x="0" y="334193"/>
            <a:ext cx="3936318" cy="707955"/>
            <a:chOff x="354" y="266550"/>
            <a:chExt cx="4151586" cy="746672"/>
          </a:xfrm>
        </p:grpSpPr>
        <p:sp>
          <p:nvSpPr>
            <p:cNvPr id="22" name="矩形 21"/>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6305" y="2205254"/>
            <a:ext cx="4258934"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cstate="email"/>
          <a:srcRect/>
          <a:stretch>
            <a:fillRect/>
          </a:stretch>
        </p:blipFill>
        <p:spPr>
          <a:xfrm>
            <a:off x="3682702" y="2536205"/>
            <a:ext cx="3312181" cy="2941340"/>
          </a:xfrm>
          <a:prstGeom prst="rect">
            <a:avLst/>
          </a:prstGeom>
        </p:spPr>
      </p:pic>
      <p:sp>
        <p:nvSpPr>
          <p:cNvPr id="18" name="Content Placeholder 2"/>
          <p:cNvSpPr txBox="1"/>
          <p:nvPr/>
        </p:nvSpPr>
        <p:spPr bwMode="auto">
          <a:xfrm>
            <a:off x="190141" y="2356187"/>
            <a:ext cx="3956429" cy="358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165">
              <a:lnSpc>
                <a:spcPct val="200000"/>
              </a:lnSpc>
              <a:spcBef>
                <a:spcPct val="20000"/>
              </a:spcBef>
              <a:defRPr/>
            </a:pPr>
            <a:r>
              <a:rPr lang="zh-CN" altLang="en-US" kern="0" dirty="0" smtClean="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这里</a:t>
            </a:r>
            <a:r>
              <a:rPr lang="zh-CN" altLang="en-US" kern="0" dirty="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输入简单的文字概述里输入简单文字概述输入简单的文字概述里输入输入</a:t>
            </a:r>
            <a:r>
              <a:rPr lang="zh-CN" altLang="en-US" kern="0" dirty="0" smtClean="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里这里</a:t>
            </a:r>
            <a:r>
              <a:rPr lang="zh-CN" altLang="en-US" kern="0" dirty="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输入简单的文字概述里简单的文字概述里输入简单文字输入简单的文字入</a:t>
            </a:r>
            <a:r>
              <a:rPr lang="zh-CN" altLang="en-US" kern="0" dirty="0" smtClean="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简单</a:t>
            </a:r>
            <a:endParaRPr lang="en-US" altLang="zh-CN" kern="0" dirty="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endParaRPr>
          </a:p>
        </p:txBody>
      </p:sp>
      <p:sp>
        <p:nvSpPr>
          <p:cNvPr id="19" name="矩形 18"/>
          <p:cNvSpPr/>
          <p:nvPr/>
        </p:nvSpPr>
        <p:spPr>
          <a:xfrm>
            <a:off x="6778953" y="2187154"/>
            <a:ext cx="4258934"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ontent Placeholder 2"/>
          <p:cNvSpPr txBox="1"/>
          <p:nvPr/>
        </p:nvSpPr>
        <p:spPr bwMode="auto">
          <a:xfrm>
            <a:off x="6022789" y="2338087"/>
            <a:ext cx="3956429" cy="358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165">
              <a:lnSpc>
                <a:spcPct val="200000"/>
              </a:lnSpc>
              <a:spcBef>
                <a:spcPct val="20000"/>
              </a:spcBef>
              <a:defRPr/>
            </a:pPr>
            <a:r>
              <a:rPr lang="zh-CN" altLang="en-US" kern="0" dirty="0" smtClean="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这里</a:t>
            </a:r>
            <a:r>
              <a:rPr lang="zh-CN" altLang="en-US" kern="0" dirty="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输入简单的文字概述里输入简单文字概述输入简单的文字概述里输入输入</a:t>
            </a:r>
            <a:r>
              <a:rPr lang="zh-CN" altLang="en-US" kern="0" dirty="0" smtClean="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里这里</a:t>
            </a:r>
            <a:r>
              <a:rPr lang="zh-CN" altLang="en-US" kern="0" dirty="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输入简单的文字概述里简单的文字概述里输入简单文字输入简单的文字入</a:t>
            </a:r>
            <a:r>
              <a:rPr lang="zh-CN" altLang="en-US" kern="0" dirty="0" smtClean="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rPr>
              <a:t>简单</a:t>
            </a:r>
            <a:endParaRPr lang="en-US" altLang="zh-CN" kern="0" dirty="0">
              <a:solidFill>
                <a:schemeClr val="tx1">
                  <a:lumMod val="75000"/>
                  <a:lumOff val="25000"/>
                </a:schemeClr>
              </a:solidFill>
              <a:latin typeface="方正仿宋简体" panose="03000509000000000000" pitchFamily="65" charset="-122"/>
              <a:ea typeface="方正仿宋简体" panose="03000509000000000000" pitchFamily="65" charset="-122"/>
              <a:cs typeface="Raleway Light"/>
            </a:endParaRPr>
          </a:p>
        </p:txBody>
      </p:sp>
      <p:pic>
        <p:nvPicPr>
          <p:cNvPr id="5" name="图片 4"/>
          <p:cNvPicPr>
            <a:picLocks noChangeAspect="1"/>
          </p:cNvPicPr>
          <p:nvPr/>
        </p:nvPicPr>
        <p:blipFill rotWithShape="1">
          <a:blip r:embed="rId4" cstate="email"/>
          <a:srcRect/>
          <a:stretch>
            <a:fillRect/>
          </a:stretch>
        </p:blipFill>
        <p:spPr>
          <a:xfrm>
            <a:off x="9957767" y="3112269"/>
            <a:ext cx="2900983" cy="2495667"/>
          </a:xfrm>
          <a:prstGeom prst="rect">
            <a:avLst/>
          </a:prstGeom>
        </p:spPr>
      </p:pic>
      <p:grpSp>
        <p:nvGrpSpPr>
          <p:cNvPr id="20" name="组合 19"/>
          <p:cNvGrpSpPr/>
          <p:nvPr/>
        </p:nvGrpSpPr>
        <p:grpSpPr>
          <a:xfrm>
            <a:off x="0" y="334193"/>
            <a:ext cx="3936318" cy="707955"/>
            <a:chOff x="354" y="266550"/>
            <a:chExt cx="4151586" cy="746672"/>
          </a:xfrm>
        </p:grpSpPr>
        <p:sp>
          <p:nvSpPr>
            <p:cNvPr id="22" name="矩形 21"/>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4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261706" y="2584498"/>
            <a:ext cx="2604268" cy="1737419"/>
          </a:xfrm>
          <a:prstGeom prst="rect">
            <a:avLst/>
          </a:prstGeom>
        </p:spPr>
      </p:pic>
      <p:sp>
        <p:nvSpPr>
          <p:cNvPr id="14" name="Content Placeholder 2"/>
          <p:cNvSpPr txBox="1"/>
          <p:nvPr/>
        </p:nvSpPr>
        <p:spPr bwMode="auto">
          <a:xfrm>
            <a:off x="1760943" y="4451444"/>
            <a:ext cx="2761341"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165">
              <a:spcBef>
                <a:spcPct val="20000"/>
              </a:spcBef>
              <a:defRPr/>
            </a:pPr>
            <a:r>
              <a:rPr lang="zh-CN" altLang="en-US"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85165">
              <a:spcBef>
                <a:spcPct val="20000"/>
              </a:spcBef>
              <a:defRPr/>
            </a:pP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a:t>
            </a:r>
            <a:r>
              <a:rPr lang="zh-CN" altLang="en-US"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a:t>
            </a: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简单</a:t>
            </a:r>
            <a:endParaRPr lang="en-US" altLang="zh-CN"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cxnSp>
        <p:nvCxnSpPr>
          <p:cNvPr id="5" name="直接连接符 4"/>
          <p:cNvCxnSpPr/>
          <p:nvPr/>
        </p:nvCxnSpPr>
        <p:spPr>
          <a:xfrm>
            <a:off x="2892679" y="4192389"/>
            <a:ext cx="238456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ontent Placeholder 2"/>
          <p:cNvSpPr txBox="1"/>
          <p:nvPr/>
        </p:nvSpPr>
        <p:spPr bwMode="auto">
          <a:xfrm>
            <a:off x="5041872" y="4451444"/>
            <a:ext cx="2761341"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165">
              <a:spcBef>
                <a:spcPct val="20000"/>
              </a:spcBef>
              <a:defRPr/>
            </a:pPr>
            <a:r>
              <a:rPr lang="zh-CN" altLang="en-US"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85165">
              <a:spcBef>
                <a:spcPct val="20000"/>
              </a:spcBef>
              <a:defRPr/>
            </a:pP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a:t>
            </a:r>
            <a:r>
              <a:rPr lang="zh-CN" altLang="en-US"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a:t>
            </a: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简单</a:t>
            </a:r>
            <a:endParaRPr lang="en-US" altLang="zh-CN"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cxnSp>
        <p:nvCxnSpPr>
          <p:cNvPr id="22" name="直接连接符 21"/>
          <p:cNvCxnSpPr/>
          <p:nvPr/>
        </p:nvCxnSpPr>
        <p:spPr>
          <a:xfrm>
            <a:off x="6173608" y="4192389"/>
            <a:ext cx="238456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p:cNvSpPr txBox="1"/>
          <p:nvPr/>
        </p:nvSpPr>
        <p:spPr bwMode="auto">
          <a:xfrm>
            <a:off x="8991937" y="4910484"/>
            <a:ext cx="2761341"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165">
              <a:spcBef>
                <a:spcPct val="20000"/>
              </a:spcBef>
              <a:defRPr/>
            </a:pPr>
            <a:r>
              <a:rPr lang="zh-CN" altLang="en-US"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400" b="1"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85165">
              <a:spcBef>
                <a:spcPct val="20000"/>
              </a:spcBef>
              <a:defRPr/>
            </a:pP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a:t>
            </a:r>
            <a:r>
              <a:rPr lang="zh-CN" altLang="en-US"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输入简单的文字概述里输入简单文字概述输入</a:t>
            </a:r>
            <a:r>
              <a:rPr lang="zh-CN" altLang="en-US" sz="1400" kern="0" dirty="0" smtClean="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简单</a:t>
            </a:r>
            <a:endParaRPr lang="en-US" altLang="zh-CN" sz="1400"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pic>
        <p:nvPicPr>
          <p:cNvPr id="8" name="图片 7"/>
          <p:cNvPicPr>
            <a:picLocks noChangeAspect="1"/>
          </p:cNvPicPr>
          <p:nvPr/>
        </p:nvPicPr>
        <p:blipFill>
          <a:blip r:embed="rId4" cstate="email"/>
          <a:stretch>
            <a:fillRect/>
          </a:stretch>
        </p:blipFill>
        <p:spPr>
          <a:xfrm>
            <a:off x="4718182" y="1896675"/>
            <a:ext cx="2635330" cy="3013809"/>
          </a:xfrm>
          <a:prstGeom prst="rect">
            <a:avLst/>
          </a:prstGeom>
        </p:spPr>
      </p:pic>
      <p:pic>
        <p:nvPicPr>
          <p:cNvPr id="9" name="图片 8"/>
          <p:cNvPicPr>
            <a:picLocks noChangeAspect="1"/>
          </p:cNvPicPr>
          <p:nvPr/>
        </p:nvPicPr>
        <p:blipFill>
          <a:blip r:embed="rId5" cstate="email"/>
          <a:stretch>
            <a:fillRect/>
          </a:stretch>
        </p:blipFill>
        <p:spPr>
          <a:xfrm>
            <a:off x="7785845" y="478950"/>
            <a:ext cx="3655501" cy="5177701"/>
          </a:xfrm>
          <a:prstGeom prst="rect">
            <a:avLst/>
          </a:prstGeom>
        </p:spPr>
      </p:pic>
      <p:grpSp>
        <p:nvGrpSpPr>
          <p:cNvPr id="23" name="组合 22"/>
          <p:cNvGrpSpPr/>
          <p:nvPr/>
        </p:nvGrpSpPr>
        <p:grpSpPr>
          <a:xfrm>
            <a:off x="0" y="334193"/>
            <a:ext cx="3936318" cy="707955"/>
            <a:chOff x="354" y="266550"/>
            <a:chExt cx="4151586" cy="746672"/>
          </a:xfrm>
        </p:grpSpPr>
        <p:sp>
          <p:nvSpPr>
            <p:cNvPr id="25" name="矩形 24"/>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8" name="文本框 37"/>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12306" y="294115"/>
            <a:ext cx="12466457" cy="668326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email"/>
          <a:stretch>
            <a:fillRect/>
          </a:stretch>
        </p:blipFill>
        <p:spPr>
          <a:xfrm>
            <a:off x="567951" y="-560139"/>
            <a:ext cx="5072553" cy="9007403"/>
          </a:xfrm>
          <a:prstGeom prst="rect">
            <a:avLst/>
          </a:prstGeom>
        </p:spPr>
      </p:pic>
      <p:grpSp>
        <p:nvGrpSpPr>
          <p:cNvPr id="16" name="组合 15"/>
          <p:cNvGrpSpPr/>
          <p:nvPr/>
        </p:nvGrpSpPr>
        <p:grpSpPr>
          <a:xfrm>
            <a:off x="6254456" y="1617219"/>
            <a:ext cx="5590589" cy="4037056"/>
            <a:chOff x="78928" y="162416"/>
            <a:chExt cx="5590589" cy="4037056"/>
          </a:xfrm>
        </p:grpSpPr>
        <p:sp>
          <p:nvSpPr>
            <p:cNvPr id="28" name="椭圆 27"/>
            <p:cNvSpPr/>
            <p:nvPr/>
          </p:nvSpPr>
          <p:spPr>
            <a:xfrm>
              <a:off x="2150576" y="1915974"/>
              <a:ext cx="316619" cy="316619"/>
            </a:xfrm>
            <a:prstGeom prst="ellipse">
              <a:avLst/>
            </a:prstGeom>
            <a:solidFill>
              <a:srgbClr val="E6B1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29" name="椭圆 28"/>
            <p:cNvSpPr/>
            <p:nvPr/>
          </p:nvSpPr>
          <p:spPr>
            <a:xfrm>
              <a:off x="1299479" y="1794888"/>
              <a:ext cx="207348" cy="207348"/>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30" name="文本框 29"/>
            <p:cNvSpPr txBox="1"/>
            <p:nvPr/>
          </p:nvSpPr>
          <p:spPr>
            <a:xfrm>
              <a:off x="178554" y="1071613"/>
              <a:ext cx="1114425" cy="1446550"/>
            </a:xfrm>
            <a:prstGeom prst="rect">
              <a:avLst/>
            </a:prstGeom>
            <a:noFill/>
          </p:spPr>
          <p:txBody>
            <a:bodyPr wrap="square" rtlCol="0">
              <a:spAutoFit/>
            </a:bodyPr>
            <a:lstStyle/>
            <a:p>
              <a:r>
                <a:rPr lang="zh-CN" altLang="en-US" sz="8800" dirty="0" smtClean="0">
                  <a:solidFill>
                    <a:schemeClr val="accent6"/>
                  </a:solidFill>
                  <a:latin typeface="造字工房尚雅体演示版常规体" pitchFamily="50" charset="-122"/>
                  <a:ea typeface="造字工房尚雅体演示版常规体" pitchFamily="50" charset="-122"/>
                </a:rPr>
                <a:t>感</a:t>
              </a:r>
              <a:endParaRPr lang="zh-CN" altLang="en-US" sz="8800" dirty="0">
                <a:solidFill>
                  <a:schemeClr val="accent6"/>
                </a:solidFill>
                <a:latin typeface="造字工房尚雅体演示版常规体" pitchFamily="50" charset="-122"/>
                <a:ea typeface="造字工房尚雅体演示版常规体" pitchFamily="50" charset="-122"/>
              </a:endParaRPr>
            </a:p>
          </p:txBody>
        </p:sp>
        <p:sp>
          <p:nvSpPr>
            <p:cNvPr id="31" name="文本框 30"/>
            <p:cNvSpPr txBox="1"/>
            <p:nvPr/>
          </p:nvSpPr>
          <p:spPr>
            <a:xfrm>
              <a:off x="2143607" y="1228349"/>
              <a:ext cx="1114425" cy="1446550"/>
            </a:xfrm>
            <a:prstGeom prst="rect">
              <a:avLst/>
            </a:prstGeom>
            <a:noFill/>
          </p:spPr>
          <p:txBody>
            <a:bodyPr wrap="square" rtlCol="0">
              <a:spAutoFit/>
            </a:bodyPr>
            <a:lstStyle/>
            <a:p>
              <a:r>
                <a:rPr lang="zh-CN" altLang="en-US" sz="8800" dirty="0" smtClean="0">
                  <a:solidFill>
                    <a:schemeClr val="accent6"/>
                  </a:solidFill>
                  <a:latin typeface="造字工房尚雅体演示版常规体" pitchFamily="50" charset="-122"/>
                  <a:ea typeface="造字工房尚雅体演示版常规体" pitchFamily="50" charset="-122"/>
                </a:rPr>
                <a:t>收</a:t>
              </a:r>
              <a:endParaRPr lang="zh-CN" altLang="en-US" sz="8800" dirty="0">
                <a:solidFill>
                  <a:schemeClr val="accent6"/>
                </a:solidFill>
                <a:latin typeface="造字工房尚雅体演示版常规体" pitchFamily="50" charset="-122"/>
                <a:ea typeface="造字工房尚雅体演示版常规体" pitchFamily="50" charset="-122"/>
              </a:endParaRPr>
            </a:p>
          </p:txBody>
        </p:sp>
        <p:sp>
          <p:nvSpPr>
            <p:cNvPr id="32" name="椭圆 31"/>
            <p:cNvSpPr/>
            <p:nvPr/>
          </p:nvSpPr>
          <p:spPr>
            <a:xfrm>
              <a:off x="779887" y="1006010"/>
              <a:ext cx="224970" cy="224970"/>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33" name="文本框 32"/>
            <p:cNvSpPr txBox="1"/>
            <p:nvPr/>
          </p:nvSpPr>
          <p:spPr>
            <a:xfrm>
              <a:off x="1172978" y="431876"/>
              <a:ext cx="854907" cy="1621124"/>
            </a:xfrm>
            <a:prstGeom prst="rect">
              <a:avLst/>
            </a:prstGeom>
            <a:noFill/>
          </p:spPr>
          <p:txBody>
            <a:bodyPr wrap="square" rtlCol="0">
              <a:spAutoFit/>
            </a:bodyPr>
            <a:lstStyle/>
            <a:p>
              <a:r>
                <a:rPr lang="zh-CN" altLang="en-US" sz="9600" dirty="0" smtClean="0">
                  <a:solidFill>
                    <a:schemeClr val="accent6"/>
                  </a:solidFill>
                  <a:latin typeface="造字工房尚雅体演示版常规体" pitchFamily="50" charset="-122"/>
                  <a:ea typeface="造字工房尚雅体演示版常规体" pitchFamily="50" charset="-122"/>
                </a:rPr>
                <a:t>谢</a:t>
              </a:r>
              <a:endParaRPr lang="zh-CN" altLang="en-US" sz="9600" dirty="0">
                <a:solidFill>
                  <a:schemeClr val="accent6"/>
                </a:solidFill>
                <a:latin typeface="造字工房尚雅体演示版常规体" pitchFamily="50" charset="-122"/>
                <a:ea typeface="造字工房尚雅体演示版常规体" pitchFamily="50" charset="-122"/>
              </a:endParaRPr>
            </a:p>
          </p:txBody>
        </p:sp>
        <p:sp>
          <p:nvSpPr>
            <p:cNvPr id="34" name="椭圆 33"/>
            <p:cNvSpPr/>
            <p:nvPr/>
          </p:nvSpPr>
          <p:spPr>
            <a:xfrm>
              <a:off x="3377363" y="1898562"/>
              <a:ext cx="293347" cy="293347"/>
            </a:xfrm>
            <a:prstGeom prst="ellipse">
              <a:avLst/>
            </a:prstGeom>
            <a:solidFill>
              <a:srgbClr val="CBC7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latin typeface="造字工房尚雅体演示版常规体" pitchFamily="50" charset="-122"/>
                <a:ea typeface="造字工房尚雅体演示版常规体" pitchFamily="50" charset="-122"/>
              </a:endParaRPr>
            </a:p>
          </p:txBody>
        </p:sp>
        <p:sp>
          <p:nvSpPr>
            <p:cNvPr id="35" name="文本框 34"/>
            <p:cNvSpPr txBox="1"/>
            <p:nvPr/>
          </p:nvSpPr>
          <p:spPr>
            <a:xfrm>
              <a:off x="3089529" y="1157110"/>
              <a:ext cx="1114425" cy="1785104"/>
            </a:xfrm>
            <a:prstGeom prst="rect">
              <a:avLst/>
            </a:prstGeom>
            <a:noFill/>
          </p:spPr>
          <p:txBody>
            <a:bodyPr wrap="square" rtlCol="0">
              <a:spAutoFit/>
            </a:bodyPr>
            <a:lstStyle/>
            <a:p>
              <a:r>
                <a:rPr lang="zh-CN" altLang="en-US" sz="11000" dirty="0" smtClean="0">
                  <a:solidFill>
                    <a:schemeClr val="accent6"/>
                  </a:solidFill>
                  <a:latin typeface="造字工房尚雅体演示版常规体" pitchFamily="50" charset="-122"/>
                  <a:ea typeface="造字工房尚雅体演示版常规体" pitchFamily="50" charset="-122"/>
                </a:rPr>
                <a:t>看</a:t>
              </a:r>
              <a:endParaRPr lang="zh-CN" altLang="en-US" sz="11000" dirty="0">
                <a:solidFill>
                  <a:schemeClr val="accent6"/>
                </a:solidFill>
                <a:latin typeface="造字工房尚雅体演示版常规体" pitchFamily="50" charset="-122"/>
                <a:ea typeface="造字工房尚雅体演示版常规体" pitchFamily="50" charset="-122"/>
              </a:endParaRPr>
            </a:p>
          </p:txBody>
        </p:sp>
        <p:sp>
          <p:nvSpPr>
            <p:cNvPr id="36" name="矩形 35"/>
            <p:cNvSpPr/>
            <p:nvPr/>
          </p:nvSpPr>
          <p:spPr>
            <a:xfrm>
              <a:off x="802184" y="2458315"/>
              <a:ext cx="2073003" cy="400110"/>
            </a:xfrm>
            <a:prstGeom prst="rect">
              <a:avLst/>
            </a:prstGeom>
          </p:spPr>
          <p:txBody>
            <a:bodyPr wrap="none">
              <a:spAutoFit/>
            </a:bodyPr>
            <a:lstStyle/>
            <a:p>
              <a:r>
                <a:rPr lang="en-US" altLang="zh-CN" sz="2000" dirty="0" smtClean="0">
                  <a:solidFill>
                    <a:schemeClr val="tx1">
                      <a:lumMod val="65000"/>
                      <a:lumOff val="35000"/>
                    </a:schemeClr>
                  </a:solidFill>
                  <a:latin typeface="造字工房尚雅体演示版常规体" pitchFamily="50" charset="-122"/>
                  <a:ea typeface="造字工房尚雅体演示版常规体" pitchFamily="50" charset="-122"/>
                </a:rPr>
                <a:t>NEW SUMMER</a:t>
              </a:r>
              <a:endParaRPr lang="zh-CN" altLang="en-US" sz="2000" dirty="0">
                <a:solidFill>
                  <a:schemeClr val="tx1">
                    <a:lumMod val="65000"/>
                    <a:lumOff val="35000"/>
                  </a:schemeClr>
                </a:solidFill>
                <a:latin typeface="造字工房尚雅体演示版常规体" pitchFamily="50" charset="-122"/>
                <a:ea typeface="造字工房尚雅体演示版常规体" pitchFamily="50" charset="-122"/>
              </a:endParaRPr>
            </a:p>
          </p:txBody>
        </p:sp>
        <p:sp>
          <p:nvSpPr>
            <p:cNvPr id="37" name="文本框 36"/>
            <p:cNvSpPr txBox="1"/>
            <p:nvPr/>
          </p:nvSpPr>
          <p:spPr>
            <a:xfrm>
              <a:off x="813014" y="2816639"/>
              <a:ext cx="4122419" cy="430887"/>
            </a:xfrm>
            <a:prstGeom prst="rect">
              <a:avLst/>
            </a:prstGeom>
            <a:noFill/>
          </p:spPr>
          <p:txBody>
            <a:bodyPr wrap="square" rtlCol="0">
              <a:spAutoFit/>
            </a:bodyPr>
            <a:lstStyle/>
            <a:p>
              <a:r>
                <a:rPr lang="en-US" altLang="zh-CN" sz="1100" dirty="0">
                  <a:solidFill>
                    <a:schemeClr val="tx1">
                      <a:lumMod val="65000"/>
                      <a:lumOff val="35000"/>
                    </a:schemeClr>
                  </a:solidFill>
                  <a:latin typeface="造字工房尚雅体演示版常规体" pitchFamily="50" charset="-122"/>
                  <a:ea typeface="造字工房尚雅体演示版常规体" pitchFamily="50" charset="-122"/>
                </a:rPr>
                <a:t>This summer, keep you comfortable and relaxed</a:t>
              </a:r>
            </a:p>
            <a:p>
              <a:r>
                <a:rPr lang="en-US" altLang="zh-CN" sz="1100" dirty="0">
                  <a:solidFill>
                    <a:schemeClr val="tx1">
                      <a:lumMod val="65000"/>
                      <a:lumOff val="35000"/>
                    </a:schemeClr>
                  </a:solidFill>
                  <a:latin typeface="造字工房尚雅体演示版常规体" pitchFamily="50" charset="-122"/>
                  <a:ea typeface="造字工房尚雅体演示版常规体" pitchFamily="50" charset="-122"/>
                </a:rPr>
                <a:t>Keep away from the hot summer</a:t>
              </a:r>
              <a:endParaRPr lang="zh-CN" altLang="en-US" sz="1100" dirty="0">
                <a:solidFill>
                  <a:schemeClr val="tx1">
                    <a:lumMod val="65000"/>
                    <a:lumOff val="35000"/>
                  </a:schemeClr>
                </a:solidFill>
                <a:latin typeface="造字工房尚雅体演示版常规体" pitchFamily="50" charset="-122"/>
                <a:ea typeface="造字工房尚雅体演示版常规体" pitchFamily="50" charset="-122"/>
              </a:endParaRPr>
            </a:p>
          </p:txBody>
        </p:sp>
        <p:pic>
          <p:nvPicPr>
            <p:cNvPr id="38" name="图片 37"/>
            <p:cNvPicPr>
              <a:picLocks noChangeAspect="1"/>
            </p:cNvPicPr>
            <p:nvPr/>
          </p:nvPicPr>
          <p:blipFill>
            <a:blip r:embed="rId4" cstate="email"/>
            <a:stretch>
              <a:fillRect/>
            </a:stretch>
          </p:blipFill>
          <p:spPr>
            <a:xfrm>
              <a:off x="2489784" y="162416"/>
              <a:ext cx="1470559" cy="1272935"/>
            </a:xfrm>
            <a:prstGeom prst="rect">
              <a:avLst/>
            </a:prstGeom>
          </p:spPr>
        </p:pic>
        <p:pic>
          <p:nvPicPr>
            <p:cNvPr id="39" name="图片 38"/>
            <p:cNvPicPr>
              <a:picLocks noChangeAspect="1"/>
            </p:cNvPicPr>
            <p:nvPr/>
          </p:nvPicPr>
          <p:blipFill>
            <a:blip r:embed="rId5" cstate="email"/>
            <a:stretch>
              <a:fillRect/>
            </a:stretch>
          </p:blipFill>
          <p:spPr>
            <a:xfrm>
              <a:off x="190680" y="2319508"/>
              <a:ext cx="1823224" cy="1578206"/>
            </a:xfrm>
            <a:prstGeom prst="rect">
              <a:avLst/>
            </a:prstGeom>
          </p:spPr>
        </p:pic>
        <p:pic>
          <p:nvPicPr>
            <p:cNvPr id="40" name="图片 39"/>
            <p:cNvPicPr>
              <a:picLocks noChangeAspect="1"/>
            </p:cNvPicPr>
            <p:nvPr/>
          </p:nvPicPr>
          <p:blipFill>
            <a:blip r:embed="rId6" cstate="email"/>
            <a:stretch>
              <a:fillRect/>
            </a:stretch>
          </p:blipFill>
          <p:spPr>
            <a:xfrm>
              <a:off x="3561444" y="266036"/>
              <a:ext cx="987992" cy="855219"/>
            </a:xfrm>
            <a:prstGeom prst="rect">
              <a:avLst/>
            </a:prstGeom>
          </p:spPr>
        </p:pic>
        <p:pic>
          <p:nvPicPr>
            <p:cNvPr id="41" name="图片 40"/>
            <p:cNvPicPr>
              <a:picLocks noChangeAspect="1"/>
            </p:cNvPicPr>
            <p:nvPr/>
          </p:nvPicPr>
          <p:blipFill>
            <a:blip r:embed="rId7" cstate="email"/>
            <a:stretch>
              <a:fillRect/>
            </a:stretch>
          </p:blipFill>
          <p:spPr>
            <a:xfrm>
              <a:off x="190680" y="3212143"/>
              <a:ext cx="1072791" cy="928622"/>
            </a:xfrm>
            <a:prstGeom prst="rect">
              <a:avLst/>
            </a:prstGeom>
          </p:spPr>
        </p:pic>
        <p:pic>
          <p:nvPicPr>
            <p:cNvPr id="42" name="图片 41"/>
            <p:cNvPicPr>
              <a:picLocks noChangeAspect="1"/>
            </p:cNvPicPr>
            <p:nvPr/>
          </p:nvPicPr>
          <p:blipFill>
            <a:blip r:embed="rId8" cstate="email"/>
            <a:stretch>
              <a:fillRect/>
            </a:stretch>
          </p:blipFill>
          <p:spPr>
            <a:xfrm>
              <a:off x="2453147" y="3118704"/>
              <a:ext cx="1248558" cy="1080768"/>
            </a:xfrm>
            <a:prstGeom prst="rect">
              <a:avLst/>
            </a:prstGeom>
          </p:spPr>
        </p:pic>
        <p:pic>
          <p:nvPicPr>
            <p:cNvPr id="43" name="图片 42"/>
            <p:cNvPicPr>
              <a:picLocks noChangeAspect="1"/>
            </p:cNvPicPr>
            <p:nvPr/>
          </p:nvPicPr>
          <p:blipFill>
            <a:blip r:embed="rId9" cstate="email"/>
            <a:stretch>
              <a:fillRect/>
            </a:stretch>
          </p:blipFill>
          <p:spPr>
            <a:xfrm rot="20879486">
              <a:off x="224950" y="270810"/>
              <a:ext cx="1124846" cy="1022457"/>
            </a:xfrm>
            <a:prstGeom prst="rect">
              <a:avLst/>
            </a:prstGeom>
          </p:spPr>
        </p:pic>
        <p:pic>
          <p:nvPicPr>
            <p:cNvPr id="44" name="图片 43"/>
            <p:cNvPicPr>
              <a:picLocks noChangeAspect="1"/>
            </p:cNvPicPr>
            <p:nvPr/>
          </p:nvPicPr>
          <p:blipFill>
            <a:blip r:embed="rId10" cstate="email"/>
            <a:stretch>
              <a:fillRect/>
            </a:stretch>
          </p:blipFill>
          <p:spPr>
            <a:xfrm flipH="1">
              <a:off x="3145527" y="2035800"/>
              <a:ext cx="766427" cy="696663"/>
            </a:xfrm>
            <a:prstGeom prst="rect">
              <a:avLst/>
            </a:prstGeom>
          </p:spPr>
        </p:pic>
        <p:sp>
          <p:nvSpPr>
            <p:cNvPr id="45" name="文本框 44"/>
            <p:cNvSpPr txBox="1"/>
            <p:nvPr/>
          </p:nvSpPr>
          <p:spPr>
            <a:xfrm>
              <a:off x="78928" y="3283542"/>
              <a:ext cx="5590589" cy="369332"/>
            </a:xfrm>
            <a:prstGeom prst="rect">
              <a:avLst/>
            </a:prstGeom>
            <a:noFill/>
          </p:spPr>
          <p:txBody>
            <a:bodyPr wrap="square" rtlCol="0">
              <a:spAutoFit/>
            </a:bodyPr>
            <a:lstStyle/>
            <a:p>
              <a:r>
                <a:rPr lang="zh-CN" altLang="en-US" dirty="0" smtClean="0">
                  <a:solidFill>
                    <a:schemeClr val="tx1">
                      <a:lumMod val="65000"/>
                      <a:lumOff val="35000"/>
                    </a:schemeClr>
                  </a:solidFill>
                  <a:latin typeface="迷你简少儿" panose="03000509000000000000" pitchFamily="65" charset="-122"/>
                  <a:ea typeface="迷你简少儿" panose="03000509000000000000" pitchFamily="65" charset="-122"/>
                </a:rPr>
                <a:t>小清新文艺通用</a:t>
              </a:r>
              <a:r>
                <a:rPr lang="en-US" altLang="zh-CN" dirty="0" smtClean="0">
                  <a:solidFill>
                    <a:schemeClr val="tx1">
                      <a:lumMod val="65000"/>
                      <a:lumOff val="35000"/>
                    </a:schemeClr>
                  </a:solidFill>
                  <a:latin typeface="迷你简少儿" panose="03000509000000000000" pitchFamily="65" charset="-122"/>
                  <a:ea typeface="迷你简少儿" panose="03000509000000000000" pitchFamily="65" charset="-122"/>
                </a:rPr>
                <a:t>PPT</a:t>
              </a:r>
              <a:r>
                <a:rPr lang="zh-CN" altLang="en-US" dirty="0" smtClean="0">
                  <a:solidFill>
                    <a:schemeClr val="tx1">
                      <a:lumMod val="65000"/>
                      <a:lumOff val="35000"/>
                    </a:schemeClr>
                  </a:solidFill>
                  <a:latin typeface="迷你简少儿" panose="03000509000000000000" pitchFamily="65" charset="-122"/>
                  <a:ea typeface="迷你简少儿" panose="03000509000000000000" pitchFamily="65" charset="-122"/>
                </a:rPr>
                <a:t>，所有文字都可修改</a:t>
              </a:r>
              <a:r>
                <a:rPr lang="en-US" altLang="zh-CN" dirty="0">
                  <a:solidFill>
                    <a:schemeClr val="tx1">
                      <a:lumMod val="65000"/>
                      <a:lumOff val="35000"/>
                    </a:schemeClr>
                  </a:solidFill>
                  <a:latin typeface="迷你简少儿" panose="03000509000000000000" pitchFamily="65" charset="-122"/>
                  <a:ea typeface="迷你简少儿" panose="03000509000000000000" pitchFamily="65" charset="-122"/>
                </a:rPr>
                <a:t> </a:t>
              </a:r>
              <a:r>
                <a:rPr lang="zh-CN" altLang="en-US" dirty="0" smtClean="0">
                  <a:solidFill>
                    <a:schemeClr val="tx1">
                      <a:lumMod val="65000"/>
                      <a:lumOff val="35000"/>
                    </a:schemeClr>
                  </a:solidFill>
                  <a:latin typeface="迷你简少儿" panose="03000509000000000000" pitchFamily="65" charset="-122"/>
                  <a:ea typeface="迷你简少儿" panose="03000509000000000000" pitchFamily="65" charset="-122"/>
                </a:rPr>
                <a:t>完整框架</a:t>
              </a:r>
              <a:r>
                <a:rPr lang="en-US" altLang="zh-CN" dirty="0" smtClean="0">
                  <a:solidFill>
                    <a:schemeClr val="tx1">
                      <a:lumMod val="65000"/>
                      <a:lumOff val="35000"/>
                    </a:schemeClr>
                  </a:solidFill>
                  <a:latin typeface="迷你简少儿" panose="03000509000000000000" pitchFamily="65" charset="-122"/>
                  <a:ea typeface="迷你简少儿" panose="03000509000000000000" pitchFamily="65" charset="-122"/>
                </a:rPr>
                <a:t>,</a:t>
              </a:r>
              <a:endParaRPr lang="zh-CN" altLang="en-US" dirty="0">
                <a:solidFill>
                  <a:schemeClr val="tx1">
                    <a:lumMod val="65000"/>
                    <a:lumOff val="35000"/>
                  </a:schemeClr>
                </a:solidFill>
                <a:latin typeface="迷你简少儿" panose="03000509000000000000" pitchFamily="65" charset="-122"/>
                <a:ea typeface="迷你简少儿"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2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2368691" y="3517146"/>
            <a:ext cx="7925708" cy="203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a:r>
              <a:rPr lang="zh-CN" altLang="en-US" sz="6330" dirty="0">
                <a:solidFill>
                  <a:schemeClr val="tx2"/>
                </a:solidFill>
                <a:latin typeface="方正兰亭黑_GBK" panose="02000000000000000000" pitchFamily="2" charset="-122"/>
                <a:ea typeface="方正兰亭黑_GBK" panose="02000000000000000000" pitchFamily="2" charset="-122"/>
              </a:rPr>
              <a:t>论序背景</a:t>
            </a:r>
          </a:p>
          <a:p>
            <a:pPr algn="ctr"/>
            <a:endParaRPr lang="zh-CN" altLang="en-US" sz="6330" b="1" dirty="0">
              <a:solidFill>
                <a:schemeClr val="tx2"/>
              </a:solidFill>
              <a:latin typeface="方正兰亭黑_GBK" panose="02000000000000000000" pitchFamily="2" charset="-122"/>
              <a:ea typeface="方正兰亭黑_GBK" panose="02000000000000000000" pitchFamily="2" charset="-122"/>
            </a:endParaRPr>
          </a:p>
        </p:txBody>
      </p:sp>
      <p:sp>
        <p:nvSpPr>
          <p:cNvPr id="16" name="矩形 15"/>
          <p:cNvSpPr>
            <a:spLocks noChangeArrowheads="1"/>
          </p:cNvSpPr>
          <p:nvPr/>
        </p:nvSpPr>
        <p:spPr bwMode="auto">
          <a:xfrm>
            <a:off x="3349884" y="4588294"/>
            <a:ext cx="5963323" cy="59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方正正粗黑简体" panose="02000000000000000000" pitchFamily="2" charset="-122"/>
              </a:defRPr>
            </a:lvl1pPr>
            <a:lvl2pPr marL="742950" indent="-285750">
              <a:defRPr>
                <a:solidFill>
                  <a:schemeClr val="tx1"/>
                </a:solidFill>
                <a:latin typeface="Franklin Gothic Book" panose="020B0503020102020204" pitchFamily="34" charset="0"/>
                <a:ea typeface="方正正粗黑简体" panose="02000000000000000000" pitchFamily="2" charset="-122"/>
              </a:defRPr>
            </a:lvl2pPr>
            <a:lvl3pPr marL="1143000" indent="-228600">
              <a:defRPr>
                <a:solidFill>
                  <a:schemeClr val="tx1"/>
                </a:solidFill>
                <a:latin typeface="Franklin Gothic Book" panose="020B0503020102020204" pitchFamily="34" charset="0"/>
                <a:ea typeface="方正正粗黑简体" panose="02000000000000000000" pitchFamily="2" charset="-122"/>
              </a:defRPr>
            </a:lvl3pPr>
            <a:lvl4pPr marL="1600200" indent="-228600">
              <a:defRPr>
                <a:solidFill>
                  <a:schemeClr val="tx1"/>
                </a:solidFill>
                <a:latin typeface="Franklin Gothic Book" panose="020B0503020102020204" pitchFamily="34" charset="0"/>
                <a:ea typeface="方正正粗黑简体" panose="02000000000000000000" pitchFamily="2" charset="-122"/>
              </a:defRPr>
            </a:lvl4pPr>
            <a:lvl5pPr marL="2057400" indent="-228600">
              <a:defRPr>
                <a:solidFill>
                  <a:schemeClr val="tx1"/>
                </a:solidFill>
                <a:latin typeface="Franklin Gothic Book" panose="020B0503020102020204" pitchFamily="34" charset="0"/>
                <a:ea typeface="方正正粗黑简体" panose="02000000000000000000" pitchFamily="2" charset="-122"/>
              </a:defRPr>
            </a:lvl5pPr>
            <a:lvl6pPr marL="25146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6pPr>
            <a:lvl7pPr marL="29718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7pPr>
            <a:lvl8pPr marL="34290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8pPr>
            <a:lvl9pPr marL="3886200" indent="-228600" fontAlgn="base">
              <a:spcBef>
                <a:spcPct val="0"/>
              </a:spcBef>
              <a:spcAft>
                <a:spcPct val="0"/>
              </a:spcAft>
              <a:defRPr>
                <a:solidFill>
                  <a:schemeClr val="tx1"/>
                </a:solidFill>
                <a:latin typeface="Franklin Gothic Book" panose="020B0503020102020204" pitchFamily="34" charset="0"/>
                <a:ea typeface="方正正粗黑简体" panose="02000000000000000000" pitchFamily="2" charset="-122"/>
              </a:defRPr>
            </a:lvl9pPr>
          </a:lstStyle>
          <a:p>
            <a:pPr algn="ctr" eaLnBrk="1" hangingPunct="1">
              <a:lnSpc>
                <a:spcPct val="130000"/>
              </a:lnSpc>
            </a:pPr>
            <a:r>
              <a:rPr lang="zh-CN" altLang="en-US" sz="1265" dirty="0">
                <a:solidFill>
                  <a:srgbClr val="404040"/>
                </a:solidFill>
                <a:latin typeface="微软雅黑 Light" panose="020B0502040204020203" pitchFamily="34" charset="-122"/>
                <a:ea typeface="微软雅黑 Light" panose="020B0502040204020203" pitchFamily="34" charset="-122"/>
              </a:rPr>
              <a:t>单击此处添加文字阐述，添加简短问题说明文字，具体说明文字在此处添加此处单击此处添加文字阐述，</a:t>
            </a:r>
          </a:p>
        </p:txBody>
      </p:sp>
      <p:pic>
        <p:nvPicPr>
          <p:cNvPr id="5" name="图片 4"/>
          <p:cNvPicPr>
            <a:picLocks noChangeAspect="1"/>
          </p:cNvPicPr>
          <p:nvPr/>
        </p:nvPicPr>
        <p:blipFill>
          <a:blip r:embed="rId3" cstate="email"/>
          <a:stretch>
            <a:fillRect/>
          </a:stretch>
        </p:blipFill>
        <p:spPr>
          <a:xfrm>
            <a:off x="4496473" y="399132"/>
            <a:ext cx="3670143" cy="3670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649"/>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tretch>
            <a:fillRect/>
          </a:stretch>
        </p:blipFill>
        <p:spPr>
          <a:xfrm>
            <a:off x="4797200" y="2680221"/>
            <a:ext cx="3817232" cy="2385770"/>
          </a:xfrm>
          <a:prstGeom prst="rect">
            <a:avLst/>
          </a:prstGeom>
        </p:spPr>
      </p:pic>
      <p:sp>
        <p:nvSpPr>
          <p:cNvPr id="18" name="文本框 17"/>
          <p:cNvSpPr txBox="1"/>
          <p:nvPr/>
        </p:nvSpPr>
        <p:spPr>
          <a:xfrm>
            <a:off x="10800607" y="2002349"/>
            <a:ext cx="671530"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9" name="文本框 18"/>
          <p:cNvSpPr txBox="1"/>
          <p:nvPr/>
        </p:nvSpPr>
        <p:spPr>
          <a:xfrm>
            <a:off x="9222995" y="2003766"/>
            <a:ext cx="1696683" cy="3835715"/>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请在此处添加详细描在此处添加详细在此处添加详细描述文本，尽量与标题文本语言请在请在此处添加详细描在此处添加详细在此处添加</a:t>
            </a:r>
          </a:p>
        </p:txBody>
      </p:sp>
      <p:pic>
        <p:nvPicPr>
          <p:cNvPr id="20" name="图片 19"/>
          <p:cNvPicPr>
            <a:picLocks noChangeAspect="1"/>
          </p:cNvPicPr>
          <p:nvPr/>
        </p:nvPicPr>
        <p:blipFill>
          <a:blip r:embed="rId4" cstate="email"/>
          <a:stretch>
            <a:fillRect/>
          </a:stretch>
        </p:blipFill>
        <p:spPr>
          <a:xfrm>
            <a:off x="10728195" y="1466169"/>
            <a:ext cx="673095" cy="615883"/>
          </a:xfrm>
          <a:prstGeom prst="rect">
            <a:avLst/>
          </a:prstGeom>
        </p:spPr>
      </p:pic>
      <p:sp>
        <p:nvSpPr>
          <p:cNvPr id="24" name="文本框 23"/>
          <p:cNvSpPr txBox="1"/>
          <p:nvPr/>
        </p:nvSpPr>
        <p:spPr>
          <a:xfrm>
            <a:off x="3743588" y="2201104"/>
            <a:ext cx="671530"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25" name="文本框 24"/>
          <p:cNvSpPr txBox="1"/>
          <p:nvPr/>
        </p:nvSpPr>
        <p:spPr>
          <a:xfrm>
            <a:off x="2165976" y="2202522"/>
            <a:ext cx="1696683" cy="3835715"/>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请在此处添加详细描在此处添加详细在此处添加详细描述文本，尽量与标题文本语言请在请在此处添加详细描在此处添加详细在此处添加</a:t>
            </a:r>
          </a:p>
        </p:txBody>
      </p:sp>
      <p:pic>
        <p:nvPicPr>
          <p:cNvPr id="26" name="图片 25"/>
          <p:cNvPicPr>
            <a:picLocks noChangeAspect="1"/>
          </p:cNvPicPr>
          <p:nvPr/>
        </p:nvPicPr>
        <p:blipFill>
          <a:blip r:embed="rId4" cstate="email"/>
          <a:stretch>
            <a:fillRect/>
          </a:stretch>
        </p:blipFill>
        <p:spPr>
          <a:xfrm>
            <a:off x="3671175" y="1664924"/>
            <a:ext cx="673095" cy="615883"/>
          </a:xfrm>
          <a:prstGeom prst="rect">
            <a:avLst/>
          </a:prstGeom>
        </p:spPr>
      </p:pic>
      <p:grpSp>
        <p:nvGrpSpPr>
          <p:cNvPr id="9" name="组合 8"/>
          <p:cNvGrpSpPr/>
          <p:nvPr/>
        </p:nvGrpSpPr>
        <p:grpSpPr>
          <a:xfrm>
            <a:off x="0" y="334193"/>
            <a:ext cx="3936318" cy="707955"/>
            <a:chOff x="354" y="266550"/>
            <a:chExt cx="4151586" cy="746672"/>
          </a:xfrm>
        </p:grpSpPr>
        <p:sp>
          <p:nvSpPr>
            <p:cNvPr id="10" name="矩形 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10"/>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2" name="文本框 11"/>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7185265" y="1355228"/>
            <a:ext cx="4161643" cy="2601028"/>
          </a:xfrm>
          <a:prstGeom prst="rect">
            <a:avLst/>
          </a:prstGeom>
        </p:spPr>
      </p:pic>
      <p:pic>
        <p:nvPicPr>
          <p:cNvPr id="3" name="图片 2"/>
          <p:cNvPicPr>
            <a:picLocks noChangeAspect="1"/>
          </p:cNvPicPr>
          <p:nvPr/>
        </p:nvPicPr>
        <p:blipFill>
          <a:blip r:embed="rId4" cstate="email"/>
          <a:stretch>
            <a:fillRect/>
          </a:stretch>
        </p:blipFill>
        <p:spPr>
          <a:xfrm>
            <a:off x="1757758" y="1307037"/>
            <a:ext cx="3817230" cy="2385768"/>
          </a:xfrm>
          <a:prstGeom prst="rect">
            <a:avLst/>
          </a:prstGeom>
        </p:spPr>
      </p:pic>
      <p:sp>
        <p:nvSpPr>
          <p:cNvPr id="4" name="文本框 3"/>
          <p:cNvSpPr txBox="1"/>
          <p:nvPr/>
        </p:nvSpPr>
        <p:spPr>
          <a:xfrm>
            <a:off x="2874062" y="4220545"/>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5" name="文本框 4"/>
          <p:cNvSpPr txBox="1"/>
          <p:nvPr/>
        </p:nvSpPr>
        <p:spPr>
          <a:xfrm>
            <a:off x="1239127" y="4220480"/>
            <a:ext cx="1696683" cy="2200247"/>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请在此处添加详细描在此处添加详细在此处请在此处添加详细描在此处</a:t>
            </a:r>
          </a:p>
        </p:txBody>
      </p:sp>
      <p:pic>
        <p:nvPicPr>
          <p:cNvPr id="6" name="图片 5"/>
          <p:cNvPicPr>
            <a:picLocks noChangeAspect="1"/>
          </p:cNvPicPr>
          <p:nvPr/>
        </p:nvPicPr>
        <p:blipFill>
          <a:blip r:embed="rId5" cstate="email"/>
          <a:stretch>
            <a:fillRect/>
          </a:stretch>
        </p:blipFill>
        <p:spPr>
          <a:xfrm>
            <a:off x="3329827" y="4748992"/>
            <a:ext cx="673095" cy="615883"/>
          </a:xfrm>
          <a:prstGeom prst="rect">
            <a:avLst/>
          </a:prstGeom>
        </p:spPr>
      </p:pic>
      <p:sp>
        <p:nvSpPr>
          <p:cNvPr id="7" name="文本框 6"/>
          <p:cNvSpPr txBox="1"/>
          <p:nvPr/>
        </p:nvSpPr>
        <p:spPr>
          <a:xfrm>
            <a:off x="6087976" y="4220545"/>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8" name="文本框 7"/>
          <p:cNvSpPr txBox="1"/>
          <p:nvPr/>
        </p:nvSpPr>
        <p:spPr>
          <a:xfrm>
            <a:off x="4453041" y="4220480"/>
            <a:ext cx="1696683" cy="2200247"/>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请在此处添加详细描在此处添加详细在此处请在此处添加详细描在此处</a:t>
            </a:r>
          </a:p>
        </p:txBody>
      </p:sp>
      <p:pic>
        <p:nvPicPr>
          <p:cNvPr id="9" name="图片 8"/>
          <p:cNvPicPr>
            <a:picLocks noChangeAspect="1"/>
          </p:cNvPicPr>
          <p:nvPr/>
        </p:nvPicPr>
        <p:blipFill>
          <a:blip r:embed="rId5" cstate="email"/>
          <a:stretch>
            <a:fillRect/>
          </a:stretch>
        </p:blipFill>
        <p:spPr>
          <a:xfrm>
            <a:off x="6543741" y="4748992"/>
            <a:ext cx="673095" cy="615883"/>
          </a:xfrm>
          <a:prstGeom prst="rect">
            <a:avLst/>
          </a:prstGeom>
        </p:spPr>
      </p:pic>
      <p:sp>
        <p:nvSpPr>
          <p:cNvPr id="10" name="文本框 9"/>
          <p:cNvSpPr txBox="1"/>
          <p:nvPr/>
        </p:nvSpPr>
        <p:spPr>
          <a:xfrm>
            <a:off x="9716773" y="4220545"/>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11" name="文本框 10"/>
          <p:cNvSpPr txBox="1"/>
          <p:nvPr/>
        </p:nvSpPr>
        <p:spPr>
          <a:xfrm>
            <a:off x="8081838" y="4220480"/>
            <a:ext cx="1696683" cy="2200247"/>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请在此处添加详细描在此处添加详细在此处请在此处添加详细描在此处</a:t>
            </a:r>
          </a:p>
        </p:txBody>
      </p:sp>
      <p:pic>
        <p:nvPicPr>
          <p:cNvPr id="12" name="图片 11"/>
          <p:cNvPicPr>
            <a:picLocks noChangeAspect="1"/>
          </p:cNvPicPr>
          <p:nvPr/>
        </p:nvPicPr>
        <p:blipFill>
          <a:blip r:embed="rId5" cstate="email"/>
          <a:stretch>
            <a:fillRect/>
          </a:stretch>
        </p:blipFill>
        <p:spPr>
          <a:xfrm>
            <a:off x="10172538" y="4748992"/>
            <a:ext cx="673095" cy="615883"/>
          </a:xfrm>
          <a:prstGeom prst="rect">
            <a:avLst/>
          </a:prstGeom>
        </p:spPr>
      </p:pic>
      <p:grpSp>
        <p:nvGrpSpPr>
          <p:cNvPr id="13" name="组合 12"/>
          <p:cNvGrpSpPr/>
          <p:nvPr/>
        </p:nvGrpSpPr>
        <p:grpSpPr>
          <a:xfrm>
            <a:off x="0" y="334193"/>
            <a:ext cx="3936318" cy="707955"/>
            <a:chOff x="354" y="266550"/>
            <a:chExt cx="4151586" cy="746672"/>
          </a:xfrm>
        </p:grpSpPr>
        <p:sp>
          <p:nvSpPr>
            <p:cNvPr id="14" name="矩形 13"/>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6" name="文本框 15"/>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079578" y="873536"/>
            <a:ext cx="2778458" cy="3926295"/>
          </a:xfrm>
          <a:prstGeom prst="rect">
            <a:avLst/>
          </a:prstGeom>
        </p:spPr>
      </p:pic>
      <p:pic>
        <p:nvPicPr>
          <p:cNvPr id="3" name="图片 2"/>
          <p:cNvPicPr>
            <a:picLocks noChangeAspect="1"/>
          </p:cNvPicPr>
          <p:nvPr/>
        </p:nvPicPr>
        <p:blipFill>
          <a:blip r:embed="rId4" cstate="email"/>
          <a:stretch>
            <a:fillRect/>
          </a:stretch>
        </p:blipFill>
        <p:spPr>
          <a:xfrm>
            <a:off x="7204614" y="3411209"/>
            <a:ext cx="3372090" cy="3198316"/>
          </a:xfrm>
          <a:prstGeom prst="rect">
            <a:avLst/>
          </a:prstGeom>
        </p:spPr>
      </p:pic>
      <p:grpSp>
        <p:nvGrpSpPr>
          <p:cNvPr id="4" name="组合 3"/>
          <p:cNvGrpSpPr/>
          <p:nvPr/>
        </p:nvGrpSpPr>
        <p:grpSpPr>
          <a:xfrm>
            <a:off x="1957881" y="4580509"/>
            <a:ext cx="3261761" cy="1285139"/>
            <a:chOff x="2246012" y="2019981"/>
            <a:chExt cx="2301122" cy="1218569"/>
          </a:xfrm>
        </p:grpSpPr>
        <p:sp>
          <p:nvSpPr>
            <p:cNvPr id="5" name="文本框 4"/>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6" name="文本框 5"/>
            <p:cNvSpPr txBox="1"/>
            <p:nvPr/>
          </p:nvSpPr>
          <p:spPr>
            <a:xfrm>
              <a:off x="2246012" y="2389313"/>
              <a:ext cx="2301122"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nvGrpSpPr>
          <p:cNvPr id="7" name="组合 6"/>
          <p:cNvGrpSpPr/>
          <p:nvPr/>
        </p:nvGrpSpPr>
        <p:grpSpPr>
          <a:xfrm>
            <a:off x="7843008" y="2120964"/>
            <a:ext cx="3261761" cy="1285139"/>
            <a:chOff x="2246012" y="2019981"/>
            <a:chExt cx="2301122" cy="1218569"/>
          </a:xfrm>
        </p:grpSpPr>
        <p:sp>
          <p:nvSpPr>
            <p:cNvPr id="8" name="文本框 7"/>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9" name="文本框 8"/>
            <p:cNvSpPr txBox="1"/>
            <p:nvPr/>
          </p:nvSpPr>
          <p:spPr>
            <a:xfrm>
              <a:off x="2246012" y="2389313"/>
              <a:ext cx="2301122"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p:txBody>
        </p:sp>
      </p:grpSp>
      <p:grpSp>
        <p:nvGrpSpPr>
          <p:cNvPr id="10" name="组合 9"/>
          <p:cNvGrpSpPr/>
          <p:nvPr/>
        </p:nvGrpSpPr>
        <p:grpSpPr>
          <a:xfrm>
            <a:off x="0" y="334193"/>
            <a:ext cx="3936318" cy="707955"/>
            <a:chOff x="354" y="266550"/>
            <a:chExt cx="4151586" cy="746672"/>
          </a:xfrm>
        </p:grpSpPr>
        <p:sp>
          <p:nvSpPr>
            <p:cNvPr id="11" name="矩形 1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3" name="文本框 12"/>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551412" y="2229110"/>
            <a:ext cx="6663510" cy="2919848"/>
          </a:xfrm>
          <a:prstGeom prst="rect">
            <a:avLst/>
          </a:prstGeom>
        </p:spPr>
      </p:pic>
      <p:sp>
        <p:nvSpPr>
          <p:cNvPr id="3" name="文本框 2"/>
          <p:cNvSpPr txBox="1"/>
          <p:nvPr/>
        </p:nvSpPr>
        <p:spPr>
          <a:xfrm>
            <a:off x="10282722" y="2241249"/>
            <a:ext cx="614207" cy="2864887"/>
          </a:xfrm>
          <a:prstGeom prst="rect">
            <a:avLst/>
          </a:prstGeom>
          <a:noFill/>
        </p:spPr>
        <p:txBody>
          <a:bodyPr vert="eaVert" wrap="square" rtlCol="0">
            <a:spAutoFit/>
          </a:bodyPr>
          <a:lstStyle/>
          <a:p>
            <a:pPr>
              <a:lnSpc>
                <a:spcPct val="150000"/>
              </a:lnSpc>
            </a:pPr>
            <a:r>
              <a:rPr lang="zh-CN" altLang="en-US" sz="2110" b="1" spc="316" dirty="0">
                <a:solidFill>
                  <a:schemeClr val="tx1">
                    <a:lumMod val="50000"/>
                    <a:lumOff val="50000"/>
                  </a:schemeClr>
                </a:solidFill>
                <a:latin typeface="微软雅黑" panose="020B0503020204020204" pitchFamily="34" charset="-122"/>
                <a:ea typeface="微软雅黑" panose="020B0503020204020204" pitchFamily="34" charset="-122"/>
              </a:rPr>
              <a:t>输入你的题目</a:t>
            </a:r>
          </a:p>
        </p:txBody>
      </p:sp>
      <p:sp>
        <p:nvSpPr>
          <p:cNvPr id="4" name="文本框 3"/>
          <p:cNvSpPr txBox="1"/>
          <p:nvPr/>
        </p:nvSpPr>
        <p:spPr>
          <a:xfrm>
            <a:off x="8258322" y="2242667"/>
            <a:ext cx="2086149" cy="4013432"/>
          </a:xfrm>
          <a:prstGeom prst="rect">
            <a:avLst/>
          </a:prstGeom>
          <a:noFill/>
        </p:spPr>
        <p:txBody>
          <a:bodyPr vert="eaVert" wrap="square" rtlCol="0">
            <a:spAutoFit/>
          </a:bodyPr>
          <a:lstStyle/>
          <a:p>
            <a:pPr>
              <a:lnSpc>
                <a:spcPct val="150000"/>
              </a:lnSpc>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请在此处添加详细描在此处添加详细在此处请在此处添加详细描在此处添加详细在此处添加请在此处添加详细描在此处添加详细在此处添加请在此处添加详细描在此处添加详细在此处添加添加详细</a:t>
            </a:r>
          </a:p>
        </p:txBody>
      </p:sp>
      <p:pic>
        <p:nvPicPr>
          <p:cNvPr id="5" name="图片 4"/>
          <p:cNvPicPr>
            <a:picLocks noChangeAspect="1"/>
          </p:cNvPicPr>
          <p:nvPr/>
        </p:nvPicPr>
        <p:blipFill>
          <a:blip r:embed="rId4" cstate="email"/>
          <a:stretch>
            <a:fillRect/>
          </a:stretch>
        </p:blipFill>
        <p:spPr>
          <a:xfrm>
            <a:off x="10738487" y="2771179"/>
            <a:ext cx="673095" cy="615883"/>
          </a:xfrm>
          <a:prstGeom prst="rect">
            <a:avLst/>
          </a:prstGeom>
        </p:spPr>
      </p:pic>
      <p:grpSp>
        <p:nvGrpSpPr>
          <p:cNvPr id="6" name="组合 5"/>
          <p:cNvGrpSpPr/>
          <p:nvPr/>
        </p:nvGrpSpPr>
        <p:grpSpPr>
          <a:xfrm>
            <a:off x="0" y="334193"/>
            <a:ext cx="3936318" cy="707955"/>
            <a:chOff x="354" y="266550"/>
            <a:chExt cx="4151586" cy="746672"/>
          </a:xfrm>
        </p:grpSpPr>
        <p:sp>
          <p:nvSpPr>
            <p:cNvPr id="7" name="矩形 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452831" y="1684430"/>
            <a:ext cx="4467931" cy="5131737"/>
          </a:xfrm>
          <a:prstGeom prst="rect">
            <a:avLst/>
          </a:prstGeom>
        </p:spPr>
      </p:pic>
      <p:grpSp>
        <p:nvGrpSpPr>
          <p:cNvPr id="3" name="组合 2"/>
          <p:cNvGrpSpPr/>
          <p:nvPr/>
        </p:nvGrpSpPr>
        <p:grpSpPr>
          <a:xfrm>
            <a:off x="2384079" y="1681243"/>
            <a:ext cx="8654675" cy="1552903"/>
            <a:chOff x="2246012" y="2019981"/>
            <a:chExt cx="6105740" cy="1472463"/>
          </a:xfrm>
        </p:grpSpPr>
        <p:sp>
          <p:nvSpPr>
            <p:cNvPr id="4" name="文本框 3"/>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5" name="文本框 4"/>
            <p:cNvSpPr txBox="1"/>
            <p:nvPr/>
          </p:nvSpPr>
          <p:spPr>
            <a:xfrm>
              <a:off x="2246012" y="2389313"/>
              <a:ext cx="6105740" cy="1103131"/>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添加详细描述文本，尽量与标题文本语言风格相符合，语言描述尽标题文本语言风格相符合，语言描述尽量简洁生动。请</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添加详细描述文本，尽量与标题文本语言风格相符合，语言描述尽标题文本语言风格相符合，语言描述尽量简洁生动。请</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添加详细描述文本，尽量与标题文本语言风格相符合，语言描述尽标题文本语言风格相符合，语言描述尽量简洁生动。请</a:t>
              </a:r>
            </a:p>
          </p:txBody>
        </p:sp>
      </p:grpSp>
      <p:grpSp>
        <p:nvGrpSpPr>
          <p:cNvPr id="6" name="组合 5"/>
          <p:cNvGrpSpPr/>
          <p:nvPr/>
        </p:nvGrpSpPr>
        <p:grpSpPr>
          <a:xfrm>
            <a:off x="5627292" y="4425058"/>
            <a:ext cx="6169171" cy="1285139"/>
            <a:chOff x="2246012" y="2019981"/>
            <a:chExt cx="4352255" cy="1218569"/>
          </a:xfrm>
        </p:grpSpPr>
        <p:sp>
          <p:nvSpPr>
            <p:cNvPr id="7" name="文本框 6"/>
            <p:cNvSpPr txBox="1"/>
            <p:nvPr/>
          </p:nvSpPr>
          <p:spPr>
            <a:xfrm>
              <a:off x="2246012" y="2019981"/>
              <a:ext cx="1719229" cy="350201"/>
            </a:xfrm>
            <a:prstGeom prst="rect">
              <a:avLst/>
            </a:prstGeom>
            <a:noFill/>
          </p:spPr>
          <p:txBody>
            <a:bodyPr vert="horz"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8" name="文本框 7"/>
            <p:cNvSpPr txBox="1"/>
            <p:nvPr/>
          </p:nvSpPr>
          <p:spPr>
            <a:xfrm>
              <a:off x="2246012" y="2389313"/>
              <a:ext cx="4352255" cy="849237"/>
            </a:xfrm>
            <a:prstGeom prst="rect">
              <a:avLst/>
            </a:prstGeom>
            <a:noFill/>
          </p:spPr>
          <p:txBody>
            <a:bodyPr vert="horz" wrap="square" rtlCol="0">
              <a:spAutoFit/>
            </a:bodyPr>
            <a:lstStyle/>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请在此处添加详细描述文本，尽量与标题文本语言风格相符合，语言描述尽标题文本语言风格相符合，语言描述尽量简洁生动。请</a:t>
              </a:r>
            </a:p>
            <a:p>
              <a:pPr>
                <a:lnSpc>
                  <a:spcPct val="150000"/>
                </a:lnSpc>
              </a:pPr>
              <a:r>
                <a:rPr lang="zh-CN" altLang="en-US" sz="1160" dirty="0">
                  <a:solidFill>
                    <a:schemeClr val="tx1">
                      <a:lumMod val="50000"/>
                      <a:lumOff val="50000"/>
                    </a:schemeClr>
                  </a:solidFill>
                  <a:latin typeface="微软雅黑" panose="020B0503020204020204" pitchFamily="34" charset="-122"/>
                  <a:ea typeface="微软雅黑" panose="020B0503020204020204" pitchFamily="34" charset="-122"/>
                </a:rPr>
                <a:t>添加详细描述文本，尽量与标题文本语言风格相符合，语言描述尽标题</a:t>
              </a:r>
            </a:p>
          </p:txBody>
        </p:sp>
      </p:grpSp>
      <p:grpSp>
        <p:nvGrpSpPr>
          <p:cNvPr id="9" name="组合 8"/>
          <p:cNvGrpSpPr/>
          <p:nvPr/>
        </p:nvGrpSpPr>
        <p:grpSpPr>
          <a:xfrm>
            <a:off x="0" y="334193"/>
            <a:ext cx="3936318" cy="707955"/>
            <a:chOff x="354" y="266550"/>
            <a:chExt cx="4151586" cy="746672"/>
          </a:xfrm>
        </p:grpSpPr>
        <p:sp>
          <p:nvSpPr>
            <p:cNvPr id="10" name="矩形 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3765"/>
              <a:endParaRPr lang="zh-CN" altLang="en-US" sz="1865" b="1">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10"/>
            <p:cNvSpPr txBox="1"/>
            <p:nvPr/>
          </p:nvSpPr>
          <p:spPr>
            <a:xfrm>
              <a:off x="372973" y="266550"/>
              <a:ext cx="3778967" cy="528293"/>
            </a:xfrm>
            <a:prstGeom prst="rect">
              <a:avLst/>
            </a:prstGeom>
            <a:noFill/>
          </p:spPr>
          <p:txBody>
            <a:bodyPr wrap="none" lIns="91434" tIns="45717" rIns="91434" bIns="45717" rtlCol="0">
              <a:spAutoFit/>
            </a:bodyPr>
            <a:lstStyle/>
            <a:p>
              <a:pPr defTabSz="913765"/>
              <a:r>
                <a:rPr lang="zh-CN" altLang="en-US" sz="2655"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2" name="文本框 11"/>
            <p:cNvSpPr txBox="1"/>
            <p:nvPr/>
          </p:nvSpPr>
          <p:spPr>
            <a:xfrm>
              <a:off x="372973" y="731157"/>
              <a:ext cx="2407836" cy="282065"/>
            </a:xfrm>
            <a:prstGeom prst="rect">
              <a:avLst/>
            </a:prstGeom>
            <a:noFill/>
          </p:spPr>
          <p:txBody>
            <a:bodyPr wrap="none" lIns="91434" tIns="45717" rIns="91434" bIns="45717" rtlCol="0">
              <a:spAutoFit/>
            </a:bodyPr>
            <a:lstStyle/>
            <a:p>
              <a:pPr defTabSz="913765"/>
              <a:r>
                <a:rPr lang="en-US" altLang="zh-CN"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14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18">
      <a:dk1>
        <a:sysClr val="windowText" lastClr="000000"/>
      </a:dk1>
      <a:lt1>
        <a:sysClr val="window" lastClr="FFFFFF"/>
      </a:lt1>
      <a:dk2>
        <a:srgbClr val="323232"/>
      </a:dk2>
      <a:lt2>
        <a:srgbClr val="E3DED1"/>
      </a:lt2>
      <a:accent1>
        <a:srgbClr val="F4628F"/>
      </a:accent1>
      <a:accent2>
        <a:srgbClr val="F4628F"/>
      </a:accent2>
      <a:accent3>
        <a:srgbClr val="F4628F"/>
      </a:accent3>
      <a:accent4>
        <a:srgbClr val="F4628F"/>
      </a:accent4>
      <a:accent5>
        <a:srgbClr val="F4628F"/>
      </a:accent5>
      <a:accent6>
        <a:srgbClr val="F4628F"/>
      </a:accent6>
      <a:hlink>
        <a:srgbClr val="F4628F"/>
      </a:hlink>
      <a:folHlink>
        <a:srgbClr val="F4628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2720</Words>
  <Application>Microsoft Office PowerPoint</Application>
  <PresentationFormat>自定义</PresentationFormat>
  <Paragraphs>249</Paragraphs>
  <Slides>34</Slides>
  <Notes>33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34</vt:i4>
      </vt:variant>
    </vt:vector>
  </HeadingPairs>
  <TitlesOfParts>
    <vt:vector size="50" baseType="lpstr">
      <vt:lpstr>Raleway</vt:lpstr>
      <vt:lpstr>Raleway Light</vt:lpstr>
      <vt:lpstr>方正仿宋简体</vt:lpstr>
      <vt:lpstr>方正兰亭黑_GBK</vt:lpstr>
      <vt:lpstr>迷你简少儿</vt:lpstr>
      <vt:lpstr>宋体</vt:lpstr>
      <vt:lpstr>微软雅黑</vt:lpstr>
      <vt:lpstr>微软雅黑 Light</vt:lpstr>
      <vt:lpstr>造字工房尚雅体演示版常规体</vt:lpstr>
      <vt:lpstr>Agency FB</vt:lpstr>
      <vt:lpstr>Arial</vt:lpstr>
      <vt:lpstr>Calibri</vt:lpstr>
      <vt:lpstr>Calibri Light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2021-07-14T01:02:00Z</dcterms:created>
  <dcterms:modified xsi:type="dcterms:W3CDTF">2023-01-10T06:00:15Z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400F8C2AA9604D5A95B92CEAE991A79B</vt:lpwstr>
  </property>
  <property fmtid="{A09F084E-AD41-489F-8076-AA5BE3082BCA}" pid="100">
    <vt:ui4>5</vt:ui4>
  </property>
  <property fmtid="{64440492-4C8B-11D1-8B70-080036B11A03}" pid="11">
    <vt:lpwstr>www.2ppt.com-爱PPT提供资源下载</vt:lpwstr>
  </property>
</Properties>
</file>