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54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94CCDED-731E-43E1-8848-5F2F3E7E720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4646A419-F5FE-421B-9EC0-541D7503D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26810A5-08F1-406C-A606-6A3E080778C5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FF375F52-8DF9-4E76-A4C6-C02D7E286913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411740" y="1707646"/>
            <a:ext cx="585073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2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Making a difference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454" y="4515984"/>
            <a:ext cx="907309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3219828"/>
            <a:ext cx="8498681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Ⅴ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Writing——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人物传记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7188" y="1035844"/>
            <a:ext cx="848439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你接受了一项写作任务，要为英语校报写一篇人物介绍。请根据以下信息，介绍一位热门人物。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姓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名：莫言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管谟业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出生日期：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1955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月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17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日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出生地：山东省高密一个穷苦人家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兴趣爱好：自幼喜欢阅读、书法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(calligraphy)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性格特征：开朗、幽默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8434" name="Picture 4" descr="典例示范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6348" y="550069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83381" y="802481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教育经历：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1986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年毕业于解放军艺术学院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(PLA Academy of Arts)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1991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年毕业于北京大学并获文学硕士学位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(Masters Degree of Arts)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主要成就：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2011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年凭借《蛙》获中国最高文学奖矛盾文学奖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2012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年获诺贝尔文学奖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(Nobel Prize in Literature)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评价：第一位获得诺贝尔文学奖的中国作家，被誉为对中国文学做出巨大贡献的作家之一。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注意：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词数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左右。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第一步：布局谋篇很关键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审题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确定体裁：本文为一篇记叙文；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确定中心人称：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人称为主；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确定主体时态：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为主。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构思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第一部分：对莫言的概括介绍：姓名、出生日期、出生地、兴趣爱好、性格特征。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第二部分：介绍莫言的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、主要成就。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第三部分：对莫言的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65785" y="1738313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第三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22897" y="2166938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一般过去时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789634" y="3393282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教育经历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96766" y="3810001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评价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第二步：核心词汇想周全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原名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2.___________________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表现出很大兴趣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3.______________________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幽默感强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毕业于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深造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硕士学位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7.___________________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文学才能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8.______________________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做出很大贡献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1531" y="894160"/>
            <a:ext cx="141449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original name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2457" y="1321594"/>
            <a:ext cx="211981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show great interest in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59607" y="1751410"/>
            <a:ext cx="23217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strong sense of humor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73906" y="2156223"/>
            <a:ext cx="14401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graduate from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83419" y="2549129"/>
            <a:ext cx="172226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further education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71513" y="2955132"/>
            <a:ext cx="182710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Master’s Degree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83419" y="3381376"/>
            <a:ext cx="203004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talent for literature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59607" y="3821907"/>
            <a:ext cx="243400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make great contributions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第三步：由词扩句雏形现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1.Mo Yan _________________________ in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Gaomi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Shandong Province on February 17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1955.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莫言在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1955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月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17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日出生于山东高密的一个贫困家庭。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2.Mo Yan’s original name is Guan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Moye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___________________________________ and calligraphy in his early years.</a:t>
            </a: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莫言原名管谟业，早年对读书和书法产生了浓厚的兴趣。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91842" y="894160"/>
            <a:ext cx="26968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was born into a poor family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81600" y="2166938"/>
            <a:ext cx="33637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he showed great interest in reading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751285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2971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3.________________________________ but he also has a strong sense of humor.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2971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他不仅外向而且有很强的幽默感。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2971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4.After he ________________ the PLA Academy of Arts in 1986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 Yan _________________________ and received a Master’s Degree in Arts from Beijing University five years later.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2971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1986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年从解放军艺术学院毕业后，莫言继续深造，五年后，他从北京大学获得了艺术硕士学位。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119" y="789385"/>
            <a:ext cx="231858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Not only is he outgoing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15704" y="1634729"/>
            <a:ext cx="155555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graduated from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64381" y="2063354"/>
            <a:ext cx="25173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went on further education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47663" y="701279"/>
            <a:ext cx="8401050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won China’s highest literary prize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Mao Dun Literature Prize by his book Frog in 2011.</a:t>
            </a: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他有文学天赋，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2011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年凭借《蛙》获得中国最高文学奖茅盾文学奖。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2012 he became the first Chinese writer ________________________ the Nobel Prize in Literature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it would certainly make great contributions to the development of Chinese literature.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令所有中国人兴奋的是，在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2012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年他成为第一位获得诺贝尔文学奖的中国作家，这必将为中国文学的发展做出巨大贡献。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1381" y="627460"/>
            <a:ext cx="254018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With a talent for literature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85605" y="1891904"/>
            <a:ext cx="269368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all Chinese’s excitement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69088" y="2306241"/>
            <a:ext cx="143372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be awarded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第四步：句式升级造亮点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用形容词短语作状语、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whose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引导非限制性定语从句改写句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 	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Shandong Province on February 17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1955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 Yan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showed great interest in reading and calligraphy in his early years.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having done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分词作状语改写句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 the PLA Academy of Arts in 1986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 Yan went on further education and received a Master’s Degree in Arts from Beijing University five years later.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0750" y="1251348"/>
            <a:ext cx="324191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Born into a poor family in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Gaomi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07282" y="1645444"/>
            <a:ext cx="342786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whose original name is Guan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Moye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87146" y="2861073"/>
            <a:ext cx="229293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Having graduated from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1944" y="1002506"/>
            <a:ext cx="8401050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引导非限制性定语从句改写句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To all Chinese’s excitement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2012 he became the first Chinese writer to be awarded the Nobel Prize in Literature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 the development of Chinese literature.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08194" y="1795463"/>
            <a:ext cx="457561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which will certainly make great contributions 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第五步：过渡衔接连成篇</a:t>
            </a:r>
            <a:endParaRPr lang="zh-CN" altLang="zh-CN" kern="100" dirty="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Born into a poor family in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Gaomi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Shandong Province on February 17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1955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Mo Yan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whose original name is Guan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Moye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showed great interest in reading and calligraphy in his early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years.What’s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more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not only is he outgoing but he also has a strong sense of humor.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Having graduated from the PLA Academy of Arts in 1986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Mo Yan went on further education and received a Master’s Degree in Arts from Beijing University five years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later.With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 talent for literature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 won China’s highest literary prize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Mao Dun Literature Prize by his book Frog in 2011.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写作指导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6841" y="546497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440531" y="1112044"/>
          <a:ext cx="822960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r:id="rId4" imgW="10989310" imgH="4947285" progId="Word.Document.8">
                  <p:embed/>
                </p:oleObj>
              </mc:Choice>
              <mc:Fallback>
                <p:oleObj r:id="rId4" imgW="10989310" imgH="494728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" y="1112044"/>
                        <a:ext cx="8229600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1239441"/>
            <a:ext cx="8401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 all Chinese’s excitement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 2012 he became the first Chinese writer to be awarded the Nobel Prize in Literature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which would certainly make great contributions to the development of Chinese literature.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03647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【增分表达】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Birthday and birth place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出生时间和地点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48879" y="1491854"/>
            <a:ext cx="815459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...was/were born in...on...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417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Family background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家庭背景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53629" y="846535"/>
            <a:ext cx="8317706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...was/were born in/into a poor/rich family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his/her family was so poor that...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his/her father was very strict with him...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son of a poor family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he was a small boy/young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a child/as a boy of 15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during his/her childhood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spend his childhood in...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live a happy/hard life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Education background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教育背景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65535" y="906067"/>
            <a:ext cx="8317706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admitted to...college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graduate from...department of...university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at college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majored in...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receive a doctor’s degree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go abroad for further studies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Big events in one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 life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一生的大事件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870347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receive/obtain/win the Nobel Prize for...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good at...do well in...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crazy about...enjoy...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make rapid progress in...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set a new world record of...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equal the world record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953691"/>
            <a:ext cx="84010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win(won) a gold/silver/bronze medal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selected to/become a member of...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study hard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go through hardship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⑪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overcome many difficulties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⑫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have a gift/talent for language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etc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Evaluation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评价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870347"/>
            <a:ext cx="823674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one of the best/most important...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set a good example for...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model teacher/worker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respected by everyone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speak/think highly of...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honored as(an excellent athlete)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953691"/>
            <a:ext cx="84010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hard work brought him great success.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is the pride of China.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heroic story spread all over the city.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make great contributions to...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⑪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Consistency/Perseverance is the key to success.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Cambria Math" panose="02040503050406030204"/>
                <a:cs typeface="Cambria Math" panose="02040503050406030204"/>
              </a:rPr>
              <a:t>⑫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famous/known as/be regarded as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Office PowerPoint</Application>
  <PresentationFormat>全屏显示(16:9)</PresentationFormat>
  <Paragraphs>126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MS Mincho</vt:lpstr>
      <vt:lpstr>黑体</vt:lpstr>
      <vt:lpstr>华文中宋</vt:lpstr>
      <vt:lpstr>宋体</vt:lpstr>
      <vt:lpstr>微软雅黑</vt:lpstr>
      <vt:lpstr>Arial</vt:lpstr>
      <vt:lpstr>Calibri</vt:lpstr>
      <vt:lpstr>Calibri Light</vt:lpstr>
      <vt:lpstr>Cambria Math</vt:lpstr>
      <vt:lpstr>Courier New</vt:lpstr>
      <vt:lpstr>Impact</vt:lpstr>
      <vt:lpstr>Times New Roman</vt:lpstr>
      <vt:lpstr>WWW.2PPT.COM
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2023-01-16T19:18:47Z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6F422B5F0BE948D0BA83B262AD2CA6B7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