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8" r:id="rId2"/>
    <p:sldId id="428" r:id="rId3"/>
    <p:sldId id="429" r:id="rId4"/>
    <p:sldId id="431" r:id="rId5"/>
    <p:sldId id="432" r:id="rId6"/>
    <p:sldId id="404" r:id="rId7"/>
    <p:sldId id="433" r:id="rId8"/>
    <p:sldId id="437" r:id="rId9"/>
    <p:sldId id="426" r:id="rId10"/>
    <p:sldId id="425" r:id="rId11"/>
    <p:sldId id="312" r:id="rId12"/>
    <p:sldId id="427" r:id="rId13"/>
    <p:sldId id="414" r:id="rId14"/>
    <p:sldId id="434" r:id="rId15"/>
    <p:sldId id="412" r:id="rId16"/>
    <p:sldId id="435" r:id="rId17"/>
    <p:sldId id="436" r:id="rId18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00FF"/>
    <a:srgbClr val="5BC4ED"/>
    <a:srgbClr val="F5F1ED"/>
    <a:srgbClr val="FFF2CC"/>
    <a:srgbClr val="FFFF87"/>
    <a:srgbClr val="FFFF9F"/>
    <a:srgbClr val="FFF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8" autoAdjust="0"/>
    <p:restoredTop sz="94561" autoAdjust="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97561C5-481A-4BBA-93FA-B53697BE3BF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DD7B988B-2B08-450F-9DE6-755242D4FC0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0A2A00C-95DF-4679-839B-0B89ECA5702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547CAC3A-BEFA-46D1-9F50-41E4862DC95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EB7D2AF-34A8-467F-91A6-E30511694F18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4C0858A3-6EAB-4C18-9A78-F3D7056BC411}" type="slidenum">
              <a:rPr lang="zh-CN" altLang="en-US">
                <a:ea typeface="宋体" panose="02010600030101010101" pitchFamily="2" charset="-122"/>
              </a:rPr>
              <a:t>17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CAC3A-BEFA-46D1-9F50-41E4862DC95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8D3F94CA-172F-4642-9BE6-3D8E5014B283}" type="slidenum">
              <a:rPr lang="zh-CN" altLang="en-US">
                <a:ea typeface="宋体" panose="02010600030101010101" pitchFamily="2" charset="-122"/>
              </a:rPr>
              <a:t>6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CAC3A-BEFA-46D1-9F50-41E4862DC95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0C9E2D01-047B-4DDE-AD17-192D81BD42B5}" type="slidenum">
              <a:rPr lang="zh-CN" altLang="en-US">
                <a:ea typeface="宋体" panose="02010600030101010101" pitchFamily="2" charset="-122"/>
              </a:rPr>
              <a:t>11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9D9B6A8-5392-40FF-95C8-FB1C00E3C1C8}" type="slidenum">
              <a:rPr lang="zh-CN" altLang="en-US">
                <a:ea typeface="宋体" panose="02010600030101010101" pitchFamily="2" charset="-122"/>
              </a:rPr>
              <a:t>12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4B8A347-000B-472A-880E-112192741C2D}" type="slidenum">
              <a:rPr lang="zh-CN" altLang="en-US">
                <a:ea typeface="宋体" panose="02010600030101010101" pitchFamily="2" charset="-122"/>
              </a:rPr>
              <a:t>14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45C70328-1DB2-4498-B443-9C4A624886CE}" type="slidenum">
              <a:rPr lang="zh-CN" altLang="en-US">
                <a:ea typeface="宋体" panose="02010600030101010101" pitchFamily="2" charset="-122"/>
              </a:rPr>
              <a:t>15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928C7C1F-CC9C-4C47-9B52-D02D38450227}" type="slidenum">
              <a:rPr lang="zh-CN" altLang="en-US">
                <a:ea typeface="宋体" panose="02010600030101010101" pitchFamily="2" charset="-122"/>
              </a:rPr>
              <a:t>16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E2A7-7B7A-4D1A-8622-FB71336D12B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3F4-C533-44A2-9C5D-5FA4BA42C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E2A7-7B7A-4D1A-8622-FB71336D12B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3F4-C533-44A2-9C5D-5FA4BA42C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E2A7-7B7A-4D1A-8622-FB71336D12B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3F4-C533-44A2-9C5D-5FA4BA42C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E2A7-7B7A-4D1A-8622-FB71336D12B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3F4-C533-44A2-9C5D-5FA4BA42C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E9D9F76-B279-4210-8E60-5411ED6F416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5320ACBB-4AE7-45AB-98F8-31D20172BC5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E2A7-7B7A-4D1A-8622-FB71336D12B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3F4-C533-44A2-9C5D-5FA4BA42C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E2A7-7B7A-4D1A-8622-FB71336D12B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3F4-C533-44A2-9C5D-5FA4BA42C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E2A7-7B7A-4D1A-8622-FB71336D12B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3F4-C533-44A2-9C5D-5FA4BA42C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E2A7-7B7A-4D1A-8622-FB71336D12B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3F4-C533-44A2-9C5D-5FA4BA42C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E2A7-7B7A-4D1A-8622-FB71336D12B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3F4-C533-44A2-9C5D-5FA4BA42C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E2A7-7B7A-4D1A-8622-FB71336D12B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3F4-C533-44A2-9C5D-5FA4BA42C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E2A7-7B7A-4D1A-8622-FB71336D12B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3F4-C533-44A2-9C5D-5FA4BA42C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E2A7-7B7A-4D1A-8622-FB71336D12B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3F4-C533-44A2-9C5D-5FA4BA42C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0E2A7-7B7A-4D1A-8622-FB71336D12B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53F4-C533-44A2-9C5D-5FA4BA42C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file:///E:\&#20154;&#25945;&#26032;&#29256;3&#19978;\&#12304;&#32039;&#24613;&#12305;2016.07.26&#23567;&#23398;&#33521;&#35821;&#20154;&#25945;&#26032;&#29256;3&#19978;&#36164;&#28304;&#31574;&#21010;&#21333;-&#37101;&#20122;&#30007;&#65288;&#26032;&#22686;18&#26465;&#65292;&#20449;&#24687;&#20462;&#25913;7&#26465;&#65289;\Unit5%20What%20colour%20is%20it&#65311;\Lesson29%20&#25945;&#23398;&#35838;&#20214;\&#21477;6_128k.mp3" TargetMode="External"/><Relationship Id="rId7" Type="http://schemas.openxmlformats.org/officeDocument/2006/relationships/image" Target="../media/image5.png"/><Relationship Id="rId2" Type="http://schemas.openxmlformats.org/officeDocument/2006/relationships/audio" Target="file:///E:\&#20154;&#25945;&#26032;&#29256;3&#19978;\&#12304;&#32039;&#24613;&#12305;2016.07.26&#23567;&#23398;&#33521;&#35821;&#20154;&#25945;&#26032;&#29256;3&#19978;&#36164;&#28304;&#31574;&#21010;&#21333;-&#37101;&#20122;&#30007;&#65288;&#26032;&#22686;18&#26465;&#65292;&#20449;&#24687;&#20462;&#25913;7&#26465;&#65289;\Unit5%20What%20colour%20is%20it&#65311;\Lesson29%20&#25945;&#23398;&#35838;&#20214;\&#21477;5_128k.mp3" TargetMode="External"/><Relationship Id="rId1" Type="http://schemas.microsoft.com/office/2007/relationships/media" Target="file:///E:\&#20154;&#25945;&#26032;&#29256;3&#19978;\&#12304;&#32039;&#24613;&#12305;2016.07.26&#23567;&#23398;&#33521;&#35821;&#20154;&#25945;&#26032;&#29256;3&#19978;&#36164;&#28304;&#31574;&#21010;&#21333;-&#37101;&#20122;&#30007;&#65288;&#26032;&#22686;18&#26465;&#65292;&#20449;&#24687;&#20462;&#25913;7&#26465;&#65289;\Unit5%20What%20colour%20is%20it&#65311;\Lesson29%20&#25945;&#23398;&#35838;&#20214;\&#21477;5_128k.mp3" TargetMode="Externa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13.xml"/><Relationship Id="rId4" Type="http://schemas.openxmlformats.org/officeDocument/2006/relationships/audio" Target="file:///E:\&#20154;&#25945;&#26032;&#29256;3&#19978;\&#12304;&#32039;&#24613;&#12305;2016.07.26&#23567;&#23398;&#33521;&#35821;&#20154;&#25945;&#26032;&#29256;3&#19978;&#36164;&#28304;&#31574;&#21010;&#21333;-&#37101;&#20122;&#30007;&#65288;&#26032;&#22686;18&#26465;&#65292;&#20449;&#24687;&#20462;&#25913;7&#26465;&#65289;\Unit5%20What%20colour%20is%20it&#65311;\Lesson29%20&#25945;&#23398;&#35838;&#20214;\&#21477;6_128k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hyperlink" Target="Lesson29__Let&#8217;s__sing&#35838;&#25991;&#21160;&#30011;.swf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E:\&#20154;&#25945;&#26032;&#29256;3&#19978;\&#12304;&#32039;&#24613;&#12305;2016.07.26&#23567;&#23398;&#33521;&#35821;&#20154;&#25945;&#26032;&#29256;3&#19978;&#36164;&#28304;&#31574;&#21010;&#21333;-&#37101;&#20122;&#30007;&#65288;&#26032;&#22686;18&#26465;&#65292;&#20449;&#24687;&#20462;&#25913;7&#26465;&#65289;\Unit5%20What%20colour%20is%20it&#65311;\Lesson29%20&#25945;&#23398;&#35838;&#20214;\orange_128k.mp3" TargetMode="External"/><Relationship Id="rId1" Type="http://schemas.microsoft.com/office/2007/relationships/media" Target="file:///E:\&#20154;&#25945;&#26032;&#29256;3&#19978;\&#12304;&#32039;&#24613;&#12305;2016.07.26&#23567;&#23398;&#33521;&#35821;&#20154;&#25945;&#26032;&#29256;3&#19978;&#36164;&#28304;&#31574;&#21010;&#21333;-&#37101;&#20122;&#30007;&#65288;&#26032;&#22686;18&#26465;&#65292;&#20449;&#24687;&#20462;&#25913;7&#26465;&#65289;\Unit5%20What%20colour%20is%20it&#65311;\Lesson29%20&#25945;&#23398;&#35838;&#20214;\orange_128k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file:///E:\&#20154;&#25945;&#26032;&#29256;3&#19978;\&#12304;&#32039;&#24613;&#12305;2016.07.26&#23567;&#23398;&#33521;&#35821;&#20154;&#25945;&#26032;&#29256;3&#19978;&#36164;&#28304;&#31574;&#21010;&#21333;-&#37101;&#20122;&#30007;&#65288;&#26032;&#22686;18&#26465;&#65292;&#20449;&#24687;&#20462;&#25913;7&#26465;&#65289;\Unit5%20What%20colour%20is%20it&#65311;\Lesson29%20&#25945;&#23398;&#35838;&#20214;\pink_128k.mp3" TargetMode="External"/><Relationship Id="rId1" Type="http://schemas.microsoft.com/office/2007/relationships/media" Target="file:///E:\&#20154;&#25945;&#26032;&#29256;3&#19978;\&#12304;&#32039;&#24613;&#12305;2016.07.26&#23567;&#23398;&#33521;&#35821;&#20154;&#25945;&#26032;&#29256;3&#19978;&#36164;&#28304;&#31574;&#21010;&#21333;-&#37101;&#20122;&#30007;&#65288;&#26032;&#22686;18&#26465;&#65292;&#20449;&#24687;&#20462;&#25913;7&#26465;&#65289;\Unit5%20What%20colour%20is%20it&#65311;\Lesson29%20&#25945;&#23398;&#35838;&#20214;\pink_128k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E:\&#20154;&#25945;&#26032;&#29256;3&#19978;\&#12304;&#32039;&#24613;&#12305;2016.07.26&#23567;&#23398;&#33521;&#35821;&#20154;&#25945;&#26032;&#29256;3&#19978;&#36164;&#28304;&#31574;&#21010;&#21333;-&#37101;&#20122;&#30007;&#65288;&#26032;&#22686;18&#26465;&#65292;&#20449;&#24687;&#20462;&#25913;7&#26465;&#65289;\Unit5%20What%20colour%20is%20it&#65311;\Lesson29%20&#25945;&#23398;&#35838;&#20214;\grey_128k.mp3" TargetMode="External"/><Relationship Id="rId1" Type="http://schemas.microsoft.com/office/2007/relationships/media" Target="file:///E:\&#20154;&#25945;&#26032;&#29256;3&#19978;\&#12304;&#32039;&#24613;&#12305;2016.07.26&#23567;&#23398;&#33521;&#35821;&#20154;&#25945;&#26032;&#29256;3&#19978;&#36164;&#28304;&#31574;&#21010;&#21333;-&#37101;&#20122;&#30007;&#65288;&#26032;&#22686;18&#26465;&#65292;&#20449;&#24687;&#20462;&#25913;7&#26465;&#65289;\Unit5%20What%20colour%20is%20it&#65311;\Lesson29%20&#25945;&#23398;&#35838;&#20214;\grey_128k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13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6" Type="http://schemas.openxmlformats.org/officeDocument/2006/relationships/image" Target="../media/image3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4.pn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E:\&#20154;&#25945;&#26032;&#29256;3&#19978;\&#12304;&#32039;&#24613;&#12305;2016.07.26&#23567;&#23398;&#33521;&#35821;&#20154;&#25945;&#26032;&#29256;3&#19978;&#36164;&#28304;&#31574;&#21010;&#21333;-&#37101;&#20122;&#30007;&#65288;&#26032;&#22686;18&#26465;&#65292;&#20449;&#24687;&#20462;&#25913;7&#26465;&#65289;\Unit5%20What%20colour%20is%20it&#65311;\Lesson29%20&#25945;&#23398;&#35838;&#20214;\Lesson29Justtalk&#35838;&#25991;&#24405;&#38899;.MP3" TargetMode="External"/><Relationship Id="rId1" Type="http://schemas.microsoft.com/office/2007/relationships/media" Target="file:///E:\&#20154;&#25945;&#26032;&#29256;3&#19978;\&#12304;&#32039;&#24613;&#12305;2016.07.26&#23567;&#23398;&#33521;&#35821;&#20154;&#25945;&#26032;&#29256;3&#19978;&#36164;&#28304;&#31574;&#21010;&#21333;-&#37101;&#20122;&#30007;&#65288;&#26032;&#22686;18&#26465;&#65292;&#20449;&#24687;&#20462;&#25913;7&#26465;&#65289;\Unit5%20What%20colour%20is%20it&#65311;\Lesson29%20&#25945;&#23398;&#35838;&#20214;\Lesson29Justtalk&#35838;&#25991;&#24405;&#38899;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3&#19978;\&#12304;&#32039;&#24613;&#12305;2016.07.26&#23567;&#23398;&#33521;&#35821;&#20154;&#25945;&#26032;&#29256;3&#19978;&#36164;&#28304;&#31574;&#21010;&#21333;-&#37101;&#20122;&#30007;&#65288;&#26032;&#22686;18&#26465;&#65292;&#20449;&#24687;&#20462;&#25913;7&#26465;&#65289;\Unit5%20What%20colour%20is%20it&#65311;\Lesson29%20&#25945;&#23398;&#35838;&#20214;\&#21477;4_128k.mp3" TargetMode="External"/><Relationship Id="rId3" Type="http://schemas.microsoft.com/office/2007/relationships/media" Target="file:///E:\&#20154;&#25945;&#26032;&#29256;3&#19978;\&#12304;&#32039;&#24613;&#12305;2016.07.26&#23567;&#23398;&#33521;&#35821;&#20154;&#25945;&#26032;&#29256;3&#19978;&#36164;&#28304;&#31574;&#21010;&#21333;-&#37101;&#20122;&#30007;&#65288;&#26032;&#22686;18&#26465;&#65292;&#20449;&#24687;&#20462;&#25913;7&#26465;&#65289;\Unit5%20What%20colour%20is%20it&#65311;\Lesson29%20&#25945;&#23398;&#35838;&#20214;\&#21477;2_128k.mp3" TargetMode="External"/><Relationship Id="rId7" Type="http://schemas.microsoft.com/office/2007/relationships/media" Target="file:///E:\&#20154;&#25945;&#26032;&#29256;3&#19978;\&#12304;&#32039;&#24613;&#12305;2016.07.26&#23567;&#23398;&#33521;&#35821;&#20154;&#25945;&#26032;&#29256;3&#19978;&#36164;&#28304;&#31574;&#21010;&#21333;-&#37101;&#20122;&#30007;&#65288;&#26032;&#22686;18&#26465;&#65292;&#20449;&#24687;&#20462;&#25913;7&#26465;&#65289;\Unit5%20What%20colour%20is%20it&#65311;\Lesson29%20&#25945;&#23398;&#35838;&#20214;\&#21477;4_128k.mp3" TargetMode="External"/><Relationship Id="rId12" Type="http://schemas.openxmlformats.org/officeDocument/2006/relationships/image" Target="../media/image6.png"/><Relationship Id="rId2" Type="http://schemas.openxmlformats.org/officeDocument/2006/relationships/audio" Target="file:///E:\&#20154;&#25945;&#26032;&#29256;3&#19978;\&#12304;&#32039;&#24613;&#12305;2016.07.26&#23567;&#23398;&#33521;&#35821;&#20154;&#25945;&#26032;&#29256;3&#19978;&#36164;&#28304;&#31574;&#21010;&#21333;-&#37101;&#20122;&#30007;&#65288;&#26032;&#22686;18&#26465;&#65292;&#20449;&#24687;&#20462;&#25913;7&#26465;&#65289;\Unit5%20What%20colour%20is%20it&#65311;\Lesson29%20&#25945;&#23398;&#35838;&#20214;\&#21477;1_128k.mp3" TargetMode="External"/><Relationship Id="rId1" Type="http://schemas.microsoft.com/office/2007/relationships/media" Target="file:///E:\&#20154;&#25945;&#26032;&#29256;3&#19978;\&#12304;&#32039;&#24613;&#12305;2016.07.26&#23567;&#23398;&#33521;&#35821;&#20154;&#25945;&#26032;&#29256;3&#19978;&#36164;&#28304;&#31574;&#21010;&#21333;-&#37101;&#20122;&#30007;&#65288;&#26032;&#22686;18&#26465;&#65292;&#20449;&#24687;&#20462;&#25913;7&#26465;&#65289;\Unit5%20What%20colour%20is%20it&#65311;\Lesson29%20&#25945;&#23398;&#35838;&#20214;\&#21477;1_128k.mp3" TargetMode="External"/><Relationship Id="rId6" Type="http://schemas.openxmlformats.org/officeDocument/2006/relationships/audio" Target="file:///E:\&#20154;&#25945;&#26032;&#29256;3&#19978;\&#12304;&#32039;&#24613;&#12305;2016.07.26&#23567;&#23398;&#33521;&#35821;&#20154;&#25945;&#26032;&#29256;3&#19978;&#36164;&#28304;&#31574;&#21010;&#21333;-&#37101;&#20122;&#30007;&#65288;&#26032;&#22686;18&#26465;&#65292;&#20449;&#24687;&#20462;&#25913;7&#26465;&#65289;\Unit5%20What%20colour%20is%20it&#65311;\Lesson29%20&#25945;&#23398;&#35838;&#20214;\&#21477;3_128k.mp3" TargetMode="External"/><Relationship Id="rId11" Type="http://schemas.openxmlformats.org/officeDocument/2006/relationships/image" Target="../media/image5.png"/><Relationship Id="rId5" Type="http://schemas.microsoft.com/office/2007/relationships/media" Target="file:///E:\&#20154;&#25945;&#26032;&#29256;3&#19978;\&#12304;&#32039;&#24613;&#12305;2016.07.26&#23567;&#23398;&#33521;&#35821;&#20154;&#25945;&#26032;&#29256;3&#19978;&#36164;&#28304;&#31574;&#21010;&#21333;-&#37101;&#20122;&#30007;&#65288;&#26032;&#22686;18&#26465;&#65292;&#20449;&#24687;&#20462;&#25913;7&#26465;&#65289;\Unit5%20What%20colour%20is%20it&#65311;\Lesson29%20&#25945;&#23398;&#35838;&#20214;\&#21477;3_128k.mp3" TargetMode="External"/><Relationship Id="rId10" Type="http://schemas.openxmlformats.org/officeDocument/2006/relationships/image" Target="../media/image10.png"/><Relationship Id="rId4" Type="http://schemas.openxmlformats.org/officeDocument/2006/relationships/audio" Target="file:///E:\&#20154;&#25945;&#26032;&#29256;3&#19978;\&#12304;&#32039;&#24613;&#12305;2016.07.26&#23567;&#23398;&#33521;&#35821;&#20154;&#25945;&#26032;&#29256;3&#19978;&#36164;&#28304;&#31574;&#21010;&#21333;-&#37101;&#20122;&#30007;&#65288;&#26032;&#22686;18&#26465;&#65292;&#20449;&#24687;&#20462;&#25913;7&#26465;&#65289;\Unit5%20What%20colour%20is%20it&#65311;\Lesson29%20&#25945;&#23398;&#35838;&#20214;\&#21477;2_128k.mp3" TargetMode="External"/><Relationship Id="rId9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3"/>
          <p:cNvSpPr>
            <a:spLocks noGrp="1"/>
          </p:cNvSpPr>
          <p:nvPr>
            <p:ph type="ctrTitle"/>
          </p:nvPr>
        </p:nvSpPr>
        <p:spPr bwMode="auto">
          <a:xfrm>
            <a:off x="395536" y="2708920"/>
            <a:ext cx="8362950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Unit5 What colour is it?</a:t>
            </a:r>
            <a:endParaRPr lang="zh-CN" altLang="en-US" sz="5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19672" y="1484784"/>
            <a:ext cx="6048672" cy="566961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tx1"/>
                </a:solidFill>
                <a:latin typeface="汉仪大宋简" pitchFamily="49" charset="-122"/>
                <a:ea typeface="汉仪大宋简" pitchFamily="49" charset="-122"/>
              </a:rPr>
              <a:t>人教精通版三年级上册</a:t>
            </a:r>
            <a:endParaRPr lang="zh-CN" altLang="en-US" b="1" dirty="0">
              <a:solidFill>
                <a:schemeClr val="tx1"/>
              </a:solidFill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78522" y="5373216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65225" y="1206772"/>
            <a:ext cx="6805613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图片 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701" name="标题 1"/>
          <p:cNvSpPr txBox="1"/>
          <p:nvPr/>
        </p:nvSpPr>
        <p:spPr bwMode="auto">
          <a:xfrm>
            <a:off x="3203575" y="764059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5253038" y="1624137"/>
            <a:ext cx="2447925" cy="725487"/>
          </a:xfrm>
          <a:prstGeom prst="wedgeRoundRectCallout">
            <a:avLst>
              <a:gd name="adj1" fmla="val 5735"/>
              <a:gd name="adj2" fmla="val 87986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Let’s fly it.</a:t>
            </a:r>
            <a:endParaRPr lang="zh-CN" altLang="en-US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725488" y="2349624"/>
            <a:ext cx="1497012" cy="719138"/>
          </a:xfrm>
          <a:prstGeom prst="wedgeRoundRectCallout">
            <a:avLst>
              <a:gd name="adj1" fmla="val 46461"/>
              <a:gd name="adj2" fmla="val 75824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Great!</a:t>
            </a:r>
            <a:endParaRPr lang="zh-CN" altLang="en-US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句5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1754312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句6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476624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3095625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1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Comic Sans MS" panose="030F0702030302020204"/>
              </a:rPr>
              <a:t>Show time</a:t>
            </a:r>
            <a:endParaRPr lang="zh-CN" altLang="en-US" sz="1100" b="1" kern="1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Comic Sans MS" panose="030F0702030302020204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01675" y="2014538"/>
          <a:ext cx="7747000" cy="3743325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741" name="矩形 1"/>
          <p:cNvSpPr>
            <a:spLocks noChangeArrowheads="1"/>
          </p:cNvSpPr>
          <p:nvPr/>
        </p:nvSpPr>
        <p:spPr bwMode="auto">
          <a:xfrm>
            <a:off x="1023938" y="2360613"/>
            <a:ext cx="113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30742" name="矩形 2"/>
          <p:cNvSpPr>
            <a:spLocks noChangeArrowheads="1"/>
          </p:cNvSpPr>
          <p:nvPr/>
        </p:nvSpPr>
        <p:spPr bwMode="auto">
          <a:xfrm>
            <a:off x="989013" y="3635375"/>
            <a:ext cx="1290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Great</a:t>
            </a:r>
          </a:p>
        </p:txBody>
      </p:sp>
      <p:sp>
        <p:nvSpPr>
          <p:cNvPr id="30743" name="矩形 3"/>
          <p:cNvSpPr>
            <a:spLocks noChangeArrowheads="1"/>
          </p:cNvSpPr>
          <p:nvPr/>
        </p:nvSpPr>
        <p:spPr bwMode="auto">
          <a:xfrm>
            <a:off x="600075" y="476091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Excellent</a:t>
            </a:r>
          </a:p>
        </p:txBody>
      </p:sp>
      <p:pic>
        <p:nvPicPr>
          <p:cNvPr id="30744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4700" y="36179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5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6950" y="23780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6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4125" y="36163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7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45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8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44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9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3838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7"/>
          <p:cNvSpPr>
            <a:spLocks noChangeArrowheads="1"/>
          </p:cNvSpPr>
          <p:nvPr/>
        </p:nvSpPr>
        <p:spPr bwMode="auto">
          <a:xfrm>
            <a:off x="357188" y="1158875"/>
            <a:ext cx="8496300" cy="781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两人一组试着练习对话并表演，其他同学评价。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9"/>
          <p:cNvSpPr txBox="1">
            <a:spLocks noChangeArrowheads="1"/>
          </p:cNvSpPr>
          <p:nvPr/>
        </p:nvSpPr>
        <p:spPr bwMode="auto">
          <a:xfrm>
            <a:off x="3214688" y="323850"/>
            <a:ext cx="3384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Look and match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2771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981075"/>
            <a:ext cx="8358188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1979613" y="2565400"/>
            <a:ext cx="1171575" cy="792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979613" y="3275013"/>
            <a:ext cx="1171575" cy="19542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1979613" y="2143125"/>
            <a:ext cx="1171575" cy="21097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2339975" y="4303713"/>
            <a:ext cx="811213" cy="1054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786438" y="1844675"/>
            <a:ext cx="1233487" cy="26638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283200" y="2908300"/>
            <a:ext cx="790575" cy="2968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6073775" y="2620963"/>
            <a:ext cx="1054100" cy="10429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6259513" y="3429000"/>
            <a:ext cx="868362" cy="13446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 bwMode="auto">
          <a:xfrm>
            <a:off x="7894638" y="5246688"/>
            <a:ext cx="1214437" cy="1604962"/>
            <a:chOff x="7669485" y="4931568"/>
            <a:chExt cx="1214437" cy="1604963"/>
          </a:xfrm>
        </p:grpSpPr>
        <p:pic>
          <p:nvPicPr>
            <p:cNvPr id="32781" name="图片 9" descr="20090113162827583副本.pn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669485" y="4931568"/>
              <a:ext cx="1214437" cy="160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2" name="椭圆 11"/>
            <p:cNvSpPr>
              <a:spLocks noChangeArrowheads="1"/>
            </p:cNvSpPr>
            <p:nvPr/>
          </p:nvSpPr>
          <p:spPr bwMode="auto">
            <a:xfrm>
              <a:off x="7884368" y="5232400"/>
              <a:ext cx="571500" cy="42862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1" hangingPunct="1"/>
              <a:endParaRPr kumimoji="1" lang="zh-CN" altLang="en-US" sz="2400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7809185" y="5215730"/>
              <a:ext cx="107156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b="1" dirty="0" smtClean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答案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846757">
            <a:off x="1255713" y="941388"/>
            <a:ext cx="3698875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46757">
            <a:off x="1174750" y="881063"/>
            <a:ext cx="3814763" cy="50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组合 23"/>
          <p:cNvGrpSpPr/>
          <p:nvPr/>
        </p:nvGrpSpPr>
        <p:grpSpPr bwMode="auto">
          <a:xfrm>
            <a:off x="5194300" y="2852738"/>
            <a:ext cx="3265488" cy="2159000"/>
            <a:chOff x="5295739" y="2586374"/>
            <a:chExt cx="3265552" cy="2158472"/>
          </a:xfrm>
        </p:grpSpPr>
        <p:sp>
          <p:nvSpPr>
            <p:cNvPr id="23" name="云形 22"/>
            <p:cNvSpPr/>
            <p:nvPr/>
          </p:nvSpPr>
          <p:spPr>
            <a:xfrm>
              <a:off x="5295739" y="2586374"/>
              <a:ext cx="3265552" cy="2158472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5494181" y="2973629"/>
              <a:ext cx="2886132" cy="1383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>
                <a:defRPr/>
              </a:pPr>
              <a:r>
                <a:rPr lang="en-US" altLang="zh-CN" sz="28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Draw a kite and </a:t>
              </a:r>
              <a:r>
                <a:rPr lang="en-US" altLang="zh-CN" sz="2800" dirty="0" err="1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colour</a:t>
              </a:r>
              <a:r>
                <a:rPr lang="en-US" altLang="zh-CN" sz="28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 it orange, blue and red.</a:t>
              </a:r>
              <a:endParaRPr lang="zh-CN" altLang="en-US" sz="1600" dirty="0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pic>
        <p:nvPicPr>
          <p:cNvPr id="34821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71557">
            <a:off x="6743700" y="5364163"/>
            <a:ext cx="1006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图片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45425" y="4740275"/>
            <a:ext cx="8556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276600" y="882650"/>
            <a:ext cx="3394075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Draw and </a:t>
            </a: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colour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826" name="组合 4"/>
          <p:cNvGrpSpPr/>
          <p:nvPr/>
        </p:nvGrpSpPr>
        <p:grpSpPr bwMode="auto">
          <a:xfrm>
            <a:off x="622300" y="742950"/>
            <a:ext cx="2447925" cy="949325"/>
            <a:chOff x="1057275" y="776288"/>
            <a:chExt cx="2447925" cy="949325"/>
          </a:xfrm>
        </p:grpSpPr>
        <p:pic>
          <p:nvPicPr>
            <p:cNvPr id="34827" name="图片 2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1057275" y="776288"/>
              <a:ext cx="2447925" cy="94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矩形 20"/>
            <p:cNvSpPr/>
            <p:nvPr/>
          </p:nvSpPr>
          <p:spPr>
            <a:xfrm>
              <a:off x="1763713" y="852488"/>
              <a:ext cx="1338262" cy="646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zh-CN" altLang="zh-CN" sz="3600" kern="1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活动</a:t>
              </a:r>
              <a:r>
                <a:rPr lang="en-US" altLang="zh-CN" sz="3600" kern="1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36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3141663"/>
            <a:ext cx="296227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84338" y="3189288"/>
            <a:ext cx="1879600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76600" y="882650"/>
            <a:ext cx="3390900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I say and you do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847" name="组合 4"/>
          <p:cNvGrpSpPr/>
          <p:nvPr/>
        </p:nvGrpSpPr>
        <p:grpSpPr bwMode="auto">
          <a:xfrm>
            <a:off x="622300" y="742950"/>
            <a:ext cx="2447925" cy="949325"/>
            <a:chOff x="1057275" y="776288"/>
            <a:chExt cx="2447925" cy="949325"/>
          </a:xfrm>
        </p:grpSpPr>
        <p:pic>
          <p:nvPicPr>
            <p:cNvPr id="35852" name="图片 2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1057275" y="776288"/>
              <a:ext cx="2447925" cy="94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1763713" y="852488"/>
              <a:ext cx="1338262" cy="646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zh-CN" altLang="zh-CN" sz="3600" kern="1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活动</a:t>
              </a:r>
              <a:r>
                <a:rPr lang="en-US" altLang="zh-CN" sz="3600" kern="1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36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2339975" y="1700213"/>
            <a:ext cx="4005263" cy="1333500"/>
            <a:chOff x="2510852" y="1736168"/>
            <a:chExt cx="4005364" cy="1332792"/>
          </a:xfrm>
        </p:grpSpPr>
        <p:sp>
          <p:nvSpPr>
            <p:cNvPr id="7" name="云形标注 6"/>
            <p:cNvSpPr/>
            <p:nvPr/>
          </p:nvSpPr>
          <p:spPr>
            <a:xfrm>
              <a:off x="2510852" y="1736168"/>
              <a:ext cx="4005364" cy="1332792"/>
            </a:xfrm>
            <a:prstGeom prst="cloudCallout">
              <a:avLst>
                <a:gd name="adj1" fmla="val -31460"/>
                <a:gd name="adj2" fmla="val 72472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 dirty="0"/>
            </a:p>
          </p:txBody>
        </p:sp>
        <p:sp>
          <p:nvSpPr>
            <p:cNvPr id="35851" name="矩形 12"/>
            <p:cNvSpPr>
              <a:spLocks noChangeArrowheads="1"/>
            </p:cNvSpPr>
            <p:nvPr/>
          </p:nvSpPr>
          <p:spPr bwMode="auto">
            <a:xfrm>
              <a:off x="2654267" y="1926812"/>
              <a:ext cx="370440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1F1F2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Draw a pen and colour it blue.</a:t>
              </a:r>
              <a:endParaRPr lang="zh-CN" altLang="en-US" sz="1600">
                <a:solidFill>
                  <a:srgbClr val="FFFFFF"/>
                </a:solidFill>
              </a:endParaRPr>
            </a:p>
          </p:txBody>
        </p:sp>
      </p:grpSp>
      <p:pic>
        <p:nvPicPr>
          <p:cNvPr id="35849" name="图片 14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1517655">
            <a:off x="4965700" y="3740150"/>
            <a:ext cx="65246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55725" y="1124744"/>
            <a:ext cx="6849998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1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457575" y="342900"/>
            <a:ext cx="20812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sing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4" name="Picture 6" descr="C:\Users\Administrator\Desktop\播放按钮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04025" y="4868863"/>
            <a:ext cx="90963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188075" y="4652963"/>
            <a:ext cx="1252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40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grey</a:t>
            </a:r>
            <a:endParaRPr kumimoji="1" lang="zh-CN" altLang="en-US" sz="40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3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81125" y="174307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125538"/>
            <a:ext cx="7200900" cy="48958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9942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8" y="182563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矩形 8"/>
          <p:cNvSpPr>
            <a:spLocks noChangeArrowheads="1"/>
          </p:cNvSpPr>
          <p:nvPr/>
        </p:nvSpPr>
        <p:spPr bwMode="auto">
          <a:xfrm>
            <a:off x="1836738" y="1795463"/>
            <a:ext cx="6048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本课学习的颜色类单词有</a:t>
            </a: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39944" name="Text Box 2"/>
          <p:cNvSpPr txBox="1">
            <a:spLocks noChangeArrowheads="1"/>
          </p:cNvSpPr>
          <p:nvPr/>
        </p:nvSpPr>
        <p:spPr bwMode="auto">
          <a:xfrm>
            <a:off x="1763713" y="4652963"/>
            <a:ext cx="1149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40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pink</a:t>
            </a:r>
            <a:endParaRPr kumimoji="1" lang="zh-CN" altLang="en-US" sz="40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39945" name="图片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5963" y="2708275"/>
            <a:ext cx="175418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图片 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08400" y="2708275"/>
            <a:ext cx="1770063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图片 7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85913" y="2711450"/>
            <a:ext cx="178276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8" name="Text Box 2"/>
          <p:cNvSpPr txBox="1">
            <a:spLocks noChangeArrowheads="1"/>
          </p:cNvSpPr>
          <p:nvPr/>
        </p:nvSpPr>
        <p:spPr bwMode="auto">
          <a:xfrm>
            <a:off x="3708400" y="4652963"/>
            <a:ext cx="1785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40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orange</a:t>
            </a:r>
            <a:endParaRPr kumimoji="1" lang="zh-CN" altLang="en-US" sz="40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908675" y="4757738"/>
            <a:ext cx="1616075" cy="60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1619250" y="4757738"/>
            <a:ext cx="1631950" cy="5730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3798888" y="4779963"/>
            <a:ext cx="1616075" cy="60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4"/>
          <p:cNvSpPr>
            <a:spLocks noGrp="1"/>
          </p:cNvSpPr>
          <p:nvPr>
            <p:ph type="title"/>
          </p:nvPr>
        </p:nvSpPr>
        <p:spPr bwMode="auto">
          <a:xfrm>
            <a:off x="812800" y="770781"/>
            <a:ext cx="7772400" cy="136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804248" y="6009413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28638" y="1860674"/>
            <a:ext cx="8032750" cy="349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读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部分的课文录音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，并注意语音、语调。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发挥你的想象力，画一个风筝，然后给它涂上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你喜欢的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颜色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MingLiU_HKSCS-ExtB" panose="02020500000000000000" pitchFamily="18" charset="-120"/>
              </a:rPr>
              <a:t>Lesson30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  <p:sp>
        <p:nvSpPr>
          <p:cNvPr id="6" name="五角星 5"/>
          <p:cNvSpPr/>
          <p:nvPr/>
        </p:nvSpPr>
        <p:spPr>
          <a:xfrm>
            <a:off x="1691680" y="2892549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2641600" y="4210174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2987675" y="4210174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3635896" y="4838824"/>
            <a:ext cx="285750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3954984" y="4838824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4267721" y="4838824"/>
            <a:ext cx="288925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395288" y="1484437"/>
            <a:ext cx="8321675" cy="43211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199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448291">
            <a:off x="7810500" y="5405562"/>
            <a:ext cx="1217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32025" y="1189038"/>
            <a:ext cx="1487488" cy="630237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Game 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483" name="图片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666750"/>
            <a:ext cx="162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914775" y="1154113"/>
            <a:ext cx="4186238" cy="812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What’s missing?</a:t>
            </a:r>
          </a:p>
        </p:txBody>
      </p:sp>
      <p:sp>
        <p:nvSpPr>
          <p:cNvPr id="7" name="心形 8"/>
          <p:cNvSpPr>
            <a:spLocks noChangeArrowheads="1"/>
          </p:cNvSpPr>
          <p:nvPr/>
        </p:nvSpPr>
        <p:spPr bwMode="auto">
          <a:xfrm rot="10800000">
            <a:off x="3885919" y="4122956"/>
            <a:ext cx="2054505" cy="1826324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8" name="心形 6"/>
          <p:cNvSpPr>
            <a:spLocks noChangeArrowheads="1"/>
          </p:cNvSpPr>
          <p:nvPr/>
        </p:nvSpPr>
        <p:spPr bwMode="auto">
          <a:xfrm rot="5400000" flipV="1">
            <a:off x="2796381" y="2953544"/>
            <a:ext cx="1825625" cy="20526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TextBox 14"/>
          <p:cNvSpPr>
            <a:spLocks noChangeArrowheads="1"/>
          </p:cNvSpPr>
          <p:nvPr/>
        </p:nvSpPr>
        <p:spPr bwMode="auto">
          <a:xfrm>
            <a:off x="3027363" y="3703638"/>
            <a:ext cx="13541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alibri" panose="020F0502020204030204" pitchFamily="34" charset="0"/>
              </a:rPr>
              <a:t>brown</a:t>
            </a:r>
            <a:endParaRPr lang="zh-CN" altLang="en-US" sz="3200" b="1">
              <a:solidFill>
                <a:schemeClr val="bg1"/>
              </a:solidFill>
              <a:latin typeface="Comic Sans MS" panose="030F0702030302020204" pitchFamily="66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0" name="TextBox 14"/>
          <p:cNvSpPr>
            <a:spLocks noChangeArrowheads="1"/>
          </p:cNvSpPr>
          <p:nvPr/>
        </p:nvSpPr>
        <p:spPr bwMode="auto">
          <a:xfrm>
            <a:off x="4357688" y="4924425"/>
            <a:ext cx="1355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alibri" panose="020F0502020204030204" pitchFamily="34" charset="0"/>
              </a:rPr>
              <a:t>black</a:t>
            </a:r>
            <a:endParaRPr lang="zh-CN" altLang="en-US" sz="3200" b="1">
              <a:solidFill>
                <a:schemeClr val="bg1"/>
              </a:solidFill>
              <a:latin typeface="Comic Sans MS" panose="030F0702030302020204" pitchFamily="66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1" name="心形 8"/>
          <p:cNvSpPr>
            <a:spLocks noChangeArrowheads="1"/>
          </p:cNvSpPr>
          <p:nvPr/>
        </p:nvSpPr>
        <p:spPr bwMode="auto">
          <a:xfrm>
            <a:off x="3885919" y="2067720"/>
            <a:ext cx="2054505" cy="1826324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12" name="TextBox 13"/>
          <p:cNvSpPr>
            <a:spLocks noChangeArrowheads="1"/>
          </p:cNvSpPr>
          <p:nvPr/>
        </p:nvSpPr>
        <p:spPr bwMode="auto">
          <a:xfrm>
            <a:off x="4338638" y="2473325"/>
            <a:ext cx="1250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sym typeface="Calibri" panose="020F0502020204030204" pitchFamily="34" charset="0"/>
              </a:rPr>
              <a:t>white</a:t>
            </a:r>
            <a:endParaRPr lang="zh-CN" altLang="en-US" sz="32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sym typeface="Calibri" panose="020F0502020204030204" pitchFamily="34" charset="0"/>
            </a:endParaRPr>
          </a:p>
        </p:txBody>
      </p:sp>
      <p:sp>
        <p:nvSpPr>
          <p:cNvPr id="13" name="心形 6"/>
          <p:cNvSpPr>
            <a:spLocks noChangeArrowheads="1"/>
          </p:cNvSpPr>
          <p:nvPr/>
        </p:nvSpPr>
        <p:spPr bwMode="auto">
          <a:xfrm rot="15744039" flipV="1">
            <a:off x="5200650" y="2955925"/>
            <a:ext cx="1825625" cy="20542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14" name="TextBox 14"/>
          <p:cNvSpPr>
            <a:spLocks noChangeArrowheads="1"/>
          </p:cNvSpPr>
          <p:nvPr/>
        </p:nvSpPr>
        <p:spPr bwMode="auto">
          <a:xfrm>
            <a:off x="5594350" y="3646488"/>
            <a:ext cx="1808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alibri" panose="020F0502020204030204" pitchFamily="34" charset="0"/>
              </a:rPr>
              <a:t>purple</a:t>
            </a:r>
            <a:endParaRPr lang="zh-CN" altLang="en-US" sz="3200" b="1">
              <a:solidFill>
                <a:schemeClr val="bg1"/>
              </a:solidFill>
              <a:latin typeface="Comic Sans MS" panose="030F0702030302020204" pitchFamily="66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pic>
        <p:nvPicPr>
          <p:cNvPr id="20497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8" name="文本框 5"/>
          <p:cNvSpPr txBox="1">
            <a:spLocks noChangeArrowheads="1"/>
          </p:cNvSpPr>
          <p:nvPr/>
        </p:nvSpPr>
        <p:spPr bwMode="auto">
          <a:xfrm>
            <a:off x="1262063" y="1095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0" grpId="0"/>
      <p:bldP spid="10" grpId="1"/>
      <p:bldP spid="10" grpId="2"/>
      <p:bldP spid="12" grpId="0"/>
      <p:bldP spid="12" grpId="1"/>
      <p:bldP spid="12" grpId="2"/>
      <p:bldP spid="14" grpId="0"/>
      <p:bldP spid="14" grpId="1"/>
      <p:bldP spid="1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08" name="标题 1"/>
          <p:cNvSpPr txBox="1"/>
          <p:nvPr/>
        </p:nvSpPr>
        <p:spPr bwMode="auto">
          <a:xfrm>
            <a:off x="3912915" y="937989"/>
            <a:ext cx="2376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077890" y="4697189"/>
            <a:ext cx="28257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6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orange</a:t>
            </a:r>
            <a:endParaRPr lang="zh-CN" altLang="en-US" sz="4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1" name="orange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415" y="5081364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1" name="组合 13"/>
          <p:cNvGrpSpPr/>
          <p:nvPr/>
        </p:nvGrpSpPr>
        <p:grpSpPr bwMode="auto">
          <a:xfrm>
            <a:off x="1331640" y="1449164"/>
            <a:ext cx="6264275" cy="3248025"/>
            <a:chOff x="1368215" y="1124744"/>
            <a:chExt cx="6264696" cy="3248751"/>
          </a:xfrm>
        </p:grpSpPr>
        <p:pic>
          <p:nvPicPr>
            <p:cNvPr id="21512" name="图片 9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68215" y="1196752"/>
              <a:ext cx="6264696" cy="3132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1368215" y="1124744"/>
              <a:ext cx="107957" cy="3248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3768" y="1340768"/>
            <a:ext cx="40322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533" name="标题 1"/>
          <p:cNvSpPr txBox="1"/>
          <p:nvPr/>
        </p:nvSpPr>
        <p:spPr bwMode="auto">
          <a:xfrm>
            <a:off x="3806155" y="931193"/>
            <a:ext cx="2376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348955" y="4841205"/>
            <a:ext cx="17732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6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pink</a:t>
            </a:r>
            <a:endParaRPr lang="zh-CN" altLang="en-US" sz="4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nk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668" y="523649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15950">
            <a:off x="2814874" y="1389115"/>
            <a:ext cx="338137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557" name="标题 1"/>
          <p:cNvSpPr txBox="1"/>
          <p:nvPr/>
        </p:nvSpPr>
        <p:spPr bwMode="auto">
          <a:xfrm>
            <a:off x="3745149" y="968428"/>
            <a:ext cx="2376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430824" y="4799065"/>
            <a:ext cx="19446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6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grey</a:t>
            </a:r>
            <a:endParaRPr lang="zh-CN" altLang="en-US" sz="4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grey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874" y="528325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24075" y="1308100"/>
            <a:ext cx="1487488" cy="630238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Game 1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4581" name="图片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666750"/>
            <a:ext cx="162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4022725" y="1241425"/>
            <a:ext cx="1809750" cy="747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大小声</a:t>
            </a:r>
            <a:endParaRPr lang="en-US" altLang="zh-CN" sz="36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25575" y="2492375"/>
            <a:ext cx="17732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6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pink</a:t>
            </a:r>
            <a:endParaRPr lang="zh-CN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914900" y="2492375"/>
            <a:ext cx="28257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6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orange</a:t>
            </a:r>
            <a:endParaRPr lang="zh-CN" altLang="en-US" sz="4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3635375" y="3997325"/>
            <a:ext cx="19446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6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grey</a:t>
            </a:r>
            <a:endParaRPr lang="zh-CN" altLang="en-US" sz="4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3995936" y="3501008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sp>
        <p:nvSpPr>
          <p:cNvPr id="2" name="MH_SubTitle_3"/>
          <p:cNvSpPr/>
          <p:nvPr>
            <p:custDataLst>
              <p:tags r:id="rId1"/>
            </p:custDataLst>
          </p:nvPr>
        </p:nvSpPr>
        <p:spPr bwMode="auto">
          <a:xfrm>
            <a:off x="2433638" y="2170113"/>
            <a:ext cx="4237037" cy="3671887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3" name="MH_SubTitle_3"/>
          <p:cNvSpPr/>
          <p:nvPr>
            <p:custDataLst>
              <p:tags r:id="rId2"/>
            </p:custDataLst>
          </p:nvPr>
        </p:nvSpPr>
        <p:spPr bwMode="auto">
          <a:xfrm>
            <a:off x="2433638" y="2170113"/>
            <a:ext cx="4237037" cy="3671887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F7B638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  <a:cs typeface="Aharoni" panose="02010803020104030203" pitchFamily="2" charset="-79"/>
            </a:endParaRPr>
          </a:p>
        </p:txBody>
      </p:sp>
      <p:pic>
        <p:nvPicPr>
          <p:cNvPr id="26628" name="图片 2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98675" y="1281113"/>
            <a:ext cx="1487488" cy="630237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Game 2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6631" name="图片 23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620713"/>
            <a:ext cx="162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3851275" y="1214438"/>
            <a:ext cx="3898900" cy="812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Quick response</a:t>
            </a:r>
          </a:p>
        </p:txBody>
      </p:sp>
      <p:sp>
        <p:nvSpPr>
          <p:cNvPr id="14" name="MH_SubTitle_3"/>
          <p:cNvSpPr/>
          <p:nvPr>
            <p:custDataLst>
              <p:tags r:id="rId3"/>
            </p:custDataLst>
          </p:nvPr>
        </p:nvSpPr>
        <p:spPr bwMode="auto">
          <a:xfrm>
            <a:off x="2459038" y="2170113"/>
            <a:ext cx="4237037" cy="3671887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15" name="MH_SubTitle_3"/>
          <p:cNvSpPr/>
          <p:nvPr>
            <p:custDataLst>
              <p:tags r:id="rId4"/>
            </p:custDataLst>
          </p:nvPr>
        </p:nvSpPr>
        <p:spPr bwMode="auto">
          <a:xfrm>
            <a:off x="2439988" y="2170113"/>
            <a:ext cx="4237037" cy="3671887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16" name="MH_SubTitle_3"/>
          <p:cNvSpPr/>
          <p:nvPr>
            <p:custDataLst>
              <p:tags r:id="rId5"/>
            </p:custDataLst>
          </p:nvPr>
        </p:nvSpPr>
        <p:spPr bwMode="auto">
          <a:xfrm>
            <a:off x="2433638" y="2170113"/>
            <a:ext cx="4237037" cy="3671887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17" name="MH_SubTitle_3"/>
          <p:cNvSpPr/>
          <p:nvPr>
            <p:custDataLst>
              <p:tags r:id="rId6"/>
            </p:custDataLst>
          </p:nvPr>
        </p:nvSpPr>
        <p:spPr bwMode="auto">
          <a:xfrm>
            <a:off x="2439988" y="2170113"/>
            <a:ext cx="4237037" cy="3671887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FF99FF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18" name="MH_SubTitle_3"/>
          <p:cNvSpPr/>
          <p:nvPr>
            <p:custDataLst>
              <p:tags r:id="rId7"/>
            </p:custDataLst>
          </p:nvPr>
        </p:nvSpPr>
        <p:spPr bwMode="auto">
          <a:xfrm>
            <a:off x="2459038" y="2185988"/>
            <a:ext cx="4237037" cy="3671887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19" name="MH_SubTitle_3"/>
          <p:cNvSpPr/>
          <p:nvPr>
            <p:custDataLst>
              <p:tags r:id="rId8"/>
            </p:custDataLst>
          </p:nvPr>
        </p:nvSpPr>
        <p:spPr bwMode="auto">
          <a:xfrm>
            <a:off x="2457450" y="2178050"/>
            <a:ext cx="4235450" cy="3671888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20" name="MH_SubTitle_3"/>
          <p:cNvSpPr/>
          <p:nvPr>
            <p:custDataLst>
              <p:tags r:id="rId9"/>
            </p:custDataLst>
          </p:nvPr>
        </p:nvSpPr>
        <p:spPr bwMode="auto">
          <a:xfrm>
            <a:off x="2457450" y="2185988"/>
            <a:ext cx="4235450" cy="3671887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chemeClr val="accent3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21" name="MH_SubTitle_3"/>
          <p:cNvSpPr/>
          <p:nvPr>
            <p:custDataLst>
              <p:tags r:id="rId10"/>
            </p:custDataLst>
          </p:nvPr>
        </p:nvSpPr>
        <p:spPr bwMode="auto">
          <a:xfrm>
            <a:off x="2451100" y="2182813"/>
            <a:ext cx="4235450" cy="3671887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22" name="MH_SubTitle_3"/>
          <p:cNvSpPr/>
          <p:nvPr>
            <p:custDataLst>
              <p:tags r:id="rId11"/>
            </p:custDataLst>
          </p:nvPr>
        </p:nvSpPr>
        <p:spPr bwMode="auto">
          <a:xfrm>
            <a:off x="2451100" y="2178050"/>
            <a:ext cx="4237038" cy="3671888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23" name="MH_SubTitle_3"/>
          <p:cNvSpPr/>
          <p:nvPr>
            <p:custDataLst>
              <p:tags r:id="rId12"/>
            </p:custDataLst>
          </p:nvPr>
        </p:nvSpPr>
        <p:spPr bwMode="auto">
          <a:xfrm>
            <a:off x="2466975" y="2182813"/>
            <a:ext cx="4237038" cy="3671887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652" name="标题 1"/>
          <p:cNvSpPr txBox="1"/>
          <p:nvPr/>
        </p:nvSpPr>
        <p:spPr bwMode="auto">
          <a:xfrm>
            <a:off x="3708400" y="703262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say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7653" name="图片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1875" y="2568575"/>
            <a:ext cx="71691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88963" y="1407319"/>
            <a:ext cx="83677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Listen! What are they talking about?  </a:t>
            </a:r>
            <a:endParaRPr lang="zh-CN" altLang="en-US" sz="2400"/>
          </a:p>
        </p:txBody>
      </p:sp>
      <p:pic>
        <p:nvPicPr>
          <p:cNvPr id="10" name="Lesson29Justtalk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56340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71550" y="2878113"/>
            <a:ext cx="7500938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图片 2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677" name="标题 1"/>
          <p:cNvSpPr txBox="1"/>
          <p:nvPr/>
        </p:nvSpPr>
        <p:spPr bwMode="auto">
          <a:xfrm>
            <a:off x="2915816" y="692696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323850" y="1682726"/>
            <a:ext cx="2066925" cy="922337"/>
          </a:xfrm>
          <a:prstGeom prst="wedgeRoundRectCallout">
            <a:avLst>
              <a:gd name="adj1" fmla="val 18806"/>
              <a:gd name="adj2" fmla="val 83808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Let’s draw a kite.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5364163" y="1377926"/>
            <a:ext cx="3192462" cy="935037"/>
          </a:xfrm>
          <a:prstGeom prst="wedgeRoundRectCallout">
            <a:avLst>
              <a:gd name="adj1" fmla="val 17083"/>
              <a:gd name="adj2" fmla="val 90596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 err="1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Colour</a:t>
            </a: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it pink,  orange and grey.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4875213" y="2470126"/>
            <a:ext cx="1784350" cy="587375"/>
          </a:xfrm>
          <a:prstGeom prst="wedgeRoundRectCallout">
            <a:avLst>
              <a:gd name="adj1" fmla="val -3791"/>
              <a:gd name="adj2" fmla="val 91309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All right!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3059113" y="2335188"/>
            <a:ext cx="1223962" cy="625475"/>
          </a:xfrm>
          <a:prstGeom prst="wedgeRoundRectCallout">
            <a:avLst>
              <a:gd name="adj1" fmla="val 8125"/>
              <a:gd name="adj2" fmla="val 97566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OK!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句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43076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句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2455838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句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663" y="1611288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句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2559026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4145900"/>
  <p:tag name="MH_LIBRARY" val="GRAPHIC"/>
  <p:tag name="MH_TYPE" val="SubTitle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4145900"/>
  <p:tag name="MH_LIBRARY" val="GRAPHIC"/>
  <p:tag name="MH_TYPE" val="SubTitle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4145900"/>
  <p:tag name="MH_LIBRARY" val="GRAPHIC"/>
  <p:tag name="MH_TYPE" val="SubTitle"/>
  <p:tag name="MH_ORDER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4145900"/>
  <p:tag name="MH_LIBRARY" val="GRAPHIC"/>
  <p:tag name="MH_TYPE" val="SubTitle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4145900"/>
  <p:tag name="MH_LIBRARY" val="GRAPHIC"/>
  <p:tag name="MH_TYPE" val="SubTitle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4145900"/>
  <p:tag name="MH_LIBRARY" val="GRAPHIC"/>
  <p:tag name="MH_TYPE" val="SubTitle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4145900"/>
  <p:tag name="MH_LIBRARY" val="GRAPHIC"/>
  <p:tag name="MH_TYPE" val="SubTitle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4145900"/>
  <p:tag name="MH_LIBRARY" val="GRAPHIC"/>
  <p:tag name="MH_TYPE" val="SubTitle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4145900"/>
  <p:tag name="MH_LIBRARY" val="GRAPHIC"/>
  <p:tag name="MH_TYPE" val="SubTitle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4145900"/>
  <p:tag name="MH_LIBRARY" val="GRAPHIC"/>
  <p:tag name="MH_TYPE" val="SubTitle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4145900"/>
  <p:tag name="MH_LIBRARY" val="GRAPHIC"/>
  <p:tag name="MH_TYPE" val="SubTitle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4145900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Microsoft Office PowerPoint</Application>
  <PresentationFormat>全屏显示(4:3)</PresentationFormat>
  <Paragraphs>92</Paragraphs>
  <Slides>17</Slides>
  <Notes>10</Notes>
  <HiddenSlides>0</HiddenSlides>
  <MMClips>10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Aharoni</vt:lpstr>
      <vt:lpstr>MingLiU_HKSCS-ExtB</vt:lpstr>
      <vt:lpstr>汉仪大宋简</vt:lpstr>
      <vt:lpstr>黑体</vt:lpstr>
      <vt:lpstr>华文新魏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Wingdings</vt:lpstr>
      <vt:lpstr>WWW.2PPT.COM
</vt:lpstr>
      <vt:lpstr>Unit5 What colour is it?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2023-01-16T19:18:58Z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39454B7BCEF442098F628CA71D0B6229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